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1"/>
  </p:notesMasterIdLst>
  <p:sldIdLst>
    <p:sldId id="256" r:id="rId3"/>
    <p:sldId id="257" r:id="rId4"/>
    <p:sldId id="258" r:id="rId5"/>
    <p:sldId id="263" r:id="rId6"/>
    <p:sldId id="278" r:id="rId7"/>
    <p:sldId id="264" r:id="rId8"/>
    <p:sldId id="279" r:id="rId9"/>
    <p:sldId id="280" r:id="rId10"/>
    <p:sldId id="265" r:id="rId11"/>
    <p:sldId id="272" r:id="rId12"/>
    <p:sldId id="266" r:id="rId13"/>
    <p:sldId id="273" r:id="rId14"/>
    <p:sldId id="281" r:id="rId15"/>
    <p:sldId id="267" r:id="rId16"/>
    <p:sldId id="275" r:id="rId17"/>
    <p:sldId id="268" r:id="rId18"/>
    <p:sldId id="271" r:id="rId19"/>
    <p:sldId id="282" r:id="rId20"/>
    <p:sldId id="269" r:id="rId21"/>
    <p:sldId id="274" r:id="rId22"/>
    <p:sldId id="261" r:id="rId23"/>
    <p:sldId id="276" r:id="rId24"/>
    <p:sldId id="262" r:id="rId25"/>
    <p:sldId id="283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CA7"/>
    <a:srgbClr val="E5A010"/>
    <a:srgbClr val="2DA3DD"/>
    <a:srgbClr val="F5C130"/>
    <a:srgbClr val="F4C11D"/>
    <a:srgbClr val="F2AB0E"/>
    <a:srgbClr val="F4C130"/>
    <a:srgbClr val="F3BB19"/>
    <a:srgbClr val="F2A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B29E-C0AA-43E9-B7A1-8E8CF4156622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D8D1-EDD7-46D1-A0D5-9A0DAD0573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92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3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77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586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35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FCBDA2-7677-47B2-A5C9-575E05C10C8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27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F154-D10B-4217-8098-E9B94BCC3F2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16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2CDB6-E1FA-46ED-B4B9-DDF96359B0C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3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7BE5F-40B3-4EA7-8AD7-8D1ABAFCB6B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85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88CB0-5585-4DC3-AF7B-F8B607B001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20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941D-49DC-4EE6-A2EA-ACB1A97A2AC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61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940CB-7070-4D54-9632-592ADC1004E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4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10133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27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8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itchFamily="50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041ED1-3532-45E4-8B44-3BD3EAE72EC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4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5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DB7F-D4F4-4AE4-B28C-F74E3E8373D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73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43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0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6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4407512" y="2425700"/>
            <a:ext cx="3352188" cy="1917700"/>
          </a:xfrm>
          <a:custGeom>
            <a:avLst/>
            <a:gdLst>
              <a:gd name="connsiteX0" fmla="*/ 0 w 3352188"/>
              <a:gd name="connsiteY0" fmla="*/ 0 h 1917700"/>
              <a:gd name="connsiteX1" fmla="*/ 3352188 w 3352188"/>
              <a:gd name="connsiteY1" fmla="*/ 0 h 1917700"/>
              <a:gd name="connsiteX2" fmla="*/ 3352188 w 3352188"/>
              <a:gd name="connsiteY2" fmla="*/ 1917700 h 1917700"/>
              <a:gd name="connsiteX3" fmla="*/ 0 w 3352188"/>
              <a:gd name="connsiteY3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188" h="1917700">
                <a:moveTo>
                  <a:pt x="0" y="0"/>
                </a:moveTo>
                <a:lnTo>
                  <a:pt x="3352188" y="0"/>
                </a:lnTo>
                <a:lnTo>
                  <a:pt x="3352188" y="1917700"/>
                </a:lnTo>
                <a:lnTo>
                  <a:pt x="0" y="191770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74713" y="1592796"/>
            <a:ext cx="4523842" cy="4523842"/>
          </a:xfrm>
          <a:custGeom>
            <a:avLst/>
            <a:gdLst>
              <a:gd name="connsiteX0" fmla="*/ 0 w 4523842"/>
              <a:gd name="connsiteY0" fmla="*/ 0 h 4523842"/>
              <a:gd name="connsiteX1" fmla="*/ 4523842 w 4523842"/>
              <a:gd name="connsiteY1" fmla="*/ 0 h 4523842"/>
              <a:gd name="connsiteX2" fmla="*/ 4523842 w 4523842"/>
              <a:gd name="connsiteY2" fmla="*/ 4523842 h 4523842"/>
              <a:gd name="connsiteX3" fmla="*/ 0 w 4523842"/>
              <a:gd name="connsiteY3" fmla="*/ 4523842 h 45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842" h="4523842">
                <a:moveTo>
                  <a:pt x="0" y="0"/>
                </a:moveTo>
                <a:lnTo>
                  <a:pt x="4523842" y="0"/>
                </a:lnTo>
                <a:lnTo>
                  <a:pt x="4523842" y="4523842"/>
                </a:lnTo>
                <a:lnTo>
                  <a:pt x="0" y="4523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9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114768" y="2366759"/>
            <a:ext cx="2845204" cy="2845206"/>
          </a:xfrm>
          <a:custGeom>
            <a:avLst/>
            <a:gdLst>
              <a:gd name="connsiteX0" fmla="*/ 1422602 w 2845204"/>
              <a:gd name="connsiteY0" fmla="*/ 0 h 2845206"/>
              <a:gd name="connsiteX1" fmla="*/ 2845204 w 2845204"/>
              <a:gd name="connsiteY1" fmla="*/ 1422603 h 2845206"/>
              <a:gd name="connsiteX2" fmla="*/ 1422602 w 2845204"/>
              <a:gd name="connsiteY2" fmla="*/ 2845206 h 2845206"/>
              <a:gd name="connsiteX3" fmla="*/ 0 w 2845204"/>
              <a:gd name="connsiteY3" fmla="*/ 1422603 h 2845206"/>
              <a:gd name="connsiteX4" fmla="*/ 1422602 w 2845204"/>
              <a:gd name="connsiteY4" fmla="*/ 0 h 284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204" h="2845206">
                <a:moveTo>
                  <a:pt x="1422602" y="0"/>
                </a:moveTo>
                <a:cubicBezTo>
                  <a:pt x="2208283" y="0"/>
                  <a:pt x="2845204" y="636921"/>
                  <a:pt x="2845204" y="1422603"/>
                </a:cubicBezTo>
                <a:cubicBezTo>
                  <a:pt x="2845204" y="2208285"/>
                  <a:pt x="2208283" y="2845206"/>
                  <a:pt x="1422602" y="2845206"/>
                </a:cubicBezTo>
                <a:cubicBezTo>
                  <a:pt x="636921" y="2845206"/>
                  <a:pt x="0" y="2208285"/>
                  <a:pt x="0" y="1422603"/>
                </a:cubicBezTo>
                <a:cubicBezTo>
                  <a:pt x="0" y="636921"/>
                  <a:pt x="636921" y="0"/>
                  <a:pt x="14226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0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874202" y="4186424"/>
            <a:ext cx="1445384" cy="1445383"/>
          </a:xfrm>
          <a:custGeom>
            <a:avLst/>
            <a:gdLst>
              <a:gd name="connsiteX0" fmla="*/ 0 w 1445384"/>
              <a:gd name="connsiteY0" fmla="*/ 0 h 1445383"/>
              <a:gd name="connsiteX1" fmla="*/ 1445384 w 1445384"/>
              <a:gd name="connsiteY1" fmla="*/ 0 h 1445383"/>
              <a:gd name="connsiteX2" fmla="*/ 1445384 w 1445384"/>
              <a:gd name="connsiteY2" fmla="*/ 1445383 h 1445383"/>
              <a:gd name="connsiteX3" fmla="*/ 0 w 1445384"/>
              <a:gd name="connsiteY3" fmla="*/ 1445383 h 14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84" h="1445383">
                <a:moveTo>
                  <a:pt x="0" y="0"/>
                </a:moveTo>
                <a:lnTo>
                  <a:pt x="1445384" y="0"/>
                </a:lnTo>
                <a:lnTo>
                  <a:pt x="1445384" y="1445383"/>
                </a:lnTo>
                <a:lnTo>
                  <a:pt x="0" y="1445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745414" y="2032001"/>
            <a:ext cx="1445384" cy="1445383"/>
          </a:xfrm>
          <a:custGeom>
            <a:avLst/>
            <a:gdLst>
              <a:gd name="connsiteX0" fmla="*/ 0 w 1445384"/>
              <a:gd name="connsiteY0" fmla="*/ 0 h 1445383"/>
              <a:gd name="connsiteX1" fmla="*/ 1445384 w 1445384"/>
              <a:gd name="connsiteY1" fmla="*/ 0 h 1445383"/>
              <a:gd name="connsiteX2" fmla="*/ 1445384 w 1445384"/>
              <a:gd name="connsiteY2" fmla="*/ 1445383 h 1445383"/>
              <a:gd name="connsiteX3" fmla="*/ 0 w 1445384"/>
              <a:gd name="connsiteY3" fmla="*/ 1445383 h 14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384" h="1445383">
                <a:moveTo>
                  <a:pt x="0" y="0"/>
                </a:moveTo>
                <a:lnTo>
                  <a:pt x="1445384" y="0"/>
                </a:lnTo>
                <a:lnTo>
                  <a:pt x="1445384" y="1445383"/>
                </a:lnTo>
                <a:lnTo>
                  <a:pt x="0" y="14453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3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-25082" y="383589"/>
            <a:ext cx="678815" cy="704906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Oval 58"/>
          <p:cNvSpPr/>
          <p:nvPr userDrawn="1"/>
        </p:nvSpPr>
        <p:spPr>
          <a:xfrm>
            <a:off x="-571817" y="-238125"/>
            <a:ext cx="1083945" cy="1084031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2917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0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10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78287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79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1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30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2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5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6620" y="67250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34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1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3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DF65-A773-430D-AA85-C870612474D7}" type="datetimeFigureOut">
              <a:rPr lang="zh-CN" altLang="en-US" smtClean="0"/>
              <a:t>2022/6/11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2F95-20DE-4401-AFEB-6429631221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63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8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  <p:sldLayoutId id="2147483667" r:id="rId19"/>
    <p:sldLayoutId id="2147483673" r:id="rId20"/>
    <p:sldLayoutId id="2147483674" r:id="rId2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6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18900000">
            <a:off x="7287912" y="2997435"/>
            <a:ext cx="2286506" cy="2286506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18900000">
            <a:off x="6399062" y="3748626"/>
            <a:ext cx="400403" cy="400403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18900000">
            <a:off x="8667370" y="5634612"/>
            <a:ext cx="787991" cy="787991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 rot="18900000">
            <a:off x="6781618" y="4569166"/>
            <a:ext cx="322158" cy="322158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4C11D"/>
              </a:gs>
              <a:gs pos="0">
                <a:srgbClr val="F2AB0E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 rot="18900000">
            <a:off x="9302769" y="1928064"/>
            <a:ext cx="1357558" cy="1357558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10462124" y="1947398"/>
            <a:ext cx="1223153" cy="1223153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rot="18900000">
            <a:off x="9176034" y="756807"/>
            <a:ext cx="774808" cy="774808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8900000">
            <a:off x="10109536" y="1311154"/>
            <a:ext cx="438483" cy="438483"/>
          </a:xfrm>
          <a:prstGeom prst="roundRect">
            <a:avLst>
              <a:gd name="adj" fmla="val 12668"/>
            </a:avLst>
          </a:prstGeom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18900000">
            <a:off x="9951642" y="167311"/>
            <a:ext cx="807846" cy="807846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 rot="18900000">
            <a:off x="8866330" y="268257"/>
            <a:ext cx="438483" cy="438483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4C11D"/>
              </a:gs>
              <a:gs pos="0">
                <a:srgbClr val="F2AB0E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 rot="18900000">
            <a:off x="10371706" y="3533646"/>
            <a:ext cx="438483" cy="438483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8900000">
            <a:off x="9806892" y="4513726"/>
            <a:ext cx="751484" cy="539672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02073" y="896193"/>
            <a:ext cx="6668137" cy="4451255"/>
            <a:chOff x="5602073" y="896193"/>
            <a:chExt cx="6668137" cy="4451255"/>
          </a:xfrm>
        </p:grpSpPr>
        <p:sp>
          <p:nvSpPr>
            <p:cNvPr id="17" name="圆角矩形 16"/>
            <p:cNvSpPr/>
            <p:nvPr/>
          </p:nvSpPr>
          <p:spPr>
            <a:xfrm rot="18900000">
              <a:off x="10743778" y="5077991"/>
              <a:ext cx="1526432" cy="269457"/>
            </a:xfrm>
            <a:prstGeom prst="roundRect">
              <a:avLst>
                <a:gd name="adj" fmla="val 50000"/>
              </a:avLst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>
              <a:outerShdw blurRad="508000" dist="482600" dir="8100000" sx="96000" sy="96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8900000">
              <a:off x="5602073" y="896193"/>
              <a:ext cx="1846983" cy="2694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 rot="18900000">
            <a:off x="6683354" y="1239960"/>
            <a:ext cx="3114552" cy="3114552"/>
          </a:xfrm>
          <a:prstGeom prst="roundRect">
            <a:avLst>
              <a:gd name="adj" fmla="val 12668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24841" y="2488743"/>
            <a:ext cx="5273040" cy="1938992"/>
            <a:chOff x="624841" y="2488743"/>
            <a:chExt cx="5273040" cy="1938992"/>
          </a:xfrm>
        </p:grpSpPr>
        <p:sp>
          <p:nvSpPr>
            <p:cNvPr id="25" name="圆角矩形 24"/>
            <p:cNvSpPr/>
            <p:nvPr/>
          </p:nvSpPr>
          <p:spPr>
            <a:xfrm>
              <a:off x="624841" y="2488743"/>
              <a:ext cx="5273040" cy="1938992"/>
            </a:xfrm>
            <a:prstGeom prst="roundRect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0" dist="482600" dir="8100000" sx="96000" sy="96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5432" y="2563863"/>
              <a:ext cx="5031858" cy="172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6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BUSINESS </a:t>
              </a:r>
            </a:p>
            <a:p>
              <a:pPr>
                <a:lnSpc>
                  <a:spcPts val="6600"/>
                </a:lnSpc>
              </a:pPr>
              <a:r>
                <a:rPr lang="en-US" altLang="zh-CN" sz="4800" dirty="0">
                  <a:solidFill>
                    <a:schemeClr val="bg1"/>
                  </a:solidFill>
                  <a:latin typeface="+mj-ea"/>
                  <a:ea typeface="+mj-ea"/>
                  <a:cs typeface="+mn-ea"/>
                  <a:sym typeface="+mn-lt"/>
                </a:rPr>
                <a:t>PPT TEMPLATES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88674" y="4742716"/>
            <a:ext cx="5216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rgbClr val="333333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11CF6A3C-6F71-9679-38EE-45ABDC92BB3C}"/>
              </a:ext>
            </a:extLst>
          </p:cNvPr>
          <p:cNvSpPr/>
          <p:nvPr/>
        </p:nvSpPr>
        <p:spPr>
          <a:xfrm>
            <a:off x="728268" y="45378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3">
            <a:hlinkClick r:id="rId3"/>
            <a:extLst>
              <a:ext uri="{FF2B5EF4-FFF2-40B4-BE49-F238E27FC236}">
                <a16:creationId xmlns:a16="http://schemas.microsoft.com/office/drawing/2014/main" id="{0D20E37D-2E7C-FFCB-08E3-E1CD0D4712BF}"/>
              </a:ext>
            </a:extLst>
          </p:cNvPr>
          <p:cNvSpPr txBox="1"/>
          <p:nvPr/>
        </p:nvSpPr>
        <p:spPr>
          <a:xfrm>
            <a:off x="728268" y="646269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6526" y="1810259"/>
            <a:ext cx="4537622" cy="359549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54312" y="1810259"/>
            <a:ext cx="1920970" cy="177413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09783" y="3624159"/>
            <a:ext cx="1920970" cy="177413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88979" y="1803245"/>
            <a:ext cx="1920970" cy="1774131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456611" y="3631622"/>
            <a:ext cx="1922848" cy="1774131"/>
            <a:chOff x="4609158" y="3631623"/>
            <a:chExt cx="1922848" cy="177413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1223E36-F5F5-4FEC-A875-62119BC5E98F}"/>
                </a:ext>
              </a:extLst>
            </p:cNvPr>
            <p:cNvSpPr/>
            <p:nvPr/>
          </p:nvSpPr>
          <p:spPr>
            <a:xfrm>
              <a:off x="4609159" y="3631623"/>
              <a:ext cx="1922846" cy="1774131"/>
            </a:xfrm>
            <a:prstGeom prst="rect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C22E4BF-E43D-43A0-B291-0A6DB57E0C25}"/>
                </a:ext>
              </a:extLst>
            </p:cNvPr>
            <p:cNvSpPr/>
            <p:nvPr/>
          </p:nvSpPr>
          <p:spPr>
            <a:xfrm>
              <a:off x="5340602" y="3994746"/>
              <a:ext cx="459960" cy="45996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en-US" altLang="zh-CN" sz="1600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4609158" y="4624970"/>
              <a:ext cx="192284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83516" y="3631622"/>
            <a:ext cx="1933772" cy="1774131"/>
            <a:chOff x="8531028" y="3631623"/>
            <a:chExt cx="1933772" cy="177413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7862EE9-6E70-41FC-83B8-ADAC6E30AD27}"/>
                </a:ext>
              </a:extLst>
            </p:cNvPr>
            <p:cNvSpPr/>
            <p:nvPr/>
          </p:nvSpPr>
          <p:spPr>
            <a:xfrm>
              <a:off x="8541954" y="3631623"/>
              <a:ext cx="1922846" cy="1774131"/>
            </a:xfrm>
            <a:prstGeom prst="rect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832E3D0-2AF8-4C77-A2CA-D6EDA95E55FB}"/>
                </a:ext>
              </a:extLst>
            </p:cNvPr>
            <p:cNvSpPr/>
            <p:nvPr/>
          </p:nvSpPr>
          <p:spPr>
            <a:xfrm>
              <a:off x="9265053" y="3934790"/>
              <a:ext cx="459960" cy="45996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531028" y="4636545"/>
              <a:ext cx="192284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18406" y="1810259"/>
            <a:ext cx="1927449" cy="1774131"/>
            <a:chOff x="6565917" y="1810260"/>
            <a:chExt cx="1927449" cy="177413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62712CA-0BB9-4C9D-82C7-2C3CAEC72D37}"/>
                </a:ext>
              </a:extLst>
            </p:cNvPr>
            <p:cNvSpPr/>
            <p:nvPr/>
          </p:nvSpPr>
          <p:spPr>
            <a:xfrm>
              <a:off x="6570520" y="1810260"/>
              <a:ext cx="1922846" cy="1774131"/>
            </a:xfrm>
            <a:prstGeom prst="rect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B0F16B6-F718-49AB-B365-107FD46768FF}"/>
                </a:ext>
              </a:extLst>
            </p:cNvPr>
            <p:cNvSpPr/>
            <p:nvPr/>
          </p:nvSpPr>
          <p:spPr>
            <a:xfrm>
              <a:off x="7301964" y="2127088"/>
              <a:ext cx="459960" cy="45996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prstTxWarp prst="textNoShape">
                <a:avLst/>
              </a:prstTxWarp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400"/>
              <a:r>
                <a:rPr lang="en-US" altLang="zh-CN" sz="1600">
                  <a:solidFill>
                    <a:schemeClr val="accent2"/>
                  </a:solidFill>
                  <a:cs typeface="+mn-ea"/>
                  <a:sym typeface="+mn-lt"/>
                </a:rPr>
                <a:t>01</a:t>
              </a:r>
              <a:endParaRPr lang="en-US" altLang="zh-CN" sz="16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6565917" y="2812011"/>
              <a:ext cx="1922848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33" name="组合 32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52" name="圆角矩形 51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55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24603" y="4771309"/>
            <a:ext cx="1520523" cy="709084"/>
            <a:chOff x="2471844" y="4667137"/>
            <a:chExt cx="1520523" cy="709084"/>
          </a:xfrm>
        </p:grpSpPr>
        <p:sp>
          <p:nvSpPr>
            <p:cNvPr id="109" name="任意多边形 108"/>
            <p:cNvSpPr/>
            <p:nvPr/>
          </p:nvSpPr>
          <p:spPr>
            <a:xfrm>
              <a:off x="2471844" y="4667137"/>
              <a:ext cx="1520523" cy="709084"/>
            </a:xfrm>
            <a:custGeom>
              <a:avLst/>
              <a:gdLst>
                <a:gd name="connsiteX0" fmla="*/ 0 w 1326527"/>
                <a:gd name="connsiteY0" fmla="*/ 0 h 530610"/>
                <a:gd name="connsiteX1" fmla="*/ 1061222 w 1326527"/>
                <a:gd name="connsiteY1" fmla="*/ 0 h 530610"/>
                <a:gd name="connsiteX2" fmla="*/ 1326527 w 1326527"/>
                <a:gd name="connsiteY2" fmla="*/ 265305 h 530610"/>
                <a:gd name="connsiteX3" fmla="*/ 1061222 w 1326527"/>
                <a:gd name="connsiteY3" fmla="*/ 530610 h 530610"/>
                <a:gd name="connsiteX4" fmla="*/ 0 w 1326527"/>
                <a:gd name="connsiteY4" fmla="*/ 530610 h 530610"/>
                <a:gd name="connsiteX5" fmla="*/ 265305 w 1326527"/>
                <a:gd name="connsiteY5" fmla="*/ 265305 h 530610"/>
                <a:gd name="connsiteX6" fmla="*/ 0 w 1326527"/>
                <a:gd name="connsiteY6" fmla="*/ 0 h 53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527" h="530610">
                  <a:moveTo>
                    <a:pt x="0" y="0"/>
                  </a:moveTo>
                  <a:lnTo>
                    <a:pt x="1061222" y="0"/>
                  </a:lnTo>
                  <a:lnTo>
                    <a:pt x="1326527" y="265305"/>
                  </a:lnTo>
                  <a:lnTo>
                    <a:pt x="1061222" y="530610"/>
                  </a:lnTo>
                  <a:lnTo>
                    <a:pt x="0" y="530610"/>
                  </a:lnTo>
                  <a:lnTo>
                    <a:pt x="265305" y="26530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agreement_126444"/>
            <p:cNvSpPr>
              <a:spLocks noChangeAspect="1"/>
            </p:cNvSpPr>
            <p:nvPr/>
          </p:nvSpPr>
          <p:spPr bwMode="auto">
            <a:xfrm>
              <a:off x="2987024" y="4804570"/>
              <a:ext cx="490163" cy="434219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24603" y="2679733"/>
            <a:ext cx="1520523" cy="706967"/>
            <a:chOff x="2471844" y="2575561"/>
            <a:chExt cx="1520523" cy="706967"/>
          </a:xfrm>
        </p:grpSpPr>
        <p:sp>
          <p:nvSpPr>
            <p:cNvPr id="107" name="任意多边形 106"/>
            <p:cNvSpPr/>
            <p:nvPr/>
          </p:nvSpPr>
          <p:spPr>
            <a:xfrm>
              <a:off x="2471844" y="2575561"/>
              <a:ext cx="1520523" cy="706967"/>
            </a:xfrm>
            <a:custGeom>
              <a:avLst/>
              <a:gdLst>
                <a:gd name="connsiteX0" fmla="*/ 0 w 1326527"/>
                <a:gd name="connsiteY0" fmla="*/ 0 h 530610"/>
                <a:gd name="connsiteX1" fmla="*/ 1061222 w 1326527"/>
                <a:gd name="connsiteY1" fmla="*/ 0 h 530610"/>
                <a:gd name="connsiteX2" fmla="*/ 1326527 w 1326527"/>
                <a:gd name="connsiteY2" fmla="*/ 265305 h 530610"/>
                <a:gd name="connsiteX3" fmla="*/ 1061222 w 1326527"/>
                <a:gd name="connsiteY3" fmla="*/ 530610 h 530610"/>
                <a:gd name="connsiteX4" fmla="*/ 0 w 1326527"/>
                <a:gd name="connsiteY4" fmla="*/ 530610 h 530610"/>
                <a:gd name="connsiteX5" fmla="*/ 265305 w 1326527"/>
                <a:gd name="connsiteY5" fmla="*/ 265305 h 530610"/>
                <a:gd name="connsiteX6" fmla="*/ 0 w 1326527"/>
                <a:gd name="connsiteY6" fmla="*/ 0 h 53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527" h="530610">
                  <a:moveTo>
                    <a:pt x="0" y="0"/>
                  </a:moveTo>
                  <a:lnTo>
                    <a:pt x="1061222" y="0"/>
                  </a:lnTo>
                  <a:lnTo>
                    <a:pt x="1326527" y="265305"/>
                  </a:lnTo>
                  <a:lnTo>
                    <a:pt x="1061222" y="530610"/>
                  </a:lnTo>
                  <a:lnTo>
                    <a:pt x="0" y="530610"/>
                  </a:lnTo>
                  <a:lnTo>
                    <a:pt x="265305" y="26530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progress-report_18229"/>
            <p:cNvSpPr>
              <a:spLocks noChangeAspect="1"/>
            </p:cNvSpPr>
            <p:nvPr/>
          </p:nvSpPr>
          <p:spPr bwMode="auto">
            <a:xfrm>
              <a:off x="2987024" y="2706664"/>
              <a:ext cx="490162" cy="444761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24603" y="1610816"/>
            <a:ext cx="1520523" cy="709083"/>
            <a:chOff x="2471844" y="1506644"/>
            <a:chExt cx="1520523" cy="709083"/>
          </a:xfrm>
        </p:grpSpPr>
        <p:sp>
          <p:nvSpPr>
            <p:cNvPr id="20" name="任意多边形 19"/>
            <p:cNvSpPr/>
            <p:nvPr/>
          </p:nvSpPr>
          <p:spPr>
            <a:xfrm>
              <a:off x="2471844" y="1506644"/>
              <a:ext cx="1520523" cy="709083"/>
            </a:xfrm>
            <a:custGeom>
              <a:avLst/>
              <a:gdLst>
                <a:gd name="connsiteX0" fmla="*/ 0 w 1326527"/>
                <a:gd name="connsiteY0" fmla="*/ 0 h 530610"/>
                <a:gd name="connsiteX1" fmla="*/ 1061222 w 1326527"/>
                <a:gd name="connsiteY1" fmla="*/ 0 h 530610"/>
                <a:gd name="connsiteX2" fmla="*/ 1326527 w 1326527"/>
                <a:gd name="connsiteY2" fmla="*/ 265305 h 530610"/>
                <a:gd name="connsiteX3" fmla="*/ 1061222 w 1326527"/>
                <a:gd name="connsiteY3" fmla="*/ 530610 h 530610"/>
                <a:gd name="connsiteX4" fmla="*/ 0 w 1326527"/>
                <a:gd name="connsiteY4" fmla="*/ 530610 h 530610"/>
                <a:gd name="connsiteX5" fmla="*/ 265305 w 1326527"/>
                <a:gd name="connsiteY5" fmla="*/ 265305 h 530610"/>
                <a:gd name="connsiteX6" fmla="*/ 0 w 1326527"/>
                <a:gd name="connsiteY6" fmla="*/ 0 h 53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527" h="530610">
                  <a:moveTo>
                    <a:pt x="0" y="0"/>
                  </a:moveTo>
                  <a:lnTo>
                    <a:pt x="1061222" y="0"/>
                  </a:lnTo>
                  <a:lnTo>
                    <a:pt x="1326527" y="265305"/>
                  </a:lnTo>
                  <a:lnTo>
                    <a:pt x="1061222" y="530610"/>
                  </a:lnTo>
                  <a:lnTo>
                    <a:pt x="0" y="530610"/>
                  </a:lnTo>
                  <a:lnTo>
                    <a:pt x="265305" y="26530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money-bag-of-dollars_44282"/>
            <p:cNvSpPr>
              <a:spLocks noChangeAspect="1"/>
            </p:cNvSpPr>
            <p:nvPr/>
          </p:nvSpPr>
          <p:spPr bwMode="auto">
            <a:xfrm>
              <a:off x="3027010" y="1616104"/>
              <a:ext cx="410190" cy="490162"/>
            </a:xfrm>
            <a:custGeom>
              <a:avLst/>
              <a:gdLst>
                <a:gd name="T0" fmla="*/ 282 w 427"/>
                <a:gd name="T1" fmla="*/ 126 h 511"/>
                <a:gd name="T2" fmla="*/ 332 w 427"/>
                <a:gd name="T3" fmla="*/ 126 h 511"/>
                <a:gd name="T4" fmla="*/ 331 w 427"/>
                <a:gd name="T5" fmla="*/ 96 h 511"/>
                <a:gd name="T6" fmla="*/ 289 w 427"/>
                <a:gd name="T7" fmla="*/ 96 h 511"/>
                <a:gd name="T8" fmla="*/ 329 w 427"/>
                <a:gd name="T9" fmla="*/ 13 h 511"/>
                <a:gd name="T10" fmla="*/ 283 w 427"/>
                <a:gd name="T11" fmla="*/ 9 h 511"/>
                <a:gd name="T12" fmla="*/ 244 w 427"/>
                <a:gd name="T13" fmla="*/ 40 h 511"/>
                <a:gd name="T14" fmla="*/ 257 w 427"/>
                <a:gd name="T15" fmla="*/ 5 h 511"/>
                <a:gd name="T16" fmla="*/ 211 w 427"/>
                <a:gd name="T17" fmla="*/ 0 h 511"/>
                <a:gd name="T18" fmla="*/ 195 w 427"/>
                <a:gd name="T19" fmla="*/ 43 h 511"/>
                <a:gd name="T20" fmla="*/ 170 w 427"/>
                <a:gd name="T21" fmla="*/ 10 h 511"/>
                <a:gd name="T22" fmla="*/ 102 w 427"/>
                <a:gd name="T23" fmla="*/ 7 h 511"/>
                <a:gd name="T24" fmla="*/ 147 w 427"/>
                <a:gd name="T25" fmla="*/ 96 h 511"/>
                <a:gd name="T26" fmla="*/ 106 w 427"/>
                <a:gd name="T27" fmla="*/ 94 h 511"/>
                <a:gd name="T28" fmla="*/ 106 w 427"/>
                <a:gd name="T29" fmla="*/ 126 h 511"/>
                <a:gd name="T30" fmla="*/ 146 w 427"/>
                <a:gd name="T31" fmla="*/ 126 h 511"/>
                <a:gd name="T32" fmla="*/ 0 w 427"/>
                <a:gd name="T33" fmla="*/ 375 h 511"/>
                <a:gd name="T34" fmla="*/ 214 w 427"/>
                <a:gd name="T35" fmla="*/ 511 h 511"/>
                <a:gd name="T36" fmla="*/ 427 w 427"/>
                <a:gd name="T37" fmla="*/ 375 h 511"/>
                <a:gd name="T38" fmla="*/ 282 w 427"/>
                <a:gd name="T39" fmla="*/ 126 h 511"/>
                <a:gd name="T40" fmla="*/ 232 w 427"/>
                <a:gd name="T41" fmla="*/ 417 h 511"/>
                <a:gd name="T42" fmla="*/ 232 w 427"/>
                <a:gd name="T43" fmla="*/ 447 h 511"/>
                <a:gd name="T44" fmla="*/ 202 w 427"/>
                <a:gd name="T45" fmla="*/ 447 h 511"/>
                <a:gd name="T46" fmla="*/ 202 w 427"/>
                <a:gd name="T47" fmla="*/ 419 h 511"/>
                <a:gd name="T48" fmla="*/ 152 w 427"/>
                <a:gd name="T49" fmla="*/ 406 h 511"/>
                <a:gd name="T50" fmla="*/ 161 w 427"/>
                <a:gd name="T51" fmla="*/ 371 h 511"/>
                <a:gd name="T52" fmla="*/ 210 w 427"/>
                <a:gd name="T53" fmla="*/ 384 h 511"/>
                <a:gd name="T54" fmla="*/ 239 w 427"/>
                <a:gd name="T55" fmla="*/ 366 h 511"/>
                <a:gd name="T56" fmla="*/ 207 w 427"/>
                <a:gd name="T57" fmla="*/ 340 h 511"/>
                <a:gd name="T58" fmla="*/ 154 w 427"/>
                <a:gd name="T59" fmla="*/ 286 h 511"/>
                <a:gd name="T60" fmla="*/ 204 w 427"/>
                <a:gd name="T61" fmla="*/ 233 h 511"/>
                <a:gd name="T62" fmla="*/ 204 w 427"/>
                <a:gd name="T63" fmla="*/ 205 h 511"/>
                <a:gd name="T64" fmla="*/ 233 w 427"/>
                <a:gd name="T65" fmla="*/ 205 h 511"/>
                <a:gd name="T66" fmla="*/ 233 w 427"/>
                <a:gd name="T67" fmla="*/ 231 h 511"/>
                <a:gd name="T68" fmla="*/ 276 w 427"/>
                <a:gd name="T69" fmla="*/ 241 h 511"/>
                <a:gd name="T70" fmla="*/ 267 w 427"/>
                <a:gd name="T71" fmla="*/ 274 h 511"/>
                <a:gd name="T72" fmla="*/ 225 w 427"/>
                <a:gd name="T73" fmla="*/ 264 h 511"/>
                <a:gd name="T74" fmla="*/ 199 w 427"/>
                <a:gd name="T75" fmla="*/ 281 h 511"/>
                <a:gd name="T76" fmla="*/ 235 w 427"/>
                <a:gd name="T77" fmla="*/ 306 h 511"/>
                <a:gd name="T78" fmla="*/ 284 w 427"/>
                <a:gd name="T79" fmla="*/ 362 h 511"/>
                <a:gd name="T80" fmla="*/ 232 w 427"/>
                <a:gd name="T81" fmla="*/ 41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7" h="511">
                  <a:moveTo>
                    <a:pt x="282" y="126"/>
                  </a:moveTo>
                  <a:lnTo>
                    <a:pt x="332" y="126"/>
                  </a:lnTo>
                  <a:lnTo>
                    <a:pt x="331" y="96"/>
                  </a:lnTo>
                  <a:lnTo>
                    <a:pt x="289" y="96"/>
                  </a:lnTo>
                  <a:lnTo>
                    <a:pt x="329" y="13"/>
                  </a:lnTo>
                  <a:lnTo>
                    <a:pt x="283" y="9"/>
                  </a:lnTo>
                  <a:lnTo>
                    <a:pt x="244" y="40"/>
                  </a:lnTo>
                  <a:lnTo>
                    <a:pt x="257" y="5"/>
                  </a:lnTo>
                  <a:lnTo>
                    <a:pt x="211" y="0"/>
                  </a:lnTo>
                  <a:lnTo>
                    <a:pt x="195" y="43"/>
                  </a:lnTo>
                  <a:lnTo>
                    <a:pt x="170" y="10"/>
                  </a:lnTo>
                  <a:lnTo>
                    <a:pt x="102" y="7"/>
                  </a:lnTo>
                  <a:lnTo>
                    <a:pt x="147" y="96"/>
                  </a:lnTo>
                  <a:lnTo>
                    <a:pt x="106" y="94"/>
                  </a:lnTo>
                  <a:lnTo>
                    <a:pt x="106" y="126"/>
                  </a:lnTo>
                  <a:lnTo>
                    <a:pt x="146" y="126"/>
                  </a:lnTo>
                  <a:cubicBezTo>
                    <a:pt x="61" y="176"/>
                    <a:pt x="0" y="305"/>
                    <a:pt x="0" y="375"/>
                  </a:cubicBezTo>
                  <a:cubicBezTo>
                    <a:pt x="0" y="462"/>
                    <a:pt x="96" y="511"/>
                    <a:pt x="214" y="511"/>
                  </a:cubicBezTo>
                  <a:cubicBezTo>
                    <a:pt x="332" y="511"/>
                    <a:pt x="427" y="462"/>
                    <a:pt x="427" y="375"/>
                  </a:cubicBezTo>
                  <a:cubicBezTo>
                    <a:pt x="427" y="305"/>
                    <a:pt x="366" y="176"/>
                    <a:pt x="282" y="126"/>
                  </a:cubicBezTo>
                  <a:close/>
                  <a:moveTo>
                    <a:pt x="232" y="417"/>
                  </a:moveTo>
                  <a:lnTo>
                    <a:pt x="232" y="447"/>
                  </a:lnTo>
                  <a:lnTo>
                    <a:pt x="202" y="447"/>
                  </a:lnTo>
                  <a:lnTo>
                    <a:pt x="202" y="419"/>
                  </a:lnTo>
                  <a:cubicBezTo>
                    <a:pt x="183" y="418"/>
                    <a:pt x="163" y="413"/>
                    <a:pt x="152" y="406"/>
                  </a:cubicBezTo>
                  <a:lnTo>
                    <a:pt x="161" y="371"/>
                  </a:lnTo>
                  <a:cubicBezTo>
                    <a:pt x="173" y="378"/>
                    <a:pt x="191" y="384"/>
                    <a:pt x="210" y="384"/>
                  </a:cubicBezTo>
                  <a:cubicBezTo>
                    <a:pt x="227" y="384"/>
                    <a:pt x="239" y="378"/>
                    <a:pt x="239" y="366"/>
                  </a:cubicBezTo>
                  <a:cubicBezTo>
                    <a:pt x="239" y="355"/>
                    <a:pt x="229" y="347"/>
                    <a:pt x="207" y="340"/>
                  </a:cubicBezTo>
                  <a:cubicBezTo>
                    <a:pt x="175" y="329"/>
                    <a:pt x="154" y="315"/>
                    <a:pt x="154" y="286"/>
                  </a:cubicBezTo>
                  <a:cubicBezTo>
                    <a:pt x="154" y="260"/>
                    <a:pt x="172" y="239"/>
                    <a:pt x="204" y="233"/>
                  </a:cubicBezTo>
                  <a:lnTo>
                    <a:pt x="204" y="205"/>
                  </a:lnTo>
                  <a:lnTo>
                    <a:pt x="233" y="205"/>
                  </a:lnTo>
                  <a:lnTo>
                    <a:pt x="233" y="231"/>
                  </a:lnTo>
                  <a:cubicBezTo>
                    <a:pt x="253" y="232"/>
                    <a:pt x="266" y="236"/>
                    <a:pt x="276" y="241"/>
                  </a:cubicBezTo>
                  <a:lnTo>
                    <a:pt x="267" y="274"/>
                  </a:lnTo>
                  <a:cubicBezTo>
                    <a:pt x="260" y="271"/>
                    <a:pt x="246" y="264"/>
                    <a:pt x="225" y="264"/>
                  </a:cubicBezTo>
                  <a:cubicBezTo>
                    <a:pt x="205" y="264"/>
                    <a:pt x="199" y="272"/>
                    <a:pt x="199" y="281"/>
                  </a:cubicBezTo>
                  <a:cubicBezTo>
                    <a:pt x="199" y="291"/>
                    <a:pt x="210" y="297"/>
                    <a:pt x="235" y="306"/>
                  </a:cubicBezTo>
                  <a:cubicBezTo>
                    <a:pt x="270" y="319"/>
                    <a:pt x="284" y="335"/>
                    <a:pt x="284" y="362"/>
                  </a:cubicBezTo>
                  <a:cubicBezTo>
                    <a:pt x="284" y="388"/>
                    <a:pt x="266" y="411"/>
                    <a:pt x="232" y="4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24603" y="3721133"/>
            <a:ext cx="1520523" cy="706967"/>
            <a:chOff x="2471844" y="3616961"/>
            <a:chExt cx="1520523" cy="706967"/>
          </a:xfrm>
        </p:grpSpPr>
        <p:sp>
          <p:nvSpPr>
            <p:cNvPr id="108" name="任意多边形 107"/>
            <p:cNvSpPr/>
            <p:nvPr/>
          </p:nvSpPr>
          <p:spPr>
            <a:xfrm>
              <a:off x="2471844" y="3616961"/>
              <a:ext cx="1520523" cy="706967"/>
            </a:xfrm>
            <a:custGeom>
              <a:avLst/>
              <a:gdLst>
                <a:gd name="connsiteX0" fmla="*/ 0 w 1326527"/>
                <a:gd name="connsiteY0" fmla="*/ 0 h 530610"/>
                <a:gd name="connsiteX1" fmla="*/ 1061222 w 1326527"/>
                <a:gd name="connsiteY1" fmla="*/ 0 h 530610"/>
                <a:gd name="connsiteX2" fmla="*/ 1326527 w 1326527"/>
                <a:gd name="connsiteY2" fmla="*/ 265305 h 530610"/>
                <a:gd name="connsiteX3" fmla="*/ 1061222 w 1326527"/>
                <a:gd name="connsiteY3" fmla="*/ 530610 h 530610"/>
                <a:gd name="connsiteX4" fmla="*/ 0 w 1326527"/>
                <a:gd name="connsiteY4" fmla="*/ 530610 h 530610"/>
                <a:gd name="connsiteX5" fmla="*/ 265305 w 1326527"/>
                <a:gd name="connsiteY5" fmla="*/ 265305 h 530610"/>
                <a:gd name="connsiteX6" fmla="*/ 0 w 1326527"/>
                <a:gd name="connsiteY6" fmla="*/ 0 h 53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527" h="530610">
                  <a:moveTo>
                    <a:pt x="0" y="0"/>
                  </a:moveTo>
                  <a:lnTo>
                    <a:pt x="1061222" y="0"/>
                  </a:lnTo>
                  <a:lnTo>
                    <a:pt x="1326527" y="265305"/>
                  </a:lnTo>
                  <a:lnTo>
                    <a:pt x="1061222" y="530610"/>
                  </a:lnTo>
                  <a:lnTo>
                    <a:pt x="0" y="530610"/>
                  </a:lnTo>
                  <a:lnTo>
                    <a:pt x="265305" y="26530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to-do-list_105187"/>
            <p:cNvSpPr>
              <a:spLocks noChangeAspect="1"/>
            </p:cNvSpPr>
            <p:nvPr/>
          </p:nvSpPr>
          <p:spPr bwMode="auto">
            <a:xfrm>
              <a:off x="3056080" y="3725363"/>
              <a:ext cx="352051" cy="490162"/>
            </a:xfrm>
            <a:custGeom>
              <a:avLst/>
              <a:gdLst>
                <a:gd name="connsiteX0" fmla="*/ 116786 w 436376"/>
                <a:gd name="connsiteY0" fmla="*/ 419300 h 607568"/>
                <a:gd name="connsiteX1" fmla="*/ 219247 w 436376"/>
                <a:gd name="connsiteY1" fmla="*/ 419300 h 607568"/>
                <a:gd name="connsiteX2" fmla="*/ 219247 w 436376"/>
                <a:gd name="connsiteY2" fmla="*/ 449996 h 607568"/>
                <a:gd name="connsiteX3" fmla="*/ 116786 w 436376"/>
                <a:gd name="connsiteY3" fmla="*/ 449996 h 607568"/>
                <a:gd name="connsiteX4" fmla="*/ 302576 w 436376"/>
                <a:gd name="connsiteY4" fmla="*/ 390579 h 607568"/>
                <a:gd name="connsiteX5" fmla="*/ 325165 w 436376"/>
                <a:gd name="connsiteY5" fmla="*/ 411299 h 607568"/>
                <a:gd name="connsiteX6" fmla="*/ 276453 w 436376"/>
                <a:gd name="connsiteY6" fmla="*/ 464249 h 607568"/>
                <a:gd name="connsiteX7" fmla="*/ 241263 w 436376"/>
                <a:gd name="connsiteY7" fmla="*/ 435702 h 607568"/>
                <a:gd name="connsiteX8" fmla="*/ 260625 w 436376"/>
                <a:gd name="connsiteY8" fmla="*/ 411913 h 607568"/>
                <a:gd name="connsiteX9" fmla="*/ 273379 w 436376"/>
                <a:gd name="connsiteY9" fmla="*/ 422196 h 607568"/>
                <a:gd name="connsiteX10" fmla="*/ 116786 w 436376"/>
                <a:gd name="connsiteY10" fmla="*/ 321073 h 607568"/>
                <a:gd name="connsiteX11" fmla="*/ 219247 w 436376"/>
                <a:gd name="connsiteY11" fmla="*/ 321073 h 607568"/>
                <a:gd name="connsiteX12" fmla="*/ 219247 w 436376"/>
                <a:gd name="connsiteY12" fmla="*/ 351769 h 607568"/>
                <a:gd name="connsiteX13" fmla="*/ 116786 w 436376"/>
                <a:gd name="connsiteY13" fmla="*/ 351769 h 607568"/>
                <a:gd name="connsiteX14" fmla="*/ 302576 w 436376"/>
                <a:gd name="connsiteY14" fmla="*/ 292423 h 607568"/>
                <a:gd name="connsiteX15" fmla="*/ 325165 w 436376"/>
                <a:gd name="connsiteY15" fmla="*/ 313142 h 607568"/>
                <a:gd name="connsiteX16" fmla="*/ 276453 w 436376"/>
                <a:gd name="connsiteY16" fmla="*/ 366093 h 607568"/>
                <a:gd name="connsiteX17" fmla="*/ 241263 w 436376"/>
                <a:gd name="connsiteY17" fmla="*/ 337546 h 607568"/>
                <a:gd name="connsiteX18" fmla="*/ 260625 w 436376"/>
                <a:gd name="connsiteY18" fmla="*/ 313756 h 607568"/>
                <a:gd name="connsiteX19" fmla="*/ 273379 w 436376"/>
                <a:gd name="connsiteY19" fmla="*/ 324039 h 607568"/>
                <a:gd name="connsiteX20" fmla="*/ 116786 w 436376"/>
                <a:gd name="connsiteY20" fmla="*/ 222916 h 607568"/>
                <a:gd name="connsiteX21" fmla="*/ 219247 w 436376"/>
                <a:gd name="connsiteY21" fmla="*/ 222916 h 607568"/>
                <a:gd name="connsiteX22" fmla="*/ 219247 w 436376"/>
                <a:gd name="connsiteY22" fmla="*/ 253612 h 607568"/>
                <a:gd name="connsiteX23" fmla="*/ 116786 w 436376"/>
                <a:gd name="connsiteY23" fmla="*/ 253612 h 607568"/>
                <a:gd name="connsiteX24" fmla="*/ 302576 w 436376"/>
                <a:gd name="connsiteY24" fmla="*/ 194196 h 607568"/>
                <a:gd name="connsiteX25" fmla="*/ 325165 w 436376"/>
                <a:gd name="connsiteY25" fmla="*/ 214915 h 607568"/>
                <a:gd name="connsiteX26" fmla="*/ 276453 w 436376"/>
                <a:gd name="connsiteY26" fmla="*/ 267866 h 607568"/>
                <a:gd name="connsiteX27" fmla="*/ 241263 w 436376"/>
                <a:gd name="connsiteY27" fmla="*/ 239319 h 607568"/>
                <a:gd name="connsiteX28" fmla="*/ 260625 w 436376"/>
                <a:gd name="connsiteY28" fmla="*/ 215529 h 607568"/>
                <a:gd name="connsiteX29" fmla="*/ 273379 w 436376"/>
                <a:gd name="connsiteY29" fmla="*/ 225812 h 607568"/>
                <a:gd name="connsiteX30" fmla="*/ 67608 w 436376"/>
                <a:gd name="connsiteY30" fmla="*/ 98193 h 607568"/>
                <a:gd name="connsiteX31" fmla="*/ 67608 w 436376"/>
                <a:gd name="connsiteY31" fmla="*/ 540061 h 607568"/>
                <a:gd name="connsiteX32" fmla="*/ 370766 w 436376"/>
                <a:gd name="connsiteY32" fmla="*/ 540061 h 607568"/>
                <a:gd name="connsiteX33" fmla="*/ 370766 w 436376"/>
                <a:gd name="connsiteY33" fmla="*/ 98193 h 607568"/>
                <a:gd name="connsiteX34" fmla="*/ 335272 w 436376"/>
                <a:gd name="connsiteY34" fmla="*/ 98193 h 607568"/>
                <a:gd name="connsiteX35" fmla="*/ 257216 w 436376"/>
                <a:gd name="connsiteY35" fmla="*/ 161558 h 607568"/>
                <a:gd name="connsiteX36" fmla="*/ 182694 w 436376"/>
                <a:gd name="connsiteY36" fmla="*/ 161558 h 607568"/>
                <a:gd name="connsiteX37" fmla="*/ 104638 w 436376"/>
                <a:gd name="connsiteY37" fmla="*/ 98193 h 607568"/>
                <a:gd name="connsiteX38" fmla="*/ 219878 w 436376"/>
                <a:gd name="connsiteY38" fmla="*/ 32680 h 607568"/>
                <a:gd name="connsiteX39" fmla="*/ 175626 w 436376"/>
                <a:gd name="connsiteY39" fmla="*/ 67507 h 607568"/>
                <a:gd name="connsiteX40" fmla="*/ 264130 w 436376"/>
                <a:gd name="connsiteY40" fmla="*/ 67507 h 607568"/>
                <a:gd name="connsiteX41" fmla="*/ 219878 w 436376"/>
                <a:gd name="connsiteY41" fmla="*/ 32680 h 607568"/>
                <a:gd name="connsiteX42" fmla="*/ 219878 w 436376"/>
                <a:gd name="connsiteY42" fmla="*/ 0 h 607568"/>
                <a:gd name="connsiteX43" fmla="*/ 297473 w 436376"/>
                <a:gd name="connsiteY43" fmla="*/ 67507 h 607568"/>
                <a:gd name="connsiteX44" fmla="*/ 400114 w 436376"/>
                <a:gd name="connsiteY44" fmla="*/ 67507 h 607568"/>
                <a:gd name="connsiteX45" fmla="*/ 436376 w 436376"/>
                <a:gd name="connsiteY45" fmla="*/ 104330 h 607568"/>
                <a:gd name="connsiteX46" fmla="*/ 436376 w 436376"/>
                <a:gd name="connsiteY46" fmla="*/ 570746 h 607568"/>
                <a:gd name="connsiteX47" fmla="*/ 400114 w 436376"/>
                <a:gd name="connsiteY47" fmla="*/ 607568 h 607568"/>
                <a:gd name="connsiteX48" fmla="*/ 37491 w 436376"/>
                <a:gd name="connsiteY48" fmla="*/ 607568 h 607568"/>
                <a:gd name="connsiteX49" fmla="*/ 0 w 436376"/>
                <a:gd name="connsiteY49" fmla="*/ 570746 h 607568"/>
                <a:gd name="connsiteX50" fmla="*/ 0 w 436376"/>
                <a:gd name="connsiteY50" fmla="*/ 104330 h 607568"/>
                <a:gd name="connsiteX51" fmla="*/ 37491 w 436376"/>
                <a:gd name="connsiteY51" fmla="*/ 67507 h 607568"/>
                <a:gd name="connsiteX52" fmla="*/ 142283 w 436376"/>
                <a:gd name="connsiteY52" fmla="*/ 67507 h 607568"/>
                <a:gd name="connsiteX53" fmla="*/ 219878 w 436376"/>
                <a:gd name="connsiteY5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36376" h="607568">
                  <a:moveTo>
                    <a:pt x="116786" y="419300"/>
                  </a:moveTo>
                  <a:lnTo>
                    <a:pt x="219247" y="419300"/>
                  </a:lnTo>
                  <a:lnTo>
                    <a:pt x="219247" y="449996"/>
                  </a:lnTo>
                  <a:lnTo>
                    <a:pt x="116786" y="449996"/>
                  </a:lnTo>
                  <a:close/>
                  <a:moveTo>
                    <a:pt x="302576" y="390579"/>
                  </a:moveTo>
                  <a:lnTo>
                    <a:pt x="325165" y="411299"/>
                  </a:lnTo>
                  <a:lnTo>
                    <a:pt x="276453" y="464249"/>
                  </a:lnTo>
                  <a:lnTo>
                    <a:pt x="241263" y="435702"/>
                  </a:lnTo>
                  <a:lnTo>
                    <a:pt x="260625" y="411913"/>
                  </a:lnTo>
                  <a:lnTo>
                    <a:pt x="273379" y="422196"/>
                  </a:lnTo>
                  <a:close/>
                  <a:moveTo>
                    <a:pt x="116786" y="321073"/>
                  </a:moveTo>
                  <a:lnTo>
                    <a:pt x="219247" y="321073"/>
                  </a:lnTo>
                  <a:lnTo>
                    <a:pt x="219247" y="351769"/>
                  </a:lnTo>
                  <a:lnTo>
                    <a:pt x="116786" y="351769"/>
                  </a:lnTo>
                  <a:close/>
                  <a:moveTo>
                    <a:pt x="302576" y="292423"/>
                  </a:moveTo>
                  <a:lnTo>
                    <a:pt x="325165" y="313142"/>
                  </a:lnTo>
                  <a:lnTo>
                    <a:pt x="276453" y="366093"/>
                  </a:lnTo>
                  <a:lnTo>
                    <a:pt x="241263" y="337546"/>
                  </a:lnTo>
                  <a:lnTo>
                    <a:pt x="260625" y="313756"/>
                  </a:lnTo>
                  <a:lnTo>
                    <a:pt x="273379" y="324039"/>
                  </a:lnTo>
                  <a:close/>
                  <a:moveTo>
                    <a:pt x="116786" y="222916"/>
                  </a:moveTo>
                  <a:lnTo>
                    <a:pt x="219247" y="222916"/>
                  </a:lnTo>
                  <a:lnTo>
                    <a:pt x="219247" y="253612"/>
                  </a:lnTo>
                  <a:lnTo>
                    <a:pt x="116786" y="253612"/>
                  </a:lnTo>
                  <a:close/>
                  <a:moveTo>
                    <a:pt x="302576" y="194196"/>
                  </a:moveTo>
                  <a:lnTo>
                    <a:pt x="325165" y="214915"/>
                  </a:lnTo>
                  <a:lnTo>
                    <a:pt x="276453" y="267866"/>
                  </a:lnTo>
                  <a:lnTo>
                    <a:pt x="241263" y="239319"/>
                  </a:lnTo>
                  <a:lnTo>
                    <a:pt x="260625" y="215529"/>
                  </a:lnTo>
                  <a:lnTo>
                    <a:pt x="273379" y="225812"/>
                  </a:lnTo>
                  <a:close/>
                  <a:moveTo>
                    <a:pt x="67608" y="98193"/>
                  </a:moveTo>
                  <a:lnTo>
                    <a:pt x="67608" y="540061"/>
                  </a:lnTo>
                  <a:lnTo>
                    <a:pt x="370766" y="540061"/>
                  </a:lnTo>
                  <a:lnTo>
                    <a:pt x="370766" y="98193"/>
                  </a:lnTo>
                  <a:lnTo>
                    <a:pt x="335272" y="98193"/>
                  </a:lnTo>
                  <a:cubicBezTo>
                    <a:pt x="328204" y="135015"/>
                    <a:pt x="296090" y="161558"/>
                    <a:pt x="257216" y="161558"/>
                  </a:cubicBezTo>
                  <a:lnTo>
                    <a:pt x="182694" y="161558"/>
                  </a:lnTo>
                  <a:cubicBezTo>
                    <a:pt x="143666" y="161558"/>
                    <a:pt x="111552" y="135015"/>
                    <a:pt x="104638" y="98193"/>
                  </a:cubicBezTo>
                  <a:close/>
                  <a:moveTo>
                    <a:pt x="219878" y="32680"/>
                  </a:moveTo>
                  <a:cubicBezTo>
                    <a:pt x="198520" y="32680"/>
                    <a:pt x="180543" y="47562"/>
                    <a:pt x="175626" y="67507"/>
                  </a:cubicBezTo>
                  <a:lnTo>
                    <a:pt x="264130" y="67507"/>
                  </a:lnTo>
                  <a:cubicBezTo>
                    <a:pt x="259367" y="47562"/>
                    <a:pt x="241390" y="32680"/>
                    <a:pt x="219878" y="32680"/>
                  </a:cubicBezTo>
                  <a:close/>
                  <a:moveTo>
                    <a:pt x="219878" y="0"/>
                  </a:moveTo>
                  <a:cubicBezTo>
                    <a:pt x="259367" y="0"/>
                    <a:pt x="292249" y="29458"/>
                    <a:pt x="297473" y="67507"/>
                  </a:cubicBezTo>
                  <a:lnTo>
                    <a:pt x="400114" y="67507"/>
                  </a:lnTo>
                  <a:cubicBezTo>
                    <a:pt x="420550" y="67507"/>
                    <a:pt x="436376" y="84077"/>
                    <a:pt x="436376" y="104330"/>
                  </a:cubicBezTo>
                  <a:lnTo>
                    <a:pt x="436376" y="570746"/>
                  </a:lnTo>
                  <a:cubicBezTo>
                    <a:pt x="436376" y="590998"/>
                    <a:pt x="420550" y="607568"/>
                    <a:pt x="400114" y="607568"/>
                  </a:cubicBezTo>
                  <a:lnTo>
                    <a:pt x="37491" y="607568"/>
                  </a:lnTo>
                  <a:cubicBezTo>
                    <a:pt x="17209" y="607568"/>
                    <a:pt x="0" y="590998"/>
                    <a:pt x="0" y="570746"/>
                  </a:cubicBezTo>
                  <a:lnTo>
                    <a:pt x="0" y="104330"/>
                  </a:lnTo>
                  <a:cubicBezTo>
                    <a:pt x="0" y="84077"/>
                    <a:pt x="17209" y="67507"/>
                    <a:pt x="37491" y="67507"/>
                  </a:cubicBezTo>
                  <a:lnTo>
                    <a:pt x="142283" y="67507"/>
                  </a:lnTo>
                  <a:cubicBezTo>
                    <a:pt x="147507" y="29458"/>
                    <a:pt x="180389" y="0"/>
                    <a:pt x="2198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701" y="1477339"/>
            <a:ext cx="5934572" cy="976035"/>
            <a:chOff x="820148" y="2482576"/>
            <a:chExt cx="5934572" cy="976035"/>
          </a:xfrm>
        </p:grpSpPr>
        <p:sp>
          <p:nvSpPr>
            <p:cNvPr id="30" name="文本框 29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20148" y="2935391"/>
              <a:ext cx="593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81701" y="2545198"/>
            <a:ext cx="5934572" cy="976035"/>
            <a:chOff x="820148" y="2482576"/>
            <a:chExt cx="5934572" cy="976035"/>
          </a:xfrm>
        </p:grpSpPr>
        <p:sp>
          <p:nvSpPr>
            <p:cNvPr id="33" name="文本框 32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0148" y="2935391"/>
              <a:ext cx="593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81701" y="3572357"/>
            <a:ext cx="5934572" cy="976035"/>
            <a:chOff x="820148" y="2482576"/>
            <a:chExt cx="5934572" cy="976035"/>
          </a:xfrm>
        </p:grpSpPr>
        <p:sp>
          <p:nvSpPr>
            <p:cNvPr id="36" name="文本框 35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0148" y="2935391"/>
              <a:ext cx="593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81701" y="4640216"/>
            <a:ext cx="5934572" cy="976035"/>
            <a:chOff x="820148" y="2482576"/>
            <a:chExt cx="5934572" cy="976035"/>
          </a:xfrm>
        </p:grpSpPr>
        <p:sp>
          <p:nvSpPr>
            <p:cNvPr id="39" name="文本框 38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20148" y="2935391"/>
              <a:ext cx="593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2" name="组合 41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6" name="圆角矩形 45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0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74713" y="3735388"/>
            <a:ext cx="3099495" cy="19015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17793" y="3735388"/>
            <a:ext cx="3099495" cy="190153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62940" y="1583025"/>
            <a:ext cx="3099495" cy="190153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4713" y="1583026"/>
            <a:ext cx="3099495" cy="1901537"/>
          </a:xfrm>
          <a:prstGeom prst="rect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17793" y="1583026"/>
            <a:ext cx="3099495" cy="1901537"/>
          </a:xfrm>
          <a:prstGeom prst="rect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62940" y="3735388"/>
            <a:ext cx="3099495" cy="1901537"/>
          </a:xfrm>
          <a:prstGeom prst="rect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680732" y="4382156"/>
            <a:ext cx="2863910" cy="1191479"/>
            <a:chOff x="820148" y="2482576"/>
            <a:chExt cx="2863910" cy="1191479"/>
          </a:xfrm>
        </p:grpSpPr>
        <p:sp>
          <p:nvSpPr>
            <p:cNvPr id="46" name="文本框 45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0148" y="2935391"/>
              <a:ext cx="28639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椭圆 31"/>
          <p:cNvSpPr/>
          <p:nvPr/>
        </p:nvSpPr>
        <p:spPr>
          <a:xfrm>
            <a:off x="1036121" y="1885576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32"/>
          <p:cNvSpPr/>
          <p:nvPr/>
        </p:nvSpPr>
        <p:spPr>
          <a:xfrm>
            <a:off x="4774744" y="4028178"/>
            <a:ext cx="355274" cy="28727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34"/>
          <p:cNvSpPr/>
          <p:nvPr/>
        </p:nvSpPr>
        <p:spPr>
          <a:xfrm>
            <a:off x="8422791" y="1869779"/>
            <a:ext cx="355274" cy="35527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335585" y="2260774"/>
            <a:ext cx="2863910" cy="1191479"/>
            <a:chOff x="820148" y="2482576"/>
            <a:chExt cx="2863910" cy="1191479"/>
          </a:xfrm>
        </p:grpSpPr>
        <p:sp>
          <p:nvSpPr>
            <p:cNvPr id="55" name="文本框 54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20148" y="2935391"/>
              <a:ext cx="28639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36121" y="2252876"/>
            <a:ext cx="2863910" cy="1191479"/>
            <a:chOff x="820148" y="2482576"/>
            <a:chExt cx="2863910" cy="1191479"/>
          </a:xfrm>
        </p:grpSpPr>
        <p:sp>
          <p:nvSpPr>
            <p:cNvPr id="58" name="文本框 57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20148" y="2935391"/>
              <a:ext cx="28639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61" name="组合 60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65" name="圆角矩形 64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4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4" grpId="0" animBg="1"/>
      <p:bldP spid="6" grpId="0" animBg="1"/>
      <p:bldP spid="7" grpId="0" animBg="1"/>
      <p:bldP spid="11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94087" y="-697439"/>
            <a:ext cx="7477466" cy="7477466"/>
            <a:chOff x="6814967" y="-697439"/>
            <a:chExt cx="7477466" cy="7477466"/>
          </a:xfrm>
        </p:grpSpPr>
        <p:sp>
          <p:nvSpPr>
            <p:cNvPr id="4" name="圆角矩形 3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solidFill>
              <a:srgbClr val="2DA3DD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70858" y="1377366"/>
            <a:ext cx="25843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/03</a:t>
            </a:r>
            <a:endParaRPr lang="zh-CN" altLang="en-US" sz="115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8E9339-1B74-40B6-B2A5-3FFDE0CA7831}"/>
              </a:ext>
            </a:extLst>
          </p:cNvPr>
          <p:cNvSpPr/>
          <p:nvPr/>
        </p:nvSpPr>
        <p:spPr>
          <a:xfrm>
            <a:off x="1244528" y="3883199"/>
            <a:ext cx="440280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649739" y="2991242"/>
            <a:ext cx="499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800" b="1">
                <a:solidFill>
                  <a:srgbClr val="2DA3DD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8"/>
          <p:cNvSpPr>
            <a:spLocks/>
          </p:cNvSpPr>
          <p:nvPr/>
        </p:nvSpPr>
        <p:spPr bwMode="auto">
          <a:xfrm>
            <a:off x="5892055" y="1070916"/>
            <a:ext cx="305987" cy="1178140"/>
          </a:xfrm>
          <a:custGeom>
            <a:avLst/>
            <a:gdLst>
              <a:gd name="T0" fmla="*/ 161 w 161"/>
              <a:gd name="T1" fmla="*/ 438 h 619"/>
              <a:gd name="T2" fmla="*/ 161 w 161"/>
              <a:gd name="T3" fmla="*/ 51 h 619"/>
              <a:gd name="T4" fmla="*/ 110 w 161"/>
              <a:gd name="T5" fmla="*/ 0 h 619"/>
              <a:gd name="T6" fmla="*/ 51 w 161"/>
              <a:gd name="T7" fmla="*/ 0 h 619"/>
              <a:gd name="T8" fmla="*/ 0 w 161"/>
              <a:gd name="T9" fmla="*/ 51 h 619"/>
              <a:gd name="T10" fmla="*/ 0 w 161"/>
              <a:gd name="T11" fmla="*/ 619 h 619"/>
              <a:gd name="T12" fmla="*/ 161 w 161"/>
              <a:gd name="T13" fmla="*/ 43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" h="619">
                <a:moveTo>
                  <a:pt x="161" y="438"/>
                </a:moveTo>
                <a:cubicBezTo>
                  <a:pt x="161" y="51"/>
                  <a:pt x="161" y="51"/>
                  <a:pt x="161" y="51"/>
                </a:cubicBezTo>
                <a:cubicBezTo>
                  <a:pt x="161" y="23"/>
                  <a:pt x="138" y="0"/>
                  <a:pt x="11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619"/>
                  <a:pt x="0" y="619"/>
                  <a:pt x="0" y="619"/>
                </a:cubicBezTo>
                <a:cubicBezTo>
                  <a:pt x="9" y="561"/>
                  <a:pt x="53" y="461"/>
                  <a:pt x="161" y="438"/>
                </a:cubicBezTo>
                <a:close/>
              </a:path>
            </a:pathLst>
          </a:cu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141"/>
          <p:cNvSpPr>
            <a:spLocks/>
          </p:cNvSpPr>
          <p:nvPr/>
        </p:nvSpPr>
        <p:spPr bwMode="auto">
          <a:xfrm>
            <a:off x="6003823" y="3786319"/>
            <a:ext cx="1832" cy="27484"/>
          </a:xfrm>
          <a:custGeom>
            <a:avLst/>
            <a:gdLst>
              <a:gd name="T0" fmla="*/ 1 w 1"/>
              <a:gd name="T1" fmla="*/ 2 h 15"/>
              <a:gd name="T2" fmla="*/ 0 w 1"/>
              <a:gd name="T3" fmla="*/ 0 h 15"/>
              <a:gd name="T4" fmla="*/ 0 w 1"/>
              <a:gd name="T5" fmla="*/ 15 h 15"/>
              <a:gd name="T6" fmla="*/ 1 w 1"/>
              <a:gd name="T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5">
                <a:moveTo>
                  <a:pt x="1" y="2"/>
                </a:moveTo>
                <a:cubicBezTo>
                  <a:pt x="0" y="1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1" y="6"/>
                  <a:pt x="1" y="2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2400">
              <a:solidFill>
                <a:srgbClr val="080808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892055" y="1640960"/>
            <a:ext cx="2276721" cy="2084895"/>
            <a:chOff x="5892055" y="1640960"/>
            <a:chExt cx="2276721" cy="2084895"/>
          </a:xfrm>
        </p:grpSpPr>
        <p:sp>
          <p:nvSpPr>
            <p:cNvPr id="7" name="Freeform 143"/>
            <p:cNvSpPr>
              <a:spLocks/>
            </p:cNvSpPr>
            <p:nvPr/>
          </p:nvSpPr>
          <p:spPr bwMode="auto">
            <a:xfrm>
              <a:off x="5892055" y="1893599"/>
              <a:ext cx="2000824" cy="1832256"/>
            </a:xfrm>
            <a:custGeom>
              <a:avLst/>
              <a:gdLst>
                <a:gd name="T0" fmla="*/ 1004 w 1051"/>
                <a:gd name="T1" fmla="*/ 1 h 963"/>
                <a:gd name="T2" fmla="*/ 218 w 1051"/>
                <a:gd name="T3" fmla="*/ 1 h 963"/>
                <a:gd name="T4" fmla="*/ 161 w 1051"/>
                <a:gd name="T5" fmla="*/ 6 h 963"/>
                <a:gd name="T6" fmla="*/ 0 w 1051"/>
                <a:gd name="T7" fmla="*/ 187 h 963"/>
                <a:gd name="T8" fmla="*/ 0 w 1051"/>
                <a:gd name="T9" fmla="*/ 201 h 963"/>
                <a:gd name="T10" fmla="*/ 0 w 1051"/>
                <a:gd name="T11" fmla="*/ 783 h 963"/>
                <a:gd name="T12" fmla="*/ 161 w 1051"/>
                <a:gd name="T13" fmla="*/ 963 h 963"/>
                <a:gd name="T14" fmla="*/ 161 w 1051"/>
                <a:gd name="T15" fmla="*/ 102 h 963"/>
                <a:gd name="T16" fmla="*/ 214 w 1051"/>
                <a:gd name="T17" fmla="*/ 93 h 963"/>
                <a:gd name="T18" fmla="*/ 1005 w 1051"/>
                <a:gd name="T19" fmla="*/ 93 h 963"/>
                <a:gd name="T20" fmla="*/ 1051 w 1051"/>
                <a:gd name="T21" fmla="*/ 46 h 963"/>
                <a:gd name="T22" fmla="*/ 1004 w 1051"/>
                <a:gd name="T23" fmla="*/ 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1" h="963">
                  <a:moveTo>
                    <a:pt x="1004" y="1"/>
                  </a:moveTo>
                  <a:cubicBezTo>
                    <a:pt x="998" y="1"/>
                    <a:pt x="364" y="6"/>
                    <a:pt x="218" y="1"/>
                  </a:cubicBezTo>
                  <a:cubicBezTo>
                    <a:pt x="197" y="0"/>
                    <a:pt x="178" y="2"/>
                    <a:pt x="161" y="6"/>
                  </a:cubicBezTo>
                  <a:cubicBezTo>
                    <a:pt x="53" y="29"/>
                    <a:pt x="9" y="129"/>
                    <a:pt x="0" y="18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08" y="806"/>
                    <a:pt x="152" y="905"/>
                    <a:pt x="161" y="96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76" y="96"/>
                    <a:pt x="193" y="92"/>
                    <a:pt x="214" y="93"/>
                  </a:cubicBezTo>
                  <a:cubicBezTo>
                    <a:pt x="363" y="98"/>
                    <a:pt x="979" y="93"/>
                    <a:pt x="1005" y="93"/>
                  </a:cubicBezTo>
                  <a:cubicBezTo>
                    <a:pt x="1031" y="93"/>
                    <a:pt x="1051" y="72"/>
                    <a:pt x="1051" y="46"/>
                  </a:cubicBezTo>
                  <a:cubicBezTo>
                    <a:pt x="1051" y="21"/>
                    <a:pt x="1030" y="1"/>
                    <a:pt x="1004" y="1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453936" y="1640960"/>
              <a:ext cx="714840" cy="714840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682"/>
            <p:cNvSpPr txBox="1"/>
            <p:nvPr/>
          </p:nvSpPr>
          <p:spPr>
            <a:xfrm>
              <a:off x="7590620" y="1734928"/>
              <a:ext cx="413896" cy="502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 defTabSz="1219170"/>
              <a:r>
                <a:rPr lang="en-US" altLang="zh-CN" sz="2667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endParaRPr lang="zh-CN" altLang="en-US" sz="2667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92055" y="4401093"/>
            <a:ext cx="2276721" cy="1939391"/>
            <a:chOff x="5892055" y="4401093"/>
            <a:chExt cx="2276721" cy="1939391"/>
          </a:xfrm>
        </p:grpSpPr>
        <p:grpSp>
          <p:nvGrpSpPr>
            <p:cNvPr id="32" name="组合 31"/>
            <p:cNvGrpSpPr/>
            <p:nvPr/>
          </p:nvGrpSpPr>
          <p:grpSpPr>
            <a:xfrm>
              <a:off x="5892055" y="4401093"/>
              <a:ext cx="2276721" cy="1939391"/>
              <a:chOff x="5892055" y="4401093"/>
              <a:chExt cx="2276721" cy="1939391"/>
            </a:xfrm>
          </p:grpSpPr>
          <p:sp>
            <p:nvSpPr>
              <p:cNvPr id="4" name="Freeform 140"/>
              <p:cNvSpPr>
                <a:spLocks/>
              </p:cNvSpPr>
              <p:nvPr/>
            </p:nvSpPr>
            <p:spPr bwMode="auto">
              <a:xfrm>
                <a:off x="5892055" y="4685957"/>
                <a:ext cx="2000824" cy="1654527"/>
              </a:xfrm>
              <a:custGeom>
                <a:avLst/>
                <a:gdLst>
                  <a:gd name="T0" fmla="*/ 1004 w 1051"/>
                  <a:gd name="T1" fmla="*/ 0 h 869"/>
                  <a:gd name="T2" fmla="*/ 218 w 1051"/>
                  <a:gd name="T3" fmla="*/ 0 h 869"/>
                  <a:gd name="T4" fmla="*/ 161 w 1051"/>
                  <a:gd name="T5" fmla="*/ 5 h 869"/>
                  <a:gd name="T6" fmla="*/ 0 w 1051"/>
                  <a:gd name="T7" fmla="*/ 186 h 869"/>
                  <a:gd name="T8" fmla="*/ 0 w 1051"/>
                  <a:gd name="T9" fmla="*/ 201 h 869"/>
                  <a:gd name="T10" fmla="*/ 0 w 1051"/>
                  <a:gd name="T11" fmla="*/ 818 h 869"/>
                  <a:gd name="T12" fmla="*/ 51 w 1051"/>
                  <a:gd name="T13" fmla="*/ 869 h 869"/>
                  <a:gd name="T14" fmla="*/ 110 w 1051"/>
                  <a:gd name="T15" fmla="*/ 869 h 869"/>
                  <a:gd name="T16" fmla="*/ 161 w 1051"/>
                  <a:gd name="T17" fmla="*/ 818 h 869"/>
                  <a:gd name="T18" fmla="*/ 161 w 1051"/>
                  <a:gd name="T19" fmla="*/ 101 h 869"/>
                  <a:gd name="T20" fmla="*/ 214 w 1051"/>
                  <a:gd name="T21" fmla="*/ 92 h 869"/>
                  <a:gd name="T22" fmla="*/ 1005 w 1051"/>
                  <a:gd name="T23" fmla="*/ 92 h 869"/>
                  <a:gd name="T24" fmla="*/ 1051 w 1051"/>
                  <a:gd name="T25" fmla="*/ 46 h 869"/>
                  <a:gd name="T26" fmla="*/ 1004 w 1051"/>
                  <a:gd name="T27" fmla="*/ 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51" h="869">
                    <a:moveTo>
                      <a:pt x="1004" y="0"/>
                    </a:moveTo>
                    <a:cubicBezTo>
                      <a:pt x="998" y="1"/>
                      <a:pt x="364" y="6"/>
                      <a:pt x="218" y="0"/>
                    </a:cubicBezTo>
                    <a:cubicBezTo>
                      <a:pt x="197" y="0"/>
                      <a:pt x="178" y="2"/>
                      <a:pt x="161" y="5"/>
                    </a:cubicBezTo>
                    <a:cubicBezTo>
                      <a:pt x="53" y="28"/>
                      <a:pt x="9" y="127"/>
                      <a:pt x="0" y="186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818"/>
                      <a:pt x="0" y="818"/>
                      <a:pt x="0" y="818"/>
                    </a:cubicBezTo>
                    <a:cubicBezTo>
                      <a:pt x="0" y="846"/>
                      <a:pt x="23" y="869"/>
                      <a:pt x="51" y="869"/>
                    </a:cubicBezTo>
                    <a:cubicBezTo>
                      <a:pt x="110" y="869"/>
                      <a:pt x="110" y="869"/>
                      <a:pt x="110" y="869"/>
                    </a:cubicBezTo>
                    <a:cubicBezTo>
                      <a:pt x="138" y="869"/>
                      <a:pt x="161" y="846"/>
                      <a:pt x="161" y="818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76" y="95"/>
                      <a:pt x="193" y="92"/>
                      <a:pt x="214" y="92"/>
                    </a:cubicBezTo>
                    <a:cubicBezTo>
                      <a:pt x="363" y="98"/>
                      <a:pt x="979" y="93"/>
                      <a:pt x="1005" y="92"/>
                    </a:cubicBezTo>
                    <a:cubicBezTo>
                      <a:pt x="1030" y="92"/>
                      <a:pt x="1051" y="71"/>
                      <a:pt x="1051" y="46"/>
                    </a:cubicBezTo>
                    <a:cubicBezTo>
                      <a:pt x="1050" y="21"/>
                      <a:pt x="1030" y="1"/>
                      <a:pt x="1004" y="0"/>
                    </a:cubicBezTo>
                    <a:close/>
                  </a:path>
                </a:pathLst>
              </a:cu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453936" y="4401093"/>
                <a:ext cx="714840" cy="714840"/>
              </a:xfrm>
              <a:prstGeom prst="ellipse">
                <a:avLst/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682"/>
            <p:cNvSpPr txBox="1"/>
            <p:nvPr/>
          </p:nvSpPr>
          <p:spPr>
            <a:xfrm>
              <a:off x="7585011" y="4506103"/>
              <a:ext cx="425116" cy="502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方正中等线简体" pitchFamily="65" charset="-122"/>
                  <a:ea typeface="方正中等线简体" pitchFamily="65" charset="-122"/>
                </a:defRPr>
              </a:lvl1pPr>
            </a:lstStyle>
            <a:p>
              <a:pPr algn="ctr" defTabSz="1219170"/>
              <a:r>
                <a:rPr lang="en-US" altLang="zh-CN" sz="2667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endParaRPr lang="zh-CN" altLang="en-US" sz="2667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41631" y="3098963"/>
            <a:ext cx="2356411" cy="1940619"/>
            <a:chOff x="3841631" y="3098963"/>
            <a:chExt cx="2356411" cy="1940619"/>
          </a:xfrm>
        </p:grpSpPr>
        <p:sp>
          <p:nvSpPr>
            <p:cNvPr id="16" name="椭圆 15"/>
            <p:cNvSpPr/>
            <p:nvPr/>
          </p:nvSpPr>
          <p:spPr>
            <a:xfrm>
              <a:off x="3841631" y="3098963"/>
              <a:ext cx="714840" cy="714840"/>
            </a:xfrm>
            <a:prstGeom prst="ellipse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005069" y="3196216"/>
              <a:ext cx="2192973" cy="1843366"/>
              <a:chOff x="4005069" y="3196216"/>
              <a:chExt cx="2192973" cy="1843366"/>
            </a:xfrm>
          </p:grpSpPr>
          <p:sp>
            <p:nvSpPr>
              <p:cNvPr id="6" name="Freeform 142"/>
              <p:cNvSpPr>
                <a:spLocks/>
              </p:cNvSpPr>
              <p:nvPr/>
            </p:nvSpPr>
            <p:spPr bwMode="auto">
              <a:xfrm>
                <a:off x="4199051" y="3372229"/>
                <a:ext cx="1998991" cy="1667353"/>
              </a:xfrm>
              <a:custGeom>
                <a:avLst/>
                <a:gdLst>
                  <a:gd name="T0" fmla="*/ 889 w 1050"/>
                  <a:gd name="T1" fmla="*/ 6 h 876"/>
                  <a:gd name="T2" fmla="*/ 833 w 1050"/>
                  <a:gd name="T3" fmla="*/ 1 h 876"/>
                  <a:gd name="T4" fmla="*/ 46 w 1050"/>
                  <a:gd name="T5" fmla="*/ 1 h 876"/>
                  <a:gd name="T6" fmla="*/ 0 w 1050"/>
                  <a:gd name="T7" fmla="*/ 47 h 876"/>
                  <a:gd name="T8" fmla="*/ 46 w 1050"/>
                  <a:gd name="T9" fmla="*/ 93 h 876"/>
                  <a:gd name="T10" fmla="*/ 836 w 1050"/>
                  <a:gd name="T11" fmla="*/ 93 h 876"/>
                  <a:gd name="T12" fmla="*/ 889 w 1050"/>
                  <a:gd name="T13" fmla="*/ 102 h 876"/>
                  <a:gd name="T14" fmla="*/ 889 w 1050"/>
                  <a:gd name="T15" fmla="*/ 876 h 876"/>
                  <a:gd name="T16" fmla="*/ 1050 w 1050"/>
                  <a:gd name="T17" fmla="*/ 695 h 876"/>
                  <a:gd name="T18" fmla="*/ 1050 w 1050"/>
                  <a:gd name="T19" fmla="*/ 202 h 876"/>
                  <a:gd name="T20" fmla="*/ 1050 w 1050"/>
                  <a:gd name="T21" fmla="*/ 186 h 876"/>
                  <a:gd name="T22" fmla="*/ 889 w 1050"/>
                  <a:gd name="T23" fmla="*/ 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0" h="876">
                    <a:moveTo>
                      <a:pt x="889" y="6"/>
                    </a:moveTo>
                    <a:cubicBezTo>
                      <a:pt x="872" y="2"/>
                      <a:pt x="853" y="0"/>
                      <a:pt x="833" y="1"/>
                    </a:cubicBezTo>
                    <a:cubicBezTo>
                      <a:pt x="687" y="6"/>
                      <a:pt x="53" y="1"/>
                      <a:pt x="46" y="1"/>
                    </a:cubicBezTo>
                    <a:cubicBezTo>
                      <a:pt x="21" y="1"/>
                      <a:pt x="0" y="21"/>
                      <a:pt x="0" y="47"/>
                    </a:cubicBezTo>
                    <a:cubicBezTo>
                      <a:pt x="0" y="72"/>
                      <a:pt x="20" y="93"/>
                      <a:pt x="46" y="93"/>
                    </a:cubicBezTo>
                    <a:cubicBezTo>
                      <a:pt x="72" y="93"/>
                      <a:pt x="688" y="98"/>
                      <a:pt x="836" y="93"/>
                    </a:cubicBezTo>
                    <a:cubicBezTo>
                      <a:pt x="857" y="92"/>
                      <a:pt x="875" y="96"/>
                      <a:pt x="889" y="102"/>
                    </a:cubicBezTo>
                    <a:cubicBezTo>
                      <a:pt x="889" y="876"/>
                      <a:pt x="889" y="876"/>
                      <a:pt x="889" y="876"/>
                    </a:cubicBezTo>
                    <a:cubicBezTo>
                      <a:pt x="898" y="817"/>
                      <a:pt x="942" y="718"/>
                      <a:pt x="1050" y="695"/>
                    </a:cubicBezTo>
                    <a:cubicBezTo>
                      <a:pt x="1050" y="202"/>
                      <a:pt x="1050" y="202"/>
                      <a:pt x="1050" y="202"/>
                    </a:cubicBezTo>
                    <a:cubicBezTo>
                      <a:pt x="1050" y="186"/>
                      <a:pt x="1050" y="186"/>
                      <a:pt x="1050" y="186"/>
                    </a:cubicBezTo>
                    <a:cubicBezTo>
                      <a:pt x="1041" y="128"/>
                      <a:pt x="997" y="29"/>
                      <a:pt x="889" y="6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682"/>
              <p:cNvSpPr txBox="1"/>
              <p:nvPr/>
            </p:nvSpPr>
            <p:spPr>
              <a:xfrm>
                <a:off x="4005069" y="3196216"/>
                <a:ext cx="399468" cy="5027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>
                    <a:solidFill>
                      <a:schemeClr val="bg1"/>
                    </a:solidFill>
                    <a:latin typeface="方正中等线简体" pitchFamily="65" charset="-122"/>
                    <a:ea typeface="方正中等线简体" pitchFamily="65" charset="-122"/>
                  </a:defRPr>
                </a:lvl1pPr>
              </a:lstStyle>
              <a:p>
                <a:pPr algn="ctr" defTabSz="1219170"/>
                <a:r>
                  <a:rPr lang="en-US" altLang="zh-CN" sz="2667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B</a:t>
                </a:r>
                <a:endParaRPr lang="zh-CN" altLang="en-US" sz="2667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305460" y="1510362"/>
            <a:ext cx="2751534" cy="1191479"/>
            <a:chOff x="820148" y="2482576"/>
            <a:chExt cx="2751534" cy="1191479"/>
          </a:xfrm>
        </p:grpSpPr>
        <p:sp>
          <p:nvSpPr>
            <p:cNvPr id="24" name="文本框 23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20148" y="2935391"/>
              <a:ext cx="27515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05460" y="4197939"/>
            <a:ext cx="2751534" cy="1191479"/>
            <a:chOff x="820148" y="2482576"/>
            <a:chExt cx="2751534" cy="1191479"/>
          </a:xfrm>
        </p:grpSpPr>
        <p:sp>
          <p:nvSpPr>
            <p:cNvPr id="27" name="文本框 26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20148" y="2935391"/>
              <a:ext cx="27515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34465" y="2959581"/>
            <a:ext cx="2751534" cy="1191479"/>
            <a:chOff x="820148" y="2482576"/>
            <a:chExt cx="2751534" cy="1191479"/>
          </a:xfrm>
        </p:grpSpPr>
        <p:sp>
          <p:nvSpPr>
            <p:cNvPr id="30" name="文本框 29"/>
            <p:cNvSpPr txBox="1"/>
            <p:nvPr/>
          </p:nvSpPr>
          <p:spPr>
            <a:xfrm>
              <a:off x="1152172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20148" y="2935391"/>
              <a:ext cx="275153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38" name="组合 37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2" name="圆角矩形 41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27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flipH="1">
            <a:off x="1639415" y="1815207"/>
            <a:ext cx="3795911" cy="3795911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47518" y="2143684"/>
            <a:ext cx="759868" cy="759866"/>
            <a:chOff x="4764331" y="2165271"/>
            <a:chExt cx="869091" cy="869091"/>
          </a:xfrm>
        </p:grpSpPr>
        <p:sp>
          <p:nvSpPr>
            <p:cNvPr id="23" name="圆角矩形 22"/>
            <p:cNvSpPr/>
            <p:nvPr/>
          </p:nvSpPr>
          <p:spPr>
            <a:xfrm rot="2700000" flipH="1" flipV="1">
              <a:off x="4764331" y="2165271"/>
              <a:ext cx="869091" cy="869091"/>
            </a:xfrm>
            <a:prstGeom prst="roundRect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4"/>
            <p:cNvSpPr/>
            <p:nvPr/>
          </p:nvSpPr>
          <p:spPr>
            <a:xfrm flipH="1">
              <a:off x="5034478" y="2455780"/>
              <a:ext cx="328796" cy="288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28905" y="4599710"/>
            <a:ext cx="759868" cy="759866"/>
            <a:chOff x="4745718" y="4621297"/>
            <a:chExt cx="869091" cy="869091"/>
          </a:xfrm>
        </p:grpSpPr>
        <p:sp>
          <p:nvSpPr>
            <p:cNvPr id="21" name="圆角矩形 20"/>
            <p:cNvSpPr/>
            <p:nvPr/>
          </p:nvSpPr>
          <p:spPr>
            <a:xfrm rot="2700000" flipH="1" flipV="1">
              <a:off x="4745718" y="4621297"/>
              <a:ext cx="869091" cy="869091"/>
            </a:xfrm>
            <a:prstGeom prst="roundRect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2"/>
            <p:cNvSpPr/>
            <p:nvPr/>
          </p:nvSpPr>
          <p:spPr>
            <a:xfrm flipH="1">
              <a:off x="5015862" y="4893803"/>
              <a:ext cx="328802" cy="3240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647" y="48605"/>
                  </a:moveTo>
                  <a:lnTo>
                    <a:pt x="105647" y="48605"/>
                  </a:lnTo>
                  <a:cubicBezTo>
                    <a:pt x="104252" y="50016"/>
                    <a:pt x="104252" y="58487"/>
                    <a:pt x="114219" y="64134"/>
                  </a:cubicBezTo>
                  <a:cubicBezTo>
                    <a:pt x="114219" y="64134"/>
                    <a:pt x="100066" y="66957"/>
                    <a:pt x="90299" y="54252"/>
                  </a:cubicBezTo>
                  <a:cubicBezTo>
                    <a:pt x="87308" y="54252"/>
                    <a:pt x="84518" y="55663"/>
                    <a:pt x="81727" y="55663"/>
                  </a:cubicBezTo>
                  <a:cubicBezTo>
                    <a:pt x="60598" y="55663"/>
                    <a:pt x="47840" y="42756"/>
                    <a:pt x="47840" y="27226"/>
                  </a:cubicBezTo>
                  <a:cubicBezTo>
                    <a:pt x="47840" y="12907"/>
                    <a:pt x="60598" y="0"/>
                    <a:pt x="81727" y="0"/>
                  </a:cubicBezTo>
                  <a:cubicBezTo>
                    <a:pt x="102857" y="0"/>
                    <a:pt x="119800" y="12907"/>
                    <a:pt x="119800" y="27226"/>
                  </a:cubicBezTo>
                  <a:cubicBezTo>
                    <a:pt x="119800" y="35697"/>
                    <a:pt x="114219" y="44168"/>
                    <a:pt x="105647" y="48605"/>
                  </a:cubicBezTo>
                  <a:close/>
                  <a:moveTo>
                    <a:pt x="40863" y="30050"/>
                  </a:moveTo>
                  <a:lnTo>
                    <a:pt x="40863" y="30050"/>
                  </a:lnTo>
                  <a:cubicBezTo>
                    <a:pt x="42259" y="46991"/>
                    <a:pt x="56411" y="61310"/>
                    <a:pt x="78936" y="62722"/>
                  </a:cubicBezTo>
                  <a:cubicBezTo>
                    <a:pt x="81727" y="62722"/>
                    <a:pt x="84518" y="62722"/>
                    <a:pt x="87308" y="61310"/>
                  </a:cubicBezTo>
                  <a:lnTo>
                    <a:pt x="87308" y="61310"/>
                  </a:lnTo>
                  <a:lnTo>
                    <a:pt x="87308" y="61310"/>
                  </a:lnTo>
                  <a:cubicBezTo>
                    <a:pt x="94485" y="68369"/>
                    <a:pt x="102857" y="69983"/>
                    <a:pt x="107043" y="69983"/>
                  </a:cubicBezTo>
                  <a:cubicBezTo>
                    <a:pt x="102857" y="88537"/>
                    <a:pt x="84518" y="102655"/>
                    <a:pt x="56411" y="102655"/>
                  </a:cubicBezTo>
                  <a:cubicBezTo>
                    <a:pt x="53621" y="102655"/>
                    <a:pt x="49435" y="101243"/>
                    <a:pt x="45049" y="99831"/>
                  </a:cubicBezTo>
                  <a:cubicBezTo>
                    <a:pt x="31096" y="119798"/>
                    <a:pt x="7176" y="115563"/>
                    <a:pt x="7176" y="115563"/>
                  </a:cubicBezTo>
                  <a:cubicBezTo>
                    <a:pt x="23920" y="108302"/>
                    <a:pt x="23920" y="94184"/>
                    <a:pt x="19734" y="92773"/>
                  </a:cubicBezTo>
                  <a:cubicBezTo>
                    <a:pt x="7176" y="85512"/>
                    <a:pt x="0" y="72806"/>
                    <a:pt x="0" y="59899"/>
                  </a:cubicBezTo>
                  <a:cubicBezTo>
                    <a:pt x="0" y="39932"/>
                    <a:pt x="18338" y="22789"/>
                    <a:pt x="43654" y="18554"/>
                  </a:cubicBezTo>
                  <a:cubicBezTo>
                    <a:pt x="42259" y="22789"/>
                    <a:pt x="40863" y="25815"/>
                    <a:pt x="40863" y="30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1027" y="2166818"/>
            <a:ext cx="3092686" cy="3092688"/>
          </a:xfrm>
        </p:spPr>
      </p:pic>
      <p:grpSp>
        <p:nvGrpSpPr>
          <p:cNvPr id="35" name="组合 34"/>
          <p:cNvGrpSpPr/>
          <p:nvPr/>
        </p:nvGrpSpPr>
        <p:grpSpPr>
          <a:xfrm>
            <a:off x="5082305" y="3357711"/>
            <a:ext cx="759868" cy="759866"/>
            <a:chOff x="4999118" y="3354817"/>
            <a:chExt cx="869091" cy="869091"/>
          </a:xfrm>
        </p:grpSpPr>
        <p:sp>
          <p:nvSpPr>
            <p:cNvPr id="13" name="圆角矩形 12"/>
            <p:cNvSpPr/>
            <p:nvPr/>
          </p:nvSpPr>
          <p:spPr>
            <a:xfrm rot="2700000" flipH="1" flipV="1">
              <a:off x="4999118" y="3354817"/>
              <a:ext cx="869091" cy="869091"/>
            </a:xfrm>
            <a:prstGeom prst="roundRect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41"/>
            <p:cNvSpPr/>
            <p:nvPr/>
          </p:nvSpPr>
          <p:spPr>
            <a:xfrm flipH="1">
              <a:off x="5307662" y="3634942"/>
              <a:ext cx="252002" cy="308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69215" y="1836338"/>
            <a:ext cx="4624769" cy="1153391"/>
            <a:chOff x="820147" y="2482576"/>
            <a:chExt cx="4624769" cy="1153391"/>
          </a:xfrm>
        </p:grpSpPr>
        <p:sp>
          <p:nvSpPr>
            <p:cNvPr id="32" name="文本框 31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147" y="2935391"/>
              <a:ext cx="462476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51492" y="3141904"/>
            <a:ext cx="4624769" cy="1153391"/>
            <a:chOff x="820147" y="2482576"/>
            <a:chExt cx="4624769" cy="1153391"/>
          </a:xfrm>
        </p:grpSpPr>
        <p:sp>
          <p:nvSpPr>
            <p:cNvPr id="38" name="文本框 37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0147" y="2935391"/>
              <a:ext cx="462476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69215" y="4525579"/>
            <a:ext cx="4624769" cy="1153391"/>
            <a:chOff x="820147" y="2482576"/>
            <a:chExt cx="4624769" cy="1153391"/>
          </a:xfrm>
        </p:grpSpPr>
        <p:sp>
          <p:nvSpPr>
            <p:cNvPr id="61" name="文本框 60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20147" y="2935391"/>
              <a:ext cx="4624769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64" name="组合 63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68" name="圆角矩形 67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8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186713" y="1506831"/>
            <a:ext cx="4000969" cy="3948611"/>
            <a:chOff x="2205286" y="1743173"/>
            <a:chExt cx="4000969" cy="3948611"/>
          </a:xfrm>
        </p:grpSpPr>
        <p:sp>
          <p:nvSpPr>
            <p:cNvPr id="3" name="五角星 2"/>
            <p:cNvSpPr/>
            <p:nvPr/>
          </p:nvSpPr>
          <p:spPr>
            <a:xfrm>
              <a:off x="2735442" y="2317677"/>
              <a:ext cx="2887133" cy="2887134"/>
            </a:xfrm>
            <a:prstGeom prst="star5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592786" y="3328538"/>
              <a:ext cx="1150091" cy="1152420"/>
              <a:chOff x="3002267" y="2879804"/>
              <a:chExt cx="775207" cy="776777"/>
            </a:xfrm>
          </p:grpSpPr>
          <p:sp>
            <p:nvSpPr>
              <p:cNvPr id="25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08157" y="3020617"/>
                <a:ext cx="739230" cy="504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zh-CN" altLang="en-US" sz="2133" dirty="0">
                    <a:solidFill>
                      <a:srgbClr val="FFFFFF"/>
                    </a:solidFill>
                    <a:cs typeface="+mn-ea"/>
                    <a:sym typeface="+mn-lt"/>
                  </a:rPr>
                  <a:t>标题</a:t>
                </a:r>
                <a:endParaRPr lang="en-US" altLang="zh-CN" sz="2133" dirty="0">
                  <a:solidFill>
                    <a:srgbClr val="FFFFFF"/>
                  </a:solidFill>
                  <a:cs typeface="+mn-ea"/>
                  <a:sym typeface="+mn-lt"/>
                </a:endParaRPr>
              </a:p>
              <a:p>
                <a:pPr algn="ctr" defTabSz="1219170"/>
                <a:r>
                  <a:rPr lang="zh-CN" altLang="en-US" sz="2133" dirty="0">
                    <a:solidFill>
                      <a:srgbClr val="FFFFFF"/>
                    </a:solidFill>
                    <a:cs typeface="+mn-ea"/>
                    <a:sym typeface="+mn-lt"/>
                  </a:rPr>
                  <a:t>文字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832402" y="1743173"/>
              <a:ext cx="699345" cy="700761"/>
              <a:chOff x="3002267" y="2879804"/>
              <a:chExt cx="775207" cy="776777"/>
            </a:xfrm>
          </p:grpSpPr>
          <p:sp>
            <p:nvSpPr>
              <p:cNvPr id="23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21853" y="300103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2667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  <a:endParaRPr lang="zh-CN" altLang="en-US" sz="2667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506910" y="3058942"/>
              <a:ext cx="699345" cy="700761"/>
              <a:chOff x="3002267" y="2879804"/>
              <a:chExt cx="775207" cy="776777"/>
            </a:xfrm>
          </p:grpSpPr>
          <p:sp>
            <p:nvSpPr>
              <p:cNvPr id="21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2667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2667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205286" y="3041986"/>
              <a:ext cx="699345" cy="700761"/>
              <a:chOff x="3002267" y="2879804"/>
              <a:chExt cx="775207" cy="776777"/>
            </a:xfrm>
          </p:grpSpPr>
          <p:sp>
            <p:nvSpPr>
              <p:cNvPr id="19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2667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2667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852133" y="4991023"/>
              <a:ext cx="699345" cy="700761"/>
              <a:chOff x="3002267" y="2879804"/>
              <a:chExt cx="775207" cy="776777"/>
            </a:xfrm>
          </p:grpSpPr>
          <p:sp>
            <p:nvSpPr>
              <p:cNvPr id="17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2667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  <a:endParaRPr lang="zh-CN" altLang="en-US" sz="2667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860423" y="4991023"/>
              <a:ext cx="699345" cy="700761"/>
              <a:chOff x="3002267" y="2879804"/>
              <a:chExt cx="775207" cy="776777"/>
            </a:xfrm>
          </p:grpSpPr>
          <p:sp>
            <p:nvSpPr>
              <p:cNvPr id="15" name="椭圆 80"/>
              <p:cNvSpPr/>
              <p:nvPr/>
            </p:nvSpPr>
            <p:spPr bwMode="auto">
              <a:xfrm>
                <a:off x="3002267" y="2879804"/>
                <a:ext cx="775207" cy="776777"/>
              </a:xfrm>
              <a:prstGeom prst="ellipse">
                <a:avLst/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21853" y="2989777"/>
                <a:ext cx="739230" cy="557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altLang="zh-CN" sz="2667" dirty="0">
                    <a:solidFill>
                      <a:srgbClr val="FFFFFF"/>
                    </a:solidFill>
                    <a:cs typeface="+mn-ea"/>
                    <a:sym typeface="+mn-lt"/>
                  </a:rPr>
                  <a:t>05</a:t>
                </a:r>
                <a:endParaRPr lang="zh-CN" altLang="en-US" sz="2667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114674" y="2456881"/>
            <a:ext cx="2495446" cy="523220"/>
            <a:chOff x="6103099" y="2325070"/>
            <a:chExt cx="2495446" cy="523220"/>
          </a:xfrm>
        </p:grpSpPr>
        <p:sp>
          <p:nvSpPr>
            <p:cNvPr id="39" name="圆角矩形 38"/>
            <p:cNvSpPr/>
            <p:nvPr/>
          </p:nvSpPr>
          <p:spPr>
            <a:xfrm>
              <a:off x="6103099" y="2354113"/>
              <a:ext cx="1772831" cy="4651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179036" y="2325070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114674" y="3083583"/>
            <a:ext cx="4302541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2" name="组合 41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6" name="圆角矩形 45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48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879929" y="2196029"/>
            <a:ext cx="667658" cy="667658"/>
          </a:xfrm>
          <a:prstGeom prst="roundRect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 rot="2700000">
            <a:off x="879929" y="3908715"/>
            <a:ext cx="667658" cy="667658"/>
          </a:xfrm>
          <a:prstGeom prst="roundRect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10662558" y="2196029"/>
            <a:ext cx="667658" cy="667658"/>
          </a:xfrm>
          <a:prstGeom prst="roundRect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 rot="2700000">
            <a:off x="10662558" y="3908715"/>
            <a:ext cx="667658" cy="667658"/>
          </a:xfrm>
          <a:prstGeom prst="roundRect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00" y="2198028"/>
            <a:ext cx="3632200" cy="2979856"/>
          </a:xfrm>
          <a:prstGeom prst="rect">
            <a:avLst/>
          </a:prstGeo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7450" y="2314937"/>
            <a:ext cx="3435462" cy="1936410"/>
          </a:xfrm>
        </p:spPr>
      </p:pic>
      <p:sp>
        <p:nvSpPr>
          <p:cNvPr id="36" name="椭圆 31"/>
          <p:cNvSpPr/>
          <p:nvPr/>
        </p:nvSpPr>
        <p:spPr>
          <a:xfrm>
            <a:off x="1036121" y="2377511"/>
            <a:ext cx="355274" cy="32368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2"/>
          <p:cNvSpPr/>
          <p:nvPr/>
        </p:nvSpPr>
        <p:spPr>
          <a:xfrm>
            <a:off x="1036121" y="4098354"/>
            <a:ext cx="355274" cy="28727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3"/>
          <p:cNvSpPr/>
          <p:nvPr/>
        </p:nvSpPr>
        <p:spPr>
          <a:xfrm>
            <a:off x="10818750" y="2376280"/>
            <a:ext cx="355274" cy="326143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4"/>
          <p:cNvSpPr/>
          <p:nvPr/>
        </p:nvSpPr>
        <p:spPr>
          <a:xfrm>
            <a:off x="10818750" y="4064356"/>
            <a:ext cx="355274" cy="35527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67720" y="2198028"/>
            <a:ext cx="231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67720" y="3872660"/>
            <a:ext cx="231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206569" y="2198028"/>
            <a:ext cx="231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06569" y="3872660"/>
            <a:ext cx="231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5" name="组合 44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9" name="圆角矩形 48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36" grpId="0" animBg="1"/>
      <p:bldP spid="37" grpId="0" animBg="1"/>
      <p:bldP spid="38" grpId="0" animBg="1"/>
      <p:bldP spid="39" grpId="0" animBg="1"/>
      <p:bldP spid="28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94087" y="-697439"/>
            <a:ext cx="7477466" cy="7477466"/>
            <a:chOff x="6814967" y="-697439"/>
            <a:chExt cx="7477466" cy="7477466"/>
          </a:xfrm>
        </p:grpSpPr>
        <p:sp>
          <p:nvSpPr>
            <p:cNvPr id="4" name="圆角矩形 3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solidFill>
              <a:srgbClr val="2DA3DD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70858" y="1377366"/>
            <a:ext cx="25843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/04</a:t>
            </a:r>
            <a:endParaRPr lang="zh-CN" altLang="en-US" sz="115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8E9339-1B74-40B6-B2A5-3FFDE0CA7831}"/>
              </a:ext>
            </a:extLst>
          </p:cNvPr>
          <p:cNvSpPr/>
          <p:nvPr/>
        </p:nvSpPr>
        <p:spPr>
          <a:xfrm>
            <a:off x="1244528" y="3883199"/>
            <a:ext cx="440280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649739" y="2991242"/>
            <a:ext cx="499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800" b="1">
                <a:solidFill>
                  <a:srgbClr val="2DA3DD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3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476004" y="4361392"/>
            <a:ext cx="776086" cy="776088"/>
            <a:chOff x="1133291" y="4361392"/>
            <a:chExt cx="776086" cy="776088"/>
          </a:xfrm>
        </p:grpSpPr>
        <p:sp>
          <p:nvSpPr>
            <p:cNvPr id="21" name="Oval 57"/>
            <p:cNvSpPr>
              <a:spLocks noChangeAspect="1"/>
            </p:cNvSpPr>
            <p:nvPr/>
          </p:nvSpPr>
          <p:spPr>
            <a:xfrm>
              <a:off x="1133291" y="4361392"/>
              <a:ext cx="776086" cy="776088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progress-report_18229"/>
            <p:cNvSpPr>
              <a:spLocks noChangeAspect="1"/>
            </p:cNvSpPr>
            <p:nvPr/>
          </p:nvSpPr>
          <p:spPr bwMode="auto">
            <a:xfrm>
              <a:off x="1303605" y="4551874"/>
              <a:ext cx="435456" cy="395122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75431" y="3003560"/>
            <a:ext cx="766156" cy="763222"/>
            <a:chOff x="1132718" y="3003560"/>
            <a:chExt cx="766156" cy="763222"/>
          </a:xfrm>
        </p:grpSpPr>
        <p:sp>
          <p:nvSpPr>
            <p:cNvPr id="17" name="Oval 54"/>
            <p:cNvSpPr>
              <a:spLocks noChangeAspect="1"/>
            </p:cNvSpPr>
            <p:nvPr/>
          </p:nvSpPr>
          <p:spPr>
            <a:xfrm>
              <a:off x="1132718" y="3003560"/>
              <a:ext cx="766156" cy="763222"/>
            </a:xfrm>
            <a:prstGeom prst="ellipse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supermarket-sale-tag_58219"/>
            <p:cNvSpPr>
              <a:spLocks noChangeAspect="1"/>
            </p:cNvSpPr>
            <p:nvPr/>
          </p:nvSpPr>
          <p:spPr bwMode="auto">
            <a:xfrm>
              <a:off x="1298067" y="3167784"/>
              <a:ext cx="435457" cy="434773"/>
            </a:xfrm>
            <a:custGeom>
              <a:avLst/>
              <a:gdLst>
                <a:gd name="connsiteX0" fmla="*/ 405876 w 578142"/>
                <a:gd name="connsiteY0" fmla="*/ 338859 h 577234"/>
                <a:gd name="connsiteX1" fmla="*/ 342227 w 578142"/>
                <a:gd name="connsiteY1" fmla="*/ 404236 h 577234"/>
                <a:gd name="connsiteX2" fmla="*/ 383737 w 578142"/>
                <a:gd name="connsiteY2" fmla="*/ 444752 h 577234"/>
                <a:gd name="connsiteX3" fmla="*/ 395729 w 578142"/>
                <a:gd name="connsiteY3" fmla="*/ 432781 h 577234"/>
                <a:gd name="connsiteX4" fmla="*/ 368978 w 578142"/>
                <a:gd name="connsiteY4" fmla="*/ 406078 h 577234"/>
                <a:gd name="connsiteX5" fmla="*/ 383737 w 578142"/>
                <a:gd name="connsiteY5" fmla="*/ 391345 h 577234"/>
                <a:gd name="connsiteX6" fmla="*/ 407721 w 578142"/>
                <a:gd name="connsiteY6" fmla="*/ 414365 h 577234"/>
                <a:gd name="connsiteX7" fmla="*/ 419713 w 578142"/>
                <a:gd name="connsiteY7" fmla="*/ 402395 h 577234"/>
                <a:gd name="connsiteX8" fmla="*/ 395729 w 578142"/>
                <a:gd name="connsiteY8" fmla="*/ 379374 h 577234"/>
                <a:gd name="connsiteX9" fmla="*/ 408643 w 578142"/>
                <a:gd name="connsiteY9" fmla="*/ 365562 h 577234"/>
                <a:gd name="connsiteX10" fmla="*/ 434472 w 578142"/>
                <a:gd name="connsiteY10" fmla="*/ 390424 h 577234"/>
                <a:gd name="connsiteX11" fmla="*/ 446464 w 578142"/>
                <a:gd name="connsiteY11" fmla="*/ 378453 h 577234"/>
                <a:gd name="connsiteX12" fmla="*/ 361599 w 578142"/>
                <a:gd name="connsiteY12" fmla="*/ 295580 h 577234"/>
                <a:gd name="connsiteX13" fmla="*/ 297950 w 578142"/>
                <a:gd name="connsiteY13" fmla="*/ 360037 h 577234"/>
                <a:gd name="connsiteX14" fmla="*/ 338537 w 578142"/>
                <a:gd name="connsiteY14" fmla="*/ 400553 h 577234"/>
                <a:gd name="connsiteX15" fmla="*/ 350529 w 578142"/>
                <a:gd name="connsiteY15" fmla="*/ 387662 h 577234"/>
                <a:gd name="connsiteX16" fmla="*/ 324701 w 578142"/>
                <a:gd name="connsiteY16" fmla="*/ 362800 h 577234"/>
                <a:gd name="connsiteX17" fmla="*/ 376358 w 578142"/>
                <a:gd name="connsiteY17" fmla="*/ 310313 h 577234"/>
                <a:gd name="connsiteX18" fmla="*/ 316456 w 578142"/>
                <a:gd name="connsiteY18" fmla="*/ 272516 h 577234"/>
                <a:gd name="connsiteX19" fmla="*/ 297942 w 578142"/>
                <a:gd name="connsiteY19" fmla="*/ 306691 h 577234"/>
                <a:gd name="connsiteX20" fmla="*/ 284056 w 578142"/>
                <a:gd name="connsiteY20" fmla="*/ 291913 h 577234"/>
                <a:gd name="connsiteX21" fmla="*/ 316456 w 578142"/>
                <a:gd name="connsiteY21" fmla="*/ 272516 h 577234"/>
                <a:gd name="connsiteX22" fmla="*/ 318244 w 578142"/>
                <a:gd name="connsiteY22" fmla="*/ 252302 h 577234"/>
                <a:gd name="connsiteX23" fmla="*/ 234301 w 578142"/>
                <a:gd name="connsiteY23" fmla="*/ 298343 h 577234"/>
                <a:gd name="connsiteX24" fmla="*/ 249982 w 578142"/>
                <a:gd name="connsiteY24" fmla="*/ 313076 h 577234"/>
                <a:gd name="connsiteX25" fmla="*/ 271199 w 578142"/>
                <a:gd name="connsiteY25" fmla="*/ 301105 h 577234"/>
                <a:gd name="connsiteX26" fmla="*/ 289648 w 578142"/>
                <a:gd name="connsiteY26" fmla="*/ 319522 h 577234"/>
                <a:gd name="connsiteX27" fmla="*/ 277656 w 578142"/>
                <a:gd name="connsiteY27" fmla="*/ 340700 h 577234"/>
                <a:gd name="connsiteX28" fmla="*/ 293338 w 578142"/>
                <a:gd name="connsiteY28" fmla="*/ 356354 h 577234"/>
                <a:gd name="connsiteX29" fmla="*/ 337615 w 578142"/>
                <a:gd name="connsiteY29" fmla="*/ 271639 h 577234"/>
                <a:gd name="connsiteX30" fmla="*/ 256555 w 578142"/>
                <a:gd name="connsiteY30" fmla="*/ 200737 h 577234"/>
                <a:gd name="connsiteX31" fmla="*/ 236146 w 578142"/>
                <a:gd name="connsiteY31" fmla="*/ 208103 h 577234"/>
                <a:gd name="connsiteX32" fmla="*/ 235223 w 578142"/>
                <a:gd name="connsiteY32" fmla="*/ 244935 h 577234"/>
                <a:gd name="connsiteX33" fmla="*/ 237068 w 578142"/>
                <a:gd name="connsiteY33" fmla="*/ 264272 h 577234"/>
                <a:gd name="connsiteX34" fmla="*/ 219542 w 578142"/>
                <a:gd name="connsiteY34" fmla="*/ 261510 h 577234"/>
                <a:gd name="connsiteX35" fmla="*/ 207550 w 578142"/>
                <a:gd name="connsiteY35" fmla="*/ 241252 h 577234"/>
                <a:gd name="connsiteX36" fmla="*/ 192791 w 578142"/>
                <a:gd name="connsiteY36" fmla="*/ 250460 h 577234"/>
                <a:gd name="connsiteX37" fmla="*/ 206627 w 578142"/>
                <a:gd name="connsiteY37" fmla="*/ 272560 h 577234"/>
                <a:gd name="connsiteX38" fmla="*/ 252750 w 578142"/>
                <a:gd name="connsiteY38" fmla="*/ 278085 h 577234"/>
                <a:gd name="connsiteX39" fmla="*/ 255517 w 578142"/>
                <a:gd name="connsiteY39" fmla="*/ 242173 h 577234"/>
                <a:gd name="connsiteX40" fmla="*/ 251827 w 578142"/>
                <a:gd name="connsiteY40" fmla="*/ 221915 h 577234"/>
                <a:gd name="connsiteX41" fmla="*/ 267509 w 578142"/>
                <a:gd name="connsiteY41" fmla="*/ 224678 h 577234"/>
                <a:gd name="connsiteX42" fmla="*/ 278578 w 578142"/>
                <a:gd name="connsiteY42" fmla="*/ 241252 h 577234"/>
                <a:gd name="connsiteX43" fmla="*/ 293338 w 578142"/>
                <a:gd name="connsiteY43" fmla="*/ 232044 h 577234"/>
                <a:gd name="connsiteX44" fmla="*/ 280423 w 578142"/>
                <a:gd name="connsiteY44" fmla="*/ 212707 h 577234"/>
                <a:gd name="connsiteX45" fmla="*/ 256555 w 578142"/>
                <a:gd name="connsiteY45" fmla="*/ 200737 h 577234"/>
                <a:gd name="connsiteX46" fmla="*/ 143901 w 578142"/>
                <a:gd name="connsiteY46" fmla="*/ 90930 h 577234"/>
                <a:gd name="connsiteX47" fmla="*/ 106081 w 578142"/>
                <a:gd name="connsiteY47" fmla="*/ 106814 h 577234"/>
                <a:gd name="connsiteX48" fmla="*/ 106081 w 578142"/>
                <a:gd name="connsiteY48" fmla="*/ 181399 h 577234"/>
                <a:gd name="connsiteX49" fmla="*/ 181721 w 578142"/>
                <a:gd name="connsiteY49" fmla="*/ 181399 h 577234"/>
                <a:gd name="connsiteX50" fmla="*/ 181721 w 578142"/>
                <a:gd name="connsiteY50" fmla="*/ 106814 h 577234"/>
                <a:gd name="connsiteX51" fmla="*/ 143901 w 578142"/>
                <a:gd name="connsiteY51" fmla="*/ 90930 h 577234"/>
                <a:gd name="connsiteX52" fmla="*/ 210317 w 578142"/>
                <a:gd name="connsiteY52" fmla="*/ 0 h 577234"/>
                <a:gd name="connsiteX53" fmla="*/ 260129 w 578142"/>
                <a:gd name="connsiteY53" fmla="*/ 19337 h 577234"/>
                <a:gd name="connsiteX54" fmla="*/ 558079 w 578142"/>
                <a:gd name="connsiteY54" fmla="*/ 316759 h 577234"/>
                <a:gd name="connsiteX55" fmla="*/ 558079 w 578142"/>
                <a:gd name="connsiteY55" fmla="*/ 413444 h 577234"/>
                <a:gd name="connsiteX56" fmla="*/ 414178 w 578142"/>
                <a:gd name="connsiteY56" fmla="*/ 558012 h 577234"/>
                <a:gd name="connsiteX57" fmla="*/ 318244 w 578142"/>
                <a:gd name="connsiteY57" fmla="*/ 557091 h 577234"/>
                <a:gd name="connsiteX58" fmla="*/ 20294 w 578142"/>
                <a:gd name="connsiteY58" fmla="*/ 260589 h 577234"/>
                <a:gd name="connsiteX59" fmla="*/ 0 w 578142"/>
                <a:gd name="connsiteY59" fmla="*/ 210865 h 577234"/>
                <a:gd name="connsiteX60" fmla="*/ 3690 w 578142"/>
                <a:gd name="connsiteY60" fmla="*/ 54328 h 577234"/>
                <a:gd name="connsiteX61" fmla="*/ 54424 w 578142"/>
                <a:gd name="connsiteY61" fmla="*/ 3683 h 5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78142" h="577234">
                  <a:moveTo>
                    <a:pt x="405876" y="338859"/>
                  </a:moveTo>
                  <a:lnTo>
                    <a:pt x="342227" y="404236"/>
                  </a:lnTo>
                  <a:lnTo>
                    <a:pt x="383737" y="444752"/>
                  </a:lnTo>
                  <a:lnTo>
                    <a:pt x="395729" y="432781"/>
                  </a:lnTo>
                  <a:lnTo>
                    <a:pt x="368978" y="406078"/>
                  </a:lnTo>
                  <a:lnTo>
                    <a:pt x="383737" y="391345"/>
                  </a:lnTo>
                  <a:lnTo>
                    <a:pt x="407721" y="414365"/>
                  </a:lnTo>
                  <a:lnTo>
                    <a:pt x="419713" y="402395"/>
                  </a:lnTo>
                  <a:lnTo>
                    <a:pt x="395729" y="379374"/>
                  </a:lnTo>
                  <a:lnTo>
                    <a:pt x="408643" y="365562"/>
                  </a:lnTo>
                  <a:lnTo>
                    <a:pt x="434472" y="390424"/>
                  </a:lnTo>
                  <a:lnTo>
                    <a:pt x="446464" y="378453"/>
                  </a:lnTo>
                  <a:close/>
                  <a:moveTo>
                    <a:pt x="361599" y="295580"/>
                  </a:moveTo>
                  <a:lnTo>
                    <a:pt x="297950" y="360037"/>
                  </a:lnTo>
                  <a:lnTo>
                    <a:pt x="338537" y="400553"/>
                  </a:lnTo>
                  <a:lnTo>
                    <a:pt x="350529" y="387662"/>
                  </a:lnTo>
                  <a:lnTo>
                    <a:pt x="324701" y="362800"/>
                  </a:lnTo>
                  <a:lnTo>
                    <a:pt x="376358" y="310313"/>
                  </a:lnTo>
                  <a:close/>
                  <a:moveTo>
                    <a:pt x="316456" y="272516"/>
                  </a:moveTo>
                  <a:lnTo>
                    <a:pt x="297942" y="306691"/>
                  </a:lnTo>
                  <a:lnTo>
                    <a:pt x="284056" y="291913"/>
                  </a:lnTo>
                  <a:cubicBezTo>
                    <a:pt x="284056" y="291913"/>
                    <a:pt x="311828" y="275287"/>
                    <a:pt x="316456" y="272516"/>
                  </a:cubicBezTo>
                  <a:close/>
                  <a:moveTo>
                    <a:pt x="318244" y="252302"/>
                  </a:moveTo>
                  <a:lnTo>
                    <a:pt x="234301" y="298343"/>
                  </a:lnTo>
                  <a:lnTo>
                    <a:pt x="249982" y="313076"/>
                  </a:lnTo>
                  <a:lnTo>
                    <a:pt x="271199" y="301105"/>
                  </a:lnTo>
                  <a:lnTo>
                    <a:pt x="289648" y="319522"/>
                  </a:lnTo>
                  <a:lnTo>
                    <a:pt x="277656" y="340700"/>
                  </a:lnTo>
                  <a:lnTo>
                    <a:pt x="293338" y="356354"/>
                  </a:lnTo>
                  <a:lnTo>
                    <a:pt x="337615" y="271639"/>
                  </a:lnTo>
                  <a:close/>
                  <a:moveTo>
                    <a:pt x="256555" y="200737"/>
                  </a:moveTo>
                  <a:cubicBezTo>
                    <a:pt x="248829" y="200046"/>
                    <a:pt x="241680" y="202578"/>
                    <a:pt x="236146" y="208103"/>
                  </a:cubicBezTo>
                  <a:cubicBezTo>
                    <a:pt x="226921" y="217311"/>
                    <a:pt x="227844" y="230202"/>
                    <a:pt x="235223" y="244935"/>
                  </a:cubicBezTo>
                  <a:cubicBezTo>
                    <a:pt x="239835" y="255064"/>
                    <a:pt x="240758" y="260589"/>
                    <a:pt x="237068" y="264272"/>
                  </a:cubicBezTo>
                  <a:cubicBezTo>
                    <a:pt x="232456" y="268876"/>
                    <a:pt x="225999" y="267956"/>
                    <a:pt x="219542" y="261510"/>
                  </a:cubicBezTo>
                  <a:cubicBezTo>
                    <a:pt x="213085" y="255064"/>
                    <a:pt x="209395" y="247698"/>
                    <a:pt x="207550" y="241252"/>
                  </a:cubicBezTo>
                  <a:lnTo>
                    <a:pt x="192791" y="250460"/>
                  </a:lnTo>
                  <a:cubicBezTo>
                    <a:pt x="193713" y="255985"/>
                    <a:pt x="199248" y="265193"/>
                    <a:pt x="206627" y="272560"/>
                  </a:cubicBezTo>
                  <a:cubicBezTo>
                    <a:pt x="225076" y="290056"/>
                    <a:pt x="242603" y="289135"/>
                    <a:pt x="252750" y="278085"/>
                  </a:cubicBezTo>
                  <a:cubicBezTo>
                    <a:pt x="261974" y="268876"/>
                    <a:pt x="262897" y="257827"/>
                    <a:pt x="255517" y="242173"/>
                  </a:cubicBezTo>
                  <a:cubicBezTo>
                    <a:pt x="249982" y="231123"/>
                    <a:pt x="248137" y="225598"/>
                    <a:pt x="251827" y="221915"/>
                  </a:cubicBezTo>
                  <a:cubicBezTo>
                    <a:pt x="255517" y="218232"/>
                    <a:pt x="261052" y="218232"/>
                    <a:pt x="267509" y="224678"/>
                  </a:cubicBezTo>
                  <a:cubicBezTo>
                    <a:pt x="273966" y="231123"/>
                    <a:pt x="276733" y="237569"/>
                    <a:pt x="278578" y="241252"/>
                  </a:cubicBezTo>
                  <a:lnTo>
                    <a:pt x="293338" y="232044"/>
                  </a:lnTo>
                  <a:cubicBezTo>
                    <a:pt x="291493" y="226519"/>
                    <a:pt x="286881" y="220074"/>
                    <a:pt x="280423" y="212707"/>
                  </a:cubicBezTo>
                  <a:cubicBezTo>
                    <a:pt x="272582" y="205341"/>
                    <a:pt x="264280" y="201427"/>
                    <a:pt x="256555" y="200737"/>
                  </a:cubicBezTo>
                  <a:close/>
                  <a:moveTo>
                    <a:pt x="143901" y="90930"/>
                  </a:moveTo>
                  <a:cubicBezTo>
                    <a:pt x="130295" y="90930"/>
                    <a:pt x="116689" y="96225"/>
                    <a:pt x="106081" y="106814"/>
                  </a:cubicBezTo>
                  <a:cubicBezTo>
                    <a:pt x="85787" y="127072"/>
                    <a:pt x="85787" y="161142"/>
                    <a:pt x="106081" y="181399"/>
                  </a:cubicBezTo>
                  <a:cubicBezTo>
                    <a:pt x="127297" y="202578"/>
                    <a:pt x="160505" y="202578"/>
                    <a:pt x="181721" y="181399"/>
                  </a:cubicBezTo>
                  <a:cubicBezTo>
                    <a:pt x="202938" y="161142"/>
                    <a:pt x="202938" y="127072"/>
                    <a:pt x="181721" y="106814"/>
                  </a:cubicBezTo>
                  <a:cubicBezTo>
                    <a:pt x="171113" y="96225"/>
                    <a:pt x="157507" y="90930"/>
                    <a:pt x="143901" y="90930"/>
                  </a:cubicBezTo>
                  <a:close/>
                  <a:moveTo>
                    <a:pt x="210317" y="0"/>
                  </a:moveTo>
                  <a:cubicBezTo>
                    <a:pt x="229689" y="0"/>
                    <a:pt x="247215" y="6445"/>
                    <a:pt x="260129" y="19337"/>
                  </a:cubicBezTo>
                  <a:lnTo>
                    <a:pt x="558079" y="316759"/>
                  </a:lnTo>
                  <a:cubicBezTo>
                    <a:pt x="584830" y="343463"/>
                    <a:pt x="584830" y="386741"/>
                    <a:pt x="558079" y="413444"/>
                  </a:cubicBezTo>
                  <a:lnTo>
                    <a:pt x="414178" y="558012"/>
                  </a:lnTo>
                  <a:cubicBezTo>
                    <a:pt x="387427" y="583794"/>
                    <a:pt x="344072" y="583794"/>
                    <a:pt x="318244" y="557091"/>
                  </a:cubicBezTo>
                  <a:lnTo>
                    <a:pt x="20294" y="260589"/>
                  </a:lnTo>
                  <a:cubicBezTo>
                    <a:pt x="6457" y="246777"/>
                    <a:pt x="0" y="229282"/>
                    <a:pt x="0" y="210865"/>
                  </a:cubicBezTo>
                  <a:lnTo>
                    <a:pt x="3690" y="54328"/>
                  </a:lnTo>
                  <a:cubicBezTo>
                    <a:pt x="4612" y="26703"/>
                    <a:pt x="26751" y="4604"/>
                    <a:pt x="54424" y="36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72439" y="1562583"/>
            <a:ext cx="811834" cy="811834"/>
            <a:chOff x="1129726" y="1562583"/>
            <a:chExt cx="811834" cy="811834"/>
          </a:xfrm>
        </p:grpSpPr>
        <p:sp>
          <p:nvSpPr>
            <p:cNvPr id="16" name="Oval 53"/>
            <p:cNvSpPr>
              <a:spLocks noChangeAspect="1"/>
            </p:cNvSpPr>
            <p:nvPr/>
          </p:nvSpPr>
          <p:spPr>
            <a:xfrm>
              <a:off x="1129726" y="1562583"/>
              <a:ext cx="811834" cy="811834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upload-to-cloud_87913"/>
            <p:cNvSpPr>
              <a:spLocks noChangeAspect="1"/>
            </p:cNvSpPr>
            <p:nvPr/>
          </p:nvSpPr>
          <p:spPr bwMode="auto">
            <a:xfrm>
              <a:off x="1317914" y="1842118"/>
              <a:ext cx="435457" cy="252763"/>
            </a:xfrm>
            <a:custGeom>
              <a:avLst/>
              <a:gdLst>
                <a:gd name="T0" fmla="*/ 2971 w 2971"/>
                <a:gd name="T1" fmla="*/ 1051 h 1727"/>
                <a:gd name="T2" fmla="*/ 2295 w 2971"/>
                <a:gd name="T3" fmla="*/ 1727 h 1727"/>
                <a:gd name="T4" fmla="*/ 1592 w 2971"/>
                <a:gd name="T5" fmla="*/ 1727 h 1727"/>
                <a:gd name="T6" fmla="*/ 1592 w 2971"/>
                <a:gd name="T7" fmla="*/ 944 h 1727"/>
                <a:gd name="T8" fmla="*/ 1781 w 2971"/>
                <a:gd name="T9" fmla="*/ 1133 h 1727"/>
                <a:gd name="T10" fmla="*/ 1852 w 2971"/>
                <a:gd name="T11" fmla="*/ 1162 h 1727"/>
                <a:gd name="T12" fmla="*/ 1922 w 2971"/>
                <a:gd name="T13" fmla="*/ 1133 h 1727"/>
                <a:gd name="T14" fmla="*/ 1922 w 2971"/>
                <a:gd name="T15" fmla="*/ 992 h 1727"/>
                <a:gd name="T16" fmla="*/ 1556 w 2971"/>
                <a:gd name="T17" fmla="*/ 625 h 1727"/>
                <a:gd name="T18" fmla="*/ 1415 w 2971"/>
                <a:gd name="T19" fmla="*/ 625 h 1727"/>
                <a:gd name="T20" fmla="*/ 1048 w 2971"/>
                <a:gd name="T21" fmla="*/ 992 h 1727"/>
                <a:gd name="T22" fmla="*/ 1048 w 2971"/>
                <a:gd name="T23" fmla="*/ 1133 h 1727"/>
                <a:gd name="T24" fmla="*/ 1119 w 2971"/>
                <a:gd name="T25" fmla="*/ 1162 h 1727"/>
                <a:gd name="T26" fmla="*/ 1190 w 2971"/>
                <a:gd name="T27" fmla="*/ 1133 h 1727"/>
                <a:gd name="T28" fmla="*/ 1392 w 2971"/>
                <a:gd name="T29" fmla="*/ 931 h 1727"/>
                <a:gd name="T30" fmla="*/ 1392 w 2971"/>
                <a:gd name="T31" fmla="*/ 1727 h 1727"/>
                <a:gd name="T32" fmla="*/ 519 w 2971"/>
                <a:gd name="T33" fmla="*/ 1727 h 1727"/>
                <a:gd name="T34" fmla="*/ 0 w 2971"/>
                <a:gd name="T35" fmla="*/ 1208 h 1727"/>
                <a:gd name="T36" fmla="*/ 477 w 2971"/>
                <a:gd name="T37" fmla="*/ 690 h 1727"/>
                <a:gd name="T38" fmla="*/ 740 w 2971"/>
                <a:gd name="T39" fmla="*/ 226 h 1727"/>
                <a:gd name="T40" fmla="*/ 1322 w 2971"/>
                <a:gd name="T41" fmla="*/ 0 h 1727"/>
                <a:gd name="T42" fmla="*/ 2062 w 2971"/>
                <a:gd name="T43" fmla="*/ 418 h 1727"/>
                <a:gd name="T44" fmla="*/ 2295 w 2971"/>
                <a:gd name="T45" fmla="*/ 376 h 1727"/>
                <a:gd name="T46" fmla="*/ 2971 w 2971"/>
                <a:gd name="T47" fmla="*/ 1051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71" h="1727">
                  <a:moveTo>
                    <a:pt x="2971" y="1051"/>
                  </a:moveTo>
                  <a:cubicBezTo>
                    <a:pt x="2971" y="1424"/>
                    <a:pt x="2668" y="1727"/>
                    <a:pt x="2295" y="1727"/>
                  </a:cubicBezTo>
                  <a:lnTo>
                    <a:pt x="1592" y="1727"/>
                  </a:lnTo>
                  <a:lnTo>
                    <a:pt x="1592" y="944"/>
                  </a:lnTo>
                  <a:lnTo>
                    <a:pt x="1781" y="1133"/>
                  </a:lnTo>
                  <a:cubicBezTo>
                    <a:pt x="1800" y="1152"/>
                    <a:pt x="1826" y="1162"/>
                    <a:pt x="1852" y="1162"/>
                  </a:cubicBezTo>
                  <a:cubicBezTo>
                    <a:pt x="1877" y="1162"/>
                    <a:pt x="1903" y="1153"/>
                    <a:pt x="1922" y="1133"/>
                  </a:cubicBezTo>
                  <a:cubicBezTo>
                    <a:pt x="1961" y="1094"/>
                    <a:pt x="1961" y="1031"/>
                    <a:pt x="1922" y="992"/>
                  </a:cubicBezTo>
                  <a:lnTo>
                    <a:pt x="1556" y="625"/>
                  </a:lnTo>
                  <a:cubicBezTo>
                    <a:pt x="1517" y="586"/>
                    <a:pt x="1454" y="586"/>
                    <a:pt x="1415" y="625"/>
                  </a:cubicBezTo>
                  <a:lnTo>
                    <a:pt x="1048" y="992"/>
                  </a:lnTo>
                  <a:cubicBezTo>
                    <a:pt x="1009" y="1031"/>
                    <a:pt x="1009" y="1094"/>
                    <a:pt x="1048" y="1133"/>
                  </a:cubicBezTo>
                  <a:cubicBezTo>
                    <a:pt x="1068" y="1152"/>
                    <a:pt x="1093" y="1162"/>
                    <a:pt x="1119" y="1162"/>
                  </a:cubicBezTo>
                  <a:cubicBezTo>
                    <a:pt x="1145" y="1162"/>
                    <a:pt x="1170" y="1153"/>
                    <a:pt x="1190" y="1133"/>
                  </a:cubicBezTo>
                  <a:lnTo>
                    <a:pt x="1392" y="931"/>
                  </a:lnTo>
                  <a:lnTo>
                    <a:pt x="1392" y="1727"/>
                  </a:lnTo>
                  <a:lnTo>
                    <a:pt x="519" y="1727"/>
                  </a:lnTo>
                  <a:cubicBezTo>
                    <a:pt x="233" y="1727"/>
                    <a:pt x="0" y="1494"/>
                    <a:pt x="0" y="1208"/>
                  </a:cubicBezTo>
                  <a:cubicBezTo>
                    <a:pt x="0" y="936"/>
                    <a:pt x="210" y="712"/>
                    <a:pt x="477" y="690"/>
                  </a:cubicBezTo>
                  <a:cubicBezTo>
                    <a:pt x="513" y="513"/>
                    <a:pt x="604" y="350"/>
                    <a:pt x="740" y="226"/>
                  </a:cubicBezTo>
                  <a:cubicBezTo>
                    <a:pt x="899" y="80"/>
                    <a:pt x="1106" y="0"/>
                    <a:pt x="1322" y="0"/>
                  </a:cubicBezTo>
                  <a:cubicBezTo>
                    <a:pt x="1627" y="0"/>
                    <a:pt x="1907" y="161"/>
                    <a:pt x="2062" y="418"/>
                  </a:cubicBezTo>
                  <a:cubicBezTo>
                    <a:pt x="2136" y="391"/>
                    <a:pt x="2216" y="376"/>
                    <a:pt x="2295" y="376"/>
                  </a:cubicBezTo>
                  <a:cubicBezTo>
                    <a:pt x="2668" y="376"/>
                    <a:pt x="2971" y="679"/>
                    <a:pt x="2971" y="10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22338" y="3003560"/>
            <a:ext cx="3292948" cy="1191479"/>
            <a:chOff x="820148" y="2482576"/>
            <a:chExt cx="3292948" cy="1191479"/>
          </a:xfrm>
        </p:grpSpPr>
        <p:sp>
          <p:nvSpPr>
            <p:cNvPr id="30" name="文本框 29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20148" y="2935391"/>
              <a:ext cx="3292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22338" y="4361391"/>
            <a:ext cx="3292948" cy="1191479"/>
            <a:chOff x="820148" y="2482576"/>
            <a:chExt cx="3292948" cy="1191479"/>
          </a:xfrm>
        </p:grpSpPr>
        <p:sp>
          <p:nvSpPr>
            <p:cNvPr id="33" name="文本框 32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0148" y="2935391"/>
              <a:ext cx="3292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622338" y="1537757"/>
            <a:ext cx="3292948" cy="1191479"/>
            <a:chOff x="820148" y="2482576"/>
            <a:chExt cx="3292948" cy="1191479"/>
          </a:xfrm>
        </p:grpSpPr>
        <p:sp>
          <p:nvSpPr>
            <p:cNvPr id="36" name="文本框 35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0148" y="2935391"/>
              <a:ext cx="32929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72400" y="1150408"/>
            <a:ext cx="2258484" cy="2256367"/>
            <a:chOff x="7772400" y="1150408"/>
            <a:chExt cx="2258484" cy="2256367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7962899" y="1313390"/>
              <a:ext cx="1964267" cy="1964267"/>
            </a:xfrm>
            <a:custGeom>
              <a:avLst/>
              <a:gdLst>
                <a:gd name="connsiteX0" fmla="*/ 866011 w 1157387"/>
                <a:gd name="connsiteY0" fmla="*/ 293137 h 1157387"/>
                <a:gd name="connsiteX1" fmla="*/ 1036765 w 1157387"/>
                <a:gd name="connsiteY1" fmla="*/ 241675 h 1157387"/>
                <a:gd name="connsiteX2" fmla="*/ 1099596 w 1157387"/>
                <a:gd name="connsiteY2" fmla="*/ 350501 h 1157387"/>
                <a:gd name="connsiteX3" fmla="*/ 969652 w 1157387"/>
                <a:gd name="connsiteY3" fmla="*/ 472647 h 1157387"/>
                <a:gd name="connsiteX4" fmla="*/ 969652 w 1157387"/>
                <a:gd name="connsiteY4" fmla="*/ 684739 h 1157387"/>
                <a:gd name="connsiteX5" fmla="*/ 1099596 w 1157387"/>
                <a:gd name="connsiteY5" fmla="*/ 806886 h 1157387"/>
                <a:gd name="connsiteX6" fmla="*/ 1036765 w 1157387"/>
                <a:gd name="connsiteY6" fmla="*/ 915712 h 1157387"/>
                <a:gd name="connsiteX7" fmla="*/ 866011 w 1157387"/>
                <a:gd name="connsiteY7" fmla="*/ 864250 h 1157387"/>
                <a:gd name="connsiteX8" fmla="*/ 682334 w 1157387"/>
                <a:gd name="connsiteY8" fmla="*/ 970296 h 1157387"/>
                <a:gd name="connsiteX9" fmla="*/ 641525 w 1157387"/>
                <a:gd name="connsiteY9" fmla="*/ 1143904 h 1157387"/>
                <a:gd name="connsiteX10" fmla="*/ 515862 w 1157387"/>
                <a:gd name="connsiteY10" fmla="*/ 1143904 h 1157387"/>
                <a:gd name="connsiteX11" fmla="*/ 475053 w 1157387"/>
                <a:gd name="connsiteY11" fmla="*/ 970296 h 1157387"/>
                <a:gd name="connsiteX12" fmla="*/ 291376 w 1157387"/>
                <a:gd name="connsiteY12" fmla="*/ 864250 h 1157387"/>
                <a:gd name="connsiteX13" fmla="*/ 120622 w 1157387"/>
                <a:gd name="connsiteY13" fmla="*/ 915712 h 1157387"/>
                <a:gd name="connsiteX14" fmla="*/ 57791 w 1157387"/>
                <a:gd name="connsiteY14" fmla="*/ 806886 h 1157387"/>
                <a:gd name="connsiteX15" fmla="*/ 187735 w 1157387"/>
                <a:gd name="connsiteY15" fmla="*/ 684740 h 1157387"/>
                <a:gd name="connsiteX16" fmla="*/ 187735 w 1157387"/>
                <a:gd name="connsiteY16" fmla="*/ 472648 h 1157387"/>
                <a:gd name="connsiteX17" fmla="*/ 57791 w 1157387"/>
                <a:gd name="connsiteY17" fmla="*/ 350501 h 1157387"/>
                <a:gd name="connsiteX18" fmla="*/ 120622 w 1157387"/>
                <a:gd name="connsiteY18" fmla="*/ 241675 h 1157387"/>
                <a:gd name="connsiteX19" fmla="*/ 291376 w 1157387"/>
                <a:gd name="connsiteY19" fmla="*/ 293137 h 1157387"/>
                <a:gd name="connsiteX20" fmla="*/ 475053 w 1157387"/>
                <a:gd name="connsiteY20" fmla="*/ 187091 h 1157387"/>
                <a:gd name="connsiteX21" fmla="*/ 515862 w 1157387"/>
                <a:gd name="connsiteY21" fmla="*/ 13483 h 1157387"/>
                <a:gd name="connsiteX22" fmla="*/ 641525 w 1157387"/>
                <a:gd name="connsiteY22" fmla="*/ 13483 h 1157387"/>
                <a:gd name="connsiteX23" fmla="*/ 682334 w 1157387"/>
                <a:gd name="connsiteY23" fmla="*/ 187091 h 1157387"/>
                <a:gd name="connsiteX24" fmla="*/ 866011 w 1157387"/>
                <a:gd name="connsiteY24" fmla="*/ 293137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7387" h="1157387">
                  <a:moveTo>
                    <a:pt x="744948" y="292765"/>
                  </a:moveTo>
                  <a:lnTo>
                    <a:pt x="868742" y="216094"/>
                  </a:lnTo>
                  <a:lnTo>
                    <a:pt x="941293" y="288644"/>
                  </a:lnTo>
                  <a:lnTo>
                    <a:pt x="864622" y="412438"/>
                  </a:lnTo>
                  <a:cubicBezTo>
                    <a:pt x="894153" y="463226"/>
                    <a:pt x="909623" y="520961"/>
                    <a:pt x="909443" y="579710"/>
                  </a:cubicBezTo>
                  <a:lnTo>
                    <a:pt x="1037739" y="648584"/>
                  </a:lnTo>
                  <a:lnTo>
                    <a:pt x="1011183" y="747690"/>
                  </a:lnTo>
                  <a:lnTo>
                    <a:pt x="865639" y="743187"/>
                  </a:lnTo>
                  <a:cubicBezTo>
                    <a:pt x="836421" y="794155"/>
                    <a:pt x="794155" y="836421"/>
                    <a:pt x="743187" y="865639"/>
                  </a:cubicBezTo>
                  <a:lnTo>
                    <a:pt x="747690" y="1011183"/>
                  </a:lnTo>
                  <a:lnTo>
                    <a:pt x="648583" y="1037738"/>
                  </a:lnTo>
                  <a:lnTo>
                    <a:pt x="579710" y="909442"/>
                  </a:lnTo>
                  <a:cubicBezTo>
                    <a:pt x="520962" y="909623"/>
                    <a:pt x="463226" y="894153"/>
                    <a:pt x="412439" y="864622"/>
                  </a:cubicBezTo>
                  <a:lnTo>
                    <a:pt x="288645" y="941293"/>
                  </a:lnTo>
                  <a:lnTo>
                    <a:pt x="216094" y="868743"/>
                  </a:lnTo>
                  <a:lnTo>
                    <a:pt x="292765" y="744949"/>
                  </a:lnTo>
                  <a:cubicBezTo>
                    <a:pt x="263234" y="694161"/>
                    <a:pt x="247764" y="636426"/>
                    <a:pt x="247944" y="577677"/>
                  </a:cubicBezTo>
                  <a:lnTo>
                    <a:pt x="119648" y="508803"/>
                  </a:lnTo>
                  <a:lnTo>
                    <a:pt x="146204" y="409697"/>
                  </a:lnTo>
                  <a:lnTo>
                    <a:pt x="291748" y="414200"/>
                  </a:lnTo>
                  <a:cubicBezTo>
                    <a:pt x="320966" y="363232"/>
                    <a:pt x="363232" y="320966"/>
                    <a:pt x="414200" y="291748"/>
                  </a:cubicBezTo>
                  <a:lnTo>
                    <a:pt x="409697" y="146204"/>
                  </a:lnTo>
                  <a:lnTo>
                    <a:pt x="508804" y="119649"/>
                  </a:lnTo>
                  <a:lnTo>
                    <a:pt x="577677" y="247945"/>
                  </a:lnTo>
                  <a:cubicBezTo>
                    <a:pt x="636425" y="247764"/>
                    <a:pt x="694161" y="263234"/>
                    <a:pt x="744948" y="292765"/>
                  </a:cubicBezTo>
                  <a:close/>
                </a:path>
              </a:pathLst>
            </a:cu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环形箭头 8"/>
            <p:cNvSpPr/>
            <p:nvPr/>
          </p:nvSpPr>
          <p:spPr bwMode="auto">
            <a:xfrm>
              <a:off x="7772400" y="1150408"/>
              <a:ext cx="2258484" cy="2256367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upload-to-cloud_87913"/>
            <p:cNvSpPr>
              <a:spLocks noChangeAspect="1"/>
            </p:cNvSpPr>
            <p:nvPr/>
          </p:nvSpPr>
          <p:spPr bwMode="auto">
            <a:xfrm>
              <a:off x="8727304" y="2169142"/>
              <a:ext cx="435457" cy="252763"/>
            </a:xfrm>
            <a:custGeom>
              <a:avLst/>
              <a:gdLst>
                <a:gd name="T0" fmla="*/ 2971 w 2971"/>
                <a:gd name="T1" fmla="*/ 1051 h 1727"/>
                <a:gd name="T2" fmla="*/ 2295 w 2971"/>
                <a:gd name="T3" fmla="*/ 1727 h 1727"/>
                <a:gd name="T4" fmla="*/ 1592 w 2971"/>
                <a:gd name="T5" fmla="*/ 1727 h 1727"/>
                <a:gd name="T6" fmla="*/ 1592 w 2971"/>
                <a:gd name="T7" fmla="*/ 944 h 1727"/>
                <a:gd name="T8" fmla="*/ 1781 w 2971"/>
                <a:gd name="T9" fmla="*/ 1133 h 1727"/>
                <a:gd name="T10" fmla="*/ 1852 w 2971"/>
                <a:gd name="T11" fmla="*/ 1162 h 1727"/>
                <a:gd name="T12" fmla="*/ 1922 w 2971"/>
                <a:gd name="T13" fmla="*/ 1133 h 1727"/>
                <a:gd name="T14" fmla="*/ 1922 w 2971"/>
                <a:gd name="T15" fmla="*/ 992 h 1727"/>
                <a:gd name="T16" fmla="*/ 1556 w 2971"/>
                <a:gd name="T17" fmla="*/ 625 h 1727"/>
                <a:gd name="T18" fmla="*/ 1415 w 2971"/>
                <a:gd name="T19" fmla="*/ 625 h 1727"/>
                <a:gd name="T20" fmla="*/ 1048 w 2971"/>
                <a:gd name="T21" fmla="*/ 992 h 1727"/>
                <a:gd name="T22" fmla="*/ 1048 w 2971"/>
                <a:gd name="T23" fmla="*/ 1133 h 1727"/>
                <a:gd name="T24" fmla="*/ 1119 w 2971"/>
                <a:gd name="T25" fmla="*/ 1162 h 1727"/>
                <a:gd name="T26" fmla="*/ 1190 w 2971"/>
                <a:gd name="T27" fmla="*/ 1133 h 1727"/>
                <a:gd name="T28" fmla="*/ 1392 w 2971"/>
                <a:gd name="T29" fmla="*/ 931 h 1727"/>
                <a:gd name="T30" fmla="*/ 1392 w 2971"/>
                <a:gd name="T31" fmla="*/ 1727 h 1727"/>
                <a:gd name="T32" fmla="*/ 519 w 2971"/>
                <a:gd name="T33" fmla="*/ 1727 h 1727"/>
                <a:gd name="T34" fmla="*/ 0 w 2971"/>
                <a:gd name="T35" fmla="*/ 1208 h 1727"/>
                <a:gd name="T36" fmla="*/ 477 w 2971"/>
                <a:gd name="T37" fmla="*/ 690 h 1727"/>
                <a:gd name="T38" fmla="*/ 740 w 2971"/>
                <a:gd name="T39" fmla="*/ 226 h 1727"/>
                <a:gd name="T40" fmla="*/ 1322 w 2971"/>
                <a:gd name="T41" fmla="*/ 0 h 1727"/>
                <a:gd name="T42" fmla="*/ 2062 w 2971"/>
                <a:gd name="T43" fmla="*/ 418 h 1727"/>
                <a:gd name="T44" fmla="*/ 2295 w 2971"/>
                <a:gd name="T45" fmla="*/ 376 h 1727"/>
                <a:gd name="T46" fmla="*/ 2971 w 2971"/>
                <a:gd name="T47" fmla="*/ 1051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71" h="1727">
                  <a:moveTo>
                    <a:pt x="2971" y="1051"/>
                  </a:moveTo>
                  <a:cubicBezTo>
                    <a:pt x="2971" y="1424"/>
                    <a:pt x="2668" y="1727"/>
                    <a:pt x="2295" y="1727"/>
                  </a:cubicBezTo>
                  <a:lnTo>
                    <a:pt x="1592" y="1727"/>
                  </a:lnTo>
                  <a:lnTo>
                    <a:pt x="1592" y="944"/>
                  </a:lnTo>
                  <a:lnTo>
                    <a:pt x="1781" y="1133"/>
                  </a:lnTo>
                  <a:cubicBezTo>
                    <a:pt x="1800" y="1152"/>
                    <a:pt x="1826" y="1162"/>
                    <a:pt x="1852" y="1162"/>
                  </a:cubicBezTo>
                  <a:cubicBezTo>
                    <a:pt x="1877" y="1162"/>
                    <a:pt x="1903" y="1153"/>
                    <a:pt x="1922" y="1133"/>
                  </a:cubicBezTo>
                  <a:cubicBezTo>
                    <a:pt x="1961" y="1094"/>
                    <a:pt x="1961" y="1031"/>
                    <a:pt x="1922" y="992"/>
                  </a:cubicBezTo>
                  <a:lnTo>
                    <a:pt x="1556" y="625"/>
                  </a:lnTo>
                  <a:cubicBezTo>
                    <a:pt x="1517" y="586"/>
                    <a:pt x="1454" y="586"/>
                    <a:pt x="1415" y="625"/>
                  </a:cubicBezTo>
                  <a:lnTo>
                    <a:pt x="1048" y="992"/>
                  </a:lnTo>
                  <a:cubicBezTo>
                    <a:pt x="1009" y="1031"/>
                    <a:pt x="1009" y="1094"/>
                    <a:pt x="1048" y="1133"/>
                  </a:cubicBezTo>
                  <a:cubicBezTo>
                    <a:pt x="1068" y="1152"/>
                    <a:pt x="1093" y="1162"/>
                    <a:pt x="1119" y="1162"/>
                  </a:cubicBezTo>
                  <a:cubicBezTo>
                    <a:pt x="1145" y="1162"/>
                    <a:pt x="1170" y="1153"/>
                    <a:pt x="1190" y="1133"/>
                  </a:cubicBezTo>
                  <a:lnTo>
                    <a:pt x="1392" y="931"/>
                  </a:lnTo>
                  <a:lnTo>
                    <a:pt x="1392" y="1727"/>
                  </a:lnTo>
                  <a:lnTo>
                    <a:pt x="519" y="1727"/>
                  </a:lnTo>
                  <a:cubicBezTo>
                    <a:pt x="233" y="1727"/>
                    <a:pt x="0" y="1494"/>
                    <a:pt x="0" y="1208"/>
                  </a:cubicBezTo>
                  <a:cubicBezTo>
                    <a:pt x="0" y="936"/>
                    <a:pt x="210" y="712"/>
                    <a:pt x="477" y="690"/>
                  </a:cubicBezTo>
                  <a:cubicBezTo>
                    <a:pt x="513" y="513"/>
                    <a:pt x="604" y="350"/>
                    <a:pt x="740" y="226"/>
                  </a:cubicBezTo>
                  <a:cubicBezTo>
                    <a:pt x="899" y="80"/>
                    <a:pt x="1106" y="0"/>
                    <a:pt x="1322" y="0"/>
                  </a:cubicBezTo>
                  <a:cubicBezTo>
                    <a:pt x="1627" y="0"/>
                    <a:pt x="1907" y="161"/>
                    <a:pt x="2062" y="418"/>
                  </a:cubicBezTo>
                  <a:cubicBezTo>
                    <a:pt x="2136" y="391"/>
                    <a:pt x="2216" y="376"/>
                    <a:pt x="2295" y="376"/>
                  </a:cubicBezTo>
                  <a:cubicBezTo>
                    <a:pt x="2668" y="376"/>
                    <a:pt x="2971" y="679"/>
                    <a:pt x="2971" y="10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36317" y="2268008"/>
            <a:ext cx="2093383" cy="2093383"/>
            <a:chOff x="6936317" y="2268008"/>
            <a:chExt cx="2093383" cy="2093383"/>
          </a:xfrm>
        </p:grpSpPr>
        <p:sp>
          <p:nvSpPr>
            <p:cNvPr id="5" name="任意多边形 4"/>
            <p:cNvSpPr/>
            <p:nvPr/>
          </p:nvSpPr>
          <p:spPr bwMode="auto">
            <a:xfrm>
              <a:off x="7226299" y="2623608"/>
              <a:ext cx="1638300" cy="1636182"/>
            </a:xfrm>
            <a:custGeom>
              <a:avLst/>
              <a:gdLst>
                <a:gd name="connsiteX0" fmla="*/ 883869 w 1181253"/>
                <a:gd name="connsiteY0" fmla="*/ 299181 h 1181253"/>
                <a:gd name="connsiteX1" fmla="*/ 1058144 w 1181253"/>
                <a:gd name="connsiteY1" fmla="*/ 246658 h 1181253"/>
                <a:gd name="connsiteX2" fmla="*/ 1122270 w 1181253"/>
                <a:gd name="connsiteY2" fmla="*/ 357729 h 1181253"/>
                <a:gd name="connsiteX3" fmla="*/ 989647 w 1181253"/>
                <a:gd name="connsiteY3" fmla="*/ 482394 h 1181253"/>
                <a:gd name="connsiteX4" fmla="*/ 989647 w 1181253"/>
                <a:gd name="connsiteY4" fmla="*/ 698860 h 1181253"/>
                <a:gd name="connsiteX5" fmla="*/ 1122270 w 1181253"/>
                <a:gd name="connsiteY5" fmla="*/ 823524 h 1181253"/>
                <a:gd name="connsiteX6" fmla="*/ 1058144 w 1181253"/>
                <a:gd name="connsiteY6" fmla="*/ 934595 h 1181253"/>
                <a:gd name="connsiteX7" fmla="*/ 883869 w 1181253"/>
                <a:gd name="connsiteY7" fmla="*/ 882072 h 1181253"/>
                <a:gd name="connsiteX8" fmla="*/ 696404 w 1181253"/>
                <a:gd name="connsiteY8" fmla="*/ 990305 h 1181253"/>
                <a:gd name="connsiteX9" fmla="*/ 654753 w 1181253"/>
                <a:gd name="connsiteY9" fmla="*/ 1167492 h 1181253"/>
                <a:gd name="connsiteX10" fmla="*/ 526500 w 1181253"/>
                <a:gd name="connsiteY10" fmla="*/ 1167492 h 1181253"/>
                <a:gd name="connsiteX11" fmla="*/ 484849 w 1181253"/>
                <a:gd name="connsiteY11" fmla="*/ 990305 h 1181253"/>
                <a:gd name="connsiteX12" fmla="*/ 297384 w 1181253"/>
                <a:gd name="connsiteY12" fmla="*/ 882072 h 1181253"/>
                <a:gd name="connsiteX13" fmla="*/ 123109 w 1181253"/>
                <a:gd name="connsiteY13" fmla="*/ 934595 h 1181253"/>
                <a:gd name="connsiteX14" fmla="*/ 58983 w 1181253"/>
                <a:gd name="connsiteY14" fmla="*/ 823524 h 1181253"/>
                <a:gd name="connsiteX15" fmla="*/ 191606 w 1181253"/>
                <a:gd name="connsiteY15" fmla="*/ 698859 h 1181253"/>
                <a:gd name="connsiteX16" fmla="*/ 191606 w 1181253"/>
                <a:gd name="connsiteY16" fmla="*/ 482393 h 1181253"/>
                <a:gd name="connsiteX17" fmla="*/ 58983 w 1181253"/>
                <a:gd name="connsiteY17" fmla="*/ 357729 h 1181253"/>
                <a:gd name="connsiteX18" fmla="*/ 123109 w 1181253"/>
                <a:gd name="connsiteY18" fmla="*/ 246658 h 1181253"/>
                <a:gd name="connsiteX19" fmla="*/ 297384 w 1181253"/>
                <a:gd name="connsiteY19" fmla="*/ 299181 h 1181253"/>
                <a:gd name="connsiteX20" fmla="*/ 484849 w 1181253"/>
                <a:gd name="connsiteY20" fmla="*/ 190948 h 1181253"/>
                <a:gd name="connsiteX21" fmla="*/ 526500 w 1181253"/>
                <a:gd name="connsiteY21" fmla="*/ 13761 h 1181253"/>
                <a:gd name="connsiteX22" fmla="*/ 654753 w 1181253"/>
                <a:gd name="connsiteY22" fmla="*/ 13761 h 1181253"/>
                <a:gd name="connsiteX23" fmla="*/ 696404 w 1181253"/>
                <a:gd name="connsiteY23" fmla="*/ 190948 h 1181253"/>
                <a:gd name="connsiteX24" fmla="*/ 883869 w 1181253"/>
                <a:gd name="connsiteY24" fmla="*/ 299181 h 11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81253" h="1181253">
                  <a:moveTo>
                    <a:pt x="883869" y="299181"/>
                  </a:moveTo>
                  <a:lnTo>
                    <a:pt x="1058144" y="246658"/>
                  </a:lnTo>
                  <a:lnTo>
                    <a:pt x="1122270" y="357729"/>
                  </a:lnTo>
                  <a:lnTo>
                    <a:pt x="989647" y="482394"/>
                  </a:lnTo>
                  <a:cubicBezTo>
                    <a:pt x="1008872" y="553269"/>
                    <a:pt x="1008872" y="627985"/>
                    <a:pt x="989647" y="698860"/>
                  </a:cubicBezTo>
                  <a:lnTo>
                    <a:pt x="1122270" y="823524"/>
                  </a:lnTo>
                  <a:lnTo>
                    <a:pt x="1058144" y="934595"/>
                  </a:lnTo>
                  <a:lnTo>
                    <a:pt x="883869" y="882072"/>
                  </a:lnTo>
                  <a:cubicBezTo>
                    <a:pt x="832102" y="934158"/>
                    <a:pt x="767396" y="971517"/>
                    <a:pt x="696404" y="990305"/>
                  </a:cubicBezTo>
                  <a:lnTo>
                    <a:pt x="654753" y="1167492"/>
                  </a:lnTo>
                  <a:lnTo>
                    <a:pt x="526500" y="1167492"/>
                  </a:lnTo>
                  <a:lnTo>
                    <a:pt x="484849" y="990305"/>
                  </a:lnTo>
                  <a:cubicBezTo>
                    <a:pt x="413857" y="971517"/>
                    <a:pt x="349151" y="934158"/>
                    <a:pt x="297384" y="882072"/>
                  </a:cubicBezTo>
                  <a:lnTo>
                    <a:pt x="123109" y="934595"/>
                  </a:lnTo>
                  <a:lnTo>
                    <a:pt x="58983" y="823524"/>
                  </a:lnTo>
                  <a:lnTo>
                    <a:pt x="191606" y="698859"/>
                  </a:lnTo>
                  <a:cubicBezTo>
                    <a:pt x="172381" y="627984"/>
                    <a:pt x="172381" y="553268"/>
                    <a:pt x="191606" y="482393"/>
                  </a:cubicBezTo>
                  <a:lnTo>
                    <a:pt x="58983" y="357729"/>
                  </a:lnTo>
                  <a:lnTo>
                    <a:pt x="123109" y="246658"/>
                  </a:lnTo>
                  <a:lnTo>
                    <a:pt x="297384" y="299181"/>
                  </a:lnTo>
                  <a:cubicBezTo>
                    <a:pt x="349151" y="247095"/>
                    <a:pt x="413857" y="209736"/>
                    <a:pt x="484849" y="190948"/>
                  </a:cubicBezTo>
                  <a:lnTo>
                    <a:pt x="526500" y="13761"/>
                  </a:lnTo>
                  <a:lnTo>
                    <a:pt x="654753" y="13761"/>
                  </a:lnTo>
                  <a:lnTo>
                    <a:pt x="696404" y="190948"/>
                  </a:lnTo>
                  <a:cubicBezTo>
                    <a:pt x="767396" y="209736"/>
                    <a:pt x="832102" y="247095"/>
                    <a:pt x="883869" y="299181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形状 7"/>
            <p:cNvSpPr/>
            <p:nvPr/>
          </p:nvSpPr>
          <p:spPr bwMode="auto">
            <a:xfrm>
              <a:off x="6936317" y="2268008"/>
              <a:ext cx="2093383" cy="209338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supermarket-sale-tag_58219"/>
            <p:cNvSpPr>
              <a:spLocks noChangeAspect="1"/>
            </p:cNvSpPr>
            <p:nvPr/>
          </p:nvSpPr>
          <p:spPr bwMode="auto">
            <a:xfrm>
              <a:off x="7827721" y="3298597"/>
              <a:ext cx="435457" cy="434773"/>
            </a:xfrm>
            <a:custGeom>
              <a:avLst/>
              <a:gdLst>
                <a:gd name="connsiteX0" fmla="*/ 405876 w 578142"/>
                <a:gd name="connsiteY0" fmla="*/ 338859 h 577234"/>
                <a:gd name="connsiteX1" fmla="*/ 342227 w 578142"/>
                <a:gd name="connsiteY1" fmla="*/ 404236 h 577234"/>
                <a:gd name="connsiteX2" fmla="*/ 383737 w 578142"/>
                <a:gd name="connsiteY2" fmla="*/ 444752 h 577234"/>
                <a:gd name="connsiteX3" fmla="*/ 395729 w 578142"/>
                <a:gd name="connsiteY3" fmla="*/ 432781 h 577234"/>
                <a:gd name="connsiteX4" fmla="*/ 368978 w 578142"/>
                <a:gd name="connsiteY4" fmla="*/ 406078 h 577234"/>
                <a:gd name="connsiteX5" fmla="*/ 383737 w 578142"/>
                <a:gd name="connsiteY5" fmla="*/ 391345 h 577234"/>
                <a:gd name="connsiteX6" fmla="*/ 407721 w 578142"/>
                <a:gd name="connsiteY6" fmla="*/ 414365 h 577234"/>
                <a:gd name="connsiteX7" fmla="*/ 419713 w 578142"/>
                <a:gd name="connsiteY7" fmla="*/ 402395 h 577234"/>
                <a:gd name="connsiteX8" fmla="*/ 395729 w 578142"/>
                <a:gd name="connsiteY8" fmla="*/ 379374 h 577234"/>
                <a:gd name="connsiteX9" fmla="*/ 408643 w 578142"/>
                <a:gd name="connsiteY9" fmla="*/ 365562 h 577234"/>
                <a:gd name="connsiteX10" fmla="*/ 434472 w 578142"/>
                <a:gd name="connsiteY10" fmla="*/ 390424 h 577234"/>
                <a:gd name="connsiteX11" fmla="*/ 446464 w 578142"/>
                <a:gd name="connsiteY11" fmla="*/ 378453 h 577234"/>
                <a:gd name="connsiteX12" fmla="*/ 361599 w 578142"/>
                <a:gd name="connsiteY12" fmla="*/ 295580 h 577234"/>
                <a:gd name="connsiteX13" fmla="*/ 297950 w 578142"/>
                <a:gd name="connsiteY13" fmla="*/ 360037 h 577234"/>
                <a:gd name="connsiteX14" fmla="*/ 338537 w 578142"/>
                <a:gd name="connsiteY14" fmla="*/ 400553 h 577234"/>
                <a:gd name="connsiteX15" fmla="*/ 350529 w 578142"/>
                <a:gd name="connsiteY15" fmla="*/ 387662 h 577234"/>
                <a:gd name="connsiteX16" fmla="*/ 324701 w 578142"/>
                <a:gd name="connsiteY16" fmla="*/ 362800 h 577234"/>
                <a:gd name="connsiteX17" fmla="*/ 376358 w 578142"/>
                <a:gd name="connsiteY17" fmla="*/ 310313 h 577234"/>
                <a:gd name="connsiteX18" fmla="*/ 316456 w 578142"/>
                <a:gd name="connsiteY18" fmla="*/ 272516 h 577234"/>
                <a:gd name="connsiteX19" fmla="*/ 297942 w 578142"/>
                <a:gd name="connsiteY19" fmla="*/ 306691 h 577234"/>
                <a:gd name="connsiteX20" fmla="*/ 284056 w 578142"/>
                <a:gd name="connsiteY20" fmla="*/ 291913 h 577234"/>
                <a:gd name="connsiteX21" fmla="*/ 316456 w 578142"/>
                <a:gd name="connsiteY21" fmla="*/ 272516 h 577234"/>
                <a:gd name="connsiteX22" fmla="*/ 318244 w 578142"/>
                <a:gd name="connsiteY22" fmla="*/ 252302 h 577234"/>
                <a:gd name="connsiteX23" fmla="*/ 234301 w 578142"/>
                <a:gd name="connsiteY23" fmla="*/ 298343 h 577234"/>
                <a:gd name="connsiteX24" fmla="*/ 249982 w 578142"/>
                <a:gd name="connsiteY24" fmla="*/ 313076 h 577234"/>
                <a:gd name="connsiteX25" fmla="*/ 271199 w 578142"/>
                <a:gd name="connsiteY25" fmla="*/ 301105 h 577234"/>
                <a:gd name="connsiteX26" fmla="*/ 289648 w 578142"/>
                <a:gd name="connsiteY26" fmla="*/ 319522 h 577234"/>
                <a:gd name="connsiteX27" fmla="*/ 277656 w 578142"/>
                <a:gd name="connsiteY27" fmla="*/ 340700 h 577234"/>
                <a:gd name="connsiteX28" fmla="*/ 293338 w 578142"/>
                <a:gd name="connsiteY28" fmla="*/ 356354 h 577234"/>
                <a:gd name="connsiteX29" fmla="*/ 337615 w 578142"/>
                <a:gd name="connsiteY29" fmla="*/ 271639 h 577234"/>
                <a:gd name="connsiteX30" fmla="*/ 256555 w 578142"/>
                <a:gd name="connsiteY30" fmla="*/ 200737 h 577234"/>
                <a:gd name="connsiteX31" fmla="*/ 236146 w 578142"/>
                <a:gd name="connsiteY31" fmla="*/ 208103 h 577234"/>
                <a:gd name="connsiteX32" fmla="*/ 235223 w 578142"/>
                <a:gd name="connsiteY32" fmla="*/ 244935 h 577234"/>
                <a:gd name="connsiteX33" fmla="*/ 237068 w 578142"/>
                <a:gd name="connsiteY33" fmla="*/ 264272 h 577234"/>
                <a:gd name="connsiteX34" fmla="*/ 219542 w 578142"/>
                <a:gd name="connsiteY34" fmla="*/ 261510 h 577234"/>
                <a:gd name="connsiteX35" fmla="*/ 207550 w 578142"/>
                <a:gd name="connsiteY35" fmla="*/ 241252 h 577234"/>
                <a:gd name="connsiteX36" fmla="*/ 192791 w 578142"/>
                <a:gd name="connsiteY36" fmla="*/ 250460 h 577234"/>
                <a:gd name="connsiteX37" fmla="*/ 206627 w 578142"/>
                <a:gd name="connsiteY37" fmla="*/ 272560 h 577234"/>
                <a:gd name="connsiteX38" fmla="*/ 252750 w 578142"/>
                <a:gd name="connsiteY38" fmla="*/ 278085 h 577234"/>
                <a:gd name="connsiteX39" fmla="*/ 255517 w 578142"/>
                <a:gd name="connsiteY39" fmla="*/ 242173 h 577234"/>
                <a:gd name="connsiteX40" fmla="*/ 251827 w 578142"/>
                <a:gd name="connsiteY40" fmla="*/ 221915 h 577234"/>
                <a:gd name="connsiteX41" fmla="*/ 267509 w 578142"/>
                <a:gd name="connsiteY41" fmla="*/ 224678 h 577234"/>
                <a:gd name="connsiteX42" fmla="*/ 278578 w 578142"/>
                <a:gd name="connsiteY42" fmla="*/ 241252 h 577234"/>
                <a:gd name="connsiteX43" fmla="*/ 293338 w 578142"/>
                <a:gd name="connsiteY43" fmla="*/ 232044 h 577234"/>
                <a:gd name="connsiteX44" fmla="*/ 280423 w 578142"/>
                <a:gd name="connsiteY44" fmla="*/ 212707 h 577234"/>
                <a:gd name="connsiteX45" fmla="*/ 256555 w 578142"/>
                <a:gd name="connsiteY45" fmla="*/ 200737 h 577234"/>
                <a:gd name="connsiteX46" fmla="*/ 143901 w 578142"/>
                <a:gd name="connsiteY46" fmla="*/ 90930 h 577234"/>
                <a:gd name="connsiteX47" fmla="*/ 106081 w 578142"/>
                <a:gd name="connsiteY47" fmla="*/ 106814 h 577234"/>
                <a:gd name="connsiteX48" fmla="*/ 106081 w 578142"/>
                <a:gd name="connsiteY48" fmla="*/ 181399 h 577234"/>
                <a:gd name="connsiteX49" fmla="*/ 181721 w 578142"/>
                <a:gd name="connsiteY49" fmla="*/ 181399 h 577234"/>
                <a:gd name="connsiteX50" fmla="*/ 181721 w 578142"/>
                <a:gd name="connsiteY50" fmla="*/ 106814 h 577234"/>
                <a:gd name="connsiteX51" fmla="*/ 143901 w 578142"/>
                <a:gd name="connsiteY51" fmla="*/ 90930 h 577234"/>
                <a:gd name="connsiteX52" fmla="*/ 210317 w 578142"/>
                <a:gd name="connsiteY52" fmla="*/ 0 h 577234"/>
                <a:gd name="connsiteX53" fmla="*/ 260129 w 578142"/>
                <a:gd name="connsiteY53" fmla="*/ 19337 h 577234"/>
                <a:gd name="connsiteX54" fmla="*/ 558079 w 578142"/>
                <a:gd name="connsiteY54" fmla="*/ 316759 h 577234"/>
                <a:gd name="connsiteX55" fmla="*/ 558079 w 578142"/>
                <a:gd name="connsiteY55" fmla="*/ 413444 h 577234"/>
                <a:gd name="connsiteX56" fmla="*/ 414178 w 578142"/>
                <a:gd name="connsiteY56" fmla="*/ 558012 h 577234"/>
                <a:gd name="connsiteX57" fmla="*/ 318244 w 578142"/>
                <a:gd name="connsiteY57" fmla="*/ 557091 h 577234"/>
                <a:gd name="connsiteX58" fmla="*/ 20294 w 578142"/>
                <a:gd name="connsiteY58" fmla="*/ 260589 h 577234"/>
                <a:gd name="connsiteX59" fmla="*/ 0 w 578142"/>
                <a:gd name="connsiteY59" fmla="*/ 210865 h 577234"/>
                <a:gd name="connsiteX60" fmla="*/ 3690 w 578142"/>
                <a:gd name="connsiteY60" fmla="*/ 54328 h 577234"/>
                <a:gd name="connsiteX61" fmla="*/ 54424 w 578142"/>
                <a:gd name="connsiteY61" fmla="*/ 3683 h 57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78142" h="577234">
                  <a:moveTo>
                    <a:pt x="405876" y="338859"/>
                  </a:moveTo>
                  <a:lnTo>
                    <a:pt x="342227" y="404236"/>
                  </a:lnTo>
                  <a:lnTo>
                    <a:pt x="383737" y="444752"/>
                  </a:lnTo>
                  <a:lnTo>
                    <a:pt x="395729" y="432781"/>
                  </a:lnTo>
                  <a:lnTo>
                    <a:pt x="368978" y="406078"/>
                  </a:lnTo>
                  <a:lnTo>
                    <a:pt x="383737" y="391345"/>
                  </a:lnTo>
                  <a:lnTo>
                    <a:pt x="407721" y="414365"/>
                  </a:lnTo>
                  <a:lnTo>
                    <a:pt x="419713" y="402395"/>
                  </a:lnTo>
                  <a:lnTo>
                    <a:pt x="395729" y="379374"/>
                  </a:lnTo>
                  <a:lnTo>
                    <a:pt x="408643" y="365562"/>
                  </a:lnTo>
                  <a:lnTo>
                    <a:pt x="434472" y="390424"/>
                  </a:lnTo>
                  <a:lnTo>
                    <a:pt x="446464" y="378453"/>
                  </a:lnTo>
                  <a:close/>
                  <a:moveTo>
                    <a:pt x="361599" y="295580"/>
                  </a:moveTo>
                  <a:lnTo>
                    <a:pt x="297950" y="360037"/>
                  </a:lnTo>
                  <a:lnTo>
                    <a:pt x="338537" y="400553"/>
                  </a:lnTo>
                  <a:lnTo>
                    <a:pt x="350529" y="387662"/>
                  </a:lnTo>
                  <a:lnTo>
                    <a:pt x="324701" y="362800"/>
                  </a:lnTo>
                  <a:lnTo>
                    <a:pt x="376358" y="310313"/>
                  </a:lnTo>
                  <a:close/>
                  <a:moveTo>
                    <a:pt x="316456" y="272516"/>
                  </a:moveTo>
                  <a:lnTo>
                    <a:pt x="297942" y="306691"/>
                  </a:lnTo>
                  <a:lnTo>
                    <a:pt x="284056" y="291913"/>
                  </a:lnTo>
                  <a:cubicBezTo>
                    <a:pt x="284056" y="291913"/>
                    <a:pt x="311828" y="275287"/>
                    <a:pt x="316456" y="272516"/>
                  </a:cubicBezTo>
                  <a:close/>
                  <a:moveTo>
                    <a:pt x="318244" y="252302"/>
                  </a:moveTo>
                  <a:lnTo>
                    <a:pt x="234301" y="298343"/>
                  </a:lnTo>
                  <a:lnTo>
                    <a:pt x="249982" y="313076"/>
                  </a:lnTo>
                  <a:lnTo>
                    <a:pt x="271199" y="301105"/>
                  </a:lnTo>
                  <a:lnTo>
                    <a:pt x="289648" y="319522"/>
                  </a:lnTo>
                  <a:lnTo>
                    <a:pt x="277656" y="340700"/>
                  </a:lnTo>
                  <a:lnTo>
                    <a:pt x="293338" y="356354"/>
                  </a:lnTo>
                  <a:lnTo>
                    <a:pt x="337615" y="271639"/>
                  </a:lnTo>
                  <a:close/>
                  <a:moveTo>
                    <a:pt x="256555" y="200737"/>
                  </a:moveTo>
                  <a:cubicBezTo>
                    <a:pt x="248829" y="200046"/>
                    <a:pt x="241680" y="202578"/>
                    <a:pt x="236146" y="208103"/>
                  </a:cubicBezTo>
                  <a:cubicBezTo>
                    <a:pt x="226921" y="217311"/>
                    <a:pt x="227844" y="230202"/>
                    <a:pt x="235223" y="244935"/>
                  </a:cubicBezTo>
                  <a:cubicBezTo>
                    <a:pt x="239835" y="255064"/>
                    <a:pt x="240758" y="260589"/>
                    <a:pt x="237068" y="264272"/>
                  </a:cubicBezTo>
                  <a:cubicBezTo>
                    <a:pt x="232456" y="268876"/>
                    <a:pt x="225999" y="267956"/>
                    <a:pt x="219542" y="261510"/>
                  </a:cubicBezTo>
                  <a:cubicBezTo>
                    <a:pt x="213085" y="255064"/>
                    <a:pt x="209395" y="247698"/>
                    <a:pt x="207550" y="241252"/>
                  </a:cubicBezTo>
                  <a:lnTo>
                    <a:pt x="192791" y="250460"/>
                  </a:lnTo>
                  <a:cubicBezTo>
                    <a:pt x="193713" y="255985"/>
                    <a:pt x="199248" y="265193"/>
                    <a:pt x="206627" y="272560"/>
                  </a:cubicBezTo>
                  <a:cubicBezTo>
                    <a:pt x="225076" y="290056"/>
                    <a:pt x="242603" y="289135"/>
                    <a:pt x="252750" y="278085"/>
                  </a:cubicBezTo>
                  <a:cubicBezTo>
                    <a:pt x="261974" y="268876"/>
                    <a:pt x="262897" y="257827"/>
                    <a:pt x="255517" y="242173"/>
                  </a:cubicBezTo>
                  <a:cubicBezTo>
                    <a:pt x="249982" y="231123"/>
                    <a:pt x="248137" y="225598"/>
                    <a:pt x="251827" y="221915"/>
                  </a:cubicBezTo>
                  <a:cubicBezTo>
                    <a:pt x="255517" y="218232"/>
                    <a:pt x="261052" y="218232"/>
                    <a:pt x="267509" y="224678"/>
                  </a:cubicBezTo>
                  <a:cubicBezTo>
                    <a:pt x="273966" y="231123"/>
                    <a:pt x="276733" y="237569"/>
                    <a:pt x="278578" y="241252"/>
                  </a:cubicBezTo>
                  <a:lnTo>
                    <a:pt x="293338" y="232044"/>
                  </a:lnTo>
                  <a:cubicBezTo>
                    <a:pt x="291493" y="226519"/>
                    <a:pt x="286881" y="220074"/>
                    <a:pt x="280423" y="212707"/>
                  </a:cubicBezTo>
                  <a:cubicBezTo>
                    <a:pt x="272582" y="205341"/>
                    <a:pt x="264280" y="201427"/>
                    <a:pt x="256555" y="200737"/>
                  </a:cubicBezTo>
                  <a:close/>
                  <a:moveTo>
                    <a:pt x="143901" y="90930"/>
                  </a:moveTo>
                  <a:cubicBezTo>
                    <a:pt x="130295" y="90930"/>
                    <a:pt x="116689" y="96225"/>
                    <a:pt x="106081" y="106814"/>
                  </a:cubicBezTo>
                  <a:cubicBezTo>
                    <a:pt x="85787" y="127072"/>
                    <a:pt x="85787" y="161142"/>
                    <a:pt x="106081" y="181399"/>
                  </a:cubicBezTo>
                  <a:cubicBezTo>
                    <a:pt x="127297" y="202578"/>
                    <a:pt x="160505" y="202578"/>
                    <a:pt x="181721" y="181399"/>
                  </a:cubicBezTo>
                  <a:cubicBezTo>
                    <a:pt x="202938" y="161142"/>
                    <a:pt x="202938" y="127072"/>
                    <a:pt x="181721" y="106814"/>
                  </a:cubicBezTo>
                  <a:cubicBezTo>
                    <a:pt x="171113" y="96225"/>
                    <a:pt x="157507" y="90930"/>
                    <a:pt x="143901" y="90930"/>
                  </a:cubicBezTo>
                  <a:close/>
                  <a:moveTo>
                    <a:pt x="210317" y="0"/>
                  </a:moveTo>
                  <a:cubicBezTo>
                    <a:pt x="229689" y="0"/>
                    <a:pt x="247215" y="6445"/>
                    <a:pt x="260129" y="19337"/>
                  </a:cubicBezTo>
                  <a:lnTo>
                    <a:pt x="558079" y="316759"/>
                  </a:lnTo>
                  <a:cubicBezTo>
                    <a:pt x="584830" y="343463"/>
                    <a:pt x="584830" y="386741"/>
                    <a:pt x="558079" y="413444"/>
                  </a:cubicBezTo>
                  <a:lnTo>
                    <a:pt x="414178" y="558012"/>
                  </a:lnTo>
                  <a:cubicBezTo>
                    <a:pt x="387427" y="583794"/>
                    <a:pt x="344072" y="583794"/>
                    <a:pt x="318244" y="557091"/>
                  </a:cubicBezTo>
                  <a:lnTo>
                    <a:pt x="20294" y="260589"/>
                  </a:lnTo>
                  <a:cubicBezTo>
                    <a:pt x="6457" y="246777"/>
                    <a:pt x="0" y="229282"/>
                    <a:pt x="0" y="210865"/>
                  </a:cubicBezTo>
                  <a:lnTo>
                    <a:pt x="3690" y="54328"/>
                  </a:lnTo>
                  <a:cubicBezTo>
                    <a:pt x="4612" y="26703"/>
                    <a:pt x="26751" y="4604"/>
                    <a:pt x="54424" y="36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3900" y="2826808"/>
            <a:ext cx="2882900" cy="2880783"/>
            <a:chOff x="8343900" y="2826808"/>
            <a:chExt cx="2882900" cy="2880783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8536516" y="3154890"/>
              <a:ext cx="2252133" cy="2252133"/>
            </a:xfrm>
            <a:custGeom>
              <a:avLst/>
              <a:gdLst>
                <a:gd name="connsiteX0" fmla="*/ 1152880 w 1624223"/>
                <a:gd name="connsiteY0" fmla="*/ 258964 h 1624223"/>
                <a:gd name="connsiteX1" fmla="*/ 1279219 w 1624223"/>
                <a:gd name="connsiteY1" fmla="*/ 152947 h 1624223"/>
                <a:gd name="connsiteX2" fmla="*/ 1380149 w 1624223"/>
                <a:gd name="connsiteY2" fmla="*/ 237638 h 1624223"/>
                <a:gd name="connsiteX3" fmla="*/ 1297682 w 1624223"/>
                <a:gd name="connsiteY3" fmla="*/ 380466 h 1624223"/>
                <a:gd name="connsiteX4" fmla="*/ 1428712 w 1624223"/>
                <a:gd name="connsiteY4" fmla="*/ 607417 h 1624223"/>
                <a:gd name="connsiteX5" fmla="*/ 1593639 w 1624223"/>
                <a:gd name="connsiteY5" fmla="*/ 607413 h 1624223"/>
                <a:gd name="connsiteX6" fmla="*/ 1616518 w 1624223"/>
                <a:gd name="connsiteY6" fmla="*/ 737167 h 1624223"/>
                <a:gd name="connsiteX7" fmla="*/ 1461536 w 1624223"/>
                <a:gd name="connsiteY7" fmla="*/ 793571 h 1624223"/>
                <a:gd name="connsiteX8" fmla="*/ 1416030 w 1624223"/>
                <a:gd name="connsiteY8" fmla="*/ 1051650 h 1624223"/>
                <a:gd name="connsiteX9" fmla="*/ 1542374 w 1624223"/>
                <a:gd name="connsiteY9" fmla="*/ 1157660 h 1624223"/>
                <a:gd name="connsiteX10" fmla="*/ 1476497 w 1624223"/>
                <a:gd name="connsiteY10" fmla="*/ 1271763 h 1624223"/>
                <a:gd name="connsiteX11" fmla="*/ 1321517 w 1624223"/>
                <a:gd name="connsiteY11" fmla="*/ 1215351 h 1624223"/>
                <a:gd name="connsiteX12" fmla="*/ 1120767 w 1624223"/>
                <a:gd name="connsiteY12" fmla="*/ 1383800 h 1624223"/>
                <a:gd name="connsiteX13" fmla="*/ 1149411 w 1624223"/>
                <a:gd name="connsiteY13" fmla="*/ 1546221 h 1624223"/>
                <a:gd name="connsiteX14" fmla="*/ 1025602 w 1624223"/>
                <a:gd name="connsiteY14" fmla="*/ 1591284 h 1624223"/>
                <a:gd name="connsiteX15" fmla="*/ 943142 w 1624223"/>
                <a:gd name="connsiteY15" fmla="*/ 1448450 h 1624223"/>
                <a:gd name="connsiteX16" fmla="*/ 681081 w 1624223"/>
                <a:gd name="connsiteY16" fmla="*/ 1448450 h 1624223"/>
                <a:gd name="connsiteX17" fmla="*/ 598621 w 1624223"/>
                <a:gd name="connsiteY17" fmla="*/ 1591284 h 1624223"/>
                <a:gd name="connsiteX18" fmla="*/ 474812 w 1624223"/>
                <a:gd name="connsiteY18" fmla="*/ 1546221 h 1624223"/>
                <a:gd name="connsiteX19" fmla="*/ 503456 w 1624223"/>
                <a:gd name="connsiteY19" fmla="*/ 1383800 h 1624223"/>
                <a:gd name="connsiteX20" fmla="*/ 302706 w 1624223"/>
                <a:gd name="connsiteY20" fmla="*/ 1215351 h 1624223"/>
                <a:gd name="connsiteX21" fmla="*/ 147726 w 1624223"/>
                <a:gd name="connsiteY21" fmla="*/ 1271763 h 1624223"/>
                <a:gd name="connsiteX22" fmla="*/ 81849 w 1624223"/>
                <a:gd name="connsiteY22" fmla="*/ 1157660 h 1624223"/>
                <a:gd name="connsiteX23" fmla="*/ 208193 w 1624223"/>
                <a:gd name="connsiteY23" fmla="*/ 1051650 h 1624223"/>
                <a:gd name="connsiteX24" fmla="*/ 162687 w 1624223"/>
                <a:gd name="connsiteY24" fmla="*/ 793571 h 1624223"/>
                <a:gd name="connsiteX25" fmla="*/ 7705 w 1624223"/>
                <a:gd name="connsiteY25" fmla="*/ 737167 h 1624223"/>
                <a:gd name="connsiteX26" fmla="*/ 30584 w 1624223"/>
                <a:gd name="connsiteY26" fmla="*/ 607413 h 1624223"/>
                <a:gd name="connsiteX27" fmla="*/ 195511 w 1624223"/>
                <a:gd name="connsiteY27" fmla="*/ 607418 h 1624223"/>
                <a:gd name="connsiteX28" fmla="*/ 326541 w 1624223"/>
                <a:gd name="connsiteY28" fmla="*/ 380467 h 1624223"/>
                <a:gd name="connsiteX29" fmla="*/ 244074 w 1624223"/>
                <a:gd name="connsiteY29" fmla="*/ 237638 h 1624223"/>
                <a:gd name="connsiteX30" fmla="*/ 345004 w 1624223"/>
                <a:gd name="connsiteY30" fmla="*/ 152947 h 1624223"/>
                <a:gd name="connsiteX31" fmla="*/ 471343 w 1624223"/>
                <a:gd name="connsiteY31" fmla="*/ 258964 h 1624223"/>
                <a:gd name="connsiteX32" fmla="*/ 717599 w 1624223"/>
                <a:gd name="connsiteY32" fmla="*/ 169334 h 1624223"/>
                <a:gd name="connsiteX33" fmla="*/ 746234 w 1624223"/>
                <a:gd name="connsiteY33" fmla="*/ 6911 h 1624223"/>
                <a:gd name="connsiteX34" fmla="*/ 877989 w 1624223"/>
                <a:gd name="connsiteY34" fmla="*/ 6911 h 1624223"/>
                <a:gd name="connsiteX35" fmla="*/ 906624 w 1624223"/>
                <a:gd name="connsiteY35" fmla="*/ 169334 h 1624223"/>
                <a:gd name="connsiteX36" fmla="*/ 1152880 w 1624223"/>
                <a:gd name="connsiteY36" fmla="*/ 258964 h 162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24223" h="1624223">
                  <a:moveTo>
                    <a:pt x="1152880" y="258964"/>
                  </a:moveTo>
                  <a:lnTo>
                    <a:pt x="1279219" y="152947"/>
                  </a:lnTo>
                  <a:lnTo>
                    <a:pt x="1380149" y="237638"/>
                  </a:lnTo>
                  <a:lnTo>
                    <a:pt x="1297682" y="380466"/>
                  </a:lnTo>
                  <a:cubicBezTo>
                    <a:pt x="1356321" y="446431"/>
                    <a:pt x="1400905" y="523652"/>
                    <a:pt x="1428712" y="607417"/>
                  </a:cubicBezTo>
                  <a:lnTo>
                    <a:pt x="1593639" y="607413"/>
                  </a:lnTo>
                  <a:lnTo>
                    <a:pt x="1616518" y="737167"/>
                  </a:lnTo>
                  <a:lnTo>
                    <a:pt x="1461536" y="793571"/>
                  </a:lnTo>
                  <a:cubicBezTo>
                    <a:pt x="1464055" y="881795"/>
                    <a:pt x="1448571" y="969608"/>
                    <a:pt x="1416030" y="1051650"/>
                  </a:cubicBezTo>
                  <a:lnTo>
                    <a:pt x="1542374" y="1157660"/>
                  </a:lnTo>
                  <a:lnTo>
                    <a:pt x="1476497" y="1271763"/>
                  </a:lnTo>
                  <a:lnTo>
                    <a:pt x="1321517" y="1215351"/>
                  </a:lnTo>
                  <a:cubicBezTo>
                    <a:pt x="1266737" y="1284554"/>
                    <a:pt x="1198431" y="1341869"/>
                    <a:pt x="1120767" y="1383800"/>
                  </a:cubicBezTo>
                  <a:lnTo>
                    <a:pt x="1149411" y="1546221"/>
                  </a:lnTo>
                  <a:lnTo>
                    <a:pt x="1025602" y="1591284"/>
                  </a:lnTo>
                  <a:lnTo>
                    <a:pt x="943142" y="1448450"/>
                  </a:lnTo>
                  <a:cubicBezTo>
                    <a:pt x="856695" y="1466250"/>
                    <a:pt x="767528" y="1466251"/>
                    <a:pt x="681081" y="1448450"/>
                  </a:cubicBezTo>
                  <a:lnTo>
                    <a:pt x="598621" y="1591284"/>
                  </a:lnTo>
                  <a:lnTo>
                    <a:pt x="474812" y="1546221"/>
                  </a:lnTo>
                  <a:lnTo>
                    <a:pt x="503456" y="1383800"/>
                  </a:lnTo>
                  <a:cubicBezTo>
                    <a:pt x="425792" y="1341869"/>
                    <a:pt x="357486" y="1284554"/>
                    <a:pt x="302706" y="1215351"/>
                  </a:cubicBezTo>
                  <a:lnTo>
                    <a:pt x="147726" y="1271763"/>
                  </a:lnTo>
                  <a:lnTo>
                    <a:pt x="81849" y="1157660"/>
                  </a:lnTo>
                  <a:lnTo>
                    <a:pt x="208193" y="1051650"/>
                  </a:lnTo>
                  <a:cubicBezTo>
                    <a:pt x="175652" y="969608"/>
                    <a:pt x="160168" y="881795"/>
                    <a:pt x="162687" y="793571"/>
                  </a:cubicBezTo>
                  <a:lnTo>
                    <a:pt x="7705" y="737167"/>
                  </a:lnTo>
                  <a:lnTo>
                    <a:pt x="30584" y="607413"/>
                  </a:lnTo>
                  <a:lnTo>
                    <a:pt x="195511" y="607418"/>
                  </a:lnTo>
                  <a:cubicBezTo>
                    <a:pt x="223319" y="523653"/>
                    <a:pt x="267902" y="446432"/>
                    <a:pt x="326541" y="380467"/>
                  </a:cubicBezTo>
                  <a:lnTo>
                    <a:pt x="244074" y="237638"/>
                  </a:lnTo>
                  <a:lnTo>
                    <a:pt x="345004" y="152947"/>
                  </a:lnTo>
                  <a:lnTo>
                    <a:pt x="471343" y="258964"/>
                  </a:lnTo>
                  <a:cubicBezTo>
                    <a:pt x="546488" y="212670"/>
                    <a:pt x="630278" y="182174"/>
                    <a:pt x="717599" y="169334"/>
                  </a:cubicBezTo>
                  <a:lnTo>
                    <a:pt x="746234" y="6911"/>
                  </a:lnTo>
                  <a:lnTo>
                    <a:pt x="877989" y="6911"/>
                  </a:lnTo>
                  <a:lnTo>
                    <a:pt x="906624" y="169334"/>
                  </a:lnTo>
                  <a:cubicBezTo>
                    <a:pt x="993945" y="182174"/>
                    <a:pt x="1077735" y="212670"/>
                    <a:pt x="1152880" y="258964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环形箭头 6"/>
            <p:cNvSpPr/>
            <p:nvPr/>
          </p:nvSpPr>
          <p:spPr bwMode="auto">
            <a:xfrm>
              <a:off x="8343900" y="2826808"/>
              <a:ext cx="2882900" cy="2880783"/>
            </a:xfrm>
            <a:prstGeom prst="circularArrow">
              <a:avLst>
                <a:gd name="adj1" fmla="val 4688"/>
                <a:gd name="adj2" fmla="val 299029"/>
                <a:gd name="adj3" fmla="val 2476760"/>
                <a:gd name="adj4" fmla="val 15948935"/>
                <a:gd name="adj5" fmla="val 5469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progress-report_18229"/>
            <p:cNvSpPr>
              <a:spLocks noChangeAspect="1"/>
            </p:cNvSpPr>
            <p:nvPr/>
          </p:nvSpPr>
          <p:spPr bwMode="auto">
            <a:xfrm>
              <a:off x="9264496" y="3919743"/>
              <a:ext cx="796172" cy="722426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5" name="组合 44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9" name="圆角矩形 48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37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4089012" cy="6858000"/>
          </a:xfrm>
          <a:custGeom>
            <a:avLst/>
            <a:gdLst>
              <a:gd name="connsiteX0" fmla="*/ 0 w 4089012"/>
              <a:gd name="connsiteY0" fmla="*/ 0 h 6858000"/>
              <a:gd name="connsiteX1" fmla="*/ 4089012 w 4089012"/>
              <a:gd name="connsiteY1" fmla="*/ 0 h 6858000"/>
              <a:gd name="connsiteX2" fmla="*/ 1852459 w 4089012"/>
              <a:gd name="connsiteY2" fmla="*/ 6858000 h 6858000"/>
              <a:gd name="connsiteX3" fmla="*/ 0 w 408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9012" h="6858000">
                <a:moveTo>
                  <a:pt x="0" y="0"/>
                </a:moveTo>
                <a:lnTo>
                  <a:pt x="4089012" y="0"/>
                </a:lnTo>
                <a:lnTo>
                  <a:pt x="185245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A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2700000">
            <a:off x="1800517" y="2183168"/>
            <a:ext cx="2491664" cy="2491664"/>
          </a:xfrm>
          <a:prstGeom prst="roundRect">
            <a:avLst>
              <a:gd name="adj" fmla="val 14919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 rot="2700000">
            <a:off x="3628457" y="969208"/>
            <a:ext cx="921108" cy="921108"/>
          </a:xfrm>
          <a:prstGeom prst="roundRect">
            <a:avLst>
              <a:gd name="adj" fmla="val 14919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4486298" y="3881555"/>
            <a:ext cx="643849" cy="643849"/>
          </a:xfrm>
          <a:prstGeom prst="roundRect">
            <a:avLst>
              <a:gd name="adj" fmla="val 14919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2700000">
            <a:off x="671895" y="3938977"/>
            <a:ext cx="921108" cy="921108"/>
          </a:xfrm>
          <a:prstGeom prst="roundRect">
            <a:avLst>
              <a:gd name="adj" fmla="val 14919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rot="2700000">
            <a:off x="958377" y="2210254"/>
            <a:ext cx="623696" cy="623696"/>
          </a:xfrm>
          <a:prstGeom prst="roundRect">
            <a:avLst>
              <a:gd name="adj" fmla="val 14919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68727" y="3075057"/>
            <a:ext cx="2745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1A1AE71-C0F1-41DC-8D0E-59AFC2D74FE8}"/>
              </a:ext>
            </a:extLst>
          </p:cNvPr>
          <p:cNvSpPr/>
          <p:nvPr/>
        </p:nvSpPr>
        <p:spPr>
          <a:xfrm>
            <a:off x="5821683" y="1308715"/>
            <a:ext cx="548633" cy="548633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B511C8F-4AB3-4C8D-817C-8EA0B671C714}"/>
              </a:ext>
            </a:extLst>
          </p:cNvPr>
          <p:cNvSpPr/>
          <p:nvPr/>
        </p:nvSpPr>
        <p:spPr>
          <a:xfrm>
            <a:off x="5821683" y="5251050"/>
            <a:ext cx="548633" cy="548633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935469D-6B18-4E62-A3B5-8BE8CAF2467B}"/>
              </a:ext>
            </a:extLst>
          </p:cNvPr>
          <p:cNvSpPr/>
          <p:nvPr/>
        </p:nvSpPr>
        <p:spPr>
          <a:xfrm>
            <a:off x="5821683" y="3967804"/>
            <a:ext cx="548633" cy="548633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E0D4E5E2-08AF-4B73-B39A-AF312AB70839}"/>
              </a:ext>
            </a:extLst>
          </p:cNvPr>
          <p:cNvSpPr/>
          <p:nvPr/>
        </p:nvSpPr>
        <p:spPr>
          <a:xfrm>
            <a:off x="5821683" y="2649835"/>
            <a:ext cx="548633" cy="548633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C6D4E9F-DBDD-49E3-93DE-C6C0EFA8B0D6}"/>
              </a:ext>
            </a:extLst>
          </p:cNvPr>
          <p:cNvGrpSpPr/>
          <p:nvPr/>
        </p:nvGrpSpPr>
        <p:grpSpPr>
          <a:xfrm>
            <a:off x="6781790" y="1112520"/>
            <a:ext cx="4526287" cy="1294015"/>
            <a:chOff x="1082681" y="2658703"/>
            <a:chExt cx="4526287" cy="1294015"/>
          </a:xfrm>
        </p:grpSpPr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D547C18B-71F2-4BE5-8CDC-007EB6DE5C9B}"/>
                </a:ext>
              </a:extLst>
            </p:cNvPr>
            <p:cNvSpPr txBox="1"/>
            <p:nvPr/>
          </p:nvSpPr>
          <p:spPr>
            <a:xfrm>
              <a:off x="1082682" y="2658703"/>
              <a:ext cx="21825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cs typeface="+mn-ea"/>
                  <a:sym typeface="+mn-lt"/>
                </a:rPr>
                <a:t>Add title text</a:t>
              </a:r>
              <a:endParaRPr lang="zh-CN" altLang="en-US" sz="2500" dirty="0">
                <a:cs typeface="+mn-ea"/>
                <a:sym typeface="+mn-lt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65EEDB4A-63F6-461B-A462-7FD311473016}"/>
                </a:ext>
              </a:extLst>
            </p:cNvPr>
            <p:cNvSpPr txBox="1"/>
            <p:nvPr/>
          </p:nvSpPr>
          <p:spPr>
            <a:xfrm>
              <a:off x="1082681" y="3165195"/>
              <a:ext cx="452628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F965B4E-B8E5-40BF-A413-52110E37A0F6}"/>
              </a:ext>
            </a:extLst>
          </p:cNvPr>
          <p:cNvGrpSpPr/>
          <p:nvPr/>
        </p:nvGrpSpPr>
        <p:grpSpPr>
          <a:xfrm>
            <a:off x="6781790" y="2429683"/>
            <a:ext cx="4526287" cy="1294015"/>
            <a:chOff x="1082681" y="2658703"/>
            <a:chExt cx="4526287" cy="1294015"/>
          </a:xfrm>
        </p:grpSpPr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13BA7577-60ED-48F9-BAB1-0446A56603B2}"/>
                </a:ext>
              </a:extLst>
            </p:cNvPr>
            <p:cNvSpPr txBox="1"/>
            <p:nvPr/>
          </p:nvSpPr>
          <p:spPr>
            <a:xfrm>
              <a:off x="1082682" y="2658703"/>
              <a:ext cx="21825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cs typeface="+mn-ea"/>
                  <a:sym typeface="+mn-lt"/>
                </a:rPr>
                <a:t>Add title text</a:t>
              </a:r>
              <a:endParaRPr lang="zh-CN" altLang="en-US" sz="2500" dirty="0">
                <a:cs typeface="+mn-ea"/>
                <a:sym typeface="+mn-lt"/>
              </a:endParaRPr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28270A0D-24F0-43F5-B6BA-F59798A3403F}"/>
                </a:ext>
              </a:extLst>
            </p:cNvPr>
            <p:cNvSpPr txBox="1"/>
            <p:nvPr/>
          </p:nvSpPr>
          <p:spPr>
            <a:xfrm>
              <a:off x="1082681" y="3165195"/>
              <a:ext cx="452628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0AD1CA-28FD-4059-B617-2791162968C2}"/>
              </a:ext>
            </a:extLst>
          </p:cNvPr>
          <p:cNvGrpSpPr/>
          <p:nvPr/>
        </p:nvGrpSpPr>
        <p:grpSpPr>
          <a:xfrm>
            <a:off x="6781790" y="3797201"/>
            <a:ext cx="4526287" cy="1294015"/>
            <a:chOff x="1082681" y="2658703"/>
            <a:chExt cx="4526287" cy="1294015"/>
          </a:xfrm>
        </p:grpSpPr>
        <p:sp>
          <p:nvSpPr>
            <p:cNvPr id="26" name="TextBox 39">
              <a:extLst>
                <a:ext uri="{FF2B5EF4-FFF2-40B4-BE49-F238E27FC236}">
                  <a16:creationId xmlns:a16="http://schemas.microsoft.com/office/drawing/2014/main" id="{892E7E04-54FD-493C-914F-A0162975B2DC}"/>
                </a:ext>
              </a:extLst>
            </p:cNvPr>
            <p:cNvSpPr txBox="1"/>
            <p:nvPr/>
          </p:nvSpPr>
          <p:spPr>
            <a:xfrm>
              <a:off x="1082682" y="2658703"/>
              <a:ext cx="21825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cs typeface="+mn-ea"/>
                  <a:sym typeface="+mn-lt"/>
                </a:rPr>
                <a:t>Add title text</a:t>
              </a:r>
              <a:endParaRPr lang="zh-CN" altLang="en-US" sz="2500" dirty="0">
                <a:cs typeface="+mn-ea"/>
                <a:sym typeface="+mn-lt"/>
              </a:endParaRPr>
            </a:p>
          </p:txBody>
        </p:sp>
        <p:sp>
          <p:nvSpPr>
            <p:cNvPr id="27" name="TextBox 40">
              <a:extLst>
                <a:ext uri="{FF2B5EF4-FFF2-40B4-BE49-F238E27FC236}">
                  <a16:creationId xmlns:a16="http://schemas.microsoft.com/office/drawing/2014/main" id="{C364676D-D08C-4726-9406-E24C3D94EA84}"/>
                </a:ext>
              </a:extLst>
            </p:cNvPr>
            <p:cNvSpPr txBox="1"/>
            <p:nvPr/>
          </p:nvSpPr>
          <p:spPr>
            <a:xfrm>
              <a:off x="1082681" y="3165195"/>
              <a:ext cx="452628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4361A0F-6C97-4008-87AD-55C000EC9A33}"/>
              </a:ext>
            </a:extLst>
          </p:cNvPr>
          <p:cNvGrpSpPr/>
          <p:nvPr/>
        </p:nvGrpSpPr>
        <p:grpSpPr>
          <a:xfrm>
            <a:off x="6781790" y="5101062"/>
            <a:ext cx="4526287" cy="1294015"/>
            <a:chOff x="1082681" y="2658703"/>
            <a:chExt cx="4526287" cy="1294015"/>
          </a:xfrm>
        </p:grpSpPr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F5AA8C04-434E-4D2B-AC45-196098E319BE}"/>
                </a:ext>
              </a:extLst>
            </p:cNvPr>
            <p:cNvSpPr txBox="1"/>
            <p:nvPr/>
          </p:nvSpPr>
          <p:spPr>
            <a:xfrm>
              <a:off x="1082682" y="2658703"/>
              <a:ext cx="218252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00" dirty="0">
                  <a:cs typeface="+mn-ea"/>
                  <a:sym typeface="+mn-lt"/>
                </a:rPr>
                <a:t>Add title text</a:t>
              </a:r>
              <a:endParaRPr lang="zh-CN" altLang="en-US" sz="2500" dirty="0">
                <a:cs typeface="+mn-ea"/>
                <a:sym typeface="+mn-lt"/>
              </a:endParaRPr>
            </a:p>
          </p:txBody>
        </p:sp>
        <p:sp>
          <p:nvSpPr>
            <p:cNvPr id="30" name="TextBox 40">
              <a:extLst>
                <a:ext uri="{FF2B5EF4-FFF2-40B4-BE49-F238E27FC236}">
                  <a16:creationId xmlns:a16="http://schemas.microsoft.com/office/drawing/2014/main" id="{69A9F074-F405-4945-BB2D-8A74840DDDD3}"/>
                </a:ext>
              </a:extLst>
            </p:cNvPr>
            <p:cNvSpPr txBox="1"/>
            <p:nvPr/>
          </p:nvSpPr>
          <p:spPr>
            <a:xfrm>
              <a:off x="1082681" y="3165195"/>
              <a:ext cx="452628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1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4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869675" y="1365813"/>
            <a:ext cx="4512553" cy="45372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96000" y="2679391"/>
            <a:ext cx="4914018" cy="1010268"/>
            <a:chOff x="6096000" y="2887735"/>
            <a:chExt cx="4914018" cy="1010268"/>
          </a:xfrm>
        </p:grpSpPr>
        <p:sp>
          <p:nvSpPr>
            <p:cNvPr id="19" name="Oval 23"/>
            <p:cNvSpPr/>
            <p:nvPr/>
          </p:nvSpPr>
          <p:spPr>
            <a:xfrm>
              <a:off x="6096000" y="2949147"/>
              <a:ext cx="579183" cy="579183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25"/>
            <p:cNvSpPr>
              <a:spLocks/>
            </p:cNvSpPr>
            <p:nvPr/>
          </p:nvSpPr>
          <p:spPr bwMode="auto">
            <a:xfrm>
              <a:off x="6303631" y="3167941"/>
              <a:ext cx="152136" cy="153144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1 w 64"/>
                <a:gd name="T11" fmla="*/ 47 h 64"/>
                <a:gd name="T12" fmla="*/ 17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1 w 64"/>
                <a:gd name="T19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1" y="47"/>
                  </a:moveTo>
                  <a:cubicBezTo>
                    <a:pt x="42" y="57"/>
                    <a:pt x="27" y="59"/>
                    <a:pt x="17" y="50"/>
                  </a:cubicBezTo>
                  <a:cubicBezTo>
                    <a:pt x="7" y="41"/>
                    <a:pt x="6" y="26"/>
                    <a:pt x="14" y="16"/>
                  </a:cubicBezTo>
                  <a:cubicBezTo>
                    <a:pt x="23" y="6"/>
                    <a:pt x="38" y="5"/>
                    <a:pt x="48" y="14"/>
                  </a:cubicBezTo>
                  <a:cubicBezTo>
                    <a:pt x="58" y="22"/>
                    <a:pt x="59" y="37"/>
                    <a:pt x="5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26"/>
            <p:cNvSpPr>
              <a:spLocks/>
            </p:cNvSpPr>
            <p:nvPr/>
          </p:nvSpPr>
          <p:spPr bwMode="auto">
            <a:xfrm>
              <a:off x="6341916" y="3206226"/>
              <a:ext cx="42316" cy="4332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7"/>
            <p:cNvSpPr>
              <a:spLocks/>
            </p:cNvSpPr>
            <p:nvPr/>
          </p:nvSpPr>
          <p:spPr bwMode="auto">
            <a:xfrm>
              <a:off x="6227059" y="3101444"/>
              <a:ext cx="305279" cy="257926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6 w 128"/>
                <a:gd name="T5" fmla="*/ 7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7 h 108"/>
                <a:gd name="T12" fmla="*/ 28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2 w 128"/>
                <a:gd name="T41" fmla="*/ 32 h 108"/>
                <a:gd name="T42" fmla="*/ 34 w 128"/>
                <a:gd name="T43" fmla="*/ 28 h 108"/>
                <a:gd name="T44" fmla="*/ 41 w 128"/>
                <a:gd name="T45" fmla="*/ 10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0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4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5" y="3"/>
                    <a:pt x="33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6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2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9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10" y="32"/>
                    <a:pt x="12" y="3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3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06242" y="2887735"/>
              <a:ext cx="4203776" cy="1010268"/>
              <a:chOff x="874712" y="3336038"/>
              <a:chExt cx="4203776" cy="1010268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3EB1709-6D20-4440-8800-976CC5E9712E}"/>
                  </a:ext>
                </a:extLst>
              </p:cNvPr>
              <p:cNvSpPr/>
              <p:nvPr/>
            </p:nvSpPr>
            <p:spPr>
              <a:xfrm>
                <a:off x="874712" y="3758837"/>
                <a:ext cx="4203776" cy="5874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CBCE2F27-1948-4AAF-B7D2-B7B4F23C2784}"/>
                  </a:ext>
                </a:extLst>
              </p:cNvPr>
              <p:cNvSpPr/>
              <p:nvPr/>
            </p:nvSpPr>
            <p:spPr>
              <a:xfrm>
                <a:off x="874712" y="3336038"/>
                <a:ext cx="2669062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096000" y="3770593"/>
            <a:ext cx="4914018" cy="1010267"/>
            <a:chOff x="6096000" y="3971633"/>
            <a:chExt cx="4914018" cy="1010267"/>
          </a:xfrm>
        </p:grpSpPr>
        <p:sp>
          <p:nvSpPr>
            <p:cNvPr id="15" name="Oval 17"/>
            <p:cNvSpPr/>
            <p:nvPr/>
          </p:nvSpPr>
          <p:spPr>
            <a:xfrm>
              <a:off x="6096000" y="4074563"/>
              <a:ext cx="579183" cy="579183"/>
            </a:xfrm>
            <a:prstGeom prst="ellipse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19"/>
            <p:cNvSpPr>
              <a:spLocks/>
            </p:cNvSpPr>
            <p:nvPr/>
          </p:nvSpPr>
          <p:spPr bwMode="auto">
            <a:xfrm>
              <a:off x="6236631" y="4226418"/>
              <a:ext cx="286137" cy="306286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9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8"/>
                    <a:pt x="112" y="11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0"/>
            <p:cNvSpPr>
              <a:spLocks/>
            </p:cNvSpPr>
            <p:nvPr/>
          </p:nvSpPr>
          <p:spPr bwMode="auto">
            <a:xfrm>
              <a:off x="6274917" y="4264704"/>
              <a:ext cx="209565" cy="191429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3 w 88"/>
                <a:gd name="T47" fmla="*/ 60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8 w 88"/>
                <a:gd name="T59" fmla="*/ 60 h 80"/>
                <a:gd name="T60" fmla="*/ 68 w 88"/>
                <a:gd name="T61" fmla="*/ 48 h 80"/>
                <a:gd name="T62" fmla="*/ 84 w 88"/>
                <a:gd name="T63" fmla="*/ 65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7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0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21"/>
            <p:cNvSpPr>
              <a:spLocks/>
            </p:cNvSpPr>
            <p:nvPr/>
          </p:nvSpPr>
          <p:spPr bwMode="auto">
            <a:xfrm>
              <a:off x="6388767" y="4293922"/>
              <a:ext cx="57429" cy="57428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close/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806242" y="3971633"/>
              <a:ext cx="4203776" cy="1010267"/>
              <a:chOff x="874712" y="3336038"/>
              <a:chExt cx="4203776" cy="101026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3EB1709-6D20-4440-8800-976CC5E9712E}"/>
                  </a:ext>
                </a:extLst>
              </p:cNvPr>
              <p:cNvSpPr/>
              <p:nvPr/>
            </p:nvSpPr>
            <p:spPr>
              <a:xfrm>
                <a:off x="874712" y="3758836"/>
                <a:ext cx="4203776" cy="5874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BCE2F27-1948-4AAF-B7D2-B7B4F23C2784}"/>
                  </a:ext>
                </a:extLst>
              </p:cNvPr>
              <p:cNvSpPr/>
              <p:nvPr/>
            </p:nvSpPr>
            <p:spPr>
              <a:xfrm>
                <a:off x="874712" y="3336038"/>
                <a:ext cx="2801584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096000" y="4911352"/>
            <a:ext cx="4914018" cy="1010268"/>
            <a:chOff x="6096000" y="5119696"/>
            <a:chExt cx="4914018" cy="1010268"/>
          </a:xfrm>
        </p:grpSpPr>
        <p:sp>
          <p:nvSpPr>
            <p:cNvPr id="7" name="Oval 7"/>
            <p:cNvSpPr/>
            <p:nvPr/>
          </p:nvSpPr>
          <p:spPr>
            <a:xfrm>
              <a:off x="6096000" y="5199979"/>
              <a:ext cx="579183" cy="579183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9"/>
            <p:cNvSpPr>
              <a:spLocks/>
            </p:cNvSpPr>
            <p:nvPr/>
          </p:nvSpPr>
          <p:spPr bwMode="auto">
            <a:xfrm>
              <a:off x="6272902" y="5423872"/>
              <a:ext cx="197474" cy="153143"/>
            </a:xfrm>
            <a:custGeom>
              <a:avLst/>
              <a:gdLst>
                <a:gd name="T0" fmla="*/ 74 w 83"/>
                <a:gd name="T1" fmla="*/ 3 h 64"/>
                <a:gd name="T2" fmla="*/ 41 w 83"/>
                <a:gd name="T3" fmla="*/ 0 h 64"/>
                <a:gd name="T4" fmla="*/ 8 w 83"/>
                <a:gd name="T5" fmla="*/ 3 h 64"/>
                <a:gd name="T6" fmla="*/ 5 w 83"/>
                <a:gd name="T7" fmla="*/ 6 h 64"/>
                <a:gd name="T8" fmla="*/ 5 w 83"/>
                <a:gd name="T9" fmla="*/ 58 h 64"/>
                <a:gd name="T10" fmla="*/ 8 w 83"/>
                <a:gd name="T11" fmla="*/ 61 h 64"/>
                <a:gd name="T12" fmla="*/ 41 w 83"/>
                <a:gd name="T13" fmla="*/ 64 h 64"/>
                <a:gd name="T14" fmla="*/ 74 w 83"/>
                <a:gd name="T15" fmla="*/ 61 h 64"/>
                <a:gd name="T16" fmla="*/ 77 w 83"/>
                <a:gd name="T17" fmla="*/ 58 h 64"/>
                <a:gd name="T18" fmla="*/ 77 w 83"/>
                <a:gd name="T19" fmla="*/ 6 h 64"/>
                <a:gd name="T20" fmla="*/ 74 w 83"/>
                <a:gd name="T21" fmla="*/ 3 h 64"/>
                <a:gd name="T22" fmla="*/ 73 w 83"/>
                <a:gd name="T23" fmla="*/ 57 h 64"/>
                <a:gd name="T24" fmla="*/ 9 w 83"/>
                <a:gd name="T25" fmla="*/ 57 h 64"/>
                <a:gd name="T26" fmla="*/ 9 w 83"/>
                <a:gd name="T27" fmla="*/ 7 h 64"/>
                <a:gd name="T28" fmla="*/ 73 w 83"/>
                <a:gd name="T29" fmla="*/ 7 h 64"/>
                <a:gd name="T30" fmla="*/ 73 w 83"/>
                <a:gd name="T3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64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0" y="23"/>
                    <a:pt x="0" y="41"/>
                    <a:pt x="5" y="58"/>
                  </a:cubicBezTo>
                  <a:cubicBezTo>
                    <a:pt x="6" y="60"/>
                    <a:pt x="7" y="61"/>
                    <a:pt x="8" y="61"/>
                  </a:cubicBezTo>
                  <a:cubicBezTo>
                    <a:pt x="19" y="63"/>
                    <a:pt x="30" y="64"/>
                    <a:pt x="41" y="64"/>
                  </a:cubicBezTo>
                  <a:cubicBezTo>
                    <a:pt x="52" y="64"/>
                    <a:pt x="63" y="63"/>
                    <a:pt x="74" y="61"/>
                  </a:cubicBezTo>
                  <a:cubicBezTo>
                    <a:pt x="75" y="61"/>
                    <a:pt x="76" y="60"/>
                    <a:pt x="77" y="58"/>
                  </a:cubicBezTo>
                  <a:cubicBezTo>
                    <a:pt x="83" y="41"/>
                    <a:pt x="83" y="23"/>
                    <a:pt x="77" y="6"/>
                  </a:cubicBezTo>
                  <a:cubicBezTo>
                    <a:pt x="76" y="4"/>
                    <a:pt x="75" y="3"/>
                    <a:pt x="74" y="3"/>
                  </a:cubicBezTo>
                  <a:close/>
                  <a:moveTo>
                    <a:pt x="73" y="57"/>
                  </a:moveTo>
                  <a:cubicBezTo>
                    <a:pt x="52" y="61"/>
                    <a:pt x="31" y="61"/>
                    <a:pt x="9" y="57"/>
                  </a:cubicBezTo>
                  <a:cubicBezTo>
                    <a:pt x="4" y="40"/>
                    <a:pt x="4" y="24"/>
                    <a:pt x="9" y="7"/>
                  </a:cubicBezTo>
                  <a:cubicBezTo>
                    <a:pt x="31" y="2"/>
                    <a:pt x="52" y="2"/>
                    <a:pt x="73" y="7"/>
                  </a:cubicBezTo>
                  <a:cubicBezTo>
                    <a:pt x="79" y="24"/>
                    <a:pt x="79" y="40"/>
                    <a:pt x="7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0"/>
            <p:cNvSpPr>
              <a:spLocks/>
            </p:cNvSpPr>
            <p:nvPr/>
          </p:nvSpPr>
          <p:spPr bwMode="auto">
            <a:xfrm>
              <a:off x="6234616" y="5385586"/>
              <a:ext cx="312332" cy="238782"/>
            </a:xfrm>
            <a:custGeom>
              <a:avLst/>
              <a:gdLst>
                <a:gd name="T0" fmla="*/ 125 w 131"/>
                <a:gd name="T1" fmla="*/ 10 h 100"/>
                <a:gd name="T2" fmla="*/ 118 w 131"/>
                <a:gd name="T3" fmla="*/ 4 h 100"/>
                <a:gd name="T4" fmla="*/ 65 w 131"/>
                <a:gd name="T5" fmla="*/ 0 h 100"/>
                <a:gd name="T6" fmla="*/ 13 w 131"/>
                <a:gd name="T7" fmla="*/ 4 h 100"/>
                <a:gd name="T8" fmla="*/ 6 w 131"/>
                <a:gd name="T9" fmla="*/ 10 h 100"/>
                <a:gd name="T10" fmla="*/ 6 w 131"/>
                <a:gd name="T11" fmla="*/ 87 h 100"/>
                <a:gd name="T12" fmla="*/ 13 w 131"/>
                <a:gd name="T13" fmla="*/ 93 h 100"/>
                <a:gd name="T14" fmla="*/ 38 w 131"/>
                <a:gd name="T15" fmla="*/ 96 h 100"/>
                <a:gd name="T16" fmla="*/ 37 w 131"/>
                <a:gd name="T17" fmla="*/ 96 h 100"/>
                <a:gd name="T18" fmla="*/ 65 w 131"/>
                <a:gd name="T19" fmla="*/ 100 h 100"/>
                <a:gd name="T20" fmla="*/ 93 w 131"/>
                <a:gd name="T21" fmla="*/ 96 h 100"/>
                <a:gd name="T22" fmla="*/ 92 w 131"/>
                <a:gd name="T23" fmla="*/ 96 h 100"/>
                <a:gd name="T24" fmla="*/ 118 w 131"/>
                <a:gd name="T25" fmla="*/ 93 h 100"/>
                <a:gd name="T26" fmla="*/ 125 w 131"/>
                <a:gd name="T27" fmla="*/ 87 h 100"/>
                <a:gd name="T28" fmla="*/ 125 w 131"/>
                <a:gd name="T29" fmla="*/ 10 h 100"/>
                <a:gd name="T30" fmla="*/ 117 w 131"/>
                <a:gd name="T31" fmla="*/ 85 h 100"/>
                <a:gd name="T32" fmla="*/ 14 w 131"/>
                <a:gd name="T33" fmla="*/ 85 h 100"/>
                <a:gd name="T34" fmla="*/ 14 w 131"/>
                <a:gd name="T35" fmla="*/ 12 h 100"/>
                <a:gd name="T36" fmla="*/ 117 w 131"/>
                <a:gd name="T37" fmla="*/ 12 h 100"/>
                <a:gd name="T38" fmla="*/ 117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10"/>
                  </a:moveTo>
                  <a:cubicBezTo>
                    <a:pt x="124" y="6"/>
                    <a:pt x="121" y="4"/>
                    <a:pt x="118" y="4"/>
                  </a:cubicBezTo>
                  <a:cubicBezTo>
                    <a:pt x="100" y="1"/>
                    <a:pt x="83" y="0"/>
                    <a:pt x="65" y="0"/>
                  </a:cubicBezTo>
                  <a:cubicBezTo>
                    <a:pt x="48" y="0"/>
                    <a:pt x="30" y="1"/>
                    <a:pt x="13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0" y="35"/>
                    <a:pt x="0" y="61"/>
                    <a:pt x="6" y="87"/>
                  </a:cubicBezTo>
                  <a:cubicBezTo>
                    <a:pt x="7" y="90"/>
                    <a:pt x="9" y="93"/>
                    <a:pt x="13" y="93"/>
                  </a:cubicBezTo>
                  <a:cubicBezTo>
                    <a:pt x="21" y="94"/>
                    <a:pt x="29" y="95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9"/>
                    <a:pt x="50" y="100"/>
                    <a:pt x="65" y="100"/>
                  </a:cubicBezTo>
                  <a:cubicBezTo>
                    <a:pt x="81" y="100"/>
                    <a:pt x="93" y="99"/>
                    <a:pt x="93" y="96"/>
                  </a:cubicBezTo>
                  <a:cubicBezTo>
                    <a:pt x="93" y="96"/>
                    <a:pt x="93" y="96"/>
                    <a:pt x="92" y="96"/>
                  </a:cubicBezTo>
                  <a:cubicBezTo>
                    <a:pt x="101" y="95"/>
                    <a:pt x="109" y="94"/>
                    <a:pt x="118" y="93"/>
                  </a:cubicBezTo>
                  <a:cubicBezTo>
                    <a:pt x="121" y="93"/>
                    <a:pt x="124" y="90"/>
                    <a:pt x="125" y="87"/>
                  </a:cubicBezTo>
                  <a:cubicBezTo>
                    <a:pt x="131" y="61"/>
                    <a:pt x="131" y="35"/>
                    <a:pt x="125" y="10"/>
                  </a:cubicBezTo>
                  <a:close/>
                  <a:moveTo>
                    <a:pt x="117" y="85"/>
                  </a:moveTo>
                  <a:cubicBezTo>
                    <a:pt x="82" y="89"/>
                    <a:pt x="48" y="89"/>
                    <a:pt x="14" y="85"/>
                  </a:cubicBezTo>
                  <a:cubicBezTo>
                    <a:pt x="8" y="61"/>
                    <a:pt x="8" y="36"/>
                    <a:pt x="14" y="12"/>
                  </a:cubicBezTo>
                  <a:cubicBezTo>
                    <a:pt x="48" y="7"/>
                    <a:pt x="82" y="7"/>
                    <a:pt x="117" y="12"/>
                  </a:cubicBezTo>
                  <a:cubicBezTo>
                    <a:pt x="123" y="36"/>
                    <a:pt x="123" y="61"/>
                    <a:pt x="11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1"/>
            <p:cNvSpPr>
              <a:spLocks/>
            </p:cNvSpPr>
            <p:nvPr/>
          </p:nvSpPr>
          <p:spPr bwMode="auto">
            <a:xfrm>
              <a:off x="6475414" y="5432940"/>
              <a:ext cx="28211" cy="2921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>
              <a:spLocks/>
            </p:cNvSpPr>
            <p:nvPr/>
          </p:nvSpPr>
          <p:spPr bwMode="auto">
            <a:xfrm>
              <a:off x="6465338" y="5557872"/>
              <a:ext cx="38286" cy="9067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3"/>
            <p:cNvSpPr>
              <a:spLocks/>
            </p:cNvSpPr>
            <p:nvPr/>
          </p:nvSpPr>
          <p:spPr bwMode="auto">
            <a:xfrm>
              <a:off x="6475414" y="5528654"/>
              <a:ext cx="38286" cy="100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6475414" y="5500443"/>
              <a:ext cx="38286" cy="9067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5"/>
            <p:cNvSpPr>
              <a:spLocks/>
            </p:cNvSpPr>
            <p:nvPr/>
          </p:nvSpPr>
          <p:spPr bwMode="auto">
            <a:xfrm>
              <a:off x="6313203" y="5462158"/>
              <a:ext cx="57429" cy="38286"/>
            </a:xfrm>
            <a:custGeom>
              <a:avLst/>
              <a:gdLst>
                <a:gd name="T0" fmla="*/ 22 w 24"/>
                <a:gd name="T1" fmla="*/ 0 h 16"/>
                <a:gd name="T2" fmla="*/ 4 w 24"/>
                <a:gd name="T3" fmla="*/ 1 h 16"/>
                <a:gd name="T4" fmla="*/ 1 w 24"/>
                <a:gd name="T5" fmla="*/ 3 h 16"/>
                <a:gd name="T6" fmla="*/ 0 w 24"/>
                <a:gd name="T7" fmla="*/ 14 h 16"/>
                <a:gd name="T8" fmla="*/ 2 w 24"/>
                <a:gd name="T9" fmla="*/ 16 h 16"/>
                <a:gd name="T10" fmla="*/ 4 w 24"/>
                <a:gd name="T11" fmla="*/ 14 h 16"/>
                <a:gd name="T12" fmla="*/ 5 w 24"/>
                <a:gd name="T13" fmla="*/ 7 h 16"/>
                <a:gd name="T14" fmla="*/ 7 w 24"/>
                <a:gd name="T15" fmla="*/ 5 h 16"/>
                <a:gd name="T16" fmla="*/ 22 w 24"/>
                <a:gd name="T17" fmla="*/ 4 h 16"/>
                <a:gd name="T18" fmla="*/ 24 w 24"/>
                <a:gd name="T19" fmla="*/ 2 h 16"/>
                <a:gd name="T20" fmla="*/ 22 w 2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2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6"/>
                    <a:pt x="4" y="16"/>
                    <a:pt x="4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806241" y="5119696"/>
              <a:ext cx="4203777" cy="1010268"/>
              <a:chOff x="874711" y="3359188"/>
              <a:chExt cx="4203777" cy="1010268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E3EB1709-6D20-4440-8800-976CC5E9712E}"/>
                  </a:ext>
                </a:extLst>
              </p:cNvPr>
              <p:cNvSpPr/>
              <p:nvPr/>
            </p:nvSpPr>
            <p:spPr>
              <a:xfrm>
                <a:off x="874712" y="3781987"/>
                <a:ext cx="4203776" cy="5874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BCE2F27-1948-4AAF-B7D2-B7B4F23C2784}"/>
                  </a:ext>
                </a:extLst>
              </p:cNvPr>
              <p:cNvSpPr/>
              <p:nvPr/>
            </p:nvSpPr>
            <p:spPr>
              <a:xfrm>
                <a:off x="874711" y="3359188"/>
                <a:ext cx="2801583" cy="52322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96000" y="1692702"/>
            <a:ext cx="4181475" cy="494060"/>
            <a:chOff x="4648199" y="1885950"/>
            <a:chExt cx="4181475" cy="494060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4648199" y="1885950"/>
              <a:ext cx="4181475" cy="4940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4648199" y="1945802"/>
              <a:ext cx="4181475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9" name="组合 48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53" name="圆角矩形 52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94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/>
          </p:cNvSpPr>
          <p:nvPr/>
        </p:nvSpPr>
        <p:spPr bwMode="auto">
          <a:xfrm>
            <a:off x="4347465" y="2057605"/>
            <a:ext cx="3497069" cy="1749328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866952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587163" y="2352864"/>
            <a:ext cx="2958939" cy="2958939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98366" y="2848136"/>
            <a:ext cx="407965" cy="1898547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52" fontAlgn="base" latinLnBrk="1">
              <a:spcBef>
                <a:spcPct val="0"/>
              </a:spcBef>
              <a:spcAft>
                <a:spcPct val="0"/>
              </a:spcAft>
            </a:pPr>
            <a:endParaRPr lang="zh-CN" altLang="en-US" sz="1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Other_4"/>
          <p:cNvSpPr>
            <a:spLocks/>
          </p:cNvSpPr>
          <p:nvPr/>
        </p:nvSpPr>
        <p:spPr bwMode="auto">
          <a:xfrm>
            <a:off x="6244423" y="3597395"/>
            <a:ext cx="755608" cy="1149288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866952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MH_Other_5"/>
          <p:cNvSpPr>
            <a:spLocks/>
          </p:cNvSpPr>
          <p:nvPr/>
        </p:nvSpPr>
        <p:spPr bwMode="auto">
          <a:xfrm flipH="1">
            <a:off x="5199905" y="3597395"/>
            <a:ext cx="757197" cy="1149288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866952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96745" y="4787637"/>
            <a:ext cx="1430260" cy="49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52" fontAlgn="base" latinLnBrk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Title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010935" y="3268804"/>
            <a:ext cx="1076265" cy="1076265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04801" y="3268804"/>
            <a:ext cx="1076265" cy="1076265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557075" y="1722663"/>
            <a:ext cx="1076265" cy="1074677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Title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983054" y="1457103"/>
            <a:ext cx="2628697" cy="1406922"/>
            <a:chOff x="820148" y="2482576"/>
            <a:chExt cx="2628697" cy="1406922"/>
          </a:xfrm>
        </p:grpSpPr>
        <p:sp>
          <p:nvSpPr>
            <p:cNvPr id="18" name="文本框 17"/>
            <p:cNvSpPr txBox="1"/>
            <p:nvPr/>
          </p:nvSpPr>
          <p:spPr>
            <a:xfrm>
              <a:off x="1029335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0148" y="2935391"/>
              <a:ext cx="2628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41419" y="3597395"/>
            <a:ext cx="2628697" cy="1406922"/>
            <a:chOff x="820148" y="2482576"/>
            <a:chExt cx="2628697" cy="1406922"/>
          </a:xfrm>
        </p:grpSpPr>
        <p:sp>
          <p:nvSpPr>
            <p:cNvPr id="21" name="文本框 20"/>
            <p:cNvSpPr txBox="1"/>
            <p:nvPr/>
          </p:nvSpPr>
          <p:spPr>
            <a:xfrm>
              <a:off x="1029335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0148" y="2935391"/>
              <a:ext cx="2628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42995" y="3153590"/>
            <a:ext cx="2628697" cy="1406922"/>
            <a:chOff x="820148" y="2482576"/>
            <a:chExt cx="2628697" cy="1406922"/>
          </a:xfrm>
        </p:grpSpPr>
        <p:sp>
          <p:nvSpPr>
            <p:cNvPr id="24" name="文本框 23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20148" y="2935391"/>
              <a:ext cx="2628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1" name="组合 40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2" name="圆角矩形 41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5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88784" y="1768937"/>
            <a:ext cx="2002272" cy="2002270"/>
            <a:chOff x="1388784" y="1768937"/>
            <a:chExt cx="2002272" cy="2002270"/>
          </a:xfrm>
        </p:grpSpPr>
        <p:sp>
          <p:nvSpPr>
            <p:cNvPr id="2" name="椭圆 1"/>
            <p:cNvSpPr/>
            <p:nvPr/>
          </p:nvSpPr>
          <p:spPr>
            <a:xfrm>
              <a:off x="1388784" y="1768937"/>
              <a:ext cx="2002272" cy="200227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11"/>
            <p:cNvSpPr>
              <a:spLocks noEditPoints="1"/>
            </p:cNvSpPr>
            <p:nvPr/>
          </p:nvSpPr>
          <p:spPr bwMode="auto">
            <a:xfrm>
              <a:off x="1697923" y="2077345"/>
              <a:ext cx="1383994" cy="1383993"/>
            </a:xfrm>
            <a:custGeom>
              <a:avLst/>
              <a:gdLst>
                <a:gd name="T0" fmla="*/ 627 w 1254"/>
                <a:gd name="T1" fmla="*/ 1254 h 1254"/>
                <a:gd name="T2" fmla="*/ 0 w 1254"/>
                <a:gd name="T3" fmla="*/ 627 h 1254"/>
                <a:gd name="T4" fmla="*/ 627 w 1254"/>
                <a:gd name="T5" fmla="*/ 0 h 1254"/>
                <a:gd name="T6" fmla="*/ 1254 w 1254"/>
                <a:gd name="T7" fmla="*/ 627 h 1254"/>
                <a:gd name="T8" fmla="*/ 627 w 1254"/>
                <a:gd name="T9" fmla="*/ 1254 h 1254"/>
                <a:gd name="T10" fmla="*/ 1213 w 1254"/>
                <a:gd name="T11" fmla="*/ 627 h 1254"/>
                <a:gd name="T12" fmla="*/ 627 w 1254"/>
                <a:gd name="T13" fmla="*/ 41 h 1254"/>
                <a:gd name="T14" fmla="*/ 40 w 1254"/>
                <a:gd name="T15" fmla="*/ 627 h 1254"/>
                <a:gd name="T16" fmla="*/ 627 w 1254"/>
                <a:gd name="T17" fmla="*/ 1214 h 1254"/>
                <a:gd name="T18" fmla="*/ 1213 w 1254"/>
                <a:gd name="T19" fmla="*/ 62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" h="1254">
                  <a:moveTo>
                    <a:pt x="627" y="1254"/>
                  </a:moveTo>
                  <a:cubicBezTo>
                    <a:pt x="280" y="1254"/>
                    <a:pt x="0" y="974"/>
                    <a:pt x="0" y="627"/>
                  </a:cubicBezTo>
                  <a:cubicBezTo>
                    <a:pt x="0" y="281"/>
                    <a:pt x="280" y="0"/>
                    <a:pt x="627" y="0"/>
                  </a:cubicBezTo>
                  <a:cubicBezTo>
                    <a:pt x="973" y="0"/>
                    <a:pt x="1254" y="281"/>
                    <a:pt x="1254" y="627"/>
                  </a:cubicBezTo>
                  <a:cubicBezTo>
                    <a:pt x="1254" y="974"/>
                    <a:pt x="973" y="1254"/>
                    <a:pt x="627" y="1254"/>
                  </a:cubicBezTo>
                  <a:close/>
                  <a:moveTo>
                    <a:pt x="1213" y="627"/>
                  </a:moveTo>
                  <a:cubicBezTo>
                    <a:pt x="1213" y="304"/>
                    <a:pt x="950" y="41"/>
                    <a:pt x="627" y="41"/>
                  </a:cubicBezTo>
                  <a:cubicBezTo>
                    <a:pt x="303" y="41"/>
                    <a:pt x="40" y="304"/>
                    <a:pt x="40" y="627"/>
                  </a:cubicBezTo>
                  <a:cubicBezTo>
                    <a:pt x="40" y="951"/>
                    <a:pt x="303" y="1214"/>
                    <a:pt x="627" y="1214"/>
                  </a:cubicBezTo>
                  <a:cubicBezTo>
                    <a:pt x="950" y="1214"/>
                    <a:pt x="1213" y="951"/>
                    <a:pt x="1213" y="62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62022" y="1768937"/>
            <a:ext cx="2002272" cy="2002270"/>
            <a:chOff x="3862022" y="1768937"/>
            <a:chExt cx="2002272" cy="2002270"/>
          </a:xfrm>
        </p:grpSpPr>
        <p:sp>
          <p:nvSpPr>
            <p:cNvPr id="23" name="椭圆 22"/>
            <p:cNvSpPr/>
            <p:nvPr/>
          </p:nvSpPr>
          <p:spPr>
            <a:xfrm>
              <a:off x="3862022" y="1768937"/>
              <a:ext cx="2002272" cy="200227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4178427" y="2078139"/>
              <a:ext cx="1383994" cy="1383993"/>
            </a:xfrm>
            <a:custGeom>
              <a:avLst/>
              <a:gdLst>
                <a:gd name="T0" fmla="*/ 627 w 1254"/>
                <a:gd name="T1" fmla="*/ 1254 h 1254"/>
                <a:gd name="T2" fmla="*/ 0 w 1254"/>
                <a:gd name="T3" fmla="*/ 627 h 1254"/>
                <a:gd name="T4" fmla="*/ 627 w 1254"/>
                <a:gd name="T5" fmla="*/ 0 h 1254"/>
                <a:gd name="T6" fmla="*/ 1254 w 1254"/>
                <a:gd name="T7" fmla="*/ 627 h 1254"/>
                <a:gd name="T8" fmla="*/ 627 w 1254"/>
                <a:gd name="T9" fmla="*/ 1254 h 1254"/>
                <a:gd name="T10" fmla="*/ 1213 w 1254"/>
                <a:gd name="T11" fmla="*/ 627 h 1254"/>
                <a:gd name="T12" fmla="*/ 627 w 1254"/>
                <a:gd name="T13" fmla="*/ 41 h 1254"/>
                <a:gd name="T14" fmla="*/ 40 w 1254"/>
                <a:gd name="T15" fmla="*/ 627 h 1254"/>
                <a:gd name="T16" fmla="*/ 627 w 1254"/>
                <a:gd name="T17" fmla="*/ 1214 h 1254"/>
                <a:gd name="T18" fmla="*/ 1213 w 1254"/>
                <a:gd name="T19" fmla="*/ 62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" h="1254">
                  <a:moveTo>
                    <a:pt x="627" y="1254"/>
                  </a:moveTo>
                  <a:cubicBezTo>
                    <a:pt x="280" y="1254"/>
                    <a:pt x="0" y="974"/>
                    <a:pt x="0" y="627"/>
                  </a:cubicBezTo>
                  <a:cubicBezTo>
                    <a:pt x="0" y="281"/>
                    <a:pt x="280" y="0"/>
                    <a:pt x="627" y="0"/>
                  </a:cubicBezTo>
                  <a:cubicBezTo>
                    <a:pt x="973" y="0"/>
                    <a:pt x="1254" y="281"/>
                    <a:pt x="1254" y="627"/>
                  </a:cubicBezTo>
                  <a:cubicBezTo>
                    <a:pt x="1254" y="974"/>
                    <a:pt x="973" y="1254"/>
                    <a:pt x="627" y="1254"/>
                  </a:cubicBezTo>
                  <a:close/>
                  <a:moveTo>
                    <a:pt x="1213" y="627"/>
                  </a:moveTo>
                  <a:cubicBezTo>
                    <a:pt x="1213" y="304"/>
                    <a:pt x="950" y="41"/>
                    <a:pt x="627" y="41"/>
                  </a:cubicBezTo>
                  <a:cubicBezTo>
                    <a:pt x="303" y="41"/>
                    <a:pt x="40" y="304"/>
                    <a:pt x="40" y="627"/>
                  </a:cubicBezTo>
                  <a:cubicBezTo>
                    <a:pt x="40" y="951"/>
                    <a:pt x="303" y="1214"/>
                    <a:pt x="627" y="1214"/>
                  </a:cubicBezTo>
                  <a:cubicBezTo>
                    <a:pt x="950" y="1214"/>
                    <a:pt x="1213" y="951"/>
                    <a:pt x="1213" y="6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46820" y="1768937"/>
            <a:ext cx="2002272" cy="2002270"/>
            <a:chOff x="6346820" y="1768937"/>
            <a:chExt cx="2002272" cy="2002270"/>
          </a:xfrm>
        </p:grpSpPr>
        <p:sp>
          <p:nvSpPr>
            <p:cNvPr id="24" name="椭圆 23"/>
            <p:cNvSpPr/>
            <p:nvPr/>
          </p:nvSpPr>
          <p:spPr>
            <a:xfrm>
              <a:off x="6346820" y="1768937"/>
              <a:ext cx="2002272" cy="200227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6653382" y="2078139"/>
              <a:ext cx="1383994" cy="1383993"/>
            </a:xfrm>
            <a:custGeom>
              <a:avLst/>
              <a:gdLst>
                <a:gd name="T0" fmla="*/ 627 w 1254"/>
                <a:gd name="T1" fmla="*/ 1254 h 1254"/>
                <a:gd name="T2" fmla="*/ 0 w 1254"/>
                <a:gd name="T3" fmla="*/ 627 h 1254"/>
                <a:gd name="T4" fmla="*/ 627 w 1254"/>
                <a:gd name="T5" fmla="*/ 0 h 1254"/>
                <a:gd name="T6" fmla="*/ 1254 w 1254"/>
                <a:gd name="T7" fmla="*/ 627 h 1254"/>
                <a:gd name="T8" fmla="*/ 627 w 1254"/>
                <a:gd name="T9" fmla="*/ 1254 h 1254"/>
                <a:gd name="T10" fmla="*/ 1213 w 1254"/>
                <a:gd name="T11" fmla="*/ 627 h 1254"/>
                <a:gd name="T12" fmla="*/ 627 w 1254"/>
                <a:gd name="T13" fmla="*/ 41 h 1254"/>
                <a:gd name="T14" fmla="*/ 40 w 1254"/>
                <a:gd name="T15" fmla="*/ 627 h 1254"/>
                <a:gd name="T16" fmla="*/ 627 w 1254"/>
                <a:gd name="T17" fmla="*/ 1214 h 1254"/>
                <a:gd name="T18" fmla="*/ 1213 w 1254"/>
                <a:gd name="T19" fmla="*/ 62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" h="1254">
                  <a:moveTo>
                    <a:pt x="627" y="1254"/>
                  </a:moveTo>
                  <a:cubicBezTo>
                    <a:pt x="280" y="1254"/>
                    <a:pt x="0" y="974"/>
                    <a:pt x="0" y="627"/>
                  </a:cubicBezTo>
                  <a:cubicBezTo>
                    <a:pt x="0" y="281"/>
                    <a:pt x="280" y="0"/>
                    <a:pt x="627" y="0"/>
                  </a:cubicBezTo>
                  <a:cubicBezTo>
                    <a:pt x="973" y="0"/>
                    <a:pt x="1254" y="281"/>
                    <a:pt x="1254" y="627"/>
                  </a:cubicBezTo>
                  <a:cubicBezTo>
                    <a:pt x="1254" y="974"/>
                    <a:pt x="973" y="1254"/>
                    <a:pt x="627" y="1254"/>
                  </a:cubicBezTo>
                  <a:close/>
                  <a:moveTo>
                    <a:pt x="1213" y="627"/>
                  </a:moveTo>
                  <a:cubicBezTo>
                    <a:pt x="1213" y="304"/>
                    <a:pt x="950" y="41"/>
                    <a:pt x="627" y="41"/>
                  </a:cubicBezTo>
                  <a:cubicBezTo>
                    <a:pt x="303" y="41"/>
                    <a:pt x="40" y="304"/>
                    <a:pt x="40" y="627"/>
                  </a:cubicBezTo>
                  <a:cubicBezTo>
                    <a:pt x="40" y="951"/>
                    <a:pt x="303" y="1214"/>
                    <a:pt x="627" y="1214"/>
                  </a:cubicBezTo>
                  <a:cubicBezTo>
                    <a:pt x="950" y="1214"/>
                    <a:pt x="1213" y="951"/>
                    <a:pt x="1213" y="6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820058" y="1768937"/>
            <a:ext cx="2002272" cy="2002270"/>
            <a:chOff x="8820058" y="1768937"/>
            <a:chExt cx="2002272" cy="2002270"/>
          </a:xfrm>
        </p:grpSpPr>
        <p:sp>
          <p:nvSpPr>
            <p:cNvPr id="25" name="椭圆 24"/>
            <p:cNvSpPr/>
            <p:nvPr/>
          </p:nvSpPr>
          <p:spPr>
            <a:xfrm>
              <a:off x="8820058" y="1768937"/>
              <a:ext cx="2002272" cy="200227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9128337" y="2078932"/>
              <a:ext cx="1383994" cy="1383993"/>
            </a:xfrm>
            <a:custGeom>
              <a:avLst/>
              <a:gdLst>
                <a:gd name="T0" fmla="*/ 627 w 1254"/>
                <a:gd name="T1" fmla="*/ 1254 h 1254"/>
                <a:gd name="T2" fmla="*/ 0 w 1254"/>
                <a:gd name="T3" fmla="*/ 627 h 1254"/>
                <a:gd name="T4" fmla="*/ 627 w 1254"/>
                <a:gd name="T5" fmla="*/ 0 h 1254"/>
                <a:gd name="T6" fmla="*/ 1254 w 1254"/>
                <a:gd name="T7" fmla="*/ 627 h 1254"/>
                <a:gd name="T8" fmla="*/ 627 w 1254"/>
                <a:gd name="T9" fmla="*/ 1254 h 1254"/>
                <a:gd name="T10" fmla="*/ 1213 w 1254"/>
                <a:gd name="T11" fmla="*/ 627 h 1254"/>
                <a:gd name="T12" fmla="*/ 627 w 1254"/>
                <a:gd name="T13" fmla="*/ 41 h 1254"/>
                <a:gd name="T14" fmla="*/ 40 w 1254"/>
                <a:gd name="T15" fmla="*/ 627 h 1254"/>
                <a:gd name="T16" fmla="*/ 627 w 1254"/>
                <a:gd name="T17" fmla="*/ 1214 h 1254"/>
                <a:gd name="T18" fmla="*/ 1213 w 1254"/>
                <a:gd name="T19" fmla="*/ 627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4" h="1254">
                  <a:moveTo>
                    <a:pt x="627" y="1254"/>
                  </a:moveTo>
                  <a:cubicBezTo>
                    <a:pt x="280" y="1254"/>
                    <a:pt x="0" y="974"/>
                    <a:pt x="0" y="627"/>
                  </a:cubicBezTo>
                  <a:cubicBezTo>
                    <a:pt x="0" y="281"/>
                    <a:pt x="280" y="0"/>
                    <a:pt x="627" y="0"/>
                  </a:cubicBezTo>
                  <a:cubicBezTo>
                    <a:pt x="973" y="0"/>
                    <a:pt x="1254" y="281"/>
                    <a:pt x="1254" y="627"/>
                  </a:cubicBezTo>
                  <a:cubicBezTo>
                    <a:pt x="1254" y="974"/>
                    <a:pt x="973" y="1254"/>
                    <a:pt x="627" y="1254"/>
                  </a:cubicBezTo>
                  <a:close/>
                  <a:moveTo>
                    <a:pt x="1213" y="627"/>
                  </a:moveTo>
                  <a:cubicBezTo>
                    <a:pt x="1213" y="304"/>
                    <a:pt x="950" y="41"/>
                    <a:pt x="627" y="41"/>
                  </a:cubicBezTo>
                  <a:cubicBezTo>
                    <a:pt x="303" y="41"/>
                    <a:pt x="40" y="304"/>
                    <a:pt x="40" y="627"/>
                  </a:cubicBezTo>
                  <a:cubicBezTo>
                    <a:pt x="40" y="951"/>
                    <a:pt x="303" y="1214"/>
                    <a:pt x="627" y="1214"/>
                  </a:cubicBezTo>
                  <a:cubicBezTo>
                    <a:pt x="950" y="1214"/>
                    <a:pt x="1213" y="951"/>
                    <a:pt x="1213" y="6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E3EB1709-6D20-4440-8800-976CC5E9712E}"/>
              </a:ext>
            </a:extLst>
          </p:cNvPr>
          <p:cNvSpPr/>
          <p:nvPr/>
        </p:nvSpPr>
        <p:spPr>
          <a:xfrm>
            <a:off x="1589694" y="4934496"/>
            <a:ext cx="9012612" cy="7005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29787" y="3903558"/>
            <a:ext cx="1673967" cy="404489"/>
            <a:chOff x="1599045" y="3903558"/>
            <a:chExt cx="1673967" cy="404489"/>
          </a:xfrm>
        </p:grpSpPr>
        <p:sp>
          <p:nvSpPr>
            <p:cNvPr id="9" name="圆角矩形 8"/>
            <p:cNvSpPr/>
            <p:nvPr/>
          </p:nvSpPr>
          <p:spPr>
            <a:xfrm>
              <a:off x="1599045" y="3916273"/>
              <a:ext cx="1673967" cy="3917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1625126" y="3903558"/>
              <a:ext cx="1647886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26174" y="3916273"/>
            <a:ext cx="1673967" cy="391774"/>
            <a:chOff x="1599045" y="3916273"/>
            <a:chExt cx="1673967" cy="391774"/>
          </a:xfrm>
        </p:grpSpPr>
        <p:sp>
          <p:nvSpPr>
            <p:cNvPr id="33" name="圆角矩形 32"/>
            <p:cNvSpPr/>
            <p:nvPr/>
          </p:nvSpPr>
          <p:spPr>
            <a:xfrm>
              <a:off x="1599045" y="3916273"/>
              <a:ext cx="1673967" cy="391774"/>
            </a:xfrm>
            <a:prstGeom prst="roundRect">
              <a:avLst>
                <a:gd name="adj" fmla="val 50000"/>
              </a:avLst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1625126" y="3916810"/>
              <a:ext cx="1647886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90534" y="3916273"/>
            <a:ext cx="1673967" cy="391774"/>
            <a:chOff x="1599045" y="3916273"/>
            <a:chExt cx="1673967" cy="391774"/>
          </a:xfrm>
        </p:grpSpPr>
        <p:sp>
          <p:nvSpPr>
            <p:cNvPr id="36" name="圆角矩形 35"/>
            <p:cNvSpPr/>
            <p:nvPr/>
          </p:nvSpPr>
          <p:spPr>
            <a:xfrm>
              <a:off x="1599045" y="3916273"/>
              <a:ext cx="1673967" cy="3917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1625126" y="3916810"/>
              <a:ext cx="1647886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63771" y="3916273"/>
            <a:ext cx="1673967" cy="391774"/>
            <a:chOff x="1599045" y="3916273"/>
            <a:chExt cx="1673967" cy="391774"/>
          </a:xfrm>
        </p:grpSpPr>
        <p:sp>
          <p:nvSpPr>
            <p:cNvPr id="39" name="圆角矩形 38"/>
            <p:cNvSpPr/>
            <p:nvPr/>
          </p:nvSpPr>
          <p:spPr>
            <a:xfrm>
              <a:off x="1599045" y="3916273"/>
              <a:ext cx="1673967" cy="391774"/>
            </a:xfrm>
            <a:prstGeom prst="roundRect">
              <a:avLst>
                <a:gd name="adj" fmla="val 50000"/>
              </a:avLst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1625126" y="3916810"/>
              <a:ext cx="1647886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0" hangingPunct="0"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2" name="组合 41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46" name="圆角矩形 45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4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823347" y="2483089"/>
            <a:ext cx="2409693" cy="241128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5" tIns="46988" rIns="90165" bIns="46988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52" fontAlgn="base" latinLnBrk="1">
              <a:spcBef>
                <a:spcPct val="0"/>
              </a:spcBef>
              <a:spcAft>
                <a:spcPct val="0"/>
              </a:spcAft>
            </a:pPr>
            <a:endParaRPr lang="en-US" altLang="zh-CN" sz="1707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671095" y="3229173"/>
            <a:ext cx="1033407" cy="1031819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501103" y="3407757"/>
            <a:ext cx="674651" cy="674651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691662" y="2146557"/>
            <a:ext cx="673063" cy="674651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586892" y="4453068"/>
            <a:ext cx="674651" cy="674651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6852201" y="2483089"/>
            <a:ext cx="2411281" cy="241128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5" tIns="46988" rIns="90165" bIns="46988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866952" fontAlgn="base" latinLnBrk="1">
              <a:spcBef>
                <a:spcPct val="0"/>
              </a:spcBef>
              <a:spcAft>
                <a:spcPct val="0"/>
              </a:spcAft>
            </a:pPr>
            <a:endParaRPr lang="en-US" altLang="zh-CN" sz="1707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382325" y="3229173"/>
            <a:ext cx="1031819" cy="1031819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8911075" y="3407757"/>
            <a:ext cx="673063" cy="674651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7720516" y="2146557"/>
            <a:ext cx="674651" cy="674651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7825286" y="4453068"/>
            <a:ext cx="673063" cy="674651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4942545" y="2843432"/>
            <a:ext cx="2217615" cy="2217616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866952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4926669" y="2427529"/>
            <a:ext cx="2219203" cy="2217616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866952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683990" y="1044720"/>
            <a:ext cx="2726372" cy="1191479"/>
            <a:chOff x="820148" y="2482576"/>
            <a:chExt cx="2726372" cy="1191479"/>
          </a:xfrm>
        </p:grpSpPr>
        <p:sp>
          <p:nvSpPr>
            <p:cNvPr id="26" name="文本框 25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0148" y="2935391"/>
              <a:ext cx="2726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55441" y="984645"/>
            <a:ext cx="2790443" cy="1191479"/>
            <a:chOff x="820148" y="2482576"/>
            <a:chExt cx="2790443" cy="1191479"/>
          </a:xfrm>
        </p:grpSpPr>
        <p:sp>
          <p:nvSpPr>
            <p:cNvPr id="29" name="文本框 28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83990" y="5311247"/>
            <a:ext cx="2726372" cy="1191479"/>
            <a:chOff x="820148" y="2482576"/>
            <a:chExt cx="2726372" cy="1191479"/>
          </a:xfrm>
        </p:grpSpPr>
        <p:sp>
          <p:nvSpPr>
            <p:cNvPr id="32" name="文本框 31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148" y="2935391"/>
              <a:ext cx="27263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55441" y="5251172"/>
            <a:ext cx="2790443" cy="1191479"/>
            <a:chOff x="820148" y="2482576"/>
            <a:chExt cx="2790443" cy="1191479"/>
          </a:xfrm>
        </p:grpSpPr>
        <p:sp>
          <p:nvSpPr>
            <p:cNvPr id="35" name="文本框 34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9" name="组合 48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53" name="圆角矩形 52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圆角矩形 53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84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18900000">
            <a:off x="7287912" y="2997435"/>
            <a:ext cx="2286506" cy="2286506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 rot="18900000">
            <a:off x="6399062" y="3748626"/>
            <a:ext cx="400403" cy="400403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18900000">
            <a:off x="8667370" y="5634612"/>
            <a:ext cx="787991" cy="787991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 rot="18900000">
            <a:off x="6781618" y="4569166"/>
            <a:ext cx="322158" cy="322158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4C11D"/>
              </a:gs>
              <a:gs pos="0">
                <a:srgbClr val="F2AB0E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 rot="18900000">
            <a:off x="9302769" y="1928064"/>
            <a:ext cx="1357558" cy="1357558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10462124" y="1947398"/>
            <a:ext cx="1223153" cy="1223153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rot="18900000">
            <a:off x="9176034" y="756807"/>
            <a:ext cx="774808" cy="774808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8900000">
            <a:off x="10109536" y="1311154"/>
            <a:ext cx="438483" cy="438483"/>
          </a:xfrm>
          <a:prstGeom prst="roundRect">
            <a:avLst>
              <a:gd name="adj" fmla="val 12668"/>
            </a:avLst>
          </a:prstGeom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18900000">
            <a:off x="9951642" y="167311"/>
            <a:ext cx="807846" cy="807846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 rot="18900000">
            <a:off x="8866330" y="268257"/>
            <a:ext cx="438483" cy="438483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4C11D"/>
              </a:gs>
              <a:gs pos="0">
                <a:srgbClr val="F2AB0E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 rot="18900000">
            <a:off x="10371706" y="3533646"/>
            <a:ext cx="438483" cy="438483"/>
          </a:xfrm>
          <a:prstGeom prst="roundRect">
            <a:avLst>
              <a:gd name="adj" fmla="val 12668"/>
            </a:avLst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8900000">
            <a:off x="9806892" y="4513726"/>
            <a:ext cx="751484" cy="539672"/>
          </a:xfrm>
          <a:prstGeom prst="roundRect">
            <a:avLst>
              <a:gd name="adj" fmla="val 12668"/>
            </a:avLst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>
            <a:outerShdw blurRad="508000" dist="482600" dir="8100000" sx="96000" sy="96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98732" y="944965"/>
            <a:ext cx="6771478" cy="4402483"/>
            <a:chOff x="5498732" y="944965"/>
            <a:chExt cx="6771478" cy="4402483"/>
          </a:xfrm>
        </p:grpSpPr>
        <p:sp>
          <p:nvSpPr>
            <p:cNvPr id="17" name="圆角矩形 16"/>
            <p:cNvSpPr/>
            <p:nvPr/>
          </p:nvSpPr>
          <p:spPr>
            <a:xfrm rot="18900000">
              <a:off x="10743778" y="5077991"/>
              <a:ext cx="1526432" cy="269457"/>
            </a:xfrm>
            <a:prstGeom prst="roundRect">
              <a:avLst>
                <a:gd name="adj" fmla="val 50000"/>
              </a:avLst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>
              <a:outerShdw blurRad="508000" dist="482600" dir="8100000" sx="96000" sy="96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8900000">
              <a:off x="5498732" y="944965"/>
              <a:ext cx="1846983" cy="2694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 rot="18900000">
            <a:off x="6683354" y="1239960"/>
            <a:ext cx="3114552" cy="3114552"/>
          </a:xfrm>
          <a:prstGeom prst="roundRect">
            <a:avLst>
              <a:gd name="adj" fmla="val 12668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24841" y="2488743"/>
            <a:ext cx="5273040" cy="1938992"/>
            <a:chOff x="624841" y="2488743"/>
            <a:chExt cx="5273040" cy="1938992"/>
          </a:xfrm>
        </p:grpSpPr>
        <p:sp>
          <p:nvSpPr>
            <p:cNvPr id="25" name="圆角矩形 24"/>
            <p:cNvSpPr/>
            <p:nvPr/>
          </p:nvSpPr>
          <p:spPr>
            <a:xfrm>
              <a:off x="624841" y="2488743"/>
              <a:ext cx="5273040" cy="1938992"/>
            </a:xfrm>
            <a:prstGeom prst="roundRect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0" dist="482600" dir="8100000" sx="96000" sy="96000" algn="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5432" y="2817249"/>
              <a:ext cx="50318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spc="600" dirty="0">
                  <a:solidFill>
                    <a:schemeClr val="bg1"/>
                  </a:solidFill>
                  <a:cs typeface="+mn-ea"/>
                  <a:sym typeface="+mn-lt"/>
                </a:rPr>
                <a:t>THANKS</a:t>
              </a:r>
              <a:endParaRPr lang="zh-CN" altLang="en-US" sz="8000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14163" y="4541407"/>
            <a:ext cx="51845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333333"/>
                </a:solidFill>
                <a:cs typeface="+mn-ea"/>
                <a:sym typeface="+mn-lt"/>
              </a:rPr>
              <a:t>Thank you for watching and listening</a:t>
            </a: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6E54CA7-464E-90B3-AB09-782BF2E965D0}"/>
              </a:ext>
            </a:extLst>
          </p:cNvPr>
          <p:cNvSpPr/>
          <p:nvPr/>
        </p:nvSpPr>
        <p:spPr>
          <a:xfrm>
            <a:off x="728268" y="45378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3">
            <a:hlinkClick r:id="rId3"/>
            <a:extLst>
              <a:ext uri="{FF2B5EF4-FFF2-40B4-BE49-F238E27FC236}">
                <a16:creationId xmlns:a16="http://schemas.microsoft.com/office/drawing/2014/main" id="{BD3EDCAD-553F-B106-1C1F-C7EC0D58AE04}"/>
              </a:ext>
            </a:extLst>
          </p:cNvPr>
          <p:cNvSpPr txBox="1"/>
          <p:nvPr/>
        </p:nvSpPr>
        <p:spPr>
          <a:xfrm>
            <a:off x="728268" y="646269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94087" y="-697439"/>
            <a:ext cx="7477466" cy="7477466"/>
            <a:chOff x="6814967" y="-697439"/>
            <a:chExt cx="7477466" cy="7477466"/>
          </a:xfrm>
        </p:grpSpPr>
        <p:sp>
          <p:nvSpPr>
            <p:cNvPr id="4" name="圆角矩形 3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solidFill>
              <a:srgbClr val="2DA3DD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70858" y="1377366"/>
            <a:ext cx="25843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/01</a:t>
            </a:r>
            <a:endParaRPr lang="zh-CN" altLang="en-US" sz="115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8E9339-1B74-40B6-B2A5-3FFDE0CA7831}"/>
              </a:ext>
            </a:extLst>
          </p:cNvPr>
          <p:cNvSpPr/>
          <p:nvPr/>
        </p:nvSpPr>
        <p:spPr>
          <a:xfrm>
            <a:off x="1244528" y="3883199"/>
            <a:ext cx="440280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649739" y="2991242"/>
            <a:ext cx="499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 b="1" dirty="0">
                <a:solidFill>
                  <a:srgbClr val="2DA3DD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rgbClr val="2DA3DD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5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8053282" y="3429000"/>
            <a:ext cx="396853" cy="396853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85" name="任意多边形 33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3786315" y="3429000"/>
            <a:ext cx="396853" cy="396853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83" name="任意多边形 36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5897575" y="1335202"/>
            <a:ext cx="396853" cy="396853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81" name="任意多边形 39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5897575" y="5564071"/>
            <a:ext cx="396853" cy="396853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79" name="任意多边形 42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089725" y="1626047"/>
            <a:ext cx="4012551" cy="4015456"/>
            <a:chOff x="4089725" y="1626047"/>
            <a:chExt cx="4012551" cy="4015456"/>
          </a:xfrm>
        </p:grpSpPr>
        <p:sp>
          <p:nvSpPr>
            <p:cNvPr id="10263" name="Freeform 5"/>
            <p:cNvSpPr>
              <a:spLocks/>
            </p:cNvSpPr>
            <p:nvPr/>
          </p:nvSpPr>
          <p:spPr bwMode="auto">
            <a:xfrm rot="2700000">
              <a:off x="5662810" y="2188371"/>
              <a:ext cx="1774653" cy="650006"/>
            </a:xfrm>
            <a:custGeom>
              <a:avLst/>
              <a:gdLst>
                <a:gd name="T0" fmla="*/ 2147483647 w 821"/>
                <a:gd name="T1" fmla="*/ 2147483647 h 301"/>
                <a:gd name="T2" fmla="*/ 0 w 821"/>
                <a:gd name="T3" fmla="*/ 2147483647 h 301"/>
                <a:gd name="T4" fmla="*/ 2147483647 w 821"/>
                <a:gd name="T5" fmla="*/ 2147483647 h 301"/>
                <a:gd name="T6" fmla="*/ 2147483647 w 821"/>
                <a:gd name="T7" fmla="*/ 0 h 301"/>
                <a:gd name="T8" fmla="*/ 2147483647 w 821"/>
                <a:gd name="T9" fmla="*/ 0 h 301"/>
                <a:gd name="T10" fmla="*/ 2147483647 w 821"/>
                <a:gd name="T11" fmla="*/ 2147483647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1"/>
                <a:gd name="T19" fmla="*/ 0 h 301"/>
                <a:gd name="T20" fmla="*/ 821 w 821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1" h="301">
                  <a:moveTo>
                    <a:pt x="282" y="20"/>
                  </a:moveTo>
                  <a:cubicBezTo>
                    <a:pt x="0" y="301"/>
                    <a:pt x="0" y="301"/>
                    <a:pt x="0" y="301"/>
                  </a:cubicBezTo>
                  <a:cubicBezTo>
                    <a:pt x="821" y="301"/>
                    <a:pt x="821" y="301"/>
                    <a:pt x="821" y="301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02" y="7"/>
                    <a:pt x="290" y="15"/>
                    <a:pt x="282" y="2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64" name="Freeform 6"/>
            <p:cNvSpPr>
              <a:spLocks/>
            </p:cNvSpPr>
            <p:nvPr/>
          </p:nvSpPr>
          <p:spPr bwMode="auto">
            <a:xfrm rot="2700000">
              <a:off x="6888839" y="3203285"/>
              <a:ext cx="653051" cy="1773823"/>
            </a:xfrm>
            <a:custGeom>
              <a:avLst/>
              <a:gdLst>
                <a:gd name="T0" fmla="*/ 2147483647 w 302"/>
                <a:gd name="T1" fmla="*/ 2147483647 h 821"/>
                <a:gd name="T2" fmla="*/ 0 w 302"/>
                <a:gd name="T3" fmla="*/ 0 h 821"/>
                <a:gd name="T4" fmla="*/ 0 w 302"/>
                <a:gd name="T5" fmla="*/ 2147483647 h 821"/>
                <a:gd name="T6" fmla="*/ 2147483647 w 302"/>
                <a:gd name="T7" fmla="*/ 2147483647 h 821"/>
                <a:gd name="T8" fmla="*/ 2147483647 w 302"/>
                <a:gd name="T9" fmla="*/ 2147483647 h 821"/>
                <a:gd name="T10" fmla="*/ 2147483647 w 302"/>
                <a:gd name="T11" fmla="*/ 2147483647 h 8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821"/>
                <a:gd name="T20" fmla="*/ 302 w 302"/>
                <a:gd name="T21" fmla="*/ 821 h 8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821">
                  <a:moveTo>
                    <a:pt x="282" y="28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21"/>
                    <a:pt x="0" y="821"/>
                    <a:pt x="0" y="821"/>
                  </a:cubicBezTo>
                  <a:cubicBezTo>
                    <a:pt x="302" y="821"/>
                    <a:pt x="302" y="821"/>
                    <a:pt x="302" y="821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295" y="301"/>
                    <a:pt x="286" y="290"/>
                    <a:pt x="282" y="28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65" name="Freeform 7"/>
            <p:cNvSpPr>
              <a:spLocks/>
            </p:cNvSpPr>
            <p:nvPr/>
          </p:nvSpPr>
          <p:spPr bwMode="auto">
            <a:xfrm rot="2700000">
              <a:off x="6446288" y="2779657"/>
              <a:ext cx="1703412" cy="983226"/>
            </a:xfrm>
            <a:custGeom>
              <a:avLst/>
              <a:gdLst>
                <a:gd name="T0" fmla="*/ 2147483647 w 788"/>
                <a:gd name="T1" fmla="*/ 2147483647 h 455"/>
                <a:gd name="T2" fmla="*/ 2147483647 w 788"/>
                <a:gd name="T3" fmla="*/ 2147483647 h 455"/>
                <a:gd name="T4" fmla="*/ 2147483647 w 788"/>
                <a:gd name="T5" fmla="*/ 2147483647 h 455"/>
                <a:gd name="T6" fmla="*/ 2147483647 w 788"/>
                <a:gd name="T7" fmla="*/ 2147483647 h 455"/>
                <a:gd name="T8" fmla="*/ 2147483647 w 788"/>
                <a:gd name="T9" fmla="*/ 2147483647 h 455"/>
                <a:gd name="T10" fmla="*/ 2147483647 w 788"/>
                <a:gd name="T11" fmla="*/ 2147483647 h 455"/>
                <a:gd name="T12" fmla="*/ 2147483647 w 788"/>
                <a:gd name="T13" fmla="*/ 2147483647 h 455"/>
                <a:gd name="T14" fmla="*/ 2147483647 w 788"/>
                <a:gd name="T15" fmla="*/ 2147483647 h 455"/>
                <a:gd name="T16" fmla="*/ 2147483647 w 788"/>
                <a:gd name="T17" fmla="*/ 2147483647 h 455"/>
                <a:gd name="T18" fmla="*/ 2147483647 w 788"/>
                <a:gd name="T19" fmla="*/ 2147483647 h 455"/>
                <a:gd name="T20" fmla="*/ 2147483647 w 788"/>
                <a:gd name="T21" fmla="*/ 2147483647 h 455"/>
                <a:gd name="T22" fmla="*/ 2147483647 w 788"/>
                <a:gd name="T23" fmla="*/ 2147483647 h 455"/>
                <a:gd name="T24" fmla="*/ 2147483647 w 788"/>
                <a:gd name="T25" fmla="*/ 2147483647 h 455"/>
                <a:gd name="T26" fmla="*/ 2147483647 w 788"/>
                <a:gd name="T27" fmla="*/ 2147483647 h 4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8"/>
                <a:gd name="T43" fmla="*/ 0 h 455"/>
                <a:gd name="T44" fmla="*/ 788 w 788"/>
                <a:gd name="T45" fmla="*/ 455 h 4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8" h="455">
                  <a:moveTo>
                    <a:pt x="492" y="94"/>
                  </a:moveTo>
                  <a:cubicBezTo>
                    <a:pt x="477" y="78"/>
                    <a:pt x="445" y="75"/>
                    <a:pt x="418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12"/>
                    <a:pt x="222" y="0"/>
                    <a:pt x="207" y="12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0" y="216"/>
                    <a:pt x="0" y="238"/>
                    <a:pt x="16" y="252"/>
                  </a:cubicBezTo>
                  <a:cubicBezTo>
                    <a:pt x="207" y="442"/>
                    <a:pt x="207" y="442"/>
                    <a:pt x="207" y="442"/>
                  </a:cubicBezTo>
                  <a:cubicBezTo>
                    <a:pt x="222" y="455"/>
                    <a:pt x="241" y="444"/>
                    <a:pt x="241" y="426"/>
                  </a:cubicBezTo>
                  <a:cubicBezTo>
                    <a:pt x="241" y="381"/>
                    <a:pt x="241" y="381"/>
                    <a:pt x="241" y="381"/>
                  </a:cubicBezTo>
                  <a:cubicBezTo>
                    <a:pt x="241" y="381"/>
                    <a:pt x="633" y="381"/>
                    <a:pt x="683" y="381"/>
                  </a:cubicBezTo>
                  <a:cubicBezTo>
                    <a:pt x="739" y="381"/>
                    <a:pt x="784" y="411"/>
                    <a:pt x="784" y="446"/>
                  </a:cubicBezTo>
                  <a:cubicBezTo>
                    <a:pt x="784" y="446"/>
                    <a:pt x="788" y="421"/>
                    <a:pt x="763" y="390"/>
                  </a:cubicBezTo>
                  <a:cubicBezTo>
                    <a:pt x="750" y="375"/>
                    <a:pt x="492" y="94"/>
                    <a:pt x="492" y="94"/>
                  </a:cubicBezTo>
                  <a:close/>
                </a:path>
              </a:pathLst>
            </a:cu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66" name="Freeform 8"/>
            <p:cNvSpPr>
              <a:spLocks/>
            </p:cNvSpPr>
            <p:nvPr/>
          </p:nvSpPr>
          <p:spPr bwMode="auto">
            <a:xfrm rot="2700000">
              <a:off x="4756741" y="4430087"/>
              <a:ext cx="1772826" cy="650006"/>
            </a:xfrm>
            <a:custGeom>
              <a:avLst/>
              <a:gdLst>
                <a:gd name="T0" fmla="*/ 2147483647 w 820"/>
                <a:gd name="T1" fmla="*/ 2147483647 h 301"/>
                <a:gd name="T2" fmla="*/ 2147483647 w 820"/>
                <a:gd name="T3" fmla="*/ 0 h 301"/>
                <a:gd name="T4" fmla="*/ 0 w 820"/>
                <a:gd name="T5" fmla="*/ 0 h 301"/>
                <a:gd name="T6" fmla="*/ 0 w 820"/>
                <a:gd name="T7" fmla="*/ 2147483647 h 301"/>
                <a:gd name="T8" fmla="*/ 2147483647 w 820"/>
                <a:gd name="T9" fmla="*/ 2147483647 h 301"/>
                <a:gd name="T10" fmla="*/ 2147483647 w 820"/>
                <a:gd name="T11" fmla="*/ 2147483647 h 3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0"/>
                <a:gd name="T19" fmla="*/ 0 h 301"/>
                <a:gd name="T20" fmla="*/ 820 w 820"/>
                <a:gd name="T21" fmla="*/ 301 h 3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0" h="301">
                  <a:moveTo>
                    <a:pt x="539" y="282"/>
                  </a:moveTo>
                  <a:cubicBezTo>
                    <a:pt x="820" y="0"/>
                    <a:pt x="820" y="0"/>
                    <a:pt x="8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493" y="301"/>
                    <a:pt x="493" y="301"/>
                    <a:pt x="493" y="301"/>
                  </a:cubicBezTo>
                  <a:cubicBezTo>
                    <a:pt x="519" y="294"/>
                    <a:pt x="531" y="286"/>
                    <a:pt x="539" y="282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67" name="Freeform 9"/>
            <p:cNvSpPr>
              <a:spLocks/>
            </p:cNvSpPr>
            <p:nvPr/>
          </p:nvSpPr>
          <p:spPr bwMode="auto">
            <a:xfrm rot="2700000">
              <a:off x="5964667" y="3985516"/>
              <a:ext cx="988252" cy="1709006"/>
            </a:xfrm>
            <a:custGeom>
              <a:avLst/>
              <a:gdLst>
                <a:gd name="T0" fmla="*/ 2147483647 w 457"/>
                <a:gd name="T1" fmla="*/ 2147483647 h 791"/>
                <a:gd name="T2" fmla="*/ 2147483647 w 457"/>
                <a:gd name="T3" fmla="*/ 2147483647 h 791"/>
                <a:gd name="T4" fmla="*/ 2147483647 w 457"/>
                <a:gd name="T5" fmla="*/ 2147483647 h 791"/>
                <a:gd name="T6" fmla="*/ 2147483647 w 457"/>
                <a:gd name="T7" fmla="*/ 2147483647 h 791"/>
                <a:gd name="T8" fmla="*/ 2147483647 w 457"/>
                <a:gd name="T9" fmla="*/ 2147483647 h 791"/>
                <a:gd name="T10" fmla="*/ 2147483647 w 457"/>
                <a:gd name="T11" fmla="*/ 2147483647 h 791"/>
                <a:gd name="T12" fmla="*/ 2147483647 w 457"/>
                <a:gd name="T13" fmla="*/ 2147483647 h 791"/>
                <a:gd name="T14" fmla="*/ 2147483647 w 457"/>
                <a:gd name="T15" fmla="*/ 2147483647 h 791"/>
                <a:gd name="T16" fmla="*/ 2147483647 w 457"/>
                <a:gd name="T17" fmla="*/ 2147483647 h 791"/>
                <a:gd name="T18" fmla="*/ 2147483647 w 457"/>
                <a:gd name="T19" fmla="*/ 2147483647 h 791"/>
                <a:gd name="T20" fmla="*/ 2147483647 w 457"/>
                <a:gd name="T21" fmla="*/ 2147483647 h 791"/>
                <a:gd name="T22" fmla="*/ 0 w 457"/>
                <a:gd name="T23" fmla="*/ 2147483647 h 791"/>
                <a:gd name="T24" fmla="*/ 2147483647 w 457"/>
                <a:gd name="T25" fmla="*/ 2147483647 h 791"/>
                <a:gd name="T26" fmla="*/ 2147483647 w 457"/>
                <a:gd name="T27" fmla="*/ 2147483647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7"/>
                <a:gd name="T43" fmla="*/ 0 h 791"/>
                <a:gd name="T44" fmla="*/ 457 w 457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7" h="791">
                  <a:moveTo>
                    <a:pt x="363" y="492"/>
                  </a:moveTo>
                  <a:cubicBezTo>
                    <a:pt x="378" y="477"/>
                    <a:pt x="381" y="445"/>
                    <a:pt x="381" y="418"/>
                  </a:cubicBezTo>
                  <a:cubicBezTo>
                    <a:pt x="381" y="241"/>
                    <a:pt x="381" y="241"/>
                    <a:pt x="381" y="241"/>
                  </a:cubicBezTo>
                  <a:cubicBezTo>
                    <a:pt x="428" y="241"/>
                    <a:pt x="428" y="241"/>
                    <a:pt x="428" y="241"/>
                  </a:cubicBezTo>
                  <a:cubicBezTo>
                    <a:pt x="445" y="241"/>
                    <a:pt x="457" y="221"/>
                    <a:pt x="444" y="207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41" y="0"/>
                    <a:pt x="218" y="0"/>
                    <a:pt x="204" y="16"/>
                  </a:cubicBezTo>
                  <a:cubicBezTo>
                    <a:pt x="15" y="207"/>
                    <a:pt x="15" y="207"/>
                    <a:pt x="15" y="207"/>
                  </a:cubicBezTo>
                  <a:cubicBezTo>
                    <a:pt x="2" y="222"/>
                    <a:pt x="13" y="241"/>
                    <a:pt x="31" y="241"/>
                  </a:cubicBezTo>
                  <a:cubicBezTo>
                    <a:pt x="75" y="241"/>
                    <a:pt x="75" y="241"/>
                    <a:pt x="75" y="241"/>
                  </a:cubicBezTo>
                  <a:cubicBezTo>
                    <a:pt x="75" y="241"/>
                    <a:pt x="75" y="633"/>
                    <a:pt x="75" y="683"/>
                  </a:cubicBezTo>
                  <a:cubicBezTo>
                    <a:pt x="75" y="739"/>
                    <a:pt x="42" y="784"/>
                    <a:pt x="0" y="784"/>
                  </a:cubicBezTo>
                  <a:cubicBezTo>
                    <a:pt x="0" y="784"/>
                    <a:pt x="31" y="791"/>
                    <a:pt x="66" y="762"/>
                  </a:cubicBezTo>
                  <a:cubicBezTo>
                    <a:pt x="81" y="750"/>
                    <a:pt x="363" y="492"/>
                    <a:pt x="363" y="492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68" name="Freeform 10"/>
            <p:cNvSpPr>
              <a:spLocks/>
            </p:cNvSpPr>
            <p:nvPr/>
          </p:nvSpPr>
          <p:spPr bwMode="auto">
            <a:xfrm rot="2700000">
              <a:off x="4651024" y="2290066"/>
              <a:ext cx="651225" cy="1773823"/>
            </a:xfrm>
            <a:custGeom>
              <a:avLst/>
              <a:gdLst>
                <a:gd name="T0" fmla="*/ 2147483647 w 301"/>
                <a:gd name="T1" fmla="*/ 2147483647 h 821"/>
                <a:gd name="T2" fmla="*/ 2147483647 w 301"/>
                <a:gd name="T3" fmla="*/ 2147483647 h 821"/>
                <a:gd name="T4" fmla="*/ 2147483647 w 301"/>
                <a:gd name="T5" fmla="*/ 0 h 821"/>
                <a:gd name="T6" fmla="*/ 0 w 301"/>
                <a:gd name="T7" fmla="*/ 0 h 821"/>
                <a:gd name="T8" fmla="*/ 0 w 301"/>
                <a:gd name="T9" fmla="*/ 2147483647 h 821"/>
                <a:gd name="T10" fmla="*/ 2147483647 w 301"/>
                <a:gd name="T11" fmla="*/ 2147483647 h 8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821"/>
                <a:gd name="T20" fmla="*/ 301 w 301"/>
                <a:gd name="T21" fmla="*/ 821 h 8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821">
                  <a:moveTo>
                    <a:pt x="20" y="539"/>
                  </a:moveTo>
                  <a:cubicBezTo>
                    <a:pt x="301" y="821"/>
                    <a:pt x="301" y="821"/>
                    <a:pt x="301" y="821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7" y="520"/>
                    <a:pt x="15" y="532"/>
                    <a:pt x="20" y="539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69" name="Freeform 11"/>
            <p:cNvSpPr>
              <a:spLocks/>
            </p:cNvSpPr>
            <p:nvPr/>
          </p:nvSpPr>
          <p:spPr bwMode="auto">
            <a:xfrm rot="2700000">
              <a:off x="4038136" y="3501118"/>
              <a:ext cx="1709805" cy="985052"/>
            </a:xfrm>
            <a:custGeom>
              <a:avLst/>
              <a:gdLst>
                <a:gd name="T0" fmla="*/ 2147483647 w 791"/>
                <a:gd name="T1" fmla="*/ 2147483647 h 456"/>
                <a:gd name="T2" fmla="*/ 2147483647 w 791"/>
                <a:gd name="T3" fmla="*/ 2147483647 h 456"/>
                <a:gd name="T4" fmla="*/ 2147483647 w 791"/>
                <a:gd name="T5" fmla="*/ 2147483647 h 456"/>
                <a:gd name="T6" fmla="*/ 2147483647 w 791"/>
                <a:gd name="T7" fmla="*/ 2147483647 h 456"/>
                <a:gd name="T8" fmla="*/ 2147483647 w 791"/>
                <a:gd name="T9" fmla="*/ 2147483647 h 456"/>
                <a:gd name="T10" fmla="*/ 2147483647 w 791"/>
                <a:gd name="T11" fmla="*/ 2147483647 h 456"/>
                <a:gd name="T12" fmla="*/ 2147483647 w 791"/>
                <a:gd name="T13" fmla="*/ 2147483647 h 456"/>
                <a:gd name="T14" fmla="*/ 2147483647 w 791"/>
                <a:gd name="T15" fmla="*/ 2147483647 h 456"/>
                <a:gd name="T16" fmla="*/ 2147483647 w 791"/>
                <a:gd name="T17" fmla="*/ 2147483647 h 456"/>
                <a:gd name="T18" fmla="*/ 2147483647 w 791"/>
                <a:gd name="T19" fmla="*/ 2147483647 h 456"/>
                <a:gd name="T20" fmla="*/ 2147483647 w 791"/>
                <a:gd name="T21" fmla="*/ 2147483647 h 456"/>
                <a:gd name="T22" fmla="*/ 2147483647 w 791"/>
                <a:gd name="T23" fmla="*/ 0 h 456"/>
                <a:gd name="T24" fmla="*/ 2147483647 w 791"/>
                <a:gd name="T25" fmla="*/ 2147483647 h 456"/>
                <a:gd name="T26" fmla="*/ 2147483647 w 791"/>
                <a:gd name="T27" fmla="*/ 2147483647 h 4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1"/>
                <a:gd name="T43" fmla="*/ 0 h 456"/>
                <a:gd name="T44" fmla="*/ 791 w 791"/>
                <a:gd name="T45" fmla="*/ 456 h 4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1" h="456">
                  <a:moveTo>
                    <a:pt x="298" y="362"/>
                  </a:moveTo>
                  <a:cubicBezTo>
                    <a:pt x="314" y="378"/>
                    <a:pt x="345" y="381"/>
                    <a:pt x="373" y="381"/>
                  </a:cubicBezTo>
                  <a:cubicBezTo>
                    <a:pt x="550" y="381"/>
                    <a:pt x="550" y="381"/>
                    <a:pt x="550" y="381"/>
                  </a:cubicBezTo>
                  <a:cubicBezTo>
                    <a:pt x="550" y="428"/>
                    <a:pt x="550" y="428"/>
                    <a:pt x="550" y="428"/>
                  </a:cubicBezTo>
                  <a:cubicBezTo>
                    <a:pt x="550" y="444"/>
                    <a:pt x="569" y="456"/>
                    <a:pt x="584" y="444"/>
                  </a:cubicBezTo>
                  <a:cubicBezTo>
                    <a:pt x="774" y="254"/>
                    <a:pt x="774" y="254"/>
                    <a:pt x="774" y="254"/>
                  </a:cubicBezTo>
                  <a:cubicBezTo>
                    <a:pt x="791" y="240"/>
                    <a:pt x="791" y="218"/>
                    <a:pt x="774" y="204"/>
                  </a:cubicBezTo>
                  <a:cubicBezTo>
                    <a:pt x="584" y="14"/>
                    <a:pt x="584" y="14"/>
                    <a:pt x="584" y="14"/>
                  </a:cubicBezTo>
                  <a:cubicBezTo>
                    <a:pt x="569" y="2"/>
                    <a:pt x="550" y="12"/>
                    <a:pt x="550" y="31"/>
                  </a:cubicBezTo>
                  <a:cubicBezTo>
                    <a:pt x="549" y="75"/>
                    <a:pt x="549" y="75"/>
                    <a:pt x="549" y="75"/>
                  </a:cubicBezTo>
                  <a:cubicBezTo>
                    <a:pt x="549" y="75"/>
                    <a:pt x="157" y="75"/>
                    <a:pt x="107" y="75"/>
                  </a:cubicBezTo>
                  <a:cubicBezTo>
                    <a:pt x="51" y="75"/>
                    <a:pt x="6" y="42"/>
                    <a:pt x="6" y="0"/>
                  </a:cubicBezTo>
                  <a:cubicBezTo>
                    <a:pt x="6" y="0"/>
                    <a:pt x="0" y="31"/>
                    <a:pt x="28" y="66"/>
                  </a:cubicBezTo>
                  <a:cubicBezTo>
                    <a:pt x="40" y="81"/>
                    <a:pt x="298" y="362"/>
                    <a:pt x="298" y="362"/>
                  </a:cubicBezTo>
                  <a:close/>
                </a:path>
              </a:pathLst>
            </a:cu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62" name="Freeform 12"/>
            <p:cNvSpPr>
              <a:spLocks/>
            </p:cNvSpPr>
            <p:nvPr/>
          </p:nvSpPr>
          <p:spPr bwMode="auto">
            <a:xfrm rot="2700000">
              <a:off x="5241663" y="1575237"/>
              <a:ext cx="988252" cy="1709006"/>
            </a:xfrm>
            <a:custGeom>
              <a:avLst/>
              <a:gdLst>
                <a:gd name="T0" fmla="*/ 2147483647 w 457"/>
                <a:gd name="T1" fmla="*/ 2147483647 h 791"/>
                <a:gd name="T2" fmla="*/ 2147483647 w 457"/>
                <a:gd name="T3" fmla="*/ 2147483647 h 791"/>
                <a:gd name="T4" fmla="*/ 2147483647 w 457"/>
                <a:gd name="T5" fmla="*/ 2147483647 h 791"/>
                <a:gd name="T6" fmla="*/ 2147483647 w 457"/>
                <a:gd name="T7" fmla="*/ 2147483647 h 791"/>
                <a:gd name="T8" fmla="*/ 2147483647 w 457"/>
                <a:gd name="T9" fmla="*/ 2147483647 h 791"/>
                <a:gd name="T10" fmla="*/ 2147483647 w 457"/>
                <a:gd name="T11" fmla="*/ 2147483647 h 791"/>
                <a:gd name="T12" fmla="*/ 2147483647 w 457"/>
                <a:gd name="T13" fmla="*/ 2147483647 h 791"/>
                <a:gd name="T14" fmla="*/ 2147483647 w 457"/>
                <a:gd name="T15" fmla="*/ 2147483647 h 791"/>
                <a:gd name="T16" fmla="*/ 2147483647 w 457"/>
                <a:gd name="T17" fmla="*/ 2147483647 h 791"/>
                <a:gd name="T18" fmla="*/ 2147483647 w 457"/>
                <a:gd name="T19" fmla="*/ 2147483647 h 791"/>
                <a:gd name="T20" fmla="*/ 2147483647 w 457"/>
                <a:gd name="T21" fmla="*/ 2147483647 h 791"/>
                <a:gd name="T22" fmla="*/ 2147483647 w 457"/>
                <a:gd name="T23" fmla="*/ 2147483647 h 791"/>
                <a:gd name="T24" fmla="*/ 2147483647 w 457"/>
                <a:gd name="T25" fmla="*/ 2147483647 h 791"/>
                <a:gd name="T26" fmla="*/ 2147483647 w 457"/>
                <a:gd name="T27" fmla="*/ 2147483647 h 7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7"/>
                <a:gd name="T43" fmla="*/ 0 h 791"/>
                <a:gd name="T44" fmla="*/ 457 w 457"/>
                <a:gd name="T45" fmla="*/ 791 h 7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7" h="791">
                  <a:moveTo>
                    <a:pt x="94" y="299"/>
                  </a:moveTo>
                  <a:cubicBezTo>
                    <a:pt x="79" y="315"/>
                    <a:pt x="75" y="346"/>
                    <a:pt x="75" y="373"/>
                  </a:cubicBezTo>
                  <a:cubicBezTo>
                    <a:pt x="75" y="550"/>
                    <a:pt x="75" y="550"/>
                    <a:pt x="75" y="550"/>
                  </a:cubicBezTo>
                  <a:cubicBezTo>
                    <a:pt x="29" y="550"/>
                    <a:pt x="29" y="550"/>
                    <a:pt x="29" y="550"/>
                  </a:cubicBezTo>
                  <a:cubicBezTo>
                    <a:pt x="12" y="550"/>
                    <a:pt x="0" y="570"/>
                    <a:pt x="13" y="585"/>
                  </a:cubicBezTo>
                  <a:cubicBezTo>
                    <a:pt x="202" y="775"/>
                    <a:pt x="202" y="775"/>
                    <a:pt x="202" y="775"/>
                  </a:cubicBezTo>
                  <a:cubicBezTo>
                    <a:pt x="216" y="791"/>
                    <a:pt x="239" y="791"/>
                    <a:pt x="253" y="775"/>
                  </a:cubicBezTo>
                  <a:cubicBezTo>
                    <a:pt x="442" y="585"/>
                    <a:pt x="442" y="585"/>
                    <a:pt x="442" y="585"/>
                  </a:cubicBezTo>
                  <a:cubicBezTo>
                    <a:pt x="455" y="570"/>
                    <a:pt x="444" y="550"/>
                    <a:pt x="426" y="550"/>
                  </a:cubicBezTo>
                  <a:cubicBezTo>
                    <a:pt x="381" y="550"/>
                    <a:pt x="381" y="550"/>
                    <a:pt x="381" y="550"/>
                  </a:cubicBezTo>
                  <a:cubicBezTo>
                    <a:pt x="381" y="550"/>
                    <a:pt x="381" y="158"/>
                    <a:pt x="381" y="108"/>
                  </a:cubicBezTo>
                  <a:cubicBezTo>
                    <a:pt x="381" y="52"/>
                    <a:pt x="414" y="7"/>
                    <a:pt x="457" y="7"/>
                  </a:cubicBezTo>
                  <a:cubicBezTo>
                    <a:pt x="457" y="7"/>
                    <a:pt x="426" y="0"/>
                    <a:pt x="390" y="29"/>
                  </a:cubicBezTo>
                  <a:cubicBezTo>
                    <a:pt x="375" y="41"/>
                    <a:pt x="94" y="299"/>
                    <a:pt x="94" y="299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5181043" y="2469701"/>
              <a:ext cx="585417" cy="50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defTabSz="86695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55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655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4948309" y="4056984"/>
              <a:ext cx="585417" cy="50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defTabSz="86695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55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655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6464731" y="4271610"/>
              <a:ext cx="585417" cy="50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defTabSz="86695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55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655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6751095" y="2734291"/>
              <a:ext cx="585417" cy="500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defTabSz="86695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55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655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46218" y="1018724"/>
            <a:ext cx="2790443" cy="1191479"/>
            <a:chOff x="820148" y="2482576"/>
            <a:chExt cx="2790443" cy="1191479"/>
          </a:xfrm>
        </p:grpSpPr>
        <p:sp>
          <p:nvSpPr>
            <p:cNvPr id="42" name="文本框 41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98984" y="3930313"/>
            <a:ext cx="2790443" cy="1191479"/>
            <a:chOff x="820148" y="2482576"/>
            <a:chExt cx="2790443" cy="1191479"/>
          </a:xfrm>
        </p:grpSpPr>
        <p:sp>
          <p:nvSpPr>
            <p:cNvPr id="45" name="文本框 44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02252" y="2391207"/>
            <a:ext cx="2790443" cy="1191479"/>
            <a:chOff x="820148" y="2482576"/>
            <a:chExt cx="2790443" cy="1191479"/>
          </a:xfrm>
        </p:grpSpPr>
        <p:sp>
          <p:nvSpPr>
            <p:cNvPr id="52" name="文本框 51"/>
            <p:cNvSpPr txBox="1"/>
            <p:nvPr/>
          </p:nvSpPr>
          <p:spPr>
            <a:xfrm>
              <a:off x="1191081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005915" y="4984889"/>
            <a:ext cx="2790443" cy="1191479"/>
            <a:chOff x="820148" y="2482576"/>
            <a:chExt cx="2790443" cy="1191479"/>
          </a:xfrm>
        </p:grpSpPr>
        <p:sp>
          <p:nvSpPr>
            <p:cNvPr id="59" name="文本框 58"/>
            <p:cNvSpPr txBox="1"/>
            <p:nvPr/>
          </p:nvSpPr>
          <p:spPr>
            <a:xfrm>
              <a:off x="1191081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69" name="组合 68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73" name="圆角矩形 72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91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58c27ce-6c72-42e1-9113-954333f6c652">
            <a:extLst>
              <a:ext uri="{FF2B5EF4-FFF2-40B4-BE49-F238E27FC236}">
                <a16:creationId xmlns:a16="http://schemas.microsoft.com/office/drawing/2014/main" id="{AEFD0FF8-BE37-478D-AE6E-091ED5C1C6DD}"/>
              </a:ext>
            </a:extLst>
          </p:cNvPr>
          <p:cNvGrpSpPr>
            <a:grpSpLocks noChangeAspect="1"/>
          </p:cNvGrpSpPr>
          <p:nvPr/>
        </p:nvGrpSpPr>
        <p:grpSpPr>
          <a:xfrm>
            <a:off x="3596894" y="2153618"/>
            <a:ext cx="4871211" cy="2951233"/>
            <a:chOff x="3205077" y="2072238"/>
            <a:chExt cx="5758839" cy="3489003"/>
          </a:xfrm>
        </p:grpSpPr>
        <p:cxnSp>
          <p:nvCxnSpPr>
            <p:cNvPr id="7" name="连接符: 肘形 102">
              <a:extLst>
                <a:ext uri="{FF2B5EF4-FFF2-40B4-BE49-F238E27FC236}">
                  <a16:creationId xmlns:a16="http://schemas.microsoft.com/office/drawing/2014/main" id="{97FB95A8-AE50-4F32-94CB-3A52584E3D0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830890" y="773874"/>
              <a:ext cx="1583157" cy="4834784"/>
            </a:xfrm>
            <a:prstGeom prst="bentConnector2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连接符: 肘形 104">
              <a:extLst>
                <a:ext uri="{FF2B5EF4-FFF2-40B4-BE49-F238E27FC236}">
                  <a16:creationId xmlns:a16="http://schemas.microsoft.com/office/drawing/2014/main" id="{87330C0F-9E24-4A26-A1D4-35340F12F27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8934" y="1754220"/>
              <a:ext cx="2084598" cy="4865366"/>
            </a:xfrm>
            <a:prstGeom prst="bentConnector2">
              <a:avLst/>
            </a:prstGeom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箭头: V 形 117">
              <a:extLst>
                <a:ext uri="{FF2B5EF4-FFF2-40B4-BE49-F238E27FC236}">
                  <a16:creationId xmlns:a16="http://schemas.microsoft.com/office/drawing/2014/main" id="{B3E2E2A2-1E07-4961-B3F8-F2AC97FB8DA3}"/>
                </a:ext>
              </a:extLst>
            </p:cNvPr>
            <p:cNvSpPr/>
            <p:nvPr/>
          </p:nvSpPr>
          <p:spPr>
            <a:xfrm>
              <a:off x="5729447" y="2072238"/>
              <a:ext cx="506427" cy="643628"/>
            </a:xfrm>
            <a:prstGeom prst="chevron">
              <a:avLst>
                <a:gd name="adj" fmla="val 68953"/>
              </a:avLst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箭头: V 形 118">
              <a:extLst>
                <a:ext uri="{FF2B5EF4-FFF2-40B4-BE49-F238E27FC236}">
                  <a16:creationId xmlns:a16="http://schemas.microsoft.com/office/drawing/2014/main" id="{C9ACFD0E-4A4C-4664-950D-5C723F18CA65}"/>
                </a:ext>
              </a:extLst>
            </p:cNvPr>
            <p:cNvSpPr/>
            <p:nvPr/>
          </p:nvSpPr>
          <p:spPr>
            <a:xfrm flipH="1">
              <a:off x="5729447" y="4917613"/>
              <a:ext cx="506425" cy="643628"/>
            </a:xfrm>
            <a:prstGeom prst="chevron">
              <a:avLst>
                <a:gd name="adj" fmla="val 68953"/>
              </a:avLst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21485" y="1532378"/>
            <a:ext cx="2446748" cy="1799722"/>
            <a:chOff x="820148" y="2482576"/>
            <a:chExt cx="2446748" cy="1799722"/>
          </a:xfrm>
        </p:grpSpPr>
        <p:sp>
          <p:nvSpPr>
            <p:cNvPr id="38" name="文本框 37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20148" y="2935391"/>
              <a:ext cx="2446748" cy="134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5887" y="3964687"/>
            <a:ext cx="2419511" cy="1799722"/>
            <a:chOff x="664401" y="2482576"/>
            <a:chExt cx="2419511" cy="1799722"/>
          </a:xfrm>
        </p:grpSpPr>
        <p:sp>
          <p:nvSpPr>
            <p:cNvPr id="48" name="文本框 47"/>
            <p:cNvSpPr txBox="1"/>
            <p:nvPr/>
          </p:nvSpPr>
          <p:spPr>
            <a:xfrm>
              <a:off x="664401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99528" y="2935391"/>
              <a:ext cx="2384384" cy="134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21758" y="3060697"/>
            <a:ext cx="2675408" cy="1476557"/>
            <a:chOff x="820148" y="2482576"/>
            <a:chExt cx="2675408" cy="1476557"/>
          </a:xfrm>
        </p:grpSpPr>
        <p:sp>
          <p:nvSpPr>
            <p:cNvPr id="51" name="文本框 50"/>
            <p:cNvSpPr txBox="1"/>
            <p:nvPr/>
          </p:nvSpPr>
          <p:spPr>
            <a:xfrm>
              <a:off x="94809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20148" y="2935391"/>
              <a:ext cx="2675408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2681421" y="3578495"/>
            <a:ext cx="1817258" cy="185493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9477" y="1391694"/>
            <a:ext cx="1817258" cy="185493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54" name="组合 53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58" name="圆角矩形 57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圆角矩形 58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2291"/>
          <p:cNvSpPr/>
          <p:nvPr/>
        </p:nvSpPr>
        <p:spPr bwMode="auto">
          <a:xfrm>
            <a:off x="7408335" y="4719193"/>
            <a:ext cx="469900" cy="469900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cs typeface="+mn-ea"/>
              <a:sym typeface="+mn-lt"/>
            </a:endParaRPr>
          </a:p>
        </p:txBody>
      </p:sp>
      <p:grpSp>
        <p:nvGrpSpPr>
          <p:cNvPr id="67" name="组合 66"/>
          <p:cNvGrpSpPr>
            <a:grpSpLocks/>
          </p:cNvGrpSpPr>
          <p:nvPr/>
        </p:nvGrpSpPr>
        <p:grpSpPr bwMode="auto">
          <a:xfrm>
            <a:off x="3539067" y="2632158"/>
            <a:ext cx="1896533" cy="1896534"/>
            <a:chOff x="2653778" y="2079124"/>
            <a:chExt cx="1423090" cy="1423403"/>
          </a:xfrm>
        </p:grpSpPr>
        <p:grpSp>
          <p:nvGrpSpPr>
            <p:cNvPr id="48171" name="组合 43"/>
            <p:cNvGrpSpPr>
              <a:grpSpLocks/>
            </p:cNvGrpSpPr>
            <p:nvPr/>
          </p:nvGrpSpPr>
          <p:grpSpPr bwMode="auto">
            <a:xfrm>
              <a:off x="2653778" y="2079124"/>
              <a:ext cx="1423090" cy="1423403"/>
              <a:chOff x="3271670" y="3038866"/>
              <a:chExt cx="1897454" cy="1897870"/>
            </a:xfrm>
          </p:grpSpPr>
          <p:sp>
            <p:nvSpPr>
              <p:cNvPr id="45" name="泪滴形 44"/>
              <p:cNvSpPr/>
              <p:nvPr/>
            </p:nvSpPr>
            <p:spPr>
              <a:xfrm rot="13500000" flipH="1" flipV="1">
                <a:off x="3271462" y="3039074"/>
                <a:ext cx="1897870" cy="1897454"/>
              </a:xfrm>
              <a:prstGeom prst="teardrop">
                <a:avLst/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176" name="文本框 48"/>
              <p:cNvSpPr txBox="1">
                <a:spLocks noChangeArrowheads="1"/>
              </p:cNvSpPr>
              <p:nvPr/>
            </p:nvSpPr>
            <p:spPr bwMode="auto">
              <a:xfrm>
                <a:off x="3630453" y="3601611"/>
                <a:ext cx="1257016" cy="846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5pPr>
                <a:lvl6pPr marL="25146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6pPr>
                <a:lvl7pPr marL="29718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7pPr>
                <a:lvl8pPr marL="34290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8pPr>
                <a:lvl9pPr marL="38862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1" name="Oval 2289"/>
            <p:cNvSpPr/>
            <p:nvPr/>
          </p:nvSpPr>
          <p:spPr>
            <a:xfrm>
              <a:off x="2717309" y="2598603"/>
              <a:ext cx="438363" cy="44004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6">
                <a:defRPr/>
              </a:pPr>
              <a:r>
                <a:rPr lang="en-AU" sz="3467" dirty="0">
                  <a:solidFill>
                    <a:prstClr val="white"/>
                  </a:solidFill>
                  <a:cs typeface="+mn-ea"/>
                  <a:sym typeface="+mn-lt"/>
                </a:rPr>
                <a:t></a:t>
              </a:r>
              <a:endParaRPr lang="en-US" sz="3467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>
            <a:grpSpLocks/>
          </p:cNvGrpSpPr>
          <p:nvPr/>
        </p:nvGrpSpPr>
        <p:grpSpPr bwMode="auto">
          <a:xfrm>
            <a:off x="5122839" y="3851357"/>
            <a:ext cx="1895528" cy="2051554"/>
            <a:chOff x="3841627" y="2994281"/>
            <a:chExt cx="1422648" cy="1538934"/>
          </a:xfrm>
        </p:grpSpPr>
        <p:grpSp>
          <p:nvGrpSpPr>
            <p:cNvPr id="48165" name="组合 25"/>
            <p:cNvGrpSpPr>
              <a:grpSpLocks/>
            </p:cNvGrpSpPr>
            <p:nvPr/>
          </p:nvGrpSpPr>
          <p:grpSpPr bwMode="auto">
            <a:xfrm>
              <a:off x="3841627" y="3109812"/>
              <a:ext cx="1422648" cy="1423403"/>
              <a:chOff x="4855469" y="4413116"/>
              <a:chExt cx="1896863" cy="1897870"/>
            </a:xfrm>
          </p:grpSpPr>
          <p:sp>
            <p:nvSpPr>
              <p:cNvPr id="27" name="泪滴形 26"/>
              <p:cNvSpPr/>
              <p:nvPr/>
            </p:nvSpPr>
            <p:spPr>
              <a:xfrm rot="13500000" flipV="1">
                <a:off x="4854966" y="4413619"/>
                <a:ext cx="1897870" cy="1896863"/>
              </a:xfrm>
              <a:prstGeom prst="teardrop">
                <a:avLst/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170" name="文本框 30"/>
              <p:cNvSpPr txBox="1">
                <a:spLocks noChangeArrowheads="1"/>
              </p:cNvSpPr>
              <p:nvPr/>
            </p:nvSpPr>
            <p:spPr bwMode="auto">
              <a:xfrm>
                <a:off x="5169771" y="4964934"/>
                <a:ext cx="1279639" cy="84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5pPr>
                <a:lvl6pPr marL="25146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6pPr>
                <a:lvl7pPr marL="29718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7pPr>
                <a:lvl8pPr marL="34290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8pPr>
                <a:lvl9pPr marL="38862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2" name="Oval 2291"/>
            <p:cNvSpPr/>
            <p:nvPr/>
          </p:nvSpPr>
          <p:spPr>
            <a:xfrm>
              <a:off x="4333721" y="2994281"/>
              <a:ext cx="440048" cy="4398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6">
                <a:defRPr/>
              </a:pPr>
              <a:r>
                <a:rPr lang="en-AU" sz="3467" dirty="0">
                  <a:solidFill>
                    <a:prstClr val="white"/>
                  </a:solidFill>
                  <a:cs typeface="+mn-ea"/>
                  <a:sym typeface="+mn-lt"/>
                </a:rPr>
                <a:t></a:t>
              </a:r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5122334" y="1167423"/>
            <a:ext cx="1896533" cy="1896533"/>
            <a:chOff x="3841249" y="980596"/>
            <a:chExt cx="1423403" cy="1423403"/>
          </a:xfrm>
        </p:grpSpPr>
        <p:sp>
          <p:nvSpPr>
            <p:cNvPr id="19" name="泪滴形 18"/>
            <p:cNvSpPr/>
            <p:nvPr/>
          </p:nvSpPr>
          <p:spPr>
            <a:xfrm rot="8100000">
              <a:off x="3841249" y="980596"/>
              <a:ext cx="1423403" cy="1423403"/>
            </a:xfrm>
            <a:prstGeom prst="teardrop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164" name="文本框 22"/>
            <p:cNvSpPr txBox="1">
              <a:spLocks noChangeArrowheads="1"/>
            </p:cNvSpPr>
            <p:nvPr/>
          </p:nvSpPr>
          <p:spPr bwMode="auto">
            <a:xfrm>
              <a:off x="4003826" y="1408585"/>
              <a:ext cx="1098248" cy="63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itchFamily="50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</a:t>
              </a: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Oval 2287"/>
            <p:cNvSpPr/>
            <p:nvPr/>
          </p:nvSpPr>
          <p:spPr>
            <a:xfrm>
              <a:off x="4311480" y="1104508"/>
              <a:ext cx="440048" cy="4400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6">
                <a:defRPr/>
              </a:pPr>
              <a:r>
                <a:rPr lang="en-AU" sz="3467" dirty="0">
                  <a:solidFill>
                    <a:prstClr val="white"/>
                  </a:solidFill>
                  <a:cs typeface="+mn-ea"/>
                  <a:sym typeface="+mn-lt"/>
                </a:rPr>
                <a:t></a:t>
              </a:r>
              <a:endParaRPr lang="en-US" sz="3467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>
            <a:grpSpLocks/>
          </p:cNvGrpSpPr>
          <p:nvPr/>
        </p:nvGrpSpPr>
        <p:grpSpPr bwMode="auto">
          <a:xfrm>
            <a:off x="6703781" y="2631862"/>
            <a:ext cx="1898058" cy="1897124"/>
            <a:chOff x="5028500" y="2078903"/>
            <a:chExt cx="1423403" cy="1423847"/>
          </a:xfrm>
        </p:grpSpPr>
        <p:grpSp>
          <p:nvGrpSpPr>
            <p:cNvPr id="48154" name="组合 34"/>
            <p:cNvGrpSpPr>
              <a:grpSpLocks/>
            </p:cNvGrpSpPr>
            <p:nvPr/>
          </p:nvGrpSpPr>
          <p:grpSpPr bwMode="auto">
            <a:xfrm>
              <a:off x="5028500" y="2078903"/>
              <a:ext cx="1423403" cy="1423847"/>
              <a:chOff x="6437967" y="3038570"/>
              <a:chExt cx="1897870" cy="1898461"/>
            </a:xfrm>
          </p:grpSpPr>
          <p:sp>
            <p:nvSpPr>
              <p:cNvPr id="36" name="泪滴形 35"/>
              <p:cNvSpPr/>
              <p:nvPr/>
            </p:nvSpPr>
            <p:spPr>
              <a:xfrm rot="8100000" flipV="1">
                <a:off x="6437967" y="3038570"/>
                <a:ext cx="1897870" cy="1898461"/>
              </a:xfrm>
              <a:prstGeom prst="teardrop">
                <a:avLst/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159" name="文本框 39"/>
              <p:cNvSpPr txBox="1">
                <a:spLocks noChangeArrowheads="1"/>
              </p:cNvSpPr>
              <p:nvPr/>
            </p:nvSpPr>
            <p:spPr bwMode="auto">
              <a:xfrm>
                <a:off x="6772821" y="3574261"/>
                <a:ext cx="1323378" cy="846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5pPr>
                <a:lvl6pPr marL="25146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6pPr>
                <a:lvl7pPr marL="29718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7pPr>
                <a:lvl8pPr marL="34290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8pPr>
                <a:lvl9pPr marL="3886200" indent="-228600" defTabSz="684213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Nexa Light" pitchFamily="50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5" name="Oval 2293"/>
            <p:cNvSpPr/>
            <p:nvPr/>
          </p:nvSpPr>
          <p:spPr>
            <a:xfrm>
              <a:off x="5956873" y="2566832"/>
              <a:ext cx="439695" cy="4384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16">
                <a:defRPr/>
              </a:pPr>
              <a:r>
                <a:rPr lang="en-AU" sz="3467" dirty="0">
                  <a:solidFill>
                    <a:prstClr val="white"/>
                  </a:solidFill>
                  <a:cs typeface="+mn-ea"/>
                  <a:sym typeface="+mn-lt"/>
                </a:rPr>
                <a:t></a:t>
              </a:r>
            </a:p>
          </p:txBody>
        </p:sp>
      </p:grpSp>
      <p:sp>
        <p:nvSpPr>
          <p:cNvPr id="56" name="Oval 2287"/>
          <p:cNvSpPr/>
          <p:nvPr/>
        </p:nvSpPr>
        <p:spPr bwMode="auto">
          <a:xfrm>
            <a:off x="4218518" y="1387556"/>
            <a:ext cx="469900" cy="469900"/>
          </a:xfrm>
          <a:prstGeom prst="ellipse">
            <a:avLst/>
          </a:prstGeom>
          <a:gradFill flip="none" rotWithShape="1">
            <a:gsLst>
              <a:gs pos="57000">
                <a:srgbClr val="2DA3DD"/>
              </a:gs>
              <a:gs pos="0">
                <a:srgbClr val="2C6CA7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Oval 2289"/>
          <p:cNvSpPr/>
          <p:nvPr/>
        </p:nvSpPr>
        <p:spPr bwMode="auto">
          <a:xfrm>
            <a:off x="4212167" y="4717074"/>
            <a:ext cx="469900" cy="469901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9" name="Oval 2293"/>
          <p:cNvSpPr/>
          <p:nvPr/>
        </p:nvSpPr>
        <p:spPr bwMode="auto">
          <a:xfrm>
            <a:off x="7482418" y="1379090"/>
            <a:ext cx="469900" cy="469900"/>
          </a:xfrm>
          <a:prstGeom prst="ellipse">
            <a:avLst/>
          </a:prstGeom>
          <a:gradFill>
            <a:gsLst>
              <a:gs pos="84000">
                <a:srgbClr val="F5C130"/>
              </a:gs>
              <a:gs pos="0">
                <a:srgbClr val="E5A010"/>
              </a:gs>
            </a:gsLst>
            <a:lin ang="189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036072" y="1299351"/>
            <a:ext cx="2790443" cy="1191479"/>
            <a:chOff x="820148" y="2482576"/>
            <a:chExt cx="2790443" cy="1191479"/>
          </a:xfrm>
        </p:grpSpPr>
        <p:sp>
          <p:nvSpPr>
            <p:cNvPr id="68" name="文本框 67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036072" y="4632672"/>
            <a:ext cx="2790443" cy="1191479"/>
            <a:chOff x="820148" y="2482576"/>
            <a:chExt cx="2790443" cy="1191479"/>
          </a:xfrm>
        </p:grpSpPr>
        <p:sp>
          <p:nvSpPr>
            <p:cNvPr id="71" name="文本框 70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336795" y="1299351"/>
            <a:ext cx="2790443" cy="1191479"/>
            <a:chOff x="820148" y="2482576"/>
            <a:chExt cx="2790443" cy="1191479"/>
          </a:xfrm>
        </p:grpSpPr>
        <p:sp>
          <p:nvSpPr>
            <p:cNvPr id="74" name="文本框 73"/>
            <p:cNvSpPr txBox="1"/>
            <p:nvPr/>
          </p:nvSpPr>
          <p:spPr>
            <a:xfrm>
              <a:off x="1191081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336795" y="4632672"/>
            <a:ext cx="2790443" cy="1191479"/>
            <a:chOff x="820148" y="2482576"/>
            <a:chExt cx="2790443" cy="1191479"/>
          </a:xfrm>
        </p:grpSpPr>
        <p:sp>
          <p:nvSpPr>
            <p:cNvPr id="77" name="文本框 76"/>
            <p:cNvSpPr txBox="1"/>
            <p:nvPr/>
          </p:nvSpPr>
          <p:spPr>
            <a:xfrm>
              <a:off x="1191081" y="2482576"/>
              <a:ext cx="24195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820148" y="2935391"/>
              <a:ext cx="27904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87" name="组合 86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91" name="圆角矩形 90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圆角矩形 91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77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57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角圆角矩形 5"/>
          <p:cNvSpPr/>
          <p:nvPr/>
        </p:nvSpPr>
        <p:spPr>
          <a:xfrm>
            <a:off x="4522740" y="1797010"/>
            <a:ext cx="2997200" cy="1504950"/>
          </a:xfrm>
          <a:prstGeom prst="round2Diag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4522740" y="3716298"/>
            <a:ext cx="2997200" cy="1504950"/>
          </a:xfrm>
          <a:prstGeom prst="round2Diag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00801" y="1827173"/>
            <a:ext cx="2997200" cy="1504950"/>
            <a:chOff x="961905" y="1954495"/>
            <a:chExt cx="2997200" cy="1504950"/>
          </a:xfrm>
        </p:grpSpPr>
        <p:sp>
          <p:nvSpPr>
            <p:cNvPr id="2" name="对角圆角矩形 1"/>
            <p:cNvSpPr/>
            <p:nvPr/>
          </p:nvSpPr>
          <p:spPr>
            <a:xfrm>
              <a:off x="961905" y="1954495"/>
              <a:ext cx="2997200" cy="1504950"/>
            </a:xfrm>
            <a:prstGeom prst="round2Diag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492" name="Freeform 145"/>
            <p:cNvSpPr/>
            <p:nvPr/>
          </p:nvSpPr>
          <p:spPr bwMode="auto">
            <a:xfrm>
              <a:off x="1142880" y="2438682"/>
              <a:ext cx="565785" cy="476250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481194" y="2134380"/>
              <a:ext cx="2419509" cy="1130241"/>
              <a:chOff x="948098" y="2505726"/>
              <a:chExt cx="2419509" cy="1130241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948098" y="2505726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197458" y="2935391"/>
                <a:ext cx="1920788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944679" y="1797010"/>
            <a:ext cx="2997200" cy="1504950"/>
            <a:chOff x="4517905" y="1924332"/>
            <a:chExt cx="2997200" cy="1504950"/>
          </a:xfrm>
        </p:grpSpPr>
        <p:sp>
          <p:nvSpPr>
            <p:cNvPr id="3" name="对角圆角矩形 2"/>
            <p:cNvSpPr/>
            <p:nvPr/>
          </p:nvSpPr>
          <p:spPr>
            <a:xfrm>
              <a:off x="4517905" y="1924332"/>
              <a:ext cx="2997200" cy="1504950"/>
            </a:xfrm>
            <a:prstGeom prst="round2Diag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379" name="Freeform 32"/>
            <p:cNvSpPr>
              <a:spLocks noEditPoints="1"/>
            </p:cNvSpPr>
            <p:nvPr/>
          </p:nvSpPr>
          <p:spPr bwMode="auto">
            <a:xfrm>
              <a:off x="4778890" y="2255167"/>
              <a:ext cx="346075" cy="661035"/>
            </a:xfrm>
            <a:custGeom>
              <a:avLst/>
              <a:gdLst>
                <a:gd name="T0" fmla="*/ 72 w 72"/>
                <a:gd name="T1" fmla="*/ 108 h 156"/>
                <a:gd name="T2" fmla="*/ 72 w 72"/>
                <a:gd name="T3" fmla="*/ 96 h 156"/>
                <a:gd name="T4" fmla="*/ 54 w 72"/>
                <a:gd name="T5" fmla="*/ 96 h 156"/>
                <a:gd name="T6" fmla="*/ 48 w 72"/>
                <a:gd name="T7" fmla="*/ 102 h 156"/>
                <a:gd name="T8" fmla="*/ 36 w 72"/>
                <a:gd name="T9" fmla="*/ 102 h 156"/>
                <a:gd name="T10" fmla="*/ 36 w 72"/>
                <a:gd name="T11" fmla="*/ 52 h 156"/>
                <a:gd name="T12" fmla="*/ 54 w 72"/>
                <a:gd name="T13" fmla="*/ 27 h 156"/>
                <a:gd name="T14" fmla="*/ 27 w 72"/>
                <a:gd name="T15" fmla="*/ 0 h 156"/>
                <a:gd name="T16" fmla="*/ 0 w 72"/>
                <a:gd name="T17" fmla="*/ 27 h 156"/>
                <a:gd name="T18" fmla="*/ 18 w 72"/>
                <a:gd name="T19" fmla="*/ 52 h 156"/>
                <a:gd name="T20" fmla="*/ 18 w 72"/>
                <a:gd name="T21" fmla="*/ 147 h 156"/>
                <a:gd name="T22" fmla="*/ 27 w 72"/>
                <a:gd name="T23" fmla="*/ 156 h 156"/>
                <a:gd name="T24" fmla="*/ 36 w 72"/>
                <a:gd name="T25" fmla="*/ 147 h 156"/>
                <a:gd name="T26" fmla="*/ 36 w 72"/>
                <a:gd name="T27" fmla="*/ 132 h 156"/>
                <a:gd name="T28" fmla="*/ 48 w 72"/>
                <a:gd name="T29" fmla="*/ 132 h 156"/>
                <a:gd name="T30" fmla="*/ 54 w 72"/>
                <a:gd name="T31" fmla="*/ 138 h 156"/>
                <a:gd name="T32" fmla="*/ 72 w 72"/>
                <a:gd name="T33" fmla="*/ 138 h 156"/>
                <a:gd name="T34" fmla="*/ 72 w 72"/>
                <a:gd name="T35" fmla="*/ 126 h 156"/>
                <a:gd name="T36" fmla="*/ 60 w 72"/>
                <a:gd name="T37" fmla="*/ 126 h 156"/>
                <a:gd name="T38" fmla="*/ 60 w 72"/>
                <a:gd name="T39" fmla="*/ 108 h 156"/>
                <a:gd name="T40" fmla="*/ 72 w 72"/>
                <a:gd name="T41" fmla="*/ 108 h 156"/>
                <a:gd name="T42" fmla="*/ 27 w 72"/>
                <a:gd name="T43" fmla="*/ 18 h 156"/>
                <a:gd name="T44" fmla="*/ 36 w 72"/>
                <a:gd name="T45" fmla="*/ 27 h 156"/>
                <a:gd name="T46" fmla="*/ 27 w 72"/>
                <a:gd name="T47" fmla="*/ 36 h 156"/>
                <a:gd name="T48" fmla="*/ 18 w 72"/>
                <a:gd name="T49" fmla="*/ 27 h 156"/>
                <a:gd name="T50" fmla="*/ 27 w 72"/>
                <a:gd name="T51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156">
                  <a:moveTo>
                    <a:pt x="72" y="108"/>
                  </a:moveTo>
                  <a:cubicBezTo>
                    <a:pt x="72" y="96"/>
                    <a:pt x="72" y="96"/>
                    <a:pt x="72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48" y="96"/>
                    <a:pt x="48" y="102"/>
                    <a:pt x="48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6" y="49"/>
                    <a:pt x="54" y="39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9"/>
                    <a:pt x="8" y="49"/>
                    <a:pt x="18" y="52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52"/>
                    <a:pt x="22" y="156"/>
                    <a:pt x="27" y="156"/>
                  </a:cubicBezTo>
                  <a:cubicBezTo>
                    <a:pt x="32" y="156"/>
                    <a:pt x="36" y="152"/>
                    <a:pt x="36" y="14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2"/>
                    <a:pt x="48" y="138"/>
                    <a:pt x="54" y="138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72" y="108"/>
                  </a:lnTo>
                  <a:close/>
                  <a:moveTo>
                    <a:pt x="27" y="18"/>
                  </a:moveTo>
                  <a:cubicBezTo>
                    <a:pt x="32" y="18"/>
                    <a:pt x="36" y="22"/>
                    <a:pt x="36" y="27"/>
                  </a:cubicBezTo>
                  <a:cubicBezTo>
                    <a:pt x="36" y="32"/>
                    <a:pt x="32" y="36"/>
                    <a:pt x="27" y="36"/>
                  </a:cubicBezTo>
                  <a:cubicBezTo>
                    <a:pt x="22" y="36"/>
                    <a:pt x="18" y="32"/>
                    <a:pt x="18" y="27"/>
                  </a:cubicBezTo>
                  <a:cubicBezTo>
                    <a:pt x="18" y="22"/>
                    <a:pt x="22" y="18"/>
                    <a:pt x="27" y="18"/>
                  </a:cubicBezTo>
                </a:path>
              </a:pathLst>
            </a:cu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078209" y="2134380"/>
              <a:ext cx="2419509" cy="1130241"/>
              <a:chOff x="948098" y="2505726"/>
              <a:chExt cx="2419509" cy="1130241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948098" y="2505726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197458" y="2935391"/>
                <a:ext cx="1920788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100801" y="3716298"/>
            <a:ext cx="2997200" cy="1504950"/>
            <a:chOff x="961905" y="3843620"/>
            <a:chExt cx="2997200" cy="1504950"/>
          </a:xfrm>
        </p:grpSpPr>
        <p:sp>
          <p:nvSpPr>
            <p:cNvPr id="4" name="对角圆角矩形 3"/>
            <p:cNvSpPr/>
            <p:nvPr/>
          </p:nvSpPr>
          <p:spPr>
            <a:xfrm>
              <a:off x="961905" y="3843620"/>
              <a:ext cx="2997200" cy="1504950"/>
            </a:xfrm>
            <a:prstGeom prst="round2Diag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11130" y="4290977"/>
              <a:ext cx="478155" cy="455295"/>
              <a:chOff x="8553" y="6893"/>
              <a:chExt cx="530" cy="542"/>
            </a:xfrm>
            <a:solidFill>
              <a:schemeClr val="bg1">
                <a:lumMod val="65000"/>
              </a:schemeClr>
            </a:solidFill>
          </p:grpSpPr>
          <p:sp>
            <p:nvSpPr>
              <p:cNvPr id="510" name="Freeform 163"/>
              <p:cNvSpPr/>
              <p:nvPr/>
            </p:nvSpPr>
            <p:spPr bwMode="auto">
              <a:xfrm>
                <a:off x="8588" y="7095"/>
                <a:ext cx="457" cy="340"/>
              </a:xfrm>
              <a:custGeom>
                <a:avLst/>
                <a:gdLst>
                  <a:gd name="T0" fmla="*/ 123 w 128"/>
                  <a:gd name="T1" fmla="*/ 58 h 94"/>
                  <a:gd name="T2" fmla="*/ 99 w 128"/>
                  <a:gd name="T3" fmla="*/ 39 h 94"/>
                  <a:gd name="T4" fmla="*/ 64 w 128"/>
                  <a:gd name="T5" fmla="*/ 0 h 94"/>
                  <a:gd name="T6" fmla="*/ 29 w 128"/>
                  <a:gd name="T7" fmla="*/ 39 h 94"/>
                  <a:gd name="T8" fmla="*/ 5 w 128"/>
                  <a:gd name="T9" fmla="*/ 58 h 94"/>
                  <a:gd name="T10" fmla="*/ 14 w 128"/>
                  <a:gd name="T11" fmla="*/ 85 h 94"/>
                  <a:gd name="T12" fmla="*/ 59 w 128"/>
                  <a:gd name="T13" fmla="*/ 84 h 94"/>
                  <a:gd name="T14" fmla="*/ 64 w 128"/>
                  <a:gd name="T15" fmla="*/ 83 h 94"/>
                  <a:gd name="T16" fmla="*/ 69 w 128"/>
                  <a:gd name="T17" fmla="*/ 84 h 94"/>
                  <a:gd name="T18" fmla="*/ 114 w 128"/>
                  <a:gd name="T19" fmla="*/ 85 h 94"/>
                  <a:gd name="T20" fmla="*/ 123 w 128"/>
                  <a:gd name="T21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94">
                    <a:moveTo>
                      <a:pt x="123" y="58"/>
                    </a:moveTo>
                    <a:cubicBezTo>
                      <a:pt x="119" y="48"/>
                      <a:pt x="105" y="45"/>
                      <a:pt x="99" y="39"/>
                    </a:cubicBezTo>
                    <a:cubicBezTo>
                      <a:pt x="85" y="25"/>
                      <a:pt x="88" y="2"/>
                      <a:pt x="64" y="0"/>
                    </a:cubicBezTo>
                    <a:cubicBezTo>
                      <a:pt x="40" y="2"/>
                      <a:pt x="43" y="25"/>
                      <a:pt x="29" y="39"/>
                    </a:cubicBezTo>
                    <a:cubicBezTo>
                      <a:pt x="23" y="45"/>
                      <a:pt x="9" y="48"/>
                      <a:pt x="5" y="58"/>
                    </a:cubicBezTo>
                    <a:cubicBezTo>
                      <a:pt x="0" y="69"/>
                      <a:pt x="8" y="80"/>
                      <a:pt x="14" y="85"/>
                    </a:cubicBezTo>
                    <a:cubicBezTo>
                      <a:pt x="26" y="94"/>
                      <a:pt x="45" y="85"/>
                      <a:pt x="59" y="84"/>
                    </a:cubicBezTo>
                    <a:cubicBezTo>
                      <a:pt x="60" y="83"/>
                      <a:pt x="62" y="83"/>
                      <a:pt x="64" y="83"/>
                    </a:cubicBezTo>
                    <a:cubicBezTo>
                      <a:pt x="66" y="83"/>
                      <a:pt x="68" y="83"/>
                      <a:pt x="69" y="84"/>
                    </a:cubicBezTo>
                    <a:cubicBezTo>
                      <a:pt x="83" y="85"/>
                      <a:pt x="102" y="94"/>
                      <a:pt x="114" y="85"/>
                    </a:cubicBezTo>
                    <a:cubicBezTo>
                      <a:pt x="120" y="80"/>
                      <a:pt x="128" y="69"/>
                      <a:pt x="123" y="58"/>
                    </a:cubicBezTo>
                  </a:path>
                </a:pathLst>
              </a:cu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1" name="Freeform 164"/>
              <p:cNvSpPr/>
              <p:nvPr/>
            </p:nvSpPr>
            <p:spPr bwMode="auto">
              <a:xfrm>
                <a:off x="8945" y="7015"/>
                <a:ext cx="138" cy="170"/>
              </a:xfrm>
              <a:custGeom>
                <a:avLst/>
                <a:gdLst>
                  <a:gd name="T0" fmla="*/ 35 w 38"/>
                  <a:gd name="T1" fmla="*/ 28 h 47"/>
                  <a:gd name="T2" fmla="*/ 13 w 38"/>
                  <a:gd name="T3" fmla="*/ 45 h 47"/>
                  <a:gd name="T4" fmla="*/ 3 w 38"/>
                  <a:gd name="T5" fmla="*/ 19 h 47"/>
                  <a:gd name="T6" fmla="*/ 25 w 38"/>
                  <a:gd name="T7" fmla="*/ 2 h 47"/>
                  <a:gd name="T8" fmla="*/ 35 w 38"/>
                  <a:gd name="T9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5" y="28"/>
                    </a:moveTo>
                    <a:cubicBezTo>
                      <a:pt x="32" y="40"/>
                      <a:pt x="22" y="47"/>
                      <a:pt x="13" y="45"/>
                    </a:cubicBezTo>
                    <a:cubicBezTo>
                      <a:pt x="4" y="43"/>
                      <a:pt x="0" y="31"/>
                      <a:pt x="3" y="19"/>
                    </a:cubicBezTo>
                    <a:cubicBezTo>
                      <a:pt x="6" y="8"/>
                      <a:pt x="16" y="0"/>
                      <a:pt x="25" y="2"/>
                    </a:cubicBezTo>
                    <a:cubicBezTo>
                      <a:pt x="34" y="5"/>
                      <a:pt x="38" y="16"/>
                      <a:pt x="35" y="28"/>
                    </a:cubicBezTo>
                  </a:path>
                </a:pathLst>
              </a:cu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2" name="Freeform 165"/>
              <p:cNvSpPr/>
              <p:nvPr/>
            </p:nvSpPr>
            <p:spPr bwMode="auto">
              <a:xfrm>
                <a:off x="8553" y="7015"/>
                <a:ext cx="132" cy="170"/>
              </a:xfrm>
              <a:custGeom>
                <a:avLst/>
                <a:gdLst>
                  <a:gd name="T0" fmla="*/ 35 w 38"/>
                  <a:gd name="T1" fmla="*/ 19 h 47"/>
                  <a:gd name="T2" fmla="*/ 25 w 38"/>
                  <a:gd name="T3" fmla="*/ 45 h 47"/>
                  <a:gd name="T4" fmla="*/ 3 w 38"/>
                  <a:gd name="T5" fmla="*/ 28 h 47"/>
                  <a:gd name="T6" fmla="*/ 13 w 38"/>
                  <a:gd name="T7" fmla="*/ 2 h 47"/>
                  <a:gd name="T8" fmla="*/ 35 w 38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5" y="19"/>
                    </a:moveTo>
                    <a:cubicBezTo>
                      <a:pt x="38" y="31"/>
                      <a:pt x="34" y="43"/>
                      <a:pt x="25" y="45"/>
                    </a:cubicBezTo>
                    <a:cubicBezTo>
                      <a:pt x="16" y="47"/>
                      <a:pt x="6" y="40"/>
                      <a:pt x="3" y="28"/>
                    </a:cubicBezTo>
                    <a:cubicBezTo>
                      <a:pt x="0" y="16"/>
                      <a:pt x="4" y="5"/>
                      <a:pt x="13" y="2"/>
                    </a:cubicBezTo>
                    <a:cubicBezTo>
                      <a:pt x="22" y="0"/>
                      <a:pt x="32" y="8"/>
                      <a:pt x="35" y="19"/>
                    </a:cubicBezTo>
                  </a:path>
                </a:pathLst>
              </a:cu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3" name="Freeform 166"/>
              <p:cNvSpPr/>
              <p:nvPr/>
            </p:nvSpPr>
            <p:spPr bwMode="auto">
              <a:xfrm>
                <a:off x="8670" y="6893"/>
                <a:ext cx="138" cy="170"/>
              </a:xfrm>
              <a:custGeom>
                <a:avLst/>
                <a:gdLst>
                  <a:gd name="T0" fmla="*/ 35 w 38"/>
                  <a:gd name="T1" fmla="*/ 20 h 48"/>
                  <a:gd name="T2" fmla="*/ 25 w 38"/>
                  <a:gd name="T3" fmla="*/ 45 h 48"/>
                  <a:gd name="T4" fmla="*/ 3 w 38"/>
                  <a:gd name="T5" fmla="*/ 28 h 48"/>
                  <a:gd name="T6" fmla="*/ 13 w 38"/>
                  <a:gd name="T7" fmla="*/ 2 h 48"/>
                  <a:gd name="T8" fmla="*/ 35 w 38"/>
                  <a:gd name="T9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8">
                    <a:moveTo>
                      <a:pt x="35" y="20"/>
                    </a:moveTo>
                    <a:cubicBezTo>
                      <a:pt x="38" y="31"/>
                      <a:pt x="33" y="43"/>
                      <a:pt x="25" y="45"/>
                    </a:cubicBezTo>
                    <a:cubicBezTo>
                      <a:pt x="16" y="48"/>
                      <a:pt x="6" y="40"/>
                      <a:pt x="3" y="28"/>
                    </a:cubicBezTo>
                    <a:cubicBezTo>
                      <a:pt x="0" y="16"/>
                      <a:pt x="4" y="5"/>
                      <a:pt x="13" y="2"/>
                    </a:cubicBezTo>
                    <a:cubicBezTo>
                      <a:pt x="22" y="0"/>
                      <a:pt x="32" y="8"/>
                      <a:pt x="35" y="20"/>
                    </a:cubicBezTo>
                  </a:path>
                </a:pathLst>
              </a:cu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4" name="Freeform 167"/>
              <p:cNvSpPr/>
              <p:nvPr/>
            </p:nvSpPr>
            <p:spPr bwMode="auto">
              <a:xfrm>
                <a:off x="8828" y="6893"/>
                <a:ext cx="137" cy="170"/>
              </a:xfrm>
              <a:custGeom>
                <a:avLst/>
                <a:gdLst>
                  <a:gd name="T0" fmla="*/ 35 w 38"/>
                  <a:gd name="T1" fmla="*/ 28 h 48"/>
                  <a:gd name="T2" fmla="*/ 13 w 38"/>
                  <a:gd name="T3" fmla="*/ 45 h 48"/>
                  <a:gd name="T4" fmla="*/ 3 w 38"/>
                  <a:gd name="T5" fmla="*/ 20 h 48"/>
                  <a:gd name="T6" fmla="*/ 25 w 38"/>
                  <a:gd name="T7" fmla="*/ 2 h 48"/>
                  <a:gd name="T8" fmla="*/ 35 w 38"/>
                  <a:gd name="T9" fmla="*/ 2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8">
                    <a:moveTo>
                      <a:pt x="35" y="28"/>
                    </a:moveTo>
                    <a:cubicBezTo>
                      <a:pt x="32" y="40"/>
                      <a:pt x="22" y="48"/>
                      <a:pt x="13" y="45"/>
                    </a:cubicBezTo>
                    <a:cubicBezTo>
                      <a:pt x="5" y="43"/>
                      <a:pt x="0" y="31"/>
                      <a:pt x="3" y="20"/>
                    </a:cubicBezTo>
                    <a:cubicBezTo>
                      <a:pt x="6" y="8"/>
                      <a:pt x="16" y="0"/>
                      <a:pt x="25" y="2"/>
                    </a:cubicBezTo>
                    <a:cubicBezTo>
                      <a:pt x="34" y="5"/>
                      <a:pt x="38" y="16"/>
                      <a:pt x="35" y="28"/>
                    </a:cubicBezTo>
                  </a:path>
                </a:pathLst>
              </a:cu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481194" y="3952100"/>
              <a:ext cx="2419509" cy="1130241"/>
              <a:chOff x="948098" y="2505726"/>
              <a:chExt cx="2419509" cy="1130241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948098" y="2505726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197458" y="2935391"/>
                <a:ext cx="1920788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944679" y="3716298"/>
            <a:ext cx="2997200" cy="1504950"/>
            <a:chOff x="4517905" y="3843620"/>
            <a:chExt cx="2997200" cy="1504950"/>
          </a:xfrm>
        </p:grpSpPr>
        <p:sp>
          <p:nvSpPr>
            <p:cNvPr id="5" name="对角圆角矩形 4"/>
            <p:cNvSpPr/>
            <p:nvPr/>
          </p:nvSpPr>
          <p:spPr>
            <a:xfrm>
              <a:off x="4517905" y="3843620"/>
              <a:ext cx="2997200" cy="1504950"/>
            </a:xfrm>
            <a:prstGeom prst="round2Diag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411" name="Freeform 64"/>
            <p:cNvSpPr>
              <a:spLocks noEditPoints="1"/>
            </p:cNvSpPr>
            <p:nvPr/>
          </p:nvSpPr>
          <p:spPr bwMode="auto">
            <a:xfrm>
              <a:off x="4778890" y="4335427"/>
              <a:ext cx="527685" cy="521970"/>
            </a:xfrm>
            <a:custGeom>
              <a:avLst/>
              <a:gdLst>
                <a:gd name="T0" fmla="*/ 123 w 131"/>
                <a:gd name="T1" fmla="*/ 72 h 131"/>
                <a:gd name="T2" fmla="*/ 51 w 131"/>
                <a:gd name="T3" fmla="*/ 0 h 131"/>
                <a:gd name="T4" fmla="*/ 0 w 131"/>
                <a:gd name="T5" fmla="*/ 0 h 131"/>
                <a:gd name="T6" fmla="*/ 0 w 131"/>
                <a:gd name="T7" fmla="*/ 51 h 131"/>
                <a:gd name="T8" fmla="*/ 72 w 131"/>
                <a:gd name="T9" fmla="*/ 123 h 131"/>
                <a:gd name="T10" fmla="*/ 89 w 131"/>
                <a:gd name="T11" fmla="*/ 123 h 131"/>
                <a:gd name="T12" fmla="*/ 123 w 131"/>
                <a:gd name="T13" fmla="*/ 89 h 131"/>
                <a:gd name="T14" fmla="*/ 123 w 131"/>
                <a:gd name="T15" fmla="*/ 72 h 131"/>
                <a:gd name="T16" fmla="*/ 34 w 131"/>
                <a:gd name="T17" fmla="*/ 34 h 131"/>
                <a:gd name="T18" fmla="*/ 17 w 131"/>
                <a:gd name="T19" fmla="*/ 34 h 131"/>
                <a:gd name="T20" fmla="*/ 17 w 131"/>
                <a:gd name="T21" fmla="*/ 17 h 131"/>
                <a:gd name="T22" fmla="*/ 34 w 131"/>
                <a:gd name="T23" fmla="*/ 17 h 131"/>
                <a:gd name="T24" fmla="*/ 34 w 131"/>
                <a:gd name="T25" fmla="*/ 3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31">
                  <a:moveTo>
                    <a:pt x="123" y="72"/>
                  </a:moveTo>
                  <a:cubicBezTo>
                    <a:pt x="114" y="63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23"/>
                    <a:pt x="80" y="131"/>
                    <a:pt x="89" y="123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9"/>
                    <a:pt x="131" y="80"/>
                    <a:pt x="123" y="72"/>
                  </a:cubicBezTo>
                  <a:moveTo>
                    <a:pt x="34" y="34"/>
                  </a:moveTo>
                  <a:cubicBezTo>
                    <a:pt x="29" y="38"/>
                    <a:pt x="21" y="38"/>
                    <a:pt x="17" y="34"/>
                  </a:cubicBezTo>
                  <a:cubicBezTo>
                    <a:pt x="12" y="29"/>
                    <a:pt x="12" y="21"/>
                    <a:pt x="17" y="17"/>
                  </a:cubicBezTo>
                  <a:cubicBezTo>
                    <a:pt x="21" y="12"/>
                    <a:pt x="29" y="12"/>
                    <a:pt x="34" y="17"/>
                  </a:cubicBezTo>
                  <a:cubicBezTo>
                    <a:pt x="38" y="21"/>
                    <a:pt x="38" y="29"/>
                    <a:pt x="34" y="34"/>
                  </a:cubicBezTo>
                </a:path>
              </a:pathLst>
            </a:cu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78209" y="3952100"/>
              <a:ext cx="2419509" cy="1130241"/>
              <a:chOff x="948098" y="2505726"/>
              <a:chExt cx="2419509" cy="1130241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948098" y="2505726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8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197458" y="2935391"/>
                <a:ext cx="1920788" cy="700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9" name="组合 48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55" name="圆角矩形 54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圆角矩形 55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00701" y="664558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28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394087" y="-697439"/>
            <a:ext cx="7477466" cy="7477466"/>
            <a:chOff x="6814967" y="-697439"/>
            <a:chExt cx="7477466" cy="7477466"/>
          </a:xfrm>
        </p:grpSpPr>
        <p:sp>
          <p:nvSpPr>
            <p:cNvPr id="4" name="圆角矩形 3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8900000">
              <a:off x="6814967" y="-697439"/>
              <a:ext cx="7477466" cy="7477466"/>
            </a:xfrm>
            <a:prstGeom prst="roundRect">
              <a:avLst>
                <a:gd name="adj" fmla="val 10718"/>
              </a:avLst>
            </a:prstGeom>
            <a:solidFill>
              <a:srgbClr val="2DA3DD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70858" y="1377366"/>
            <a:ext cx="25843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spc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/02</a:t>
            </a:r>
            <a:endParaRPr lang="zh-CN" altLang="en-US" sz="115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8E9339-1B74-40B6-B2A5-3FFDE0CA7831}"/>
              </a:ext>
            </a:extLst>
          </p:cNvPr>
          <p:cNvSpPr/>
          <p:nvPr/>
        </p:nvSpPr>
        <p:spPr>
          <a:xfrm>
            <a:off x="1244528" y="3883199"/>
            <a:ext cx="440280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DE0C5CE-00B3-4265-A611-DD8B2D85C94A}"/>
              </a:ext>
            </a:extLst>
          </p:cNvPr>
          <p:cNvSpPr txBox="1"/>
          <p:nvPr/>
        </p:nvSpPr>
        <p:spPr>
          <a:xfrm>
            <a:off x="649739" y="2991242"/>
            <a:ext cx="499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800" b="1">
                <a:solidFill>
                  <a:srgbClr val="2DA3DD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7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92437" y="3355158"/>
            <a:ext cx="1087386" cy="894495"/>
            <a:chOff x="1465545" y="3524250"/>
            <a:chExt cx="889616" cy="731806"/>
          </a:xfrm>
        </p:grpSpPr>
        <p:sp>
          <p:nvSpPr>
            <p:cNvPr id="6" name="六边形 5"/>
            <p:cNvSpPr/>
            <p:nvPr/>
          </p:nvSpPr>
          <p:spPr>
            <a:xfrm>
              <a:off x="1480540" y="3524250"/>
              <a:ext cx="848894" cy="731806"/>
            </a:xfrm>
            <a:prstGeom prst="hexagon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24"/>
            <p:cNvSpPr txBox="1"/>
            <p:nvPr/>
          </p:nvSpPr>
          <p:spPr>
            <a:xfrm>
              <a:off x="1465545" y="3719336"/>
              <a:ext cx="889616" cy="31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133" dirty="0">
                  <a:solidFill>
                    <a:srgbClr val="FFFFFF"/>
                  </a:solidFill>
                  <a:cs typeface="+mn-ea"/>
                  <a:sym typeface="+mn-lt"/>
                </a:rPr>
                <a:t>30%</a:t>
              </a:r>
              <a:endParaRPr lang="zh-CN" altLang="en-US" sz="2133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99804" y="3689802"/>
            <a:ext cx="1630882" cy="1405932"/>
            <a:chOff x="2329434" y="4081682"/>
            <a:chExt cx="1334262" cy="1150226"/>
          </a:xfrm>
        </p:grpSpPr>
        <p:sp>
          <p:nvSpPr>
            <p:cNvPr id="9" name="六边形 8"/>
            <p:cNvSpPr/>
            <p:nvPr/>
          </p:nvSpPr>
          <p:spPr>
            <a:xfrm>
              <a:off x="2329434" y="4081682"/>
              <a:ext cx="1334262" cy="1150226"/>
            </a:xfrm>
            <a:prstGeom prst="hexagon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25"/>
            <p:cNvSpPr txBox="1"/>
            <p:nvPr/>
          </p:nvSpPr>
          <p:spPr>
            <a:xfrm>
              <a:off x="2426710" y="4416728"/>
              <a:ext cx="1134779" cy="392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800" dirty="0">
                  <a:solidFill>
                    <a:srgbClr val="FFFFFF"/>
                  </a:solidFill>
                  <a:cs typeface="+mn-ea"/>
                  <a:sym typeface="+mn-lt"/>
                </a:rPr>
                <a:t>40%</a:t>
              </a:r>
              <a:endParaRPr lang="zh-CN" altLang="en-US" sz="2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08918" y="2190224"/>
            <a:ext cx="2973027" cy="2562955"/>
            <a:chOff x="3663696" y="2559981"/>
            <a:chExt cx="2432304" cy="2096814"/>
          </a:xfrm>
        </p:grpSpPr>
        <p:sp>
          <p:nvSpPr>
            <p:cNvPr id="12" name="六边形 11"/>
            <p:cNvSpPr/>
            <p:nvPr/>
          </p:nvSpPr>
          <p:spPr>
            <a:xfrm>
              <a:off x="3663696" y="2559981"/>
              <a:ext cx="2432304" cy="2096814"/>
            </a:xfrm>
            <a:prstGeom prst="hexagon">
              <a:avLst/>
            </a:prstGeom>
            <a:gradFill>
              <a:gsLst>
                <a:gs pos="84000">
                  <a:srgbClr val="F5C130"/>
                </a:gs>
                <a:gs pos="0">
                  <a:srgbClr val="E5A010"/>
                </a:gs>
              </a:gsLst>
              <a:lin ang="189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框 26"/>
            <p:cNvSpPr txBox="1"/>
            <p:nvPr/>
          </p:nvSpPr>
          <p:spPr>
            <a:xfrm>
              <a:off x="4040565" y="3229823"/>
              <a:ext cx="1678565" cy="619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48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  <a:endParaRPr lang="zh-CN" altLang="en-US" sz="4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19202" y="1642786"/>
            <a:ext cx="2111484" cy="1820243"/>
            <a:chOff x="1936242" y="1686736"/>
            <a:chExt cx="1727454" cy="1489184"/>
          </a:xfrm>
        </p:grpSpPr>
        <p:sp>
          <p:nvSpPr>
            <p:cNvPr id="15" name="六边形 14"/>
            <p:cNvSpPr/>
            <p:nvPr/>
          </p:nvSpPr>
          <p:spPr>
            <a:xfrm>
              <a:off x="1936242" y="1686736"/>
              <a:ext cx="1727454" cy="1489184"/>
            </a:xfrm>
            <a:prstGeom prst="hexagon">
              <a:avLst/>
            </a:prstGeom>
            <a:gradFill flip="none" rotWithShape="1">
              <a:gsLst>
                <a:gs pos="57000">
                  <a:srgbClr val="2DA3DD"/>
                </a:gs>
                <a:gs pos="0">
                  <a:srgbClr val="2C6CA7"/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文本框 27"/>
            <p:cNvSpPr txBox="1"/>
            <p:nvPr/>
          </p:nvSpPr>
          <p:spPr>
            <a:xfrm>
              <a:off x="1957362" y="2135861"/>
              <a:ext cx="1678565" cy="483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dirty="0">
                  <a:solidFill>
                    <a:srgbClr val="FFFFFF"/>
                  </a:solidFill>
                  <a:cs typeface="+mn-ea"/>
                  <a:sym typeface="+mn-lt"/>
                </a:rPr>
                <a:t>50%</a:t>
              </a:r>
              <a:endParaRPr lang="zh-CN" altLang="en-US" sz="3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82775" y="1391676"/>
            <a:ext cx="3943726" cy="976035"/>
            <a:chOff x="820148" y="2482576"/>
            <a:chExt cx="3943726" cy="976035"/>
          </a:xfrm>
        </p:grpSpPr>
        <p:sp>
          <p:nvSpPr>
            <p:cNvPr id="29" name="文本框 28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20148" y="2935391"/>
              <a:ext cx="3943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82775" y="2488957"/>
            <a:ext cx="3943726" cy="976035"/>
            <a:chOff x="820148" y="2482576"/>
            <a:chExt cx="3943726" cy="976035"/>
          </a:xfrm>
        </p:grpSpPr>
        <p:sp>
          <p:nvSpPr>
            <p:cNvPr id="32" name="文本框 31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0148" y="2935391"/>
              <a:ext cx="3943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82775" y="3586238"/>
            <a:ext cx="3943726" cy="976035"/>
            <a:chOff x="820148" y="2482576"/>
            <a:chExt cx="3943726" cy="976035"/>
          </a:xfrm>
        </p:grpSpPr>
        <p:sp>
          <p:nvSpPr>
            <p:cNvPr id="35" name="文本框 34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20148" y="2935391"/>
              <a:ext cx="3943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82775" y="4683518"/>
            <a:ext cx="3943726" cy="976035"/>
            <a:chOff x="820148" y="2482576"/>
            <a:chExt cx="3943726" cy="976035"/>
          </a:xfrm>
        </p:grpSpPr>
        <p:sp>
          <p:nvSpPr>
            <p:cNvPr id="38" name="文本框 37"/>
            <p:cNvSpPr txBox="1"/>
            <p:nvPr/>
          </p:nvSpPr>
          <p:spPr>
            <a:xfrm>
              <a:off x="820148" y="248257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altLang="zh-CN" sz="28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0148" y="2935391"/>
              <a:ext cx="3943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0670" y="143324"/>
            <a:ext cx="3530602" cy="656435"/>
            <a:chOff x="270670" y="143324"/>
            <a:chExt cx="3530602" cy="656435"/>
          </a:xfrm>
        </p:grpSpPr>
        <p:grpSp>
          <p:nvGrpSpPr>
            <p:cNvPr id="48" name="组合 47"/>
            <p:cNvGrpSpPr/>
            <p:nvPr/>
          </p:nvGrpSpPr>
          <p:grpSpPr>
            <a:xfrm rot="16200000">
              <a:off x="279666" y="181091"/>
              <a:ext cx="596991" cy="614984"/>
              <a:chOff x="315186" y="9489"/>
              <a:chExt cx="1252592" cy="1290343"/>
            </a:xfrm>
          </p:grpSpPr>
          <p:sp>
            <p:nvSpPr>
              <p:cNvPr id="52" name="圆角矩形 51"/>
              <p:cNvSpPr/>
              <p:nvPr/>
            </p:nvSpPr>
            <p:spPr>
              <a:xfrm rot="18900000">
                <a:off x="315186" y="9489"/>
                <a:ext cx="1252592" cy="539672"/>
              </a:xfrm>
              <a:prstGeom prst="roundRect">
                <a:avLst>
                  <a:gd name="adj" fmla="val 12668"/>
                </a:avLst>
              </a:prstGeom>
              <a:gradFill flip="none" rotWithShape="1">
                <a:gsLst>
                  <a:gs pos="57000">
                    <a:srgbClr val="2DA3DD"/>
                  </a:gs>
                  <a:gs pos="0">
                    <a:srgbClr val="2C6CA7"/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2700000">
                <a:off x="874702" y="766822"/>
                <a:ext cx="533010" cy="533010"/>
              </a:xfrm>
              <a:prstGeom prst="roundRect">
                <a:avLst>
                  <a:gd name="adj" fmla="val 14919"/>
                </a:avLst>
              </a:prstGeom>
              <a:gradFill>
                <a:gsLst>
                  <a:gs pos="84000">
                    <a:srgbClr val="F5C130"/>
                  </a:gs>
                  <a:gs pos="0">
                    <a:srgbClr val="E5A010"/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004038" y="143324"/>
              <a:ext cx="2797234" cy="656435"/>
              <a:chOff x="716110" y="187653"/>
              <a:chExt cx="2797234" cy="656435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716110" y="187653"/>
                <a:ext cx="2713695" cy="43858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defTabSz="685800"/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716110" y="553111"/>
                <a:ext cx="2797234" cy="2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You Text Here Add You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09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3f2wxa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1622</Words>
  <Application>Microsoft Office PowerPoint</Application>
  <PresentationFormat>宽屏</PresentationFormat>
  <Paragraphs>247</Paragraphs>
  <Slides>28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2019-01-29T13:55:44Z</dcterms:created>
  <dcterms:modified xsi:type="dcterms:W3CDTF">2022-06-11T03:41:23Z</dcterms:modified>
</cp:coreProperties>
</file>