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1" r:id="rId2"/>
  </p:sldMasterIdLst>
  <p:notesMasterIdLst>
    <p:notesMasterId r:id="rId28"/>
  </p:notesMasterIdLst>
  <p:handoutMasterIdLst>
    <p:handoutMasterId r:id="rId29"/>
  </p:handoutMasterIdLst>
  <p:sldIdLst>
    <p:sldId id="258" r:id="rId3"/>
    <p:sldId id="276" r:id="rId4"/>
    <p:sldId id="259" r:id="rId5"/>
    <p:sldId id="260" r:id="rId6"/>
    <p:sldId id="274" r:id="rId7"/>
    <p:sldId id="265" r:id="rId8"/>
    <p:sldId id="264" r:id="rId9"/>
    <p:sldId id="280" r:id="rId10"/>
    <p:sldId id="261" r:id="rId11"/>
    <p:sldId id="272" r:id="rId12"/>
    <p:sldId id="273" r:id="rId13"/>
    <p:sldId id="268" r:id="rId14"/>
    <p:sldId id="279" r:id="rId15"/>
    <p:sldId id="270" r:id="rId16"/>
    <p:sldId id="256" r:id="rId17"/>
    <p:sldId id="262" r:id="rId18"/>
    <p:sldId id="269" r:id="rId19"/>
    <p:sldId id="278" r:id="rId20"/>
    <p:sldId id="263" r:id="rId21"/>
    <p:sldId id="275" r:id="rId22"/>
    <p:sldId id="266" r:id="rId23"/>
    <p:sldId id="267" r:id="rId24"/>
    <p:sldId id="257" r:id="rId25"/>
    <p:sldId id="271" r:id="rId26"/>
    <p:sldId id="277" r:id="rId27"/>
  </p:sldIdLst>
  <p:sldSz cx="12192000" cy="6858000"/>
  <p:notesSz cx="6858000" cy="9144000"/>
  <p:custDataLst>
    <p:tags r:id="rId3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C0B4"/>
    <a:srgbClr val="63EBE1"/>
    <a:srgbClr val="E9C944"/>
    <a:srgbClr val="FC395B"/>
    <a:srgbClr val="2020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1" autoAdjust="0"/>
    <p:restoredTop sz="94660"/>
  </p:normalViewPr>
  <p:slideViewPr>
    <p:cSldViewPr snapToGrid="0" showGuides="1">
      <p:cViewPr varScale="1">
        <p:scale>
          <a:sx n="72" d="100"/>
          <a:sy n="72" d="100"/>
        </p:scale>
        <p:origin x="54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3876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A64C10CC-E4A5-42EA-A658-6900BFBDEEF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EFC5A462-9E7C-4AA3-83B7-7FD3D58AF1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960552-1DA2-4E8F-9AA2-7E955AC5FD61}" type="datetimeFigureOut">
              <a:rPr lang="zh-CN" altLang="en-US" smtClean="0"/>
              <a:t>2022/6/12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CA9BDFD-2865-4EB3-8CE3-E01B21EC5F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99C16E22-5FB6-4386-BB31-D479A5C254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8556D5-9C4D-42EA-B425-B2517D62F7A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22495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BC8B23-0F63-4AAC-A255-0E0EF515BB43}" type="datetimeFigureOut">
              <a:rPr lang="zh-CN" altLang="en-US" smtClean="0"/>
              <a:t>2022/6/12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EA883-EEB0-4DD8-8F69-74BA47721C6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83755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EA883-EEB0-4DD8-8F69-74BA47721C6B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5075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EA883-EEB0-4DD8-8F69-74BA47721C6B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34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EA883-EEB0-4DD8-8F69-74BA47721C6B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7809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EA883-EEB0-4DD8-8F69-74BA47721C6B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13583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EA883-EEB0-4DD8-8F69-74BA47721C6B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786194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EA883-EEB0-4DD8-8F69-74BA47721C6B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24344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EA883-EEB0-4DD8-8F69-74BA47721C6B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051545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EA883-EEB0-4DD8-8F69-74BA47721C6B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82988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EA883-EEB0-4DD8-8F69-74BA47721C6B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02714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EA883-EEB0-4DD8-8F69-74BA47721C6B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75108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EA883-EEB0-4DD8-8F69-74BA47721C6B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5764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EA883-EEB0-4DD8-8F69-74BA47721C6B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16658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EA883-EEB0-4DD8-8F69-74BA47721C6B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3262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EA883-EEB0-4DD8-8F69-74BA47721C6B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975428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EA883-EEB0-4DD8-8F69-74BA47721C6B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428680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EA883-EEB0-4DD8-8F69-74BA47721C6B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35532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EA883-EEB0-4DD8-8F69-74BA47721C6B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913550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EA883-EEB0-4DD8-8F69-74BA47721C6B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222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EA883-EEB0-4DD8-8F69-74BA47721C6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2053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EA883-EEB0-4DD8-8F69-74BA47721C6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65808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EA883-EEB0-4DD8-8F69-74BA47721C6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10061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EA883-EEB0-4DD8-8F69-74BA47721C6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12451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EA883-EEB0-4DD8-8F69-74BA47721C6B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711093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EA883-EEB0-4DD8-8F69-74BA47721C6B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26656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F8EA883-EEB0-4DD8-8F69-74BA47721C6B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40725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xiazai/" TargetMode="Externa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23163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55892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760860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4" name="TextBox 3"/>
          <p:cNvSpPr txBox="1"/>
          <p:nvPr userDrawn="1"/>
        </p:nvSpPr>
        <p:spPr>
          <a:xfrm>
            <a:off x="332904" y="6512539"/>
            <a:ext cx="1224136" cy="118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2"/>
              </a:rPr>
              <a:t>下载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30057576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484225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3785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2022/6/12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00639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2E3AAC11-D570-4EA9-AFC0-30FB72BA45EB}" type="datetimeFigureOut">
              <a:rPr lang="zh-CN" altLang="en-US" smtClean="0">
                <a:solidFill>
                  <a:prstClr val="black"/>
                </a:solidFill>
              </a:rPr>
              <a:pPr/>
              <a:t>2022/6/12</a:t>
            </a:fld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55ECCFAA-F4FB-487C-9F1E-C8836D0C3DC9}" type="slidenum">
              <a:rPr lang="zh-CN" altLang="en-US" smtClean="0">
                <a:solidFill>
                  <a:prstClr val="black"/>
                </a:solidFill>
              </a:rPr>
              <a:pPr/>
              <a:t>‹#›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73552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7536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98788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7368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08568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324233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002317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1665153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100209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028882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10ADDC4C-6DD2-45E1-B93F-1025259BF114}"/>
              </a:ext>
            </a:extLst>
          </p:cNvPr>
          <p:cNvSpPr/>
          <p:nvPr userDrawn="1"/>
        </p:nvSpPr>
        <p:spPr>
          <a:xfrm>
            <a:off x="0" y="4"/>
            <a:ext cx="12192000" cy="6857996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3780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7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  <p:sldLayoutId id="2147483669" r:id="rId13"/>
    <p:sldLayoutId id="214748367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5025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freeppt7.com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>
            <a:extLst>
              <a:ext uri="{FF2B5EF4-FFF2-40B4-BE49-F238E27FC236}">
                <a16:creationId xmlns:a16="http://schemas.microsoft.com/office/drawing/2014/main" id="{8F5624EB-110D-433C-BBC8-E2190976C659}"/>
              </a:ext>
            </a:extLst>
          </p:cNvPr>
          <p:cNvSpPr/>
          <p:nvPr/>
        </p:nvSpPr>
        <p:spPr>
          <a:xfrm>
            <a:off x="0" y="1"/>
            <a:ext cx="12192000" cy="6857996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id="{29DC18BC-95AE-4501-8004-9B777D12B862}"/>
              </a:ext>
            </a:extLst>
          </p:cNvPr>
          <p:cNvSpPr/>
          <p:nvPr/>
        </p:nvSpPr>
        <p:spPr>
          <a:xfrm>
            <a:off x="0" y="0"/>
            <a:ext cx="1719742" cy="4616102"/>
          </a:xfrm>
          <a:custGeom>
            <a:avLst/>
            <a:gdLst>
              <a:gd name="connsiteX0" fmla="*/ 1079643 w 1719742"/>
              <a:gd name="connsiteY0" fmla="*/ 0 h 4616102"/>
              <a:gd name="connsiteX1" fmla="*/ 1719742 w 1719742"/>
              <a:gd name="connsiteY1" fmla="*/ 0 h 4616102"/>
              <a:gd name="connsiteX2" fmla="*/ 0 w 1719742"/>
              <a:gd name="connsiteY2" fmla="*/ 4616102 h 4616102"/>
              <a:gd name="connsiteX3" fmla="*/ 0 w 1719742"/>
              <a:gd name="connsiteY3" fmla="*/ 2897958 h 461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742" h="4616102">
                <a:moveTo>
                  <a:pt x="1079643" y="0"/>
                </a:moveTo>
                <a:lnTo>
                  <a:pt x="1719742" y="0"/>
                </a:lnTo>
                <a:lnTo>
                  <a:pt x="0" y="4616102"/>
                </a:lnTo>
                <a:lnTo>
                  <a:pt x="0" y="2897958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任意多边形: 形状 91">
            <a:extLst>
              <a:ext uri="{FF2B5EF4-FFF2-40B4-BE49-F238E27FC236}">
                <a16:creationId xmlns:a16="http://schemas.microsoft.com/office/drawing/2014/main" id="{32A27617-4C4B-476A-BDEE-33BF7BFD6BEB}"/>
              </a:ext>
            </a:extLst>
          </p:cNvPr>
          <p:cNvSpPr/>
          <p:nvPr/>
        </p:nvSpPr>
        <p:spPr>
          <a:xfrm>
            <a:off x="9952530" y="4921395"/>
            <a:ext cx="1361588" cy="1936605"/>
          </a:xfrm>
          <a:custGeom>
            <a:avLst/>
            <a:gdLst>
              <a:gd name="connsiteX0" fmla="*/ 721488 w 1361588"/>
              <a:gd name="connsiteY0" fmla="*/ 0 h 1936605"/>
              <a:gd name="connsiteX1" fmla="*/ 1361588 w 1361588"/>
              <a:gd name="connsiteY1" fmla="*/ 0 h 1936605"/>
              <a:gd name="connsiteX2" fmla="*/ 640100 w 1361588"/>
              <a:gd name="connsiteY2" fmla="*/ 1936605 h 1936605"/>
              <a:gd name="connsiteX3" fmla="*/ 0 w 1361588"/>
              <a:gd name="connsiteY3" fmla="*/ 1936605 h 193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1588" h="1936605">
                <a:moveTo>
                  <a:pt x="721488" y="0"/>
                </a:moveTo>
                <a:lnTo>
                  <a:pt x="1361588" y="0"/>
                </a:lnTo>
                <a:lnTo>
                  <a:pt x="640100" y="1936605"/>
                </a:lnTo>
                <a:lnTo>
                  <a:pt x="0" y="1936605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1" name="任意多边形: 形状 90">
            <a:extLst>
              <a:ext uri="{FF2B5EF4-FFF2-40B4-BE49-F238E27FC236}">
                <a16:creationId xmlns:a16="http://schemas.microsoft.com/office/drawing/2014/main" id="{58989EA6-3C70-48D2-A61D-0C10C656AA00}"/>
              </a:ext>
            </a:extLst>
          </p:cNvPr>
          <p:cNvSpPr/>
          <p:nvPr/>
        </p:nvSpPr>
        <p:spPr>
          <a:xfrm>
            <a:off x="7525907" y="0"/>
            <a:ext cx="2064849" cy="3824288"/>
          </a:xfrm>
          <a:custGeom>
            <a:avLst/>
            <a:gdLst>
              <a:gd name="connsiteX0" fmla="*/ 1424749 w 2064849"/>
              <a:gd name="connsiteY0" fmla="*/ 0 h 3824288"/>
              <a:gd name="connsiteX1" fmla="*/ 2064849 w 2064849"/>
              <a:gd name="connsiteY1" fmla="*/ 0 h 3824288"/>
              <a:gd name="connsiteX2" fmla="*/ 640100 w 2064849"/>
              <a:gd name="connsiteY2" fmla="*/ 3824288 h 3824288"/>
              <a:gd name="connsiteX3" fmla="*/ 0 w 2064849"/>
              <a:gd name="connsiteY3" fmla="*/ 3824288 h 382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4849" h="3824288">
                <a:moveTo>
                  <a:pt x="1424749" y="0"/>
                </a:moveTo>
                <a:lnTo>
                  <a:pt x="2064849" y="0"/>
                </a:lnTo>
                <a:lnTo>
                  <a:pt x="640100" y="3824288"/>
                </a:lnTo>
                <a:lnTo>
                  <a:pt x="0" y="3824288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4BEBDD32-734C-47D6-8E6A-BEF32D117310}"/>
              </a:ext>
            </a:extLst>
          </p:cNvPr>
          <p:cNvSpPr/>
          <p:nvPr/>
        </p:nvSpPr>
        <p:spPr>
          <a:xfrm>
            <a:off x="925034" y="1146803"/>
            <a:ext cx="1940378" cy="4100917"/>
          </a:xfrm>
          <a:custGeom>
            <a:avLst/>
            <a:gdLst>
              <a:gd name="connsiteX0" fmla="*/ 1622538 w 2060688"/>
              <a:gd name="connsiteY0" fmla="*/ 0 h 4355189"/>
              <a:gd name="connsiteX1" fmla="*/ 2060688 w 2060688"/>
              <a:gd name="connsiteY1" fmla="*/ 0 h 4355189"/>
              <a:gd name="connsiteX2" fmla="*/ 438150 w 2060688"/>
              <a:gd name="connsiteY2" fmla="*/ 4355189 h 4355189"/>
              <a:gd name="connsiteX3" fmla="*/ 0 w 2060688"/>
              <a:gd name="connsiteY3" fmla="*/ 4355189 h 435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0688" h="4355189">
                <a:moveTo>
                  <a:pt x="1622538" y="0"/>
                </a:moveTo>
                <a:lnTo>
                  <a:pt x="2060688" y="0"/>
                </a:lnTo>
                <a:lnTo>
                  <a:pt x="438150" y="4355189"/>
                </a:lnTo>
                <a:lnTo>
                  <a:pt x="0" y="4355189"/>
                </a:lnTo>
                <a:close/>
              </a:path>
            </a:pathLst>
          </a:custGeom>
          <a:solidFill>
            <a:srgbClr val="FC3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id="{B994A02A-7B8A-4C80-9FDD-2B4AA5A3EF24}"/>
              </a:ext>
            </a:extLst>
          </p:cNvPr>
          <p:cNvSpPr/>
          <p:nvPr/>
        </p:nvSpPr>
        <p:spPr>
          <a:xfrm>
            <a:off x="1437496" y="2020524"/>
            <a:ext cx="2117791" cy="4577126"/>
          </a:xfrm>
          <a:custGeom>
            <a:avLst/>
            <a:gdLst>
              <a:gd name="connsiteX0" fmla="*/ 1810952 w 2249102"/>
              <a:gd name="connsiteY0" fmla="*/ 0 h 4860925"/>
              <a:gd name="connsiteX1" fmla="*/ 2249102 w 2249102"/>
              <a:gd name="connsiteY1" fmla="*/ 0 h 4860925"/>
              <a:gd name="connsiteX2" fmla="*/ 438150 w 2249102"/>
              <a:gd name="connsiteY2" fmla="*/ 4860925 h 4860925"/>
              <a:gd name="connsiteX3" fmla="*/ 0 w 2249102"/>
              <a:gd name="connsiteY3" fmla="*/ 4860925 h 486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9102" h="4860925">
                <a:moveTo>
                  <a:pt x="1810952" y="0"/>
                </a:moveTo>
                <a:lnTo>
                  <a:pt x="2249102" y="0"/>
                </a:lnTo>
                <a:lnTo>
                  <a:pt x="438150" y="4860925"/>
                </a:lnTo>
                <a:lnTo>
                  <a:pt x="0" y="4860925"/>
                </a:lnTo>
                <a:close/>
              </a:path>
            </a:pathLst>
          </a:custGeom>
          <a:solidFill>
            <a:srgbClr val="E9C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任意多边形: 形状 64">
            <a:extLst>
              <a:ext uri="{FF2B5EF4-FFF2-40B4-BE49-F238E27FC236}">
                <a16:creationId xmlns:a16="http://schemas.microsoft.com/office/drawing/2014/main" id="{B2EA7755-5072-4528-95B5-8B3BC16CF2D4}"/>
              </a:ext>
            </a:extLst>
          </p:cNvPr>
          <p:cNvSpPr/>
          <p:nvPr/>
        </p:nvSpPr>
        <p:spPr>
          <a:xfrm>
            <a:off x="3532299" y="4360656"/>
            <a:ext cx="1156266" cy="1996217"/>
          </a:xfrm>
          <a:custGeom>
            <a:avLst/>
            <a:gdLst>
              <a:gd name="connsiteX0" fmla="*/ 789809 w 1227959"/>
              <a:gd name="connsiteY0" fmla="*/ 0 h 2119990"/>
              <a:gd name="connsiteX1" fmla="*/ 1227959 w 1227959"/>
              <a:gd name="connsiteY1" fmla="*/ 0 h 2119990"/>
              <a:gd name="connsiteX2" fmla="*/ 438150 w 1227959"/>
              <a:gd name="connsiteY2" fmla="*/ 2119990 h 2119990"/>
              <a:gd name="connsiteX3" fmla="*/ 0 w 1227959"/>
              <a:gd name="connsiteY3" fmla="*/ 2119990 h 211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959" h="2119990">
                <a:moveTo>
                  <a:pt x="789809" y="0"/>
                </a:moveTo>
                <a:lnTo>
                  <a:pt x="1227959" y="0"/>
                </a:lnTo>
                <a:lnTo>
                  <a:pt x="438150" y="2119990"/>
                </a:lnTo>
                <a:lnTo>
                  <a:pt x="0" y="2119990"/>
                </a:lnTo>
                <a:close/>
              </a:path>
            </a:pathLst>
          </a:custGeom>
          <a:solidFill>
            <a:srgbClr val="63E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任意多边形: 形状 68">
            <a:extLst>
              <a:ext uri="{FF2B5EF4-FFF2-40B4-BE49-F238E27FC236}">
                <a16:creationId xmlns:a16="http://schemas.microsoft.com/office/drawing/2014/main" id="{E301125E-CB14-4A44-9E39-F4609339F461}"/>
              </a:ext>
            </a:extLst>
          </p:cNvPr>
          <p:cNvSpPr/>
          <p:nvPr/>
        </p:nvSpPr>
        <p:spPr>
          <a:xfrm>
            <a:off x="3563594" y="354551"/>
            <a:ext cx="1595184" cy="3174353"/>
          </a:xfrm>
          <a:custGeom>
            <a:avLst/>
            <a:gdLst>
              <a:gd name="connsiteX0" fmla="*/ 1255941 w 1694091"/>
              <a:gd name="connsiteY0" fmla="*/ 0 h 3371175"/>
              <a:gd name="connsiteX1" fmla="*/ 1694091 w 1694091"/>
              <a:gd name="connsiteY1" fmla="*/ 0 h 3371175"/>
              <a:gd name="connsiteX2" fmla="*/ 438150 w 1694091"/>
              <a:gd name="connsiteY2" fmla="*/ 3371175 h 3371175"/>
              <a:gd name="connsiteX3" fmla="*/ 0 w 1694091"/>
              <a:gd name="connsiteY3" fmla="*/ 3371175 h 337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4091" h="3371175">
                <a:moveTo>
                  <a:pt x="1255941" y="0"/>
                </a:moveTo>
                <a:lnTo>
                  <a:pt x="1694091" y="0"/>
                </a:lnTo>
                <a:lnTo>
                  <a:pt x="438150" y="3371175"/>
                </a:lnTo>
                <a:lnTo>
                  <a:pt x="0" y="3371175"/>
                </a:lnTo>
                <a:close/>
              </a:path>
            </a:pathLst>
          </a:custGeom>
          <a:solidFill>
            <a:srgbClr val="19C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32B2014B-E0BE-4D54-A0A2-C92525192D31}"/>
              </a:ext>
            </a:extLst>
          </p:cNvPr>
          <p:cNvSpPr/>
          <p:nvPr/>
        </p:nvSpPr>
        <p:spPr>
          <a:xfrm>
            <a:off x="1203160" y="625971"/>
            <a:ext cx="4740129" cy="5485751"/>
          </a:xfrm>
          <a:custGeom>
            <a:avLst/>
            <a:gdLst>
              <a:gd name="connsiteX0" fmla="*/ 3522970 w 5329158"/>
              <a:gd name="connsiteY0" fmla="*/ 1586706 h 6167436"/>
              <a:gd name="connsiteX1" fmla="*/ 3961119 w 5329158"/>
              <a:gd name="connsiteY1" fmla="*/ 1586706 h 6167436"/>
              <a:gd name="connsiteX2" fmla="*/ 2254555 w 5329158"/>
              <a:gd name="connsiteY2" fmla="*/ 6167436 h 6167436"/>
              <a:gd name="connsiteX3" fmla="*/ 1816405 w 5329158"/>
              <a:gd name="connsiteY3" fmla="*/ 6167436 h 6167436"/>
              <a:gd name="connsiteX4" fmla="*/ 4891010 w 5329158"/>
              <a:gd name="connsiteY4" fmla="*/ 982663 h 6167436"/>
              <a:gd name="connsiteX5" fmla="*/ 5329158 w 5329158"/>
              <a:gd name="connsiteY5" fmla="*/ 982663 h 6167436"/>
              <a:gd name="connsiteX6" fmla="*/ 3811704 w 5329158"/>
              <a:gd name="connsiteY6" fmla="*/ 5055789 h 6167436"/>
              <a:gd name="connsiteX7" fmla="*/ 3373554 w 5329158"/>
              <a:gd name="connsiteY7" fmla="*/ 5055789 h 6167436"/>
              <a:gd name="connsiteX8" fmla="*/ 1547175 w 5329158"/>
              <a:gd name="connsiteY8" fmla="*/ 754063 h 6167436"/>
              <a:gd name="connsiteX9" fmla="*/ 1985325 w 5329158"/>
              <a:gd name="connsiteY9" fmla="*/ 754063 h 6167436"/>
              <a:gd name="connsiteX10" fmla="*/ 438150 w 5329158"/>
              <a:gd name="connsiteY10" fmla="*/ 4906961 h 6167436"/>
              <a:gd name="connsiteX11" fmla="*/ 0 w 5329158"/>
              <a:gd name="connsiteY11" fmla="*/ 4906961 h 6167436"/>
              <a:gd name="connsiteX12" fmla="*/ 4440310 w 5329158"/>
              <a:gd name="connsiteY12" fmla="*/ 658416 h 6167436"/>
              <a:gd name="connsiteX13" fmla="*/ 4878458 w 5329158"/>
              <a:gd name="connsiteY13" fmla="*/ 658416 h 6167436"/>
              <a:gd name="connsiteX14" fmla="*/ 2998310 w 5329158"/>
              <a:gd name="connsiteY14" fmla="*/ 5705076 h 6167436"/>
              <a:gd name="connsiteX15" fmla="*/ 2560160 w 5329158"/>
              <a:gd name="connsiteY15" fmla="*/ 5705076 h 6167436"/>
              <a:gd name="connsiteX16" fmla="*/ 2805651 w 5329158"/>
              <a:gd name="connsiteY16" fmla="*/ 444102 h 6167436"/>
              <a:gd name="connsiteX17" fmla="*/ 3243801 w 5329158"/>
              <a:gd name="connsiteY17" fmla="*/ 444102 h 6167436"/>
              <a:gd name="connsiteX18" fmla="*/ 1513431 w 5329158"/>
              <a:gd name="connsiteY18" fmla="*/ 5088730 h 6167436"/>
              <a:gd name="connsiteX19" fmla="*/ 1075281 w 5329158"/>
              <a:gd name="connsiteY19" fmla="*/ 5088730 h 6167436"/>
              <a:gd name="connsiteX20" fmla="*/ 3499799 w 5329158"/>
              <a:gd name="connsiteY20" fmla="*/ 114894 h 6167436"/>
              <a:gd name="connsiteX21" fmla="*/ 3937948 w 5329158"/>
              <a:gd name="connsiteY21" fmla="*/ 114894 h 6167436"/>
              <a:gd name="connsiteX22" fmla="*/ 2280990 w 5329158"/>
              <a:gd name="connsiteY22" fmla="*/ 4562472 h 6167436"/>
              <a:gd name="connsiteX23" fmla="*/ 1842841 w 5329158"/>
              <a:gd name="connsiteY23" fmla="*/ 4562472 h 6167436"/>
              <a:gd name="connsiteX24" fmla="*/ 2399603 w 5329158"/>
              <a:gd name="connsiteY24" fmla="*/ 0 h 6167436"/>
              <a:gd name="connsiteX25" fmla="*/ 2837753 w 5329158"/>
              <a:gd name="connsiteY25" fmla="*/ 0 h 6167436"/>
              <a:gd name="connsiteX26" fmla="*/ 777219 w 5329158"/>
              <a:gd name="connsiteY26" fmla="*/ 5530848 h 6167436"/>
              <a:gd name="connsiteX27" fmla="*/ 339069 w 5329158"/>
              <a:gd name="connsiteY27" fmla="*/ 5530848 h 616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329158" h="6167436">
                <a:moveTo>
                  <a:pt x="3522970" y="1586706"/>
                </a:moveTo>
                <a:lnTo>
                  <a:pt x="3961119" y="1586706"/>
                </a:lnTo>
                <a:lnTo>
                  <a:pt x="2254555" y="6167436"/>
                </a:lnTo>
                <a:lnTo>
                  <a:pt x="1816405" y="6167436"/>
                </a:lnTo>
                <a:close/>
                <a:moveTo>
                  <a:pt x="4891010" y="982663"/>
                </a:moveTo>
                <a:lnTo>
                  <a:pt x="5329158" y="982663"/>
                </a:lnTo>
                <a:lnTo>
                  <a:pt x="3811704" y="5055789"/>
                </a:lnTo>
                <a:lnTo>
                  <a:pt x="3373554" y="5055789"/>
                </a:lnTo>
                <a:close/>
                <a:moveTo>
                  <a:pt x="1547175" y="754063"/>
                </a:moveTo>
                <a:lnTo>
                  <a:pt x="1985325" y="754063"/>
                </a:lnTo>
                <a:lnTo>
                  <a:pt x="438150" y="4906961"/>
                </a:lnTo>
                <a:lnTo>
                  <a:pt x="0" y="4906961"/>
                </a:lnTo>
                <a:close/>
                <a:moveTo>
                  <a:pt x="4440310" y="658416"/>
                </a:moveTo>
                <a:lnTo>
                  <a:pt x="4878458" y="658416"/>
                </a:lnTo>
                <a:lnTo>
                  <a:pt x="2998310" y="5705076"/>
                </a:lnTo>
                <a:lnTo>
                  <a:pt x="2560160" y="5705076"/>
                </a:lnTo>
                <a:close/>
                <a:moveTo>
                  <a:pt x="2805651" y="444102"/>
                </a:moveTo>
                <a:lnTo>
                  <a:pt x="3243801" y="444102"/>
                </a:lnTo>
                <a:lnTo>
                  <a:pt x="1513431" y="5088730"/>
                </a:lnTo>
                <a:lnTo>
                  <a:pt x="1075281" y="5088730"/>
                </a:lnTo>
                <a:close/>
                <a:moveTo>
                  <a:pt x="3499799" y="114894"/>
                </a:moveTo>
                <a:lnTo>
                  <a:pt x="3937948" y="114894"/>
                </a:lnTo>
                <a:lnTo>
                  <a:pt x="2280990" y="4562472"/>
                </a:lnTo>
                <a:lnTo>
                  <a:pt x="1842841" y="4562472"/>
                </a:lnTo>
                <a:close/>
                <a:moveTo>
                  <a:pt x="2399603" y="0"/>
                </a:moveTo>
                <a:lnTo>
                  <a:pt x="2837753" y="0"/>
                </a:lnTo>
                <a:lnTo>
                  <a:pt x="777219" y="5530848"/>
                </a:lnTo>
                <a:lnTo>
                  <a:pt x="339069" y="5530848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6965" r="-367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63642122-6746-43A4-ACCB-5EE8FAA1B3B5}"/>
              </a:ext>
            </a:extLst>
          </p:cNvPr>
          <p:cNvSpPr txBox="1"/>
          <p:nvPr/>
        </p:nvSpPr>
        <p:spPr>
          <a:xfrm>
            <a:off x="5976773" y="3282834"/>
            <a:ext cx="5985741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YOUR DEMO TITLE</a:t>
            </a:r>
            <a:endParaRPr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10299BEC-76B8-4E1A-BEF4-B598138F8F1F}"/>
              </a:ext>
            </a:extLst>
          </p:cNvPr>
          <p:cNvSpPr txBox="1"/>
          <p:nvPr/>
        </p:nvSpPr>
        <p:spPr>
          <a:xfrm>
            <a:off x="5650090" y="4433927"/>
            <a:ext cx="5463887" cy="41735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dist">
              <a:lnSpc>
                <a:spcPct val="130000"/>
              </a:lnSpc>
            </a:pPr>
            <a:r>
              <a:rPr lang="en-US" altLang="zh-CN" dirty="0">
                <a:solidFill>
                  <a:schemeClr val="bg1"/>
                </a:solidFill>
                <a:cs typeface="+mn-ea"/>
                <a:sym typeface="+mn-lt"/>
              </a:rPr>
              <a:t>Insert the Subtitle of Your Presentation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00DF3FD-9396-4B78-980A-2BBE773E4AC2}"/>
              </a:ext>
            </a:extLst>
          </p:cNvPr>
          <p:cNvGrpSpPr/>
          <p:nvPr/>
        </p:nvGrpSpPr>
        <p:grpSpPr>
          <a:xfrm>
            <a:off x="5715000" y="4256885"/>
            <a:ext cx="6477000" cy="114300"/>
            <a:chOff x="5715000" y="4256885"/>
            <a:chExt cx="6477000" cy="114300"/>
          </a:xfrm>
        </p:grpSpPr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7DE45750-442C-4AAD-9E78-B5EEBC30C829}"/>
                </a:ext>
              </a:extLst>
            </p:cNvPr>
            <p:cNvCxnSpPr/>
            <p:nvPr/>
          </p:nvCxnSpPr>
          <p:spPr>
            <a:xfrm>
              <a:off x="6096000" y="4256885"/>
              <a:ext cx="6096000" cy="0"/>
            </a:xfrm>
            <a:prstGeom prst="line">
              <a:avLst/>
            </a:prstGeom>
            <a:ln w="19050">
              <a:solidFill>
                <a:srgbClr val="19C0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5DF0126A-A5ED-4368-AC4C-06F2598A7A69}"/>
                </a:ext>
              </a:extLst>
            </p:cNvPr>
            <p:cNvCxnSpPr>
              <a:cxnSpLocks/>
            </p:cNvCxnSpPr>
            <p:nvPr/>
          </p:nvCxnSpPr>
          <p:spPr>
            <a:xfrm>
              <a:off x="5715000" y="4371185"/>
              <a:ext cx="38481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文本框 78">
            <a:extLst>
              <a:ext uri="{FF2B5EF4-FFF2-40B4-BE49-F238E27FC236}">
                <a16:creationId xmlns:a16="http://schemas.microsoft.com/office/drawing/2014/main" id="{4BB923A4-3E1F-425D-B601-F4A4C3BE4C0A}"/>
              </a:ext>
            </a:extLst>
          </p:cNvPr>
          <p:cNvSpPr txBox="1"/>
          <p:nvPr/>
        </p:nvSpPr>
        <p:spPr>
          <a:xfrm>
            <a:off x="5976773" y="2217583"/>
            <a:ext cx="4440710" cy="8463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4000" i="1" spc="300" dirty="0">
                <a:gradFill flip="none" rotWithShape="1">
                  <a:gsLst>
                    <a:gs pos="20000">
                      <a:srgbClr val="FC395B"/>
                    </a:gs>
                    <a:gs pos="84000">
                      <a:srgbClr val="63EBE1"/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ABOUT ME</a:t>
            </a:r>
          </a:p>
        </p:txBody>
      </p:sp>
      <p:sp>
        <p:nvSpPr>
          <p:cNvPr id="17" name="TextBox 3">
            <a:hlinkClick r:id="rId4"/>
            <a:extLst>
              <a:ext uri="{FF2B5EF4-FFF2-40B4-BE49-F238E27FC236}">
                <a16:creationId xmlns:a16="http://schemas.microsoft.com/office/drawing/2014/main" id="{E891334F-F8DE-BE1C-AAB5-14410BCCA734}"/>
              </a:ext>
            </a:extLst>
          </p:cNvPr>
          <p:cNvSpPr txBox="1"/>
          <p:nvPr/>
        </p:nvSpPr>
        <p:spPr>
          <a:xfrm>
            <a:off x="6678462" y="654581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281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2" grpId="0" animBg="1"/>
      <p:bldP spid="91" grpId="0" animBg="1"/>
      <p:bldP spid="58" grpId="0" animBg="1"/>
      <p:bldP spid="61" grpId="0" animBg="1"/>
      <p:bldP spid="65" grpId="0" animBg="1"/>
      <p:bldP spid="69" grpId="0" animBg="1"/>
      <p:bldP spid="53" grpId="0" animBg="1"/>
      <p:bldP spid="71" grpId="0"/>
      <p:bldP spid="72" grpId="0"/>
      <p:bldP spid="7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E479E0B6-311D-4EDD-AC55-907E4434649A}"/>
              </a:ext>
            </a:extLst>
          </p:cNvPr>
          <p:cNvGrpSpPr/>
          <p:nvPr/>
        </p:nvGrpSpPr>
        <p:grpSpPr>
          <a:xfrm flipH="1">
            <a:off x="910673" y="608325"/>
            <a:ext cx="1806777" cy="756010"/>
            <a:chOff x="9455310" y="608325"/>
            <a:chExt cx="1806777" cy="756010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D5E47096-F491-48E7-A7A1-733854C19DA2}"/>
                </a:ext>
              </a:extLst>
            </p:cNvPr>
            <p:cNvSpPr txBox="1"/>
            <p:nvPr/>
          </p:nvSpPr>
          <p:spPr>
            <a:xfrm>
              <a:off x="9455310" y="718004"/>
              <a:ext cx="18067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600" dirty="0">
                  <a:gradFill>
                    <a:gsLst>
                      <a:gs pos="20000">
                        <a:srgbClr val="FC395B"/>
                      </a:gs>
                      <a:gs pos="84000">
                        <a:srgbClr val="63EBE1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resume</a:t>
              </a:r>
              <a:endParaRPr lang="zh-CN" altLang="en-US" sz="3600" dirty="0">
                <a:gradFill>
                  <a:gsLst>
                    <a:gs pos="20000">
                      <a:srgbClr val="FC395B"/>
                    </a:gs>
                    <a:gs pos="84000">
                      <a:srgbClr val="63EBE1"/>
                    </a:gs>
                  </a:gsLst>
                  <a:lin ang="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:a16="http://schemas.microsoft.com/office/drawing/2014/main" id="{E52BCC8F-641F-43CA-82C6-34A4558503B9}"/>
                </a:ext>
              </a:extLst>
            </p:cNvPr>
            <p:cNvGrpSpPr/>
            <p:nvPr/>
          </p:nvGrpSpPr>
          <p:grpSpPr>
            <a:xfrm>
              <a:off x="10464698" y="608325"/>
              <a:ext cx="644524" cy="127918"/>
              <a:chOff x="7094118" y="1931677"/>
              <a:chExt cx="1127863" cy="223846"/>
            </a:xfrm>
          </p:grpSpPr>
          <p:sp>
            <p:nvSpPr>
              <p:cNvPr id="5" name="椭圆 4">
                <a:extLst>
                  <a:ext uri="{FF2B5EF4-FFF2-40B4-BE49-F238E27FC236}">
                    <a16:creationId xmlns:a16="http://schemas.microsoft.com/office/drawing/2014/main" id="{46FAC9A4-B2F9-41B8-967B-0D82F8BC5F2F}"/>
                  </a:ext>
                </a:extLst>
              </p:cNvPr>
              <p:cNvSpPr/>
              <p:nvPr/>
            </p:nvSpPr>
            <p:spPr>
              <a:xfrm>
                <a:off x="7094118" y="1931677"/>
                <a:ext cx="223846" cy="223846"/>
              </a:xfrm>
              <a:prstGeom prst="ellipse">
                <a:avLst/>
              </a:prstGeom>
              <a:solidFill>
                <a:srgbClr val="FC3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6" name="椭圆 5">
                <a:extLst>
                  <a:ext uri="{FF2B5EF4-FFF2-40B4-BE49-F238E27FC236}">
                    <a16:creationId xmlns:a16="http://schemas.microsoft.com/office/drawing/2014/main" id="{7052D8FE-182A-4982-9201-89D4C3C17BD6}"/>
                  </a:ext>
                </a:extLst>
              </p:cNvPr>
              <p:cNvSpPr/>
              <p:nvPr/>
            </p:nvSpPr>
            <p:spPr>
              <a:xfrm>
                <a:off x="7546127" y="1931677"/>
                <a:ext cx="223846" cy="223846"/>
              </a:xfrm>
              <a:prstGeom prst="ellipse">
                <a:avLst/>
              </a:prstGeom>
              <a:solidFill>
                <a:srgbClr val="19C0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7" name="椭圆 6">
                <a:extLst>
                  <a:ext uri="{FF2B5EF4-FFF2-40B4-BE49-F238E27FC236}">
                    <a16:creationId xmlns:a16="http://schemas.microsoft.com/office/drawing/2014/main" id="{78FF8DAF-6378-4D6F-AA00-DD5EC926EF48}"/>
                  </a:ext>
                </a:extLst>
              </p:cNvPr>
              <p:cNvSpPr/>
              <p:nvPr/>
            </p:nvSpPr>
            <p:spPr>
              <a:xfrm>
                <a:off x="7998135" y="1931677"/>
                <a:ext cx="223846" cy="223846"/>
              </a:xfrm>
              <a:prstGeom prst="ellipse">
                <a:avLst/>
              </a:prstGeom>
              <a:solidFill>
                <a:srgbClr val="E9C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3666B045-09DE-4048-85D8-2171FF1AA4A9}"/>
              </a:ext>
            </a:extLst>
          </p:cNvPr>
          <p:cNvGrpSpPr/>
          <p:nvPr/>
        </p:nvGrpSpPr>
        <p:grpSpPr>
          <a:xfrm>
            <a:off x="1946187" y="3511681"/>
            <a:ext cx="823633" cy="955414"/>
            <a:chOff x="1748257" y="2200313"/>
            <a:chExt cx="1461528" cy="1695373"/>
          </a:xfrm>
        </p:grpSpPr>
        <p:sp>
          <p:nvSpPr>
            <p:cNvPr id="9" name="六边形 8">
              <a:extLst>
                <a:ext uri="{FF2B5EF4-FFF2-40B4-BE49-F238E27FC236}">
                  <a16:creationId xmlns:a16="http://schemas.microsoft.com/office/drawing/2014/main" id="{EC31968A-F76E-471A-A170-9F379C268DBC}"/>
                </a:ext>
              </a:extLst>
            </p:cNvPr>
            <p:cNvSpPr/>
            <p:nvPr/>
          </p:nvSpPr>
          <p:spPr>
            <a:xfrm rot="5400000">
              <a:off x="1782363" y="2447433"/>
              <a:ext cx="1393314" cy="1201133"/>
            </a:xfrm>
            <a:prstGeom prst="hexagon">
              <a:avLst/>
            </a:prstGeom>
            <a:solidFill>
              <a:srgbClr val="FC39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0" name="六边形 9">
              <a:extLst>
                <a:ext uri="{FF2B5EF4-FFF2-40B4-BE49-F238E27FC236}">
                  <a16:creationId xmlns:a16="http://schemas.microsoft.com/office/drawing/2014/main" id="{A2A30C63-5887-4589-AB48-51EB146E96A3}"/>
                </a:ext>
              </a:extLst>
            </p:cNvPr>
            <p:cNvSpPr/>
            <p:nvPr/>
          </p:nvSpPr>
          <p:spPr>
            <a:xfrm rot="5400000">
              <a:off x="1631334" y="2317236"/>
              <a:ext cx="1695373" cy="1461528"/>
            </a:xfrm>
            <a:prstGeom prst="hexagon">
              <a:avLst/>
            </a:prstGeom>
            <a:noFill/>
            <a:ln w="57150">
              <a:solidFill>
                <a:srgbClr val="FC395B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椭圆 10">
              <a:extLst>
                <a:ext uri="{FF2B5EF4-FFF2-40B4-BE49-F238E27FC236}">
                  <a16:creationId xmlns:a16="http://schemas.microsoft.com/office/drawing/2014/main" id="{02236C39-F4AE-4644-9483-9C49A6D42A26}"/>
                </a:ext>
              </a:extLst>
            </p:cNvPr>
            <p:cNvSpPr/>
            <p:nvPr/>
          </p:nvSpPr>
          <p:spPr>
            <a:xfrm>
              <a:off x="2039433" y="2608413"/>
              <a:ext cx="879174" cy="879174"/>
            </a:xfrm>
            <a:prstGeom prst="ellipse">
              <a:avLst/>
            </a:prstGeom>
            <a:solidFill>
              <a:srgbClr val="202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Oval 9">
              <a:extLst>
                <a:ext uri="{FF2B5EF4-FFF2-40B4-BE49-F238E27FC236}">
                  <a16:creationId xmlns:a16="http://schemas.microsoft.com/office/drawing/2014/main" id="{342BA934-C3A4-408D-9A4A-FE5B05F302C4}"/>
                </a:ext>
              </a:extLst>
            </p:cNvPr>
            <p:cNvSpPr/>
            <p:nvPr/>
          </p:nvSpPr>
          <p:spPr>
            <a:xfrm>
              <a:off x="2304698" y="2846130"/>
              <a:ext cx="348643" cy="403740"/>
            </a:xfrm>
            <a:custGeom>
              <a:avLst/>
              <a:gdLst>
                <a:gd name="connsiteX0" fmla="*/ 137262 w 520843"/>
                <a:gd name="connsiteY0" fmla="*/ 347182 h 603152"/>
                <a:gd name="connsiteX1" fmla="*/ 237088 w 520843"/>
                <a:gd name="connsiteY1" fmla="*/ 347182 h 603152"/>
                <a:gd name="connsiteX2" fmla="*/ 264550 w 520843"/>
                <a:gd name="connsiteY2" fmla="*/ 374597 h 603152"/>
                <a:gd name="connsiteX3" fmla="*/ 237088 w 520843"/>
                <a:gd name="connsiteY3" fmla="*/ 402011 h 603152"/>
                <a:gd name="connsiteX4" fmla="*/ 137262 w 520843"/>
                <a:gd name="connsiteY4" fmla="*/ 402011 h 603152"/>
                <a:gd name="connsiteX5" fmla="*/ 109800 w 520843"/>
                <a:gd name="connsiteY5" fmla="*/ 374597 h 603152"/>
                <a:gd name="connsiteX6" fmla="*/ 137262 w 520843"/>
                <a:gd name="connsiteY6" fmla="*/ 347182 h 603152"/>
                <a:gd name="connsiteX7" fmla="*/ 359122 w 520843"/>
                <a:gd name="connsiteY7" fmla="*/ 339097 h 603152"/>
                <a:gd name="connsiteX8" fmla="*/ 359122 w 520843"/>
                <a:gd name="connsiteY8" fmla="*/ 360888 h 603152"/>
                <a:gd name="connsiteX9" fmla="*/ 362006 w 520843"/>
                <a:gd name="connsiteY9" fmla="*/ 350198 h 603152"/>
                <a:gd name="connsiteX10" fmla="*/ 359122 w 520843"/>
                <a:gd name="connsiteY10" fmla="*/ 339097 h 603152"/>
                <a:gd name="connsiteX11" fmla="*/ 332756 w 520843"/>
                <a:gd name="connsiteY11" fmla="*/ 272081 h 603152"/>
                <a:gd name="connsiteX12" fmla="*/ 327537 w 520843"/>
                <a:gd name="connsiteY12" fmla="*/ 281126 h 603152"/>
                <a:gd name="connsiteX13" fmla="*/ 332756 w 520843"/>
                <a:gd name="connsiteY13" fmla="*/ 291542 h 603152"/>
                <a:gd name="connsiteX14" fmla="*/ 137262 w 520843"/>
                <a:gd name="connsiteY14" fmla="*/ 237523 h 603152"/>
                <a:gd name="connsiteX15" fmla="*/ 237088 w 520843"/>
                <a:gd name="connsiteY15" fmla="*/ 237523 h 603152"/>
                <a:gd name="connsiteX16" fmla="*/ 264550 w 520843"/>
                <a:gd name="connsiteY16" fmla="*/ 264937 h 603152"/>
                <a:gd name="connsiteX17" fmla="*/ 237088 w 520843"/>
                <a:gd name="connsiteY17" fmla="*/ 292352 h 603152"/>
                <a:gd name="connsiteX18" fmla="*/ 137262 w 520843"/>
                <a:gd name="connsiteY18" fmla="*/ 292352 h 603152"/>
                <a:gd name="connsiteX19" fmla="*/ 109800 w 520843"/>
                <a:gd name="connsiteY19" fmla="*/ 264937 h 603152"/>
                <a:gd name="connsiteX20" fmla="*/ 137262 w 520843"/>
                <a:gd name="connsiteY20" fmla="*/ 237523 h 603152"/>
                <a:gd name="connsiteX21" fmla="*/ 346076 w 520843"/>
                <a:gd name="connsiteY21" fmla="*/ 226444 h 603152"/>
                <a:gd name="connsiteX22" fmla="*/ 359671 w 520843"/>
                <a:gd name="connsiteY22" fmla="*/ 239326 h 603152"/>
                <a:gd name="connsiteX23" fmla="*/ 359671 w 520843"/>
                <a:gd name="connsiteY23" fmla="*/ 240286 h 603152"/>
                <a:gd name="connsiteX24" fmla="*/ 389196 w 520843"/>
                <a:gd name="connsiteY24" fmla="*/ 260432 h 603152"/>
                <a:gd name="connsiteX25" fmla="*/ 374365 w 520843"/>
                <a:gd name="connsiteY25" fmla="*/ 276740 h 603152"/>
                <a:gd name="connsiteX26" fmla="*/ 365576 w 520843"/>
                <a:gd name="connsiteY26" fmla="*/ 273999 h 603152"/>
                <a:gd name="connsiteX27" fmla="*/ 359671 w 520843"/>
                <a:gd name="connsiteY27" fmla="*/ 271259 h 603152"/>
                <a:gd name="connsiteX28" fmla="*/ 359671 w 520843"/>
                <a:gd name="connsiteY28" fmla="*/ 302231 h 603152"/>
                <a:gd name="connsiteX29" fmla="*/ 392766 w 520843"/>
                <a:gd name="connsiteY29" fmla="*/ 349102 h 603152"/>
                <a:gd name="connsiteX30" fmla="*/ 359671 w 520843"/>
                <a:gd name="connsiteY30" fmla="*/ 394601 h 603152"/>
                <a:gd name="connsiteX31" fmla="*/ 359671 w 520843"/>
                <a:gd name="connsiteY31" fmla="*/ 398302 h 603152"/>
                <a:gd name="connsiteX32" fmla="*/ 346076 w 520843"/>
                <a:gd name="connsiteY32" fmla="*/ 411184 h 603152"/>
                <a:gd name="connsiteX33" fmla="*/ 332344 w 520843"/>
                <a:gd name="connsiteY33" fmla="*/ 398302 h 603152"/>
                <a:gd name="connsiteX34" fmla="*/ 332344 w 520843"/>
                <a:gd name="connsiteY34" fmla="*/ 396246 h 603152"/>
                <a:gd name="connsiteX35" fmla="*/ 293481 w 520843"/>
                <a:gd name="connsiteY35" fmla="*/ 366781 h 603152"/>
                <a:gd name="connsiteX36" fmla="*/ 308449 w 520843"/>
                <a:gd name="connsiteY36" fmla="*/ 350472 h 603152"/>
                <a:gd name="connsiteX37" fmla="*/ 319847 w 520843"/>
                <a:gd name="connsiteY37" fmla="*/ 356776 h 603152"/>
                <a:gd name="connsiteX38" fmla="*/ 332344 w 520843"/>
                <a:gd name="connsiteY38" fmla="*/ 364999 h 603152"/>
                <a:gd name="connsiteX39" fmla="*/ 332344 w 520843"/>
                <a:gd name="connsiteY39" fmla="*/ 325392 h 603152"/>
                <a:gd name="connsiteX40" fmla="*/ 297051 w 520843"/>
                <a:gd name="connsiteY40" fmla="*/ 282359 h 603152"/>
                <a:gd name="connsiteX41" fmla="*/ 332344 w 520843"/>
                <a:gd name="connsiteY41" fmla="*/ 240971 h 603152"/>
                <a:gd name="connsiteX42" fmla="*/ 332344 w 520843"/>
                <a:gd name="connsiteY42" fmla="*/ 239326 h 603152"/>
                <a:gd name="connsiteX43" fmla="*/ 346076 w 520843"/>
                <a:gd name="connsiteY43" fmla="*/ 226444 h 603152"/>
                <a:gd name="connsiteX44" fmla="*/ 137261 w 520843"/>
                <a:gd name="connsiteY44" fmla="*/ 127865 h 603152"/>
                <a:gd name="connsiteX45" fmla="*/ 383583 w 520843"/>
                <a:gd name="connsiteY45" fmla="*/ 127865 h 603152"/>
                <a:gd name="connsiteX46" fmla="*/ 411044 w 520843"/>
                <a:gd name="connsiteY46" fmla="*/ 155280 h 603152"/>
                <a:gd name="connsiteX47" fmla="*/ 383583 w 520843"/>
                <a:gd name="connsiteY47" fmla="*/ 182694 h 603152"/>
                <a:gd name="connsiteX48" fmla="*/ 137261 w 520843"/>
                <a:gd name="connsiteY48" fmla="*/ 182694 h 603152"/>
                <a:gd name="connsiteX49" fmla="*/ 109800 w 520843"/>
                <a:gd name="connsiteY49" fmla="*/ 155280 h 603152"/>
                <a:gd name="connsiteX50" fmla="*/ 137261 w 520843"/>
                <a:gd name="connsiteY50" fmla="*/ 127865 h 603152"/>
                <a:gd name="connsiteX51" fmla="*/ 54912 w 520843"/>
                <a:gd name="connsiteY51" fmla="*/ 54829 h 603152"/>
                <a:gd name="connsiteX52" fmla="*/ 54912 w 520843"/>
                <a:gd name="connsiteY52" fmla="*/ 509497 h 603152"/>
                <a:gd name="connsiteX53" fmla="*/ 85663 w 520843"/>
                <a:gd name="connsiteY53" fmla="*/ 478793 h 603152"/>
                <a:gd name="connsiteX54" fmla="*/ 105157 w 520843"/>
                <a:gd name="connsiteY54" fmla="*/ 470705 h 603152"/>
                <a:gd name="connsiteX55" fmla="*/ 124514 w 520843"/>
                <a:gd name="connsiteY55" fmla="*/ 478793 h 603152"/>
                <a:gd name="connsiteX56" fmla="*/ 182721 w 520843"/>
                <a:gd name="connsiteY56" fmla="*/ 536911 h 603152"/>
                <a:gd name="connsiteX57" fmla="*/ 241065 w 520843"/>
                <a:gd name="connsiteY57" fmla="*/ 478793 h 603152"/>
                <a:gd name="connsiteX58" fmla="*/ 260422 w 520843"/>
                <a:gd name="connsiteY58" fmla="*/ 470705 h 603152"/>
                <a:gd name="connsiteX59" fmla="*/ 279778 w 520843"/>
                <a:gd name="connsiteY59" fmla="*/ 478793 h 603152"/>
                <a:gd name="connsiteX60" fmla="*/ 338122 w 520843"/>
                <a:gd name="connsiteY60" fmla="*/ 536911 h 603152"/>
                <a:gd name="connsiteX61" fmla="*/ 396329 w 520843"/>
                <a:gd name="connsiteY61" fmla="*/ 478793 h 603152"/>
                <a:gd name="connsiteX62" fmla="*/ 415686 w 520843"/>
                <a:gd name="connsiteY62" fmla="*/ 470705 h 603152"/>
                <a:gd name="connsiteX63" fmla="*/ 435180 w 520843"/>
                <a:gd name="connsiteY63" fmla="*/ 478793 h 603152"/>
                <a:gd name="connsiteX64" fmla="*/ 465931 w 520843"/>
                <a:gd name="connsiteY64" fmla="*/ 509497 h 603152"/>
                <a:gd name="connsiteX65" fmla="*/ 465931 w 520843"/>
                <a:gd name="connsiteY65" fmla="*/ 54829 h 603152"/>
                <a:gd name="connsiteX66" fmla="*/ 27456 w 520843"/>
                <a:gd name="connsiteY66" fmla="*/ 0 h 603152"/>
                <a:gd name="connsiteX67" fmla="*/ 493387 w 520843"/>
                <a:gd name="connsiteY67" fmla="*/ 0 h 603152"/>
                <a:gd name="connsiteX68" fmla="*/ 520843 w 520843"/>
                <a:gd name="connsiteY68" fmla="*/ 27414 h 603152"/>
                <a:gd name="connsiteX69" fmla="*/ 520843 w 520843"/>
                <a:gd name="connsiteY69" fmla="*/ 575702 h 603152"/>
                <a:gd name="connsiteX70" fmla="*/ 503957 w 520843"/>
                <a:gd name="connsiteY70" fmla="*/ 601061 h 603152"/>
                <a:gd name="connsiteX71" fmla="*/ 493387 w 520843"/>
                <a:gd name="connsiteY71" fmla="*/ 603117 h 603152"/>
                <a:gd name="connsiteX72" fmla="*/ 474030 w 520843"/>
                <a:gd name="connsiteY72" fmla="*/ 595030 h 603152"/>
                <a:gd name="connsiteX73" fmla="*/ 415686 w 520843"/>
                <a:gd name="connsiteY73" fmla="*/ 536911 h 603152"/>
                <a:gd name="connsiteX74" fmla="*/ 357479 w 520843"/>
                <a:gd name="connsiteY74" fmla="*/ 595030 h 603152"/>
                <a:gd name="connsiteX75" fmla="*/ 338122 w 520843"/>
                <a:gd name="connsiteY75" fmla="*/ 603117 h 603152"/>
                <a:gd name="connsiteX76" fmla="*/ 318629 w 520843"/>
                <a:gd name="connsiteY76" fmla="*/ 595030 h 603152"/>
                <a:gd name="connsiteX77" fmla="*/ 260422 w 520843"/>
                <a:gd name="connsiteY77" fmla="*/ 536911 h 603152"/>
                <a:gd name="connsiteX78" fmla="*/ 202214 w 520843"/>
                <a:gd name="connsiteY78" fmla="*/ 595030 h 603152"/>
                <a:gd name="connsiteX79" fmla="*/ 182721 w 520843"/>
                <a:gd name="connsiteY79" fmla="*/ 603117 h 603152"/>
                <a:gd name="connsiteX80" fmla="*/ 163364 w 520843"/>
                <a:gd name="connsiteY80" fmla="*/ 595030 h 603152"/>
                <a:gd name="connsiteX81" fmla="*/ 105157 w 520843"/>
                <a:gd name="connsiteY81" fmla="*/ 536911 h 603152"/>
                <a:gd name="connsiteX82" fmla="*/ 46813 w 520843"/>
                <a:gd name="connsiteY82" fmla="*/ 595030 h 603152"/>
                <a:gd name="connsiteX83" fmla="*/ 16886 w 520843"/>
                <a:gd name="connsiteY83" fmla="*/ 601061 h 603152"/>
                <a:gd name="connsiteX84" fmla="*/ 0 w 520843"/>
                <a:gd name="connsiteY84" fmla="*/ 575702 h 603152"/>
                <a:gd name="connsiteX85" fmla="*/ 0 w 520843"/>
                <a:gd name="connsiteY85" fmla="*/ 27414 h 603152"/>
                <a:gd name="connsiteX86" fmla="*/ 27456 w 520843"/>
                <a:gd name="connsiteY86" fmla="*/ 0 h 60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520843" h="603152">
                  <a:moveTo>
                    <a:pt x="137262" y="347182"/>
                  </a:moveTo>
                  <a:lnTo>
                    <a:pt x="237088" y="347182"/>
                  </a:lnTo>
                  <a:cubicBezTo>
                    <a:pt x="252329" y="347182"/>
                    <a:pt x="264550" y="359519"/>
                    <a:pt x="264550" y="374597"/>
                  </a:cubicBezTo>
                  <a:cubicBezTo>
                    <a:pt x="264550" y="389812"/>
                    <a:pt x="252329" y="402011"/>
                    <a:pt x="237088" y="402011"/>
                  </a:cubicBezTo>
                  <a:lnTo>
                    <a:pt x="137262" y="402011"/>
                  </a:lnTo>
                  <a:cubicBezTo>
                    <a:pt x="122158" y="402011"/>
                    <a:pt x="109800" y="389812"/>
                    <a:pt x="109800" y="374597"/>
                  </a:cubicBezTo>
                  <a:cubicBezTo>
                    <a:pt x="109800" y="359519"/>
                    <a:pt x="122158" y="347182"/>
                    <a:pt x="137262" y="347182"/>
                  </a:cubicBezTo>
                  <a:close/>
                  <a:moveTo>
                    <a:pt x="359122" y="339097"/>
                  </a:moveTo>
                  <a:lnTo>
                    <a:pt x="359122" y="360888"/>
                  </a:lnTo>
                  <a:cubicBezTo>
                    <a:pt x="361044" y="358284"/>
                    <a:pt x="362006" y="354858"/>
                    <a:pt x="362006" y="350198"/>
                  </a:cubicBezTo>
                  <a:cubicBezTo>
                    <a:pt x="362006" y="345401"/>
                    <a:pt x="361044" y="341838"/>
                    <a:pt x="359122" y="339097"/>
                  </a:cubicBezTo>
                  <a:close/>
                  <a:moveTo>
                    <a:pt x="332756" y="272081"/>
                  </a:moveTo>
                  <a:cubicBezTo>
                    <a:pt x="327537" y="274822"/>
                    <a:pt x="327537" y="279070"/>
                    <a:pt x="327537" y="281126"/>
                  </a:cubicBezTo>
                  <a:cubicBezTo>
                    <a:pt x="327537" y="285786"/>
                    <a:pt x="328773" y="288801"/>
                    <a:pt x="332756" y="291542"/>
                  </a:cubicBezTo>
                  <a:close/>
                  <a:moveTo>
                    <a:pt x="137262" y="237523"/>
                  </a:moveTo>
                  <a:lnTo>
                    <a:pt x="237088" y="237523"/>
                  </a:lnTo>
                  <a:cubicBezTo>
                    <a:pt x="252329" y="237523"/>
                    <a:pt x="264550" y="249860"/>
                    <a:pt x="264550" y="264937"/>
                  </a:cubicBezTo>
                  <a:cubicBezTo>
                    <a:pt x="264550" y="280153"/>
                    <a:pt x="252329" y="292352"/>
                    <a:pt x="237088" y="292352"/>
                  </a:cubicBezTo>
                  <a:lnTo>
                    <a:pt x="137262" y="292352"/>
                  </a:lnTo>
                  <a:cubicBezTo>
                    <a:pt x="122158" y="292352"/>
                    <a:pt x="109800" y="280153"/>
                    <a:pt x="109800" y="264937"/>
                  </a:cubicBezTo>
                  <a:cubicBezTo>
                    <a:pt x="109800" y="249860"/>
                    <a:pt x="122158" y="237523"/>
                    <a:pt x="137262" y="237523"/>
                  </a:cubicBezTo>
                  <a:close/>
                  <a:moveTo>
                    <a:pt x="346076" y="226444"/>
                  </a:moveTo>
                  <a:cubicBezTo>
                    <a:pt x="353491" y="226444"/>
                    <a:pt x="359671" y="232337"/>
                    <a:pt x="359671" y="239326"/>
                  </a:cubicBezTo>
                  <a:lnTo>
                    <a:pt x="359671" y="240286"/>
                  </a:lnTo>
                  <a:cubicBezTo>
                    <a:pt x="373266" y="242342"/>
                    <a:pt x="389196" y="247960"/>
                    <a:pt x="389196" y="260432"/>
                  </a:cubicBezTo>
                  <a:cubicBezTo>
                    <a:pt x="389196" y="267010"/>
                    <a:pt x="383977" y="276740"/>
                    <a:pt x="374365" y="276740"/>
                  </a:cubicBezTo>
                  <a:cubicBezTo>
                    <a:pt x="371069" y="276740"/>
                    <a:pt x="368322" y="275370"/>
                    <a:pt x="365576" y="273999"/>
                  </a:cubicBezTo>
                  <a:cubicBezTo>
                    <a:pt x="363928" y="273040"/>
                    <a:pt x="362006" y="272081"/>
                    <a:pt x="359671" y="271259"/>
                  </a:cubicBezTo>
                  <a:lnTo>
                    <a:pt x="359671" y="302231"/>
                  </a:lnTo>
                  <a:cubicBezTo>
                    <a:pt x="373266" y="307713"/>
                    <a:pt x="392766" y="318951"/>
                    <a:pt x="392766" y="349102"/>
                  </a:cubicBezTo>
                  <a:cubicBezTo>
                    <a:pt x="392766" y="372400"/>
                    <a:pt x="380544" y="388982"/>
                    <a:pt x="359671" y="394601"/>
                  </a:cubicBezTo>
                  <a:lnTo>
                    <a:pt x="359671" y="398302"/>
                  </a:lnTo>
                  <a:cubicBezTo>
                    <a:pt x="359671" y="405291"/>
                    <a:pt x="353491" y="411184"/>
                    <a:pt x="346076" y="411184"/>
                  </a:cubicBezTo>
                  <a:cubicBezTo>
                    <a:pt x="338523" y="411184"/>
                    <a:pt x="332344" y="405428"/>
                    <a:pt x="332344" y="398302"/>
                  </a:cubicBezTo>
                  <a:lnTo>
                    <a:pt x="332344" y="396246"/>
                  </a:lnTo>
                  <a:cubicBezTo>
                    <a:pt x="309685" y="393094"/>
                    <a:pt x="293481" y="379252"/>
                    <a:pt x="293481" y="366781"/>
                  </a:cubicBezTo>
                  <a:cubicBezTo>
                    <a:pt x="293481" y="359106"/>
                    <a:pt x="299935" y="350472"/>
                    <a:pt x="308449" y="350472"/>
                  </a:cubicBezTo>
                  <a:cubicBezTo>
                    <a:pt x="313805" y="350472"/>
                    <a:pt x="317238" y="353898"/>
                    <a:pt x="319847" y="356776"/>
                  </a:cubicBezTo>
                  <a:cubicBezTo>
                    <a:pt x="322731" y="359654"/>
                    <a:pt x="326027" y="363080"/>
                    <a:pt x="332344" y="364999"/>
                  </a:cubicBezTo>
                  <a:lnTo>
                    <a:pt x="332344" y="325392"/>
                  </a:lnTo>
                  <a:cubicBezTo>
                    <a:pt x="316139" y="319499"/>
                    <a:pt x="297051" y="310180"/>
                    <a:pt x="297051" y="282359"/>
                  </a:cubicBezTo>
                  <a:cubicBezTo>
                    <a:pt x="297051" y="260295"/>
                    <a:pt x="310097" y="245219"/>
                    <a:pt x="332344" y="240971"/>
                  </a:cubicBezTo>
                  <a:lnTo>
                    <a:pt x="332344" y="239326"/>
                  </a:lnTo>
                  <a:cubicBezTo>
                    <a:pt x="332344" y="232200"/>
                    <a:pt x="338523" y="226444"/>
                    <a:pt x="346076" y="226444"/>
                  </a:cubicBezTo>
                  <a:close/>
                  <a:moveTo>
                    <a:pt x="137261" y="127865"/>
                  </a:moveTo>
                  <a:lnTo>
                    <a:pt x="383583" y="127865"/>
                  </a:lnTo>
                  <a:cubicBezTo>
                    <a:pt x="398824" y="127865"/>
                    <a:pt x="411044" y="140202"/>
                    <a:pt x="411044" y="155280"/>
                  </a:cubicBezTo>
                  <a:cubicBezTo>
                    <a:pt x="411044" y="170495"/>
                    <a:pt x="398824" y="182694"/>
                    <a:pt x="383583" y="182694"/>
                  </a:cubicBezTo>
                  <a:lnTo>
                    <a:pt x="137261" y="182694"/>
                  </a:lnTo>
                  <a:cubicBezTo>
                    <a:pt x="122157" y="182694"/>
                    <a:pt x="109800" y="170495"/>
                    <a:pt x="109800" y="155280"/>
                  </a:cubicBezTo>
                  <a:cubicBezTo>
                    <a:pt x="109800" y="140202"/>
                    <a:pt x="122157" y="127865"/>
                    <a:pt x="137261" y="127865"/>
                  </a:cubicBezTo>
                  <a:close/>
                  <a:moveTo>
                    <a:pt x="54912" y="54829"/>
                  </a:moveTo>
                  <a:lnTo>
                    <a:pt x="54912" y="509497"/>
                  </a:lnTo>
                  <a:lnTo>
                    <a:pt x="85663" y="478793"/>
                  </a:lnTo>
                  <a:cubicBezTo>
                    <a:pt x="90880" y="473584"/>
                    <a:pt x="97881" y="470705"/>
                    <a:pt x="105157" y="470705"/>
                  </a:cubicBezTo>
                  <a:cubicBezTo>
                    <a:pt x="112433" y="470705"/>
                    <a:pt x="119434" y="473584"/>
                    <a:pt x="124514" y="478793"/>
                  </a:cubicBezTo>
                  <a:lnTo>
                    <a:pt x="182721" y="536911"/>
                  </a:lnTo>
                  <a:lnTo>
                    <a:pt x="241065" y="478793"/>
                  </a:lnTo>
                  <a:cubicBezTo>
                    <a:pt x="246419" y="473447"/>
                    <a:pt x="253420" y="470705"/>
                    <a:pt x="260422" y="470705"/>
                  </a:cubicBezTo>
                  <a:cubicBezTo>
                    <a:pt x="267423" y="470705"/>
                    <a:pt x="274424" y="473447"/>
                    <a:pt x="279778" y="478793"/>
                  </a:cubicBezTo>
                  <a:lnTo>
                    <a:pt x="338122" y="536911"/>
                  </a:lnTo>
                  <a:lnTo>
                    <a:pt x="396329" y="478793"/>
                  </a:lnTo>
                  <a:cubicBezTo>
                    <a:pt x="401409" y="473584"/>
                    <a:pt x="408410" y="470705"/>
                    <a:pt x="415686" y="470705"/>
                  </a:cubicBezTo>
                  <a:cubicBezTo>
                    <a:pt x="422962" y="470705"/>
                    <a:pt x="429963" y="473584"/>
                    <a:pt x="435180" y="478793"/>
                  </a:cubicBezTo>
                  <a:lnTo>
                    <a:pt x="465931" y="509497"/>
                  </a:lnTo>
                  <a:lnTo>
                    <a:pt x="465931" y="54829"/>
                  </a:lnTo>
                  <a:close/>
                  <a:moveTo>
                    <a:pt x="27456" y="0"/>
                  </a:moveTo>
                  <a:lnTo>
                    <a:pt x="493387" y="0"/>
                  </a:lnTo>
                  <a:cubicBezTo>
                    <a:pt x="508625" y="0"/>
                    <a:pt x="520843" y="12337"/>
                    <a:pt x="520843" y="27414"/>
                  </a:cubicBezTo>
                  <a:lnTo>
                    <a:pt x="520843" y="575702"/>
                  </a:lnTo>
                  <a:cubicBezTo>
                    <a:pt x="520843" y="586805"/>
                    <a:pt x="514116" y="596812"/>
                    <a:pt x="503957" y="601061"/>
                  </a:cubicBezTo>
                  <a:cubicBezTo>
                    <a:pt x="500525" y="602432"/>
                    <a:pt x="496956" y="603117"/>
                    <a:pt x="493387" y="603117"/>
                  </a:cubicBezTo>
                  <a:cubicBezTo>
                    <a:pt x="486248" y="603117"/>
                    <a:pt x="479247" y="600375"/>
                    <a:pt x="474030" y="595030"/>
                  </a:cubicBezTo>
                  <a:lnTo>
                    <a:pt x="415686" y="536911"/>
                  </a:lnTo>
                  <a:lnTo>
                    <a:pt x="357479" y="595030"/>
                  </a:lnTo>
                  <a:cubicBezTo>
                    <a:pt x="352400" y="600238"/>
                    <a:pt x="345398" y="603117"/>
                    <a:pt x="338122" y="603117"/>
                  </a:cubicBezTo>
                  <a:cubicBezTo>
                    <a:pt x="330846" y="603117"/>
                    <a:pt x="323845" y="600238"/>
                    <a:pt x="318629" y="595030"/>
                  </a:cubicBezTo>
                  <a:lnTo>
                    <a:pt x="260422" y="536911"/>
                  </a:lnTo>
                  <a:lnTo>
                    <a:pt x="202214" y="595030"/>
                  </a:lnTo>
                  <a:cubicBezTo>
                    <a:pt x="196998" y="600238"/>
                    <a:pt x="189996" y="603117"/>
                    <a:pt x="182721" y="603117"/>
                  </a:cubicBezTo>
                  <a:cubicBezTo>
                    <a:pt x="175445" y="603117"/>
                    <a:pt x="168443" y="600238"/>
                    <a:pt x="163364" y="595030"/>
                  </a:cubicBezTo>
                  <a:lnTo>
                    <a:pt x="105157" y="536911"/>
                  </a:lnTo>
                  <a:lnTo>
                    <a:pt x="46813" y="595030"/>
                  </a:lnTo>
                  <a:cubicBezTo>
                    <a:pt x="38988" y="602980"/>
                    <a:pt x="27182" y="605310"/>
                    <a:pt x="16886" y="601061"/>
                  </a:cubicBezTo>
                  <a:cubicBezTo>
                    <a:pt x="6727" y="596812"/>
                    <a:pt x="0" y="586805"/>
                    <a:pt x="0" y="575702"/>
                  </a:cubicBezTo>
                  <a:lnTo>
                    <a:pt x="0" y="27414"/>
                  </a:lnTo>
                  <a:cubicBezTo>
                    <a:pt x="0" y="12337"/>
                    <a:pt x="12355" y="0"/>
                    <a:pt x="27456" y="0"/>
                  </a:cubicBezTo>
                  <a:close/>
                </a:path>
              </a:pathLst>
            </a:custGeom>
            <a:solidFill>
              <a:srgbClr val="FC39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5" name="Group 12">
            <a:extLst>
              <a:ext uri="{FF2B5EF4-FFF2-40B4-BE49-F238E27FC236}">
                <a16:creationId xmlns:a16="http://schemas.microsoft.com/office/drawing/2014/main" id="{9D494E1E-AC88-4070-9E16-963DCB59DA92}"/>
              </a:ext>
            </a:extLst>
          </p:cNvPr>
          <p:cNvGrpSpPr/>
          <p:nvPr/>
        </p:nvGrpSpPr>
        <p:grpSpPr>
          <a:xfrm>
            <a:off x="4406812" y="3511681"/>
            <a:ext cx="823633" cy="955414"/>
            <a:chOff x="1748257" y="2200313"/>
            <a:chExt cx="1461528" cy="1695373"/>
          </a:xfrm>
        </p:grpSpPr>
        <p:sp>
          <p:nvSpPr>
            <p:cNvPr id="46" name="六边形 45">
              <a:extLst>
                <a:ext uri="{FF2B5EF4-FFF2-40B4-BE49-F238E27FC236}">
                  <a16:creationId xmlns:a16="http://schemas.microsoft.com/office/drawing/2014/main" id="{672D1521-DCBF-41C0-B627-ACD44DEF1BDF}"/>
                </a:ext>
              </a:extLst>
            </p:cNvPr>
            <p:cNvSpPr/>
            <p:nvPr/>
          </p:nvSpPr>
          <p:spPr>
            <a:xfrm rot="5400000">
              <a:off x="1782363" y="2447433"/>
              <a:ext cx="1393314" cy="1201133"/>
            </a:xfrm>
            <a:prstGeom prst="hexagon">
              <a:avLst/>
            </a:prstGeom>
            <a:solidFill>
              <a:srgbClr val="19C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六边形 46">
              <a:extLst>
                <a:ext uri="{FF2B5EF4-FFF2-40B4-BE49-F238E27FC236}">
                  <a16:creationId xmlns:a16="http://schemas.microsoft.com/office/drawing/2014/main" id="{671191F5-8E43-43BA-BF26-8D07496F07B5}"/>
                </a:ext>
              </a:extLst>
            </p:cNvPr>
            <p:cNvSpPr/>
            <p:nvPr/>
          </p:nvSpPr>
          <p:spPr>
            <a:xfrm rot="5400000">
              <a:off x="1631334" y="2317236"/>
              <a:ext cx="1695373" cy="1461528"/>
            </a:xfrm>
            <a:prstGeom prst="hexagon">
              <a:avLst/>
            </a:prstGeom>
            <a:noFill/>
            <a:ln w="57150">
              <a:solidFill>
                <a:srgbClr val="19C0B4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794FFC4E-34A2-4F0C-B6D5-BFA596FB996C}"/>
                </a:ext>
              </a:extLst>
            </p:cNvPr>
            <p:cNvSpPr/>
            <p:nvPr/>
          </p:nvSpPr>
          <p:spPr>
            <a:xfrm>
              <a:off x="2039433" y="2608413"/>
              <a:ext cx="879174" cy="879174"/>
            </a:xfrm>
            <a:prstGeom prst="ellipse">
              <a:avLst/>
            </a:prstGeom>
            <a:solidFill>
              <a:srgbClr val="202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Oval 9">
              <a:extLst>
                <a:ext uri="{FF2B5EF4-FFF2-40B4-BE49-F238E27FC236}">
                  <a16:creationId xmlns:a16="http://schemas.microsoft.com/office/drawing/2014/main" id="{7CEB6AB7-3001-413B-BA8F-75478A54384D}"/>
                </a:ext>
              </a:extLst>
            </p:cNvPr>
            <p:cNvSpPr/>
            <p:nvPr/>
          </p:nvSpPr>
          <p:spPr>
            <a:xfrm>
              <a:off x="2283539" y="2846130"/>
              <a:ext cx="390960" cy="403740"/>
            </a:xfrm>
            <a:custGeom>
              <a:avLst/>
              <a:gdLst>
                <a:gd name="connsiteX0" fmla="*/ 291443 w 582734"/>
                <a:gd name="connsiteY0" fmla="*/ 254983 h 601782"/>
                <a:gd name="connsiteX1" fmla="*/ 245350 w 582734"/>
                <a:gd name="connsiteY1" fmla="*/ 300966 h 601782"/>
                <a:gd name="connsiteX2" fmla="*/ 291443 w 582734"/>
                <a:gd name="connsiteY2" fmla="*/ 346800 h 601782"/>
                <a:gd name="connsiteX3" fmla="*/ 337385 w 582734"/>
                <a:gd name="connsiteY3" fmla="*/ 300966 h 601782"/>
                <a:gd name="connsiteX4" fmla="*/ 291443 w 582734"/>
                <a:gd name="connsiteY4" fmla="*/ 254983 h 601782"/>
                <a:gd name="connsiteX5" fmla="*/ 291443 w 582734"/>
                <a:gd name="connsiteY5" fmla="*/ 226374 h 601782"/>
                <a:gd name="connsiteX6" fmla="*/ 366061 w 582734"/>
                <a:gd name="connsiteY6" fmla="*/ 300966 h 601782"/>
                <a:gd name="connsiteX7" fmla="*/ 291443 w 582734"/>
                <a:gd name="connsiteY7" fmla="*/ 375408 h 601782"/>
                <a:gd name="connsiteX8" fmla="*/ 216674 w 582734"/>
                <a:gd name="connsiteY8" fmla="*/ 300966 h 601782"/>
                <a:gd name="connsiteX9" fmla="*/ 291443 w 582734"/>
                <a:gd name="connsiteY9" fmla="*/ 226374 h 601782"/>
                <a:gd name="connsiteX10" fmla="*/ 248975 w 582734"/>
                <a:gd name="connsiteY10" fmla="*/ 28613 h 601782"/>
                <a:gd name="connsiteX11" fmla="*/ 248975 w 582734"/>
                <a:gd name="connsiteY11" fmla="*/ 78050 h 601782"/>
                <a:gd name="connsiteX12" fmla="*/ 238170 w 582734"/>
                <a:gd name="connsiteY12" fmla="*/ 91982 h 601782"/>
                <a:gd name="connsiteX13" fmla="*/ 136728 w 582734"/>
                <a:gd name="connsiteY13" fmla="*/ 150408 h 601782"/>
                <a:gd name="connsiteX14" fmla="*/ 119321 w 582734"/>
                <a:gd name="connsiteY14" fmla="*/ 152805 h 601782"/>
                <a:gd name="connsiteX15" fmla="*/ 76403 w 582734"/>
                <a:gd name="connsiteY15" fmla="*/ 128086 h 601782"/>
                <a:gd name="connsiteX16" fmla="*/ 33936 w 582734"/>
                <a:gd name="connsiteY16" fmla="*/ 201493 h 601782"/>
                <a:gd name="connsiteX17" fmla="*/ 76854 w 582734"/>
                <a:gd name="connsiteY17" fmla="*/ 226211 h 601782"/>
                <a:gd name="connsiteX18" fmla="*/ 83456 w 582734"/>
                <a:gd name="connsiteY18" fmla="*/ 242541 h 601782"/>
                <a:gd name="connsiteX19" fmla="*/ 75503 w 582734"/>
                <a:gd name="connsiteY19" fmla="*/ 300966 h 601782"/>
                <a:gd name="connsiteX20" fmla="*/ 83456 w 582734"/>
                <a:gd name="connsiteY20" fmla="*/ 359392 h 601782"/>
                <a:gd name="connsiteX21" fmla="*/ 76854 w 582734"/>
                <a:gd name="connsiteY21" fmla="*/ 375571 h 601782"/>
                <a:gd name="connsiteX22" fmla="*/ 33936 w 582734"/>
                <a:gd name="connsiteY22" fmla="*/ 400289 h 601782"/>
                <a:gd name="connsiteX23" fmla="*/ 76403 w 582734"/>
                <a:gd name="connsiteY23" fmla="*/ 473696 h 601782"/>
                <a:gd name="connsiteX24" fmla="*/ 116770 w 582734"/>
                <a:gd name="connsiteY24" fmla="*/ 450475 h 601782"/>
                <a:gd name="connsiteX25" fmla="*/ 186699 w 582734"/>
                <a:gd name="connsiteY25" fmla="*/ 380814 h 601782"/>
                <a:gd name="connsiteX26" fmla="*/ 206957 w 582734"/>
                <a:gd name="connsiteY26" fmla="*/ 380814 h 601782"/>
                <a:gd name="connsiteX27" fmla="*/ 206957 w 582734"/>
                <a:gd name="connsiteY27" fmla="*/ 401038 h 601782"/>
                <a:gd name="connsiteX28" fmla="*/ 146782 w 582734"/>
                <a:gd name="connsiteY28" fmla="*/ 460962 h 601782"/>
                <a:gd name="connsiteX29" fmla="*/ 231717 w 582734"/>
                <a:gd name="connsiteY29" fmla="*/ 508152 h 601782"/>
                <a:gd name="connsiteX30" fmla="*/ 296544 w 582734"/>
                <a:gd name="connsiteY30" fmla="*/ 443434 h 601782"/>
                <a:gd name="connsiteX31" fmla="*/ 316803 w 582734"/>
                <a:gd name="connsiteY31" fmla="*/ 443434 h 601782"/>
                <a:gd name="connsiteX32" fmla="*/ 316803 w 582734"/>
                <a:gd name="connsiteY32" fmla="*/ 463659 h 601782"/>
                <a:gd name="connsiteX33" fmla="*/ 248975 w 582734"/>
                <a:gd name="connsiteY33" fmla="*/ 531372 h 601782"/>
                <a:gd name="connsiteX34" fmla="*/ 248975 w 582734"/>
                <a:gd name="connsiteY34" fmla="*/ 573169 h 601782"/>
                <a:gd name="connsiteX35" fmla="*/ 333910 w 582734"/>
                <a:gd name="connsiteY35" fmla="*/ 573169 h 601782"/>
                <a:gd name="connsiteX36" fmla="*/ 333910 w 582734"/>
                <a:gd name="connsiteY36" fmla="*/ 523732 h 601782"/>
                <a:gd name="connsiteX37" fmla="*/ 344714 w 582734"/>
                <a:gd name="connsiteY37" fmla="*/ 509800 h 601782"/>
                <a:gd name="connsiteX38" fmla="*/ 446006 w 582734"/>
                <a:gd name="connsiteY38" fmla="*/ 451374 h 601782"/>
                <a:gd name="connsiteX39" fmla="*/ 463413 w 582734"/>
                <a:gd name="connsiteY39" fmla="*/ 448977 h 601782"/>
                <a:gd name="connsiteX40" fmla="*/ 506331 w 582734"/>
                <a:gd name="connsiteY40" fmla="*/ 473696 h 601782"/>
                <a:gd name="connsiteX41" fmla="*/ 548798 w 582734"/>
                <a:gd name="connsiteY41" fmla="*/ 400289 h 601782"/>
                <a:gd name="connsiteX42" fmla="*/ 505880 w 582734"/>
                <a:gd name="connsiteY42" fmla="*/ 375571 h 601782"/>
                <a:gd name="connsiteX43" fmla="*/ 499278 w 582734"/>
                <a:gd name="connsiteY43" fmla="*/ 359392 h 601782"/>
                <a:gd name="connsiteX44" fmla="*/ 507381 w 582734"/>
                <a:gd name="connsiteY44" fmla="*/ 300966 h 601782"/>
                <a:gd name="connsiteX45" fmla="*/ 499278 w 582734"/>
                <a:gd name="connsiteY45" fmla="*/ 242391 h 601782"/>
                <a:gd name="connsiteX46" fmla="*/ 505880 w 582734"/>
                <a:gd name="connsiteY46" fmla="*/ 226211 h 601782"/>
                <a:gd name="connsiteX47" fmla="*/ 548798 w 582734"/>
                <a:gd name="connsiteY47" fmla="*/ 201493 h 601782"/>
                <a:gd name="connsiteX48" fmla="*/ 506331 w 582734"/>
                <a:gd name="connsiteY48" fmla="*/ 128086 h 601782"/>
                <a:gd name="connsiteX49" fmla="*/ 463413 w 582734"/>
                <a:gd name="connsiteY49" fmla="*/ 152805 h 601782"/>
                <a:gd name="connsiteX50" fmla="*/ 446006 w 582734"/>
                <a:gd name="connsiteY50" fmla="*/ 150408 h 601782"/>
                <a:gd name="connsiteX51" fmla="*/ 344714 w 582734"/>
                <a:gd name="connsiteY51" fmla="*/ 91982 h 601782"/>
                <a:gd name="connsiteX52" fmla="*/ 333910 w 582734"/>
                <a:gd name="connsiteY52" fmla="*/ 78050 h 601782"/>
                <a:gd name="connsiteX53" fmla="*/ 333910 w 582734"/>
                <a:gd name="connsiteY53" fmla="*/ 28613 h 601782"/>
                <a:gd name="connsiteX54" fmla="*/ 234569 w 582734"/>
                <a:gd name="connsiteY54" fmla="*/ 0 h 601782"/>
                <a:gd name="connsiteX55" fmla="*/ 348165 w 582734"/>
                <a:gd name="connsiteY55" fmla="*/ 0 h 601782"/>
                <a:gd name="connsiteX56" fmla="*/ 362571 w 582734"/>
                <a:gd name="connsiteY56" fmla="*/ 14381 h 601782"/>
                <a:gd name="connsiteX57" fmla="*/ 362571 w 582734"/>
                <a:gd name="connsiteY57" fmla="*/ 67264 h 601782"/>
                <a:gd name="connsiteX58" fmla="*/ 458461 w 582734"/>
                <a:gd name="connsiteY58" fmla="*/ 122543 h 601782"/>
                <a:gd name="connsiteX59" fmla="*/ 504380 w 582734"/>
                <a:gd name="connsiteY59" fmla="*/ 96177 h 601782"/>
                <a:gd name="connsiteX60" fmla="*/ 515334 w 582734"/>
                <a:gd name="connsiteY60" fmla="*/ 94679 h 601782"/>
                <a:gd name="connsiteX61" fmla="*/ 524038 w 582734"/>
                <a:gd name="connsiteY61" fmla="*/ 101420 h 601782"/>
                <a:gd name="connsiteX62" fmla="*/ 580761 w 582734"/>
                <a:gd name="connsiteY62" fmla="*/ 199545 h 601782"/>
                <a:gd name="connsiteX63" fmla="*/ 575509 w 582734"/>
                <a:gd name="connsiteY63" fmla="*/ 219170 h 601782"/>
                <a:gd name="connsiteX64" fmla="*/ 529740 w 582734"/>
                <a:gd name="connsiteY64" fmla="*/ 245537 h 601782"/>
                <a:gd name="connsiteX65" fmla="*/ 536043 w 582734"/>
                <a:gd name="connsiteY65" fmla="*/ 300966 h 601782"/>
                <a:gd name="connsiteX66" fmla="*/ 529740 w 582734"/>
                <a:gd name="connsiteY66" fmla="*/ 356246 h 601782"/>
                <a:gd name="connsiteX67" fmla="*/ 575509 w 582734"/>
                <a:gd name="connsiteY67" fmla="*/ 382762 h 601782"/>
                <a:gd name="connsiteX68" fmla="*/ 580761 w 582734"/>
                <a:gd name="connsiteY68" fmla="*/ 402237 h 601782"/>
                <a:gd name="connsiteX69" fmla="*/ 524038 w 582734"/>
                <a:gd name="connsiteY69" fmla="*/ 500511 h 601782"/>
                <a:gd name="connsiteX70" fmla="*/ 515334 w 582734"/>
                <a:gd name="connsiteY70" fmla="*/ 507103 h 601782"/>
                <a:gd name="connsiteX71" fmla="*/ 504380 w 582734"/>
                <a:gd name="connsiteY71" fmla="*/ 505755 h 601782"/>
                <a:gd name="connsiteX72" fmla="*/ 458461 w 582734"/>
                <a:gd name="connsiteY72" fmla="*/ 479239 h 601782"/>
                <a:gd name="connsiteX73" fmla="*/ 362571 w 582734"/>
                <a:gd name="connsiteY73" fmla="*/ 534668 h 601782"/>
                <a:gd name="connsiteX74" fmla="*/ 362571 w 582734"/>
                <a:gd name="connsiteY74" fmla="*/ 587550 h 601782"/>
                <a:gd name="connsiteX75" fmla="*/ 348165 w 582734"/>
                <a:gd name="connsiteY75" fmla="*/ 601782 h 601782"/>
                <a:gd name="connsiteX76" fmla="*/ 234569 w 582734"/>
                <a:gd name="connsiteY76" fmla="*/ 601782 h 601782"/>
                <a:gd name="connsiteX77" fmla="*/ 220313 w 582734"/>
                <a:gd name="connsiteY77" fmla="*/ 587550 h 601782"/>
                <a:gd name="connsiteX78" fmla="*/ 220313 w 582734"/>
                <a:gd name="connsiteY78" fmla="*/ 534668 h 601782"/>
                <a:gd name="connsiteX79" fmla="*/ 124273 w 582734"/>
                <a:gd name="connsiteY79" fmla="*/ 479239 h 601782"/>
                <a:gd name="connsiteX80" fmla="*/ 78354 w 582734"/>
                <a:gd name="connsiteY80" fmla="*/ 505755 h 601782"/>
                <a:gd name="connsiteX81" fmla="*/ 67400 w 582734"/>
                <a:gd name="connsiteY81" fmla="*/ 507103 h 601782"/>
                <a:gd name="connsiteX82" fmla="*/ 58696 w 582734"/>
                <a:gd name="connsiteY82" fmla="*/ 500511 h 601782"/>
                <a:gd name="connsiteX83" fmla="*/ 1973 w 582734"/>
                <a:gd name="connsiteY83" fmla="*/ 402237 h 601782"/>
                <a:gd name="connsiteX84" fmla="*/ 7225 w 582734"/>
                <a:gd name="connsiteY84" fmla="*/ 382762 h 601782"/>
                <a:gd name="connsiteX85" fmla="*/ 53144 w 582734"/>
                <a:gd name="connsiteY85" fmla="*/ 356246 h 601782"/>
                <a:gd name="connsiteX86" fmla="*/ 46691 w 582734"/>
                <a:gd name="connsiteY86" fmla="*/ 300966 h 601782"/>
                <a:gd name="connsiteX87" fmla="*/ 53144 w 582734"/>
                <a:gd name="connsiteY87" fmla="*/ 245537 h 601782"/>
                <a:gd name="connsiteX88" fmla="*/ 7225 w 582734"/>
                <a:gd name="connsiteY88" fmla="*/ 219170 h 601782"/>
                <a:gd name="connsiteX89" fmla="*/ 1973 w 582734"/>
                <a:gd name="connsiteY89" fmla="*/ 199545 h 601782"/>
                <a:gd name="connsiteX90" fmla="*/ 58696 w 582734"/>
                <a:gd name="connsiteY90" fmla="*/ 101420 h 601782"/>
                <a:gd name="connsiteX91" fmla="*/ 67400 w 582734"/>
                <a:gd name="connsiteY91" fmla="*/ 94679 h 601782"/>
                <a:gd name="connsiteX92" fmla="*/ 78354 w 582734"/>
                <a:gd name="connsiteY92" fmla="*/ 96177 h 601782"/>
                <a:gd name="connsiteX93" fmla="*/ 124273 w 582734"/>
                <a:gd name="connsiteY93" fmla="*/ 122543 h 601782"/>
                <a:gd name="connsiteX94" fmla="*/ 220313 w 582734"/>
                <a:gd name="connsiteY94" fmla="*/ 67264 h 601782"/>
                <a:gd name="connsiteX95" fmla="*/ 220313 w 582734"/>
                <a:gd name="connsiteY95" fmla="*/ 14381 h 601782"/>
                <a:gd name="connsiteX96" fmla="*/ 234569 w 582734"/>
                <a:gd name="connsiteY96" fmla="*/ 0 h 601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582734" h="601782">
                  <a:moveTo>
                    <a:pt x="291443" y="254983"/>
                  </a:moveTo>
                  <a:cubicBezTo>
                    <a:pt x="266069" y="254983"/>
                    <a:pt x="245350" y="275653"/>
                    <a:pt x="245350" y="300966"/>
                  </a:cubicBezTo>
                  <a:cubicBezTo>
                    <a:pt x="245350" y="326279"/>
                    <a:pt x="266069" y="346800"/>
                    <a:pt x="291443" y="346800"/>
                  </a:cubicBezTo>
                  <a:cubicBezTo>
                    <a:pt x="316816" y="346800"/>
                    <a:pt x="337385" y="326279"/>
                    <a:pt x="337385" y="300966"/>
                  </a:cubicBezTo>
                  <a:cubicBezTo>
                    <a:pt x="337385" y="275653"/>
                    <a:pt x="316816" y="254983"/>
                    <a:pt x="291443" y="254983"/>
                  </a:cubicBezTo>
                  <a:close/>
                  <a:moveTo>
                    <a:pt x="291443" y="226374"/>
                  </a:moveTo>
                  <a:cubicBezTo>
                    <a:pt x="332580" y="226374"/>
                    <a:pt x="366061" y="259776"/>
                    <a:pt x="366061" y="300966"/>
                  </a:cubicBezTo>
                  <a:cubicBezTo>
                    <a:pt x="366061" y="342007"/>
                    <a:pt x="332580" y="375408"/>
                    <a:pt x="291443" y="375408"/>
                  </a:cubicBezTo>
                  <a:cubicBezTo>
                    <a:pt x="250155" y="375408"/>
                    <a:pt x="216674" y="342007"/>
                    <a:pt x="216674" y="300966"/>
                  </a:cubicBezTo>
                  <a:cubicBezTo>
                    <a:pt x="216674" y="259776"/>
                    <a:pt x="250155" y="226374"/>
                    <a:pt x="291443" y="226374"/>
                  </a:cubicBezTo>
                  <a:close/>
                  <a:moveTo>
                    <a:pt x="248975" y="28613"/>
                  </a:moveTo>
                  <a:lnTo>
                    <a:pt x="248975" y="78050"/>
                  </a:lnTo>
                  <a:cubicBezTo>
                    <a:pt x="248975" y="84642"/>
                    <a:pt x="244473" y="90334"/>
                    <a:pt x="238170" y="91982"/>
                  </a:cubicBezTo>
                  <a:cubicBezTo>
                    <a:pt x="199754" y="101720"/>
                    <a:pt x="164640" y="121944"/>
                    <a:pt x="136728" y="150408"/>
                  </a:cubicBezTo>
                  <a:cubicBezTo>
                    <a:pt x="132226" y="155052"/>
                    <a:pt x="125023" y="156101"/>
                    <a:pt x="119321" y="152805"/>
                  </a:cubicBezTo>
                  <a:lnTo>
                    <a:pt x="76403" y="128086"/>
                  </a:lnTo>
                  <a:lnTo>
                    <a:pt x="33936" y="201493"/>
                  </a:lnTo>
                  <a:lnTo>
                    <a:pt x="76854" y="226211"/>
                  </a:lnTo>
                  <a:cubicBezTo>
                    <a:pt x="82556" y="229507"/>
                    <a:pt x="85257" y="236099"/>
                    <a:pt x="83456" y="242541"/>
                  </a:cubicBezTo>
                  <a:cubicBezTo>
                    <a:pt x="78204" y="261417"/>
                    <a:pt x="75503" y="281042"/>
                    <a:pt x="75503" y="300966"/>
                  </a:cubicBezTo>
                  <a:cubicBezTo>
                    <a:pt x="75503" y="320741"/>
                    <a:pt x="78204" y="340366"/>
                    <a:pt x="83456" y="359392"/>
                  </a:cubicBezTo>
                  <a:cubicBezTo>
                    <a:pt x="85257" y="365684"/>
                    <a:pt x="82556" y="372425"/>
                    <a:pt x="76854" y="375571"/>
                  </a:cubicBezTo>
                  <a:lnTo>
                    <a:pt x="33936" y="400289"/>
                  </a:lnTo>
                  <a:lnTo>
                    <a:pt x="76403" y="473696"/>
                  </a:lnTo>
                  <a:lnTo>
                    <a:pt x="116770" y="450475"/>
                  </a:lnTo>
                  <a:lnTo>
                    <a:pt x="186699" y="380814"/>
                  </a:lnTo>
                  <a:cubicBezTo>
                    <a:pt x="192251" y="375122"/>
                    <a:pt x="201405" y="375122"/>
                    <a:pt x="206957" y="380814"/>
                  </a:cubicBezTo>
                  <a:cubicBezTo>
                    <a:pt x="212509" y="386357"/>
                    <a:pt x="212509" y="395346"/>
                    <a:pt x="206957" y="401038"/>
                  </a:cubicBezTo>
                  <a:lnTo>
                    <a:pt x="146782" y="460962"/>
                  </a:lnTo>
                  <a:cubicBezTo>
                    <a:pt x="171242" y="482984"/>
                    <a:pt x="200204" y="499163"/>
                    <a:pt x="231717" y="508152"/>
                  </a:cubicBezTo>
                  <a:lnTo>
                    <a:pt x="296544" y="443434"/>
                  </a:lnTo>
                  <a:cubicBezTo>
                    <a:pt x="302096" y="437891"/>
                    <a:pt x="311250" y="437891"/>
                    <a:pt x="316803" y="443434"/>
                  </a:cubicBezTo>
                  <a:cubicBezTo>
                    <a:pt x="322355" y="448977"/>
                    <a:pt x="322355" y="458116"/>
                    <a:pt x="316803" y="463659"/>
                  </a:cubicBezTo>
                  <a:lnTo>
                    <a:pt x="248975" y="531372"/>
                  </a:lnTo>
                  <a:lnTo>
                    <a:pt x="248975" y="573169"/>
                  </a:lnTo>
                  <a:lnTo>
                    <a:pt x="333910" y="573169"/>
                  </a:lnTo>
                  <a:lnTo>
                    <a:pt x="333910" y="523732"/>
                  </a:lnTo>
                  <a:cubicBezTo>
                    <a:pt x="333910" y="517140"/>
                    <a:pt x="338261" y="511448"/>
                    <a:pt x="344714" y="509800"/>
                  </a:cubicBezTo>
                  <a:cubicBezTo>
                    <a:pt x="383130" y="500212"/>
                    <a:pt x="418094" y="479988"/>
                    <a:pt x="446006" y="451374"/>
                  </a:cubicBezTo>
                  <a:cubicBezTo>
                    <a:pt x="450508" y="446730"/>
                    <a:pt x="457711" y="445681"/>
                    <a:pt x="463413" y="448977"/>
                  </a:cubicBezTo>
                  <a:lnTo>
                    <a:pt x="506331" y="473696"/>
                  </a:lnTo>
                  <a:lnTo>
                    <a:pt x="548798" y="400289"/>
                  </a:lnTo>
                  <a:lnTo>
                    <a:pt x="505880" y="375571"/>
                  </a:lnTo>
                  <a:cubicBezTo>
                    <a:pt x="500178" y="372425"/>
                    <a:pt x="497477" y="365684"/>
                    <a:pt x="499278" y="359392"/>
                  </a:cubicBezTo>
                  <a:cubicBezTo>
                    <a:pt x="504680" y="340366"/>
                    <a:pt x="507381" y="320741"/>
                    <a:pt x="507381" y="300966"/>
                  </a:cubicBezTo>
                  <a:cubicBezTo>
                    <a:pt x="507381" y="281042"/>
                    <a:pt x="504680" y="261417"/>
                    <a:pt x="499278" y="242391"/>
                  </a:cubicBezTo>
                  <a:cubicBezTo>
                    <a:pt x="497477" y="236099"/>
                    <a:pt x="500178" y="229507"/>
                    <a:pt x="505880" y="226211"/>
                  </a:cubicBezTo>
                  <a:lnTo>
                    <a:pt x="548798" y="201493"/>
                  </a:lnTo>
                  <a:lnTo>
                    <a:pt x="506331" y="128086"/>
                  </a:lnTo>
                  <a:lnTo>
                    <a:pt x="463413" y="152805"/>
                  </a:lnTo>
                  <a:cubicBezTo>
                    <a:pt x="457711" y="156101"/>
                    <a:pt x="450508" y="155052"/>
                    <a:pt x="446006" y="150408"/>
                  </a:cubicBezTo>
                  <a:cubicBezTo>
                    <a:pt x="418094" y="121944"/>
                    <a:pt x="383130" y="101720"/>
                    <a:pt x="344714" y="91982"/>
                  </a:cubicBezTo>
                  <a:cubicBezTo>
                    <a:pt x="338261" y="90334"/>
                    <a:pt x="333910" y="84642"/>
                    <a:pt x="333910" y="78050"/>
                  </a:cubicBezTo>
                  <a:lnTo>
                    <a:pt x="333910" y="28613"/>
                  </a:lnTo>
                  <a:close/>
                  <a:moveTo>
                    <a:pt x="234569" y="0"/>
                  </a:moveTo>
                  <a:lnTo>
                    <a:pt x="348165" y="0"/>
                  </a:lnTo>
                  <a:cubicBezTo>
                    <a:pt x="356119" y="0"/>
                    <a:pt x="362571" y="6442"/>
                    <a:pt x="362571" y="14381"/>
                  </a:cubicBezTo>
                  <a:lnTo>
                    <a:pt x="362571" y="67264"/>
                  </a:lnTo>
                  <a:cubicBezTo>
                    <a:pt x="398286" y="78050"/>
                    <a:pt x="431150" y="96926"/>
                    <a:pt x="458461" y="122543"/>
                  </a:cubicBezTo>
                  <a:lnTo>
                    <a:pt x="504380" y="96177"/>
                  </a:lnTo>
                  <a:cubicBezTo>
                    <a:pt x="507681" y="94229"/>
                    <a:pt x="511583" y="93630"/>
                    <a:pt x="515334" y="94679"/>
                  </a:cubicBezTo>
                  <a:cubicBezTo>
                    <a:pt x="518936" y="95728"/>
                    <a:pt x="522087" y="98125"/>
                    <a:pt x="524038" y="101420"/>
                  </a:cubicBezTo>
                  <a:lnTo>
                    <a:pt x="580761" y="199545"/>
                  </a:lnTo>
                  <a:cubicBezTo>
                    <a:pt x="584813" y="206436"/>
                    <a:pt x="582412" y="215125"/>
                    <a:pt x="575509" y="219170"/>
                  </a:cubicBezTo>
                  <a:lnTo>
                    <a:pt x="529740" y="245537"/>
                  </a:lnTo>
                  <a:cubicBezTo>
                    <a:pt x="533942" y="263664"/>
                    <a:pt x="536043" y="282240"/>
                    <a:pt x="536043" y="300966"/>
                  </a:cubicBezTo>
                  <a:cubicBezTo>
                    <a:pt x="536043" y="319542"/>
                    <a:pt x="533942" y="338119"/>
                    <a:pt x="529740" y="356246"/>
                  </a:cubicBezTo>
                  <a:lnTo>
                    <a:pt x="575509" y="382762"/>
                  </a:lnTo>
                  <a:cubicBezTo>
                    <a:pt x="582412" y="386657"/>
                    <a:pt x="584813" y="395346"/>
                    <a:pt x="580761" y="402237"/>
                  </a:cubicBezTo>
                  <a:lnTo>
                    <a:pt x="524038" y="500511"/>
                  </a:lnTo>
                  <a:cubicBezTo>
                    <a:pt x="522087" y="503807"/>
                    <a:pt x="518936" y="506204"/>
                    <a:pt x="515334" y="507103"/>
                  </a:cubicBezTo>
                  <a:cubicBezTo>
                    <a:pt x="511583" y="508152"/>
                    <a:pt x="507681" y="507552"/>
                    <a:pt x="504380" y="505755"/>
                  </a:cubicBezTo>
                  <a:lnTo>
                    <a:pt x="458461" y="479239"/>
                  </a:lnTo>
                  <a:cubicBezTo>
                    <a:pt x="431150" y="504856"/>
                    <a:pt x="398286" y="523732"/>
                    <a:pt x="362571" y="534668"/>
                  </a:cubicBezTo>
                  <a:lnTo>
                    <a:pt x="362571" y="587550"/>
                  </a:lnTo>
                  <a:cubicBezTo>
                    <a:pt x="362571" y="595340"/>
                    <a:pt x="356119" y="601782"/>
                    <a:pt x="348165" y="601782"/>
                  </a:cubicBezTo>
                  <a:lnTo>
                    <a:pt x="234569" y="601782"/>
                  </a:lnTo>
                  <a:cubicBezTo>
                    <a:pt x="226615" y="601782"/>
                    <a:pt x="220313" y="595340"/>
                    <a:pt x="220313" y="587550"/>
                  </a:cubicBezTo>
                  <a:lnTo>
                    <a:pt x="220313" y="534668"/>
                  </a:lnTo>
                  <a:cubicBezTo>
                    <a:pt x="184448" y="523732"/>
                    <a:pt x="151734" y="504856"/>
                    <a:pt x="124273" y="479239"/>
                  </a:cubicBezTo>
                  <a:lnTo>
                    <a:pt x="78354" y="505755"/>
                  </a:lnTo>
                  <a:cubicBezTo>
                    <a:pt x="75053" y="507552"/>
                    <a:pt x="71151" y="508152"/>
                    <a:pt x="67400" y="507103"/>
                  </a:cubicBezTo>
                  <a:cubicBezTo>
                    <a:pt x="63798" y="506204"/>
                    <a:pt x="60647" y="503807"/>
                    <a:pt x="58696" y="500511"/>
                  </a:cubicBezTo>
                  <a:lnTo>
                    <a:pt x="1973" y="402237"/>
                  </a:lnTo>
                  <a:cubicBezTo>
                    <a:pt x="-2079" y="395346"/>
                    <a:pt x="322" y="386657"/>
                    <a:pt x="7225" y="382762"/>
                  </a:cubicBezTo>
                  <a:lnTo>
                    <a:pt x="53144" y="356246"/>
                  </a:lnTo>
                  <a:cubicBezTo>
                    <a:pt x="48942" y="338119"/>
                    <a:pt x="46691" y="319542"/>
                    <a:pt x="46691" y="300966"/>
                  </a:cubicBezTo>
                  <a:cubicBezTo>
                    <a:pt x="46691" y="282240"/>
                    <a:pt x="48942" y="263664"/>
                    <a:pt x="53144" y="245537"/>
                  </a:cubicBezTo>
                  <a:lnTo>
                    <a:pt x="7225" y="219170"/>
                  </a:lnTo>
                  <a:cubicBezTo>
                    <a:pt x="322" y="215125"/>
                    <a:pt x="-2079" y="206436"/>
                    <a:pt x="1973" y="199545"/>
                  </a:cubicBezTo>
                  <a:lnTo>
                    <a:pt x="58696" y="101420"/>
                  </a:lnTo>
                  <a:cubicBezTo>
                    <a:pt x="60647" y="98125"/>
                    <a:pt x="63798" y="95728"/>
                    <a:pt x="67400" y="94679"/>
                  </a:cubicBezTo>
                  <a:cubicBezTo>
                    <a:pt x="71151" y="93630"/>
                    <a:pt x="75053" y="94229"/>
                    <a:pt x="78354" y="96177"/>
                  </a:cubicBezTo>
                  <a:lnTo>
                    <a:pt x="124273" y="122543"/>
                  </a:lnTo>
                  <a:cubicBezTo>
                    <a:pt x="151734" y="96926"/>
                    <a:pt x="184448" y="78050"/>
                    <a:pt x="220313" y="67264"/>
                  </a:cubicBezTo>
                  <a:lnTo>
                    <a:pt x="220313" y="14381"/>
                  </a:lnTo>
                  <a:cubicBezTo>
                    <a:pt x="220313" y="6442"/>
                    <a:pt x="226615" y="0"/>
                    <a:pt x="234569" y="0"/>
                  </a:cubicBezTo>
                  <a:close/>
                </a:path>
              </a:pathLst>
            </a:custGeom>
            <a:solidFill>
              <a:srgbClr val="19C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47CD80E0-0CA8-4FAE-8B08-87418DF392A3}"/>
              </a:ext>
            </a:extLst>
          </p:cNvPr>
          <p:cNvGrpSpPr/>
          <p:nvPr/>
        </p:nvGrpSpPr>
        <p:grpSpPr>
          <a:xfrm>
            <a:off x="6481306" y="3063772"/>
            <a:ext cx="1595894" cy="1851234"/>
            <a:chOff x="6481306" y="3063772"/>
            <a:chExt cx="1595894" cy="1851234"/>
          </a:xfrm>
        </p:grpSpPr>
        <p:sp>
          <p:nvSpPr>
            <p:cNvPr id="44" name="任意多边形: 形状 43">
              <a:extLst>
                <a:ext uri="{FF2B5EF4-FFF2-40B4-BE49-F238E27FC236}">
                  <a16:creationId xmlns:a16="http://schemas.microsoft.com/office/drawing/2014/main" id="{74C254A6-1762-452E-B78F-32624918D8DC}"/>
                </a:ext>
              </a:extLst>
            </p:cNvPr>
            <p:cNvSpPr/>
            <p:nvPr/>
          </p:nvSpPr>
          <p:spPr>
            <a:xfrm>
              <a:off x="6623473" y="3228685"/>
              <a:ext cx="1311560" cy="1521406"/>
            </a:xfrm>
            <a:custGeom>
              <a:avLst/>
              <a:gdLst>
                <a:gd name="connsiteX0" fmla="*/ 655780 w 1311560"/>
                <a:gd name="connsiteY0" fmla="*/ 0 h 1521406"/>
                <a:gd name="connsiteX1" fmla="*/ 1311560 w 1311560"/>
                <a:gd name="connsiteY1" fmla="*/ 327890 h 1521406"/>
                <a:gd name="connsiteX2" fmla="*/ 1311560 w 1311560"/>
                <a:gd name="connsiteY2" fmla="*/ 1193516 h 1521406"/>
                <a:gd name="connsiteX3" fmla="*/ 655780 w 1311560"/>
                <a:gd name="connsiteY3" fmla="*/ 1521406 h 1521406"/>
                <a:gd name="connsiteX4" fmla="*/ 0 w 1311560"/>
                <a:gd name="connsiteY4" fmla="*/ 1193516 h 1521406"/>
                <a:gd name="connsiteX5" fmla="*/ 0 w 1311560"/>
                <a:gd name="connsiteY5" fmla="*/ 327890 h 152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1560" h="1521406">
                  <a:moveTo>
                    <a:pt x="655780" y="0"/>
                  </a:moveTo>
                  <a:lnTo>
                    <a:pt x="1311560" y="327890"/>
                  </a:lnTo>
                  <a:lnTo>
                    <a:pt x="1311560" y="1193516"/>
                  </a:lnTo>
                  <a:lnTo>
                    <a:pt x="655780" y="1521406"/>
                  </a:lnTo>
                  <a:lnTo>
                    <a:pt x="0" y="1193516"/>
                  </a:lnTo>
                  <a:lnTo>
                    <a:pt x="0" y="327890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20" name="六边形 19">
              <a:extLst>
                <a:ext uri="{FF2B5EF4-FFF2-40B4-BE49-F238E27FC236}">
                  <a16:creationId xmlns:a16="http://schemas.microsoft.com/office/drawing/2014/main" id="{DE0FF76F-66AA-46B2-A586-98970D4AEFFB}"/>
                </a:ext>
              </a:extLst>
            </p:cNvPr>
            <p:cNvSpPr/>
            <p:nvPr/>
          </p:nvSpPr>
          <p:spPr>
            <a:xfrm rot="5400000">
              <a:off x="6353636" y="3191442"/>
              <a:ext cx="1851234" cy="1595894"/>
            </a:xfrm>
            <a:prstGeom prst="hexagon">
              <a:avLst/>
            </a:prstGeom>
            <a:noFill/>
            <a:ln w="57150">
              <a:solidFill>
                <a:schemeClr val="bg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50" name="Group 22">
            <a:extLst>
              <a:ext uri="{FF2B5EF4-FFF2-40B4-BE49-F238E27FC236}">
                <a16:creationId xmlns:a16="http://schemas.microsoft.com/office/drawing/2014/main" id="{9242BB54-CDA8-486A-8340-0C2738B1CBA5}"/>
              </a:ext>
            </a:extLst>
          </p:cNvPr>
          <p:cNvGrpSpPr/>
          <p:nvPr/>
        </p:nvGrpSpPr>
        <p:grpSpPr>
          <a:xfrm>
            <a:off x="9328062" y="3511681"/>
            <a:ext cx="823633" cy="955414"/>
            <a:chOff x="1748257" y="2200313"/>
            <a:chExt cx="1461528" cy="1695373"/>
          </a:xfrm>
        </p:grpSpPr>
        <p:sp>
          <p:nvSpPr>
            <p:cNvPr id="51" name="六边形 50">
              <a:extLst>
                <a:ext uri="{FF2B5EF4-FFF2-40B4-BE49-F238E27FC236}">
                  <a16:creationId xmlns:a16="http://schemas.microsoft.com/office/drawing/2014/main" id="{906335D7-9EC1-43C9-96BF-F7522A5A604A}"/>
                </a:ext>
              </a:extLst>
            </p:cNvPr>
            <p:cNvSpPr/>
            <p:nvPr/>
          </p:nvSpPr>
          <p:spPr>
            <a:xfrm rot="5400000">
              <a:off x="1782363" y="2447433"/>
              <a:ext cx="1393314" cy="1201133"/>
            </a:xfrm>
            <a:prstGeom prst="hexagon">
              <a:avLst/>
            </a:prstGeom>
            <a:solidFill>
              <a:srgbClr val="E9C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2" name="六边形 51">
              <a:extLst>
                <a:ext uri="{FF2B5EF4-FFF2-40B4-BE49-F238E27FC236}">
                  <a16:creationId xmlns:a16="http://schemas.microsoft.com/office/drawing/2014/main" id="{16BF5248-5A64-4877-AD86-7BDF2A954A26}"/>
                </a:ext>
              </a:extLst>
            </p:cNvPr>
            <p:cNvSpPr/>
            <p:nvPr/>
          </p:nvSpPr>
          <p:spPr>
            <a:xfrm rot="5400000">
              <a:off x="1631334" y="2317236"/>
              <a:ext cx="1695373" cy="1461528"/>
            </a:xfrm>
            <a:prstGeom prst="hexagon">
              <a:avLst/>
            </a:prstGeom>
            <a:noFill/>
            <a:ln w="57150">
              <a:solidFill>
                <a:srgbClr val="E9C944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3" name="椭圆 52">
              <a:extLst>
                <a:ext uri="{FF2B5EF4-FFF2-40B4-BE49-F238E27FC236}">
                  <a16:creationId xmlns:a16="http://schemas.microsoft.com/office/drawing/2014/main" id="{A2D9CED6-6D5A-4B44-A664-CE94A297D61E}"/>
                </a:ext>
              </a:extLst>
            </p:cNvPr>
            <p:cNvSpPr/>
            <p:nvPr/>
          </p:nvSpPr>
          <p:spPr>
            <a:xfrm>
              <a:off x="2039433" y="2608413"/>
              <a:ext cx="879174" cy="879174"/>
            </a:xfrm>
            <a:prstGeom prst="ellipse">
              <a:avLst/>
            </a:prstGeom>
            <a:solidFill>
              <a:srgbClr val="202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4" name="Oval 9">
              <a:extLst>
                <a:ext uri="{FF2B5EF4-FFF2-40B4-BE49-F238E27FC236}">
                  <a16:creationId xmlns:a16="http://schemas.microsoft.com/office/drawing/2014/main" id="{4CB02283-A34D-4142-A8D8-1A49C3ED7368}"/>
                </a:ext>
              </a:extLst>
            </p:cNvPr>
            <p:cNvSpPr/>
            <p:nvPr/>
          </p:nvSpPr>
          <p:spPr>
            <a:xfrm>
              <a:off x="2277149" y="2902659"/>
              <a:ext cx="403740" cy="290680"/>
            </a:xfrm>
            <a:custGeom>
              <a:avLst/>
              <a:gdLst>
                <a:gd name="connsiteX0" fmla="*/ 67330 w 598589"/>
                <a:gd name="connsiteY0" fmla="*/ 319563 h 430966"/>
                <a:gd name="connsiteX1" fmla="*/ 292377 w 598589"/>
                <a:gd name="connsiteY1" fmla="*/ 319563 h 430966"/>
                <a:gd name="connsiteX2" fmla="*/ 306212 w 598589"/>
                <a:gd name="connsiteY2" fmla="*/ 319563 h 430966"/>
                <a:gd name="connsiteX3" fmla="*/ 532182 w 598589"/>
                <a:gd name="connsiteY3" fmla="*/ 319563 h 430966"/>
                <a:gd name="connsiteX4" fmla="*/ 598589 w 598589"/>
                <a:gd name="connsiteY4" fmla="*/ 408870 h 430966"/>
                <a:gd name="connsiteX5" fmla="*/ 598589 w 598589"/>
                <a:gd name="connsiteY5" fmla="*/ 430966 h 430966"/>
                <a:gd name="connsiteX6" fmla="*/ 0 w 598589"/>
                <a:gd name="connsiteY6" fmla="*/ 430966 h 430966"/>
                <a:gd name="connsiteX7" fmla="*/ 0 w 598589"/>
                <a:gd name="connsiteY7" fmla="*/ 408870 h 430966"/>
                <a:gd name="connsiteX8" fmla="*/ 114368 w 598589"/>
                <a:gd name="connsiteY8" fmla="*/ 46976 h 430966"/>
                <a:gd name="connsiteX9" fmla="*/ 114368 w 598589"/>
                <a:gd name="connsiteY9" fmla="*/ 258828 h 430966"/>
                <a:gd name="connsiteX10" fmla="*/ 485256 w 598589"/>
                <a:gd name="connsiteY10" fmla="*/ 258828 h 430966"/>
                <a:gd name="connsiteX11" fmla="*/ 485256 w 598589"/>
                <a:gd name="connsiteY11" fmla="*/ 46976 h 430966"/>
                <a:gd name="connsiteX12" fmla="*/ 67315 w 598589"/>
                <a:gd name="connsiteY12" fmla="*/ 0 h 430966"/>
                <a:gd name="connsiteX13" fmla="*/ 532309 w 598589"/>
                <a:gd name="connsiteY13" fmla="*/ 0 h 430966"/>
                <a:gd name="connsiteX14" fmla="*/ 532309 w 598589"/>
                <a:gd name="connsiteY14" fmla="*/ 305804 h 430966"/>
                <a:gd name="connsiteX15" fmla="*/ 67315 w 598589"/>
                <a:gd name="connsiteY15" fmla="*/ 305804 h 4309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598589" h="430966">
                  <a:moveTo>
                    <a:pt x="67330" y="319563"/>
                  </a:moveTo>
                  <a:lnTo>
                    <a:pt x="292377" y="319563"/>
                  </a:lnTo>
                  <a:lnTo>
                    <a:pt x="306212" y="319563"/>
                  </a:lnTo>
                  <a:lnTo>
                    <a:pt x="532182" y="319563"/>
                  </a:lnTo>
                  <a:lnTo>
                    <a:pt x="598589" y="408870"/>
                  </a:lnTo>
                  <a:lnTo>
                    <a:pt x="598589" y="430966"/>
                  </a:lnTo>
                  <a:lnTo>
                    <a:pt x="0" y="430966"/>
                  </a:lnTo>
                  <a:lnTo>
                    <a:pt x="0" y="408870"/>
                  </a:lnTo>
                  <a:close/>
                  <a:moveTo>
                    <a:pt x="114368" y="46976"/>
                  </a:moveTo>
                  <a:lnTo>
                    <a:pt x="114368" y="258828"/>
                  </a:lnTo>
                  <a:lnTo>
                    <a:pt x="485256" y="258828"/>
                  </a:lnTo>
                  <a:lnTo>
                    <a:pt x="485256" y="46976"/>
                  </a:lnTo>
                  <a:close/>
                  <a:moveTo>
                    <a:pt x="67315" y="0"/>
                  </a:moveTo>
                  <a:lnTo>
                    <a:pt x="532309" y="0"/>
                  </a:lnTo>
                  <a:lnTo>
                    <a:pt x="532309" y="305804"/>
                  </a:lnTo>
                  <a:lnTo>
                    <a:pt x="67315" y="305804"/>
                  </a:lnTo>
                  <a:close/>
                </a:path>
              </a:pathLst>
            </a:custGeom>
            <a:solidFill>
              <a:srgbClr val="E9C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29" name="直接连接符 28">
            <a:extLst>
              <a:ext uri="{FF2B5EF4-FFF2-40B4-BE49-F238E27FC236}">
                <a16:creationId xmlns:a16="http://schemas.microsoft.com/office/drawing/2014/main" id="{1F340FB8-96B6-41EC-9EEA-F57BAC123235}"/>
              </a:ext>
            </a:extLst>
          </p:cNvPr>
          <p:cNvCxnSpPr/>
          <p:nvPr/>
        </p:nvCxnSpPr>
        <p:spPr>
          <a:xfrm>
            <a:off x="3170933" y="3989388"/>
            <a:ext cx="8347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7807175F-5821-4634-A438-76FC800CB508}"/>
              </a:ext>
            </a:extLst>
          </p:cNvPr>
          <p:cNvCxnSpPr/>
          <p:nvPr/>
        </p:nvCxnSpPr>
        <p:spPr>
          <a:xfrm>
            <a:off x="5438492" y="3989388"/>
            <a:ext cx="8347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接连接符 30">
            <a:extLst>
              <a:ext uri="{FF2B5EF4-FFF2-40B4-BE49-F238E27FC236}">
                <a16:creationId xmlns:a16="http://schemas.microsoft.com/office/drawing/2014/main" id="{4A5B1A53-0EB1-44C3-B4E6-2FA8CFFB71DF}"/>
              </a:ext>
            </a:extLst>
          </p:cNvPr>
          <p:cNvCxnSpPr/>
          <p:nvPr/>
        </p:nvCxnSpPr>
        <p:spPr>
          <a:xfrm>
            <a:off x="8285248" y="3989388"/>
            <a:ext cx="8347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2" name="组合 31">
            <a:extLst>
              <a:ext uri="{FF2B5EF4-FFF2-40B4-BE49-F238E27FC236}">
                <a16:creationId xmlns:a16="http://schemas.microsoft.com/office/drawing/2014/main" id="{52A86F60-7257-4FF9-95DD-3C452C9B6FAF}"/>
              </a:ext>
            </a:extLst>
          </p:cNvPr>
          <p:cNvGrpSpPr/>
          <p:nvPr/>
        </p:nvGrpSpPr>
        <p:grpSpPr>
          <a:xfrm>
            <a:off x="7804417" y="4800704"/>
            <a:ext cx="2631195" cy="1190124"/>
            <a:chOff x="8766300" y="2327897"/>
            <a:chExt cx="2631195" cy="1190124"/>
          </a:xfrm>
        </p:grpSpPr>
        <p:sp>
          <p:nvSpPr>
            <p:cNvPr id="33" name="文本框 32">
              <a:extLst>
                <a:ext uri="{FF2B5EF4-FFF2-40B4-BE49-F238E27FC236}">
                  <a16:creationId xmlns:a16="http://schemas.microsoft.com/office/drawing/2014/main" id="{0A2AE5DD-7631-4379-9DB9-B6C6AAC7208B}"/>
                </a:ext>
              </a:extLst>
            </p:cNvPr>
            <p:cNvSpPr txBox="1"/>
            <p:nvPr/>
          </p:nvSpPr>
          <p:spPr>
            <a:xfrm>
              <a:off x="9291790" y="2327897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D59CA300-6678-49AA-B609-C03CCE98B92C}"/>
                </a:ext>
              </a:extLst>
            </p:cNvPr>
            <p:cNvSpPr txBox="1"/>
            <p:nvPr/>
          </p:nvSpPr>
          <p:spPr>
            <a:xfrm>
              <a:off x="8766300" y="2728894"/>
              <a:ext cx="2605795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DA4BB89B-87CF-417D-A167-313DCD47A485}"/>
              </a:ext>
            </a:extLst>
          </p:cNvPr>
          <p:cNvGrpSpPr/>
          <p:nvPr/>
        </p:nvGrpSpPr>
        <p:grpSpPr>
          <a:xfrm>
            <a:off x="1672191" y="4800704"/>
            <a:ext cx="2631195" cy="1190124"/>
            <a:chOff x="8740900" y="2327897"/>
            <a:chExt cx="2631195" cy="1190124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A1DFCC94-50D2-466F-AEA6-4E59D56143D0}"/>
                </a:ext>
              </a:extLst>
            </p:cNvPr>
            <p:cNvSpPr txBox="1"/>
            <p:nvPr/>
          </p:nvSpPr>
          <p:spPr>
            <a:xfrm>
              <a:off x="8740900" y="2327897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9CEDE6B3-79E7-46B0-9B51-5E55CD034C79}"/>
                </a:ext>
              </a:extLst>
            </p:cNvPr>
            <p:cNvSpPr txBox="1"/>
            <p:nvPr/>
          </p:nvSpPr>
          <p:spPr>
            <a:xfrm>
              <a:off x="8766300" y="2728894"/>
              <a:ext cx="2605795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19C8AD69-B8EB-469D-905C-026034E431EA}"/>
              </a:ext>
            </a:extLst>
          </p:cNvPr>
          <p:cNvGrpSpPr/>
          <p:nvPr/>
        </p:nvGrpSpPr>
        <p:grpSpPr>
          <a:xfrm>
            <a:off x="4250291" y="2023553"/>
            <a:ext cx="2631195" cy="1190124"/>
            <a:chOff x="8740900" y="2327897"/>
            <a:chExt cx="2631195" cy="1190124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64C2E628-4838-401F-A2AD-11EB32042575}"/>
                </a:ext>
              </a:extLst>
            </p:cNvPr>
            <p:cNvSpPr txBox="1"/>
            <p:nvPr/>
          </p:nvSpPr>
          <p:spPr>
            <a:xfrm>
              <a:off x="8740900" y="2327897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BADF313A-8F00-42F1-AE7E-3ABB8E0F686A}"/>
                </a:ext>
              </a:extLst>
            </p:cNvPr>
            <p:cNvSpPr txBox="1"/>
            <p:nvPr/>
          </p:nvSpPr>
          <p:spPr>
            <a:xfrm>
              <a:off x="8766300" y="2728894"/>
              <a:ext cx="2605795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cxnSp>
        <p:nvCxnSpPr>
          <p:cNvPr id="41" name="直接连接符 40">
            <a:extLst>
              <a:ext uri="{FF2B5EF4-FFF2-40B4-BE49-F238E27FC236}">
                <a16:creationId xmlns:a16="http://schemas.microsoft.com/office/drawing/2014/main" id="{C96C6DF9-1D9A-4405-B7B4-86A7305CF0CF}"/>
              </a:ext>
            </a:extLst>
          </p:cNvPr>
          <p:cNvCxnSpPr>
            <a:cxnSpLocks/>
          </p:cNvCxnSpPr>
          <p:nvPr/>
        </p:nvCxnSpPr>
        <p:spPr>
          <a:xfrm>
            <a:off x="10410212" y="3989388"/>
            <a:ext cx="19722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149546" y="6533654"/>
            <a:ext cx="1224136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PPT</a:t>
            </a:r>
            <a:r>
              <a:rPr kumimoji="0" lang="zh-CN" altLang="en-US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下载 </a:t>
            </a:r>
            <a:r>
              <a:rPr kumimoji="0" lang="en-US" altLang="zh-CN" sz="100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</a:rPr>
              <a:t>http://www.1ppt.com/xiazai/</a:t>
            </a:r>
          </a:p>
        </p:txBody>
      </p:sp>
    </p:spTree>
    <p:extLst>
      <p:ext uri="{BB962C8B-B14F-4D97-AF65-F5344CB8AC3E}">
        <p14:creationId xmlns:p14="http://schemas.microsoft.com/office/powerpoint/2010/main" val="1236814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21F4823-1AF2-4A21-9A38-3BE52E306601}"/>
              </a:ext>
            </a:extLst>
          </p:cNvPr>
          <p:cNvGrpSpPr/>
          <p:nvPr/>
        </p:nvGrpSpPr>
        <p:grpSpPr>
          <a:xfrm>
            <a:off x="4149391" y="3063772"/>
            <a:ext cx="1595894" cy="1851234"/>
            <a:chOff x="4149391" y="3063772"/>
            <a:chExt cx="1595894" cy="1851234"/>
          </a:xfrm>
        </p:grpSpPr>
        <p:sp>
          <p:nvSpPr>
            <p:cNvPr id="40" name="任意多边形: 形状 39">
              <a:extLst>
                <a:ext uri="{FF2B5EF4-FFF2-40B4-BE49-F238E27FC236}">
                  <a16:creationId xmlns:a16="http://schemas.microsoft.com/office/drawing/2014/main" id="{1CDB5DE7-11A0-4B9A-B0E5-D58F839E6445}"/>
                </a:ext>
              </a:extLst>
            </p:cNvPr>
            <p:cNvSpPr/>
            <p:nvPr/>
          </p:nvSpPr>
          <p:spPr>
            <a:xfrm>
              <a:off x="4291558" y="3228685"/>
              <a:ext cx="1311560" cy="1521406"/>
            </a:xfrm>
            <a:custGeom>
              <a:avLst/>
              <a:gdLst>
                <a:gd name="connsiteX0" fmla="*/ 655780 w 1311560"/>
                <a:gd name="connsiteY0" fmla="*/ 0 h 1521406"/>
                <a:gd name="connsiteX1" fmla="*/ 1311560 w 1311560"/>
                <a:gd name="connsiteY1" fmla="*/ 327890 h 1521406"/>
                <a:gd name="connsiteX2" fmla="*/ 1311560 w 1311560"/>
                <a:gd name="connsiteY2" fmla="*/ 1193516 h 1521406"/>
                <a:gd name="connsiteX3" fmla="*/ 655780 w 1311560"/>
                <a:gd name="connsiteY3" fmla="*/ 1521406 h 1521406"/>
                <a:gd name="connsiteX4" fmla="*/ 0 w 1311560"/>
                <a:gd name="connsiteY4" fmla="*/ 1193516 h 1521406"/>
                <a:gd name="connsiteX5" fmla="*/ 0 w 1311560"/>
                <a:gd name="connsiteY5" fmla="*/ 327890 h 15214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11560" h="1521406">
                  <a:moveTo>
                    <a:pt x="655780" y="0"/>
                  </a:moveTo>
                  <a:lnTo>
                    <a:pt x="1311560" y="327890"/>
                  </a:lnTo>
                  <a:lnTo>
                    <a:pt x="1311560" y="1193516"/>
                  </a:lnTo>
                  <a:lnTo>
                    <a:pt x="655780" y="1521406"/>
                  </a:lnTo>
                  <a:lnTo>
                    <a:pt x="0" y="1193516"/>
                  </a:lnTo>
                  <a:lnTo>
                    <a:pt x="0" y="327890"/>
                  </a:ln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4" name="六边形 13">
              <a:extLst>
                <a:ext uri="{FF2B5EF4-FFF2-40B4-BE49-F238E27FC236}">
                  <a16:creationId xmlns:a16="http://schemas.microsoft.com/office/drawing/2014/main" id="{0BD24B9A-0419-4F63-87DF-B6698FBE163E}"/>
                </a:ext>
              </a:extLst>
            </p:cNvPr>
            <p:cNvSpPr/>
            <p:nvPr/>
          </p:nvSpPr>
          <p:spPr>
            <a:xfrm rot="5400000">
              <a:off x="4021721" y="3191442"/>
              <a:ext cx="1851234" cy="1595894"/>
            </a:xfrm>
            <a:prstGeom prst="hexagon">
              <a:avLst/>
            </a:prstGeom>
            <a:noFill/>
            <a:ln w="57150">
              <a:solidFill>
                <a:schemeClr val="bg1">
                  <a:alpha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1" name="Group 1">
            <a:extLst>
              <a:ext uri="{FF2B5EF4-FFF2-40B4-BE49-F238E27FC236}">
                <a16:creationId xmlns:a16="http://schemas.microsoft.com/office/drawing/2014/main" id="{C0237066-F6D9-42B2-88E1-A5FAD5BE141D}"/>
              </a:ext>
            </a:extLst>
          </p:cNvPr>
          <p:cNvGrpSpPr/>
          <p:nvPr/>
        </p:nvGrpSpPr>
        <p:grpSpPr>
          <a:xfrm>
            <a:off x="1946187" y="3511681"/>
            <a:ext cx="823633" cy="955414"/>
            <a:chOff x="1748257" y="2200313"/>
            <a:chExt cx="1461528" cy="1695373"/>
          </a:xfrm>
        </p:grpSpPr>
        <p:sp>
          <p:nvSpPr>
            <p:cNvPr id="42" name="六边形 41">
              <a:extLst>
                <a:ext uri="{FF2B5EF4-FFF2-40B4-BE49-F238E27FC236}">
                  <a16:creationId xmlns:a16="http://schemas.microsoft.com/office/drawing/2014/main" id="{4E129272-D6AE-49F4-954B-A67E0B927BE1}"/>
                </a:ext>
              </a:extLst>
            </p:cNvPr>
            <p:cNvSpPr/>
            <p:nvPr/>
          </p:nvSpPr>
          <p:spPr>
            <a:xfrm rot="5400000">
              <a:off x="1782363" y="2447433"/>
              <a:ext cx="1393314" cy="1201133"/>
            </a:xfrm>
            <a:prstGeom prst="hexagon">
              <a:avLst/>
            </a:prstGeom>
            <a:solidFill>
              <a:srgbClr val="E9C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六边形 42">
              <a:extLst>
                <a:ext uri="{FF2B5EF4-FFF2-40B4-BE49-F238E27FC236}">
                  <a16:creationId xmlns:a16="http://schemas.microsoft.com/office/drawing/2014/main" id="{926D7DA2-11E2-4884-B481-A61C164F6CEA}"/>
                </a:ext>
              </a:extLst>
            </p:cNvPr>
            <p:cNvSpPr/>
            <p:nvPr/>
          </p:nvSpPr>
          <p:spPr>
            <a:xfrm rot="5400000">
              <a:off x="1631334" y="2317236"/>
              <a:ext cx="1695373" cy="1461528"/>
            </a:xfrm>
            <a:prstGeom prst="hexagon">
              <a:avLst/>
            </a:prstGeom>
            <a:noFill/>
            <a:ln w="57150">
              <a:solidFill>
                <a:srgbClr val="E9C944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4" name="椭圆 43">
              <a:extLst>
                <a:ext uri="{FF2B5EF4-FFF2-40B4-BE49-F238E27FC236}">
                  <a16:creationId xmlns:a16="http://schemas.microsoft.com/office/drawing/2014/main" id="{587C3B64-EC3B-40DD-9529-EE93A224119E}"/>
                </a:ext>
              </a:extLst>
            </p:cNvPr>
            <p:cNvSpPr/>
            <p:nvPr/>
          </p:nvSpPr>
          <p:spPr>
            <a:xfrm>
              <a:off x="2039433" y="2608413"/>
              <a:ext cx="879174" cy="879174"/>
            </a:xfrm>
            <a:prstGeom prst="ellipse">
              <a:avLst/>
            </a:prstGeom>
            <a:solidFill>
              <a:srgbClr val="202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Oval 9">
              <a:extLst>
                <a:ext uri="{FF2B5EF4-FFF2-40B4-BE49-F238E27FC236}">
                  <a16:creationId xmlns:a16="http://schemas.microsoft.com/office/drawing/2014/main" id="{98EBA0E8-476C-4126-958C-89DE56150FA3}"/>
                </a:ext>
              </a:extLst>
            </p:cNvPr>
            <p:cNvSpPr/>
            <p:nvPr/>
          </p:nvSpPr>
          <p:spPr>
            <a:xfrm>
              <a:off x="2277149" y="2846483"/>
              <a:ext cx="403740" cy="403032"/>
            </a:xfrm>
            <a:custGeom>
              <a:avLst/>
              <a:gdLst>
                <a:gd name="connsiteX0" fmla="*/ 164777 w 604110"/>
                <a:gd name="connsiteY0" fmla="*/ 264973 h 603052"/>
                <a:gd name="connsiteX1" fmla="*/ 457609 w 604110"/>
                <a:gd name="connsiteY1" fmla="*/ 264973 h 603052"/>
                <a:gd name="connsiteX2" fmla="*/ 485066 w 604110"/>
                <a:gd name="connsiteY2" fmla="*/ 292388 h 603052"/>
                <a:gd name="connsiteX3" fmla="*/ 457609 w 604110"/>
                <a:gd name="connsiteY3" fmla="*/ 319802 h 603052"/>
                <a:gd name="connsiteX4" fmla="*/ 164777 w 604110"/>
                <a:gd name="connsiteY4" fmla="*/ 319802 h 603052"/>
                <a:gd name="connsiteX5" fmla="*/ 137320 w 604110"/>
                <a:gd name="connsiteY5" fmla="*/ 292388 h 603052"/>
                <a:gd name="connsiteX6" fmla="*/ 164777 w 604110"/>
                <a:gd name="connsiteY6" fmla="*/ 264973 h 603052"/>
                <a:gd name="connsiteX7" fmla="*/ 164777 w 604110"/>
                <a:gd name="connsiteY7" fmla="*/ 137038 h 603052"/>
                <a:gd name="connsiteX8" fmla="*/ 457609 w 604110"/>
                <a:gd name="connsiteY8" fmla="*/ 137038 h 603052"/>
                <a:gd name="connsiteX9" fmla="*/ 485066 w 604110"/>
                <a:gd name="connsiteY9" fmla="*/ 164453 h 603052"/>
                <a:gd name="connsiteX10" fmla="*/ 457609 w 604110"/>
                <a:gd name="connsiteY10" fmla="*/ 191867 h 603052"/>
                <a:gd name="connsiteX11" fmla="*/ 164777 w 604110"/>
                <a:gd name="connsiteY11" fmla="*/ 191867 h 603052"/>
                <a:gd name="connsiteX12" fmla="*/ 137320 w 604110"/>
                <a:gd name="connsiteY12" fmla="*/ 164453 h 603052"/>
                <a:gd name="connsiteX13" fmla="*/ 164777 w 604110"/>
                <a:gd name="connsiteY13" fmla="*/ 137038 h 603052"/>
                <a:gd name="connsiteX14" fmla="*/ 54919 w 604110"/>
                <a:gd name="connsiteY14" fmla="*/ 54823 h 603052"/>
                <a:gd name="connsiteX15" fmla="*/ 54919 w 604110"/>
                <a:gd name="connsiteY15" fmla="*/ 420355 h 603052"/>
                <a:gd name="connsiteX16" fmla="*/ 137298 w 604110"/>
                <a:gd name="connsiteY16" fmla="*/ 420355 h 603052"/>
                <a:gd name="connsiteX17" fmla="*/ 164757 w 604110"/>
                <a:gd name="connsiteY17" fmla="*/ 447766 h 603052"/>
                <a:gd name="connsiteX18" fmla="*/ 164757 w 604110"/>
                <a:gd name="connsiteY18" fmla="*/ 523011 h 603052"/>
                <a:gd name="connsiteX19" fmla="*/ 304664 w 604110"/>
                <a:gd name="connsiteY19" fmla="*/ 425289 h 603052"/>
                <a:gd name="connsiteX20" fmla="*/ 320316 w 604110"/>
                <a:gd name="connsiteY20" fmla="*/ 420355 h 603052"/>
                <a:gd name="connsiteX21" fmla="*/ 549191 w 604110"/>
                <a:gd name="connsiteY21" fmla="*/ 420355 h 603052"/>
                <a:gd name="connsiteX22" fmla="*/ 549191 w 604110"/>
                <a:gd name="connsiteY22" fmla="*/ 54823 h 603052"/>
                <a:gd name="connsiteX23" fmla="*/ 27460 w 604110"/>
                <a:gd name="connsiteY23" fmla="*/ 0 h 603052"/>
                <a:gd name="connsiteX24" fmla="*/ 576650 w 604110"/>
                <a:gd name="connsiteY24" fmla="*/ 0 h 603052"/>
                <a:gd name="connsiteX25" fmla="*/ 604110 w 604110"/>
                <a:gd name="connsiteY25" fmla="*/ 27411 h 603052"/>
                <a:gd name="connsiteX26" fmla="*/ 604110 w 604110"/>
                <a:gd name="connsiteY26" fmla="*/ 447766 h 603052"/>
                <a:gd name="connsiteX27" fmla="*/ 576650 w 604110"/>
                <a:gd name="connsiteY27" fmla="*/ 475178 h 603052"/>
                <a:gd name="connsiteX28" fmla="*/ 328965 w 604110"/>
                <a:gd name="connsiteY28" fmla="*/ 475178 h 603052"/>
                <a:gd name="connsiteX29" fmla="*/ 153087 w 604110"/>
                <a:gd name="connsiteY29" fmla="*/ 598118 h 603052"/>
                <a:gd name="connsiteX30" fmla="*/ 137298 w 604110"/>
                <a:gd name="connsiteY30" fmla="*/ 603052 h 603052"/>
                <a:gd name="connsiteX31" fmla="*/ 124666 w 604110"/>
                <a:gd name="connsiteY31" fmla="*/ 599900 h 603052"/>
                <a:gd name="connsiteX32" fmla="*/ 109838 w 604110"/>
                <a:gd name="connsiteY32" fmla="*/ 575641 h 603052"/>
                <a:gd name="connsiteX33" fmla="*/ 109838 w 604110"/>
                <a:gd name="connsiteY33" fmla="*/ 475178 h 603052"/>
                <a:gd name="connsiteX34" fmla="*/ 27460 w 604110"/>
                <a:gd name="connsiteY34" fmla="*/ 475178 h 603052"/>
                <a:gd name="connsiteX35" fmla="*/ 0 w 604110"/>
                <a:gd name="connsiteY35" fmla="*/ 447766 h 603052"/>
                <a:gd name="connsiteX36" fmla="*/ 0 w 604110"/>
                <a:gd name="connsiteY36" fmla="*/ 27411 h 603052"/>
                <a:gd name="connsiteX37" fmla="*/ 27460 w 604110"/>
                <a:gd name="connsiteY37" fmla="*/ 0 h 6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4110" h="603052">
                  <a:moveTo>
                    <a:pt x="164777" y="264973"/>
                  </a:moveTo>
                  <a:lnTo>
                    <a:pt x="457609" y="264973"/>
                  </a:lnTo>
                  <a:cubicBezTo>
                    <a:pt x="472848" y="264973"/>
                    <a:pt x="485066" y="277310"/>
                    <a:pt x="485066" y="292388"/>
                  </a:cubicBezTo>
                  <a:cubicBezTo>
                    <a:pt x="485066" y="307603"/>
                    <a:pt x="472848" y="319802"/>
                    <a:pt x="457609" y="319802"/>
                  </a:cubicBezTo>
                  <a:lnTo>
                    <a:pt x="164777" y="319802"/>
                  </a:lnTo>
                  <a:cubicBezTo>
                    <a:pt x="149676" y="319802"/>
                    <a:pt x="137320" y="307603"/>
                    <a:pt x="137320" y="292388"/>
                  </a:cubicBezTo>
                  <a:cubicBezTo>
                    <a:pt x="137320" y="277310"/>
                    <a:pt x="149676" y="264973"/>
                    <a:pt x="164777" y="264973"/>
                  </a:cubicBezTo>
                  <a:close/>
                  <a:moveTo>
                    <a:pt x="164777" y="137038"/>
                  </a:moveTo>
                  <a:lnTo>
                    <a:pt x="457609" y="137038"/>
                  </a:lnTo>
                  <a:cubicBezTo>
                    <a:pt x="472848" y="137038"/>
                    <a:pt x="485066" y="149375"/>
                    <a:pt x="485066" y="164453"/>
                  </a:cubicBezTo>
                  <a:cubicBezTo>
                    <a:pt x="485066" y="179531"/>
                    <a:pt x="472848" y="191867"/>
                    <a:pt x="457609" y="191867"/>
                  </a:cubicBezTo>
                  <a:lnTo>
                    <a:pt x="164777" y="191867"/>
                  </a:lnTo>
                  <a:cubicBezTo>
                    <a:pt x="149676" y="191867"/>
                    <a:pt x="137320" y="179531"/>
                    <a:pt x="137320" y="164453"/>
                  </a:cubicBezTo>
                  <a:cubicBezTo>
                    <a:pt x="137320" y="149375"/>
                    <a:pt x="149676" y="137038"/>
                    <a:pt x="164777" y="137038"/>
                  </a:cubicBezTo>
                  <a:close/>
                  <a:moveTo>
                    <a:pt x="54919" y="54823"/>
                  </a:moveTo>
                  <a:lnTo>
                    <a:pt x="54919" y="420355"/>
                  </a:lnTo>
                  <a:lnTo>
                    <a:pt x="137298" y="420355"/>
                  </a:lnTo>
                  <a:cubicBezTo>
                    <a:pt x="152401" y="420355"/>
                    <a:pt x="164757" y="432553"/>
                    <a:pt x="164757" y="447766"/>
                  </a:cubicBezTo>
                  <a:lnTo>
                    <a:pt x="164757" y="523011"/>
                  </a:lnTo>
                  <a:lnTo>
                    <a:pt x="304664" y="425289"/>
                  </a:lnTo>
                  <a:cubicBezTo>
                    <a:pt x="309194" y="422000"/>
                    <a:pt x="314686" y="420355"/>
                    <a:pt x="320316" y="420355"/>
                  </a:cubicBezTo>
                  <a:lnTo>
                    <a:pt x="549191" y="420355"/>
                  </a:lnTo>
                  <a:lnTo>
                    <a:pt x="549191" y="54823"/>
                  </a:lnTo>
                  <a:close/>
                  <a:moveTo>
                    <a:pt x="27460" y="0"/>
                  </a:moveTo>
                  <a:lnTo>
                    <a:pt x="576650" y="0"/>
                  </a:lnTo>
                  <a:cubicBezTo>
                    <a:pt x="591753" y="0"/>
                    <a:pt x="604110" y="12335"/>
                    <a:pt x="604110" y="27411"/>
                  </a:cubicBezTo>
                  <a:lnTo>
                    <a:pt x="604110" y="447766"/>
                  </a:lnTo>
                  <a:cubicBezTo>
                    <a:pt x="604110" y="462843"/>
                    <a:pt x="591753" y="475178"/>
                    <a:pt x="576650" y="475178"/>
                  </a:cubicBezTo>
                  <a:lnTo>
                    <a:pt x="328965" y="475178"/>
                  </a:lnTo>
                  <a:lnTo>
                    <a:pt x="153087" y="598118"/>
                  </a:lnTo>
                  <a:cubicBezTo>
                    <a:pt x="148282" y="601408"/>
                    <a:pt x="142790" y="603052"/>
                    <a:pt x="137298" y="603052"/>
                  </a:cubicBezTo>
                  <a:cubicBezTo>
                    <a:pt x="132904" y="603052"/>
                    <a:pt x="128648" y="602093"/>
                    <a:pt x="124666" y="599900"/>
                  </a:cubicBezTo>
                  <a:cubicBezTo>
                    <a:pt x="115467" y="595240"/>
                    <a:pt x="109838" y="585920"/>
                    <a:pt x="109838" y="575641"/>
                  </a:cubicBezTo>
                  <a:lnTo>
                    <a:pt x="109838" y="475178"/>
                  </a:lnTo>
                  <a:lnTo>
                    <a:pt x="27460" y="475178"/>
                  </a:lnTo>
                  <a:cubicBezTo>
                    <a:pt x="12357" y="475178"/>
                    <a:pt x="0" y="462843"/>
                    <a:pt x="0" y="447766"/>
                  </a:cubicBezTo>
                  <a:lnTo>
                    <a:pt x="0" y="27411"/>
                  </a:lnTo>
                  <a:cubicBezTo>
                    <a:pt x="0" y="12335"/>
                    <a:pt x="12357" y="0"/>
                    <a:pt x="27460" y="0"/>
                  </a:cubicBezTo>
                  <a:close/>
                </a:path>
              </a:pathLst>
            </a:custGeom>
            <a:solidFill>
              <a:srgbClr val="E9C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6" name="Group 6">
            <a:extLst>
              <a:ext uri="{FF2B5EF4-FFF2-40B4-BE49-F238E27FC236}">
                <a16:creationId xmlns:a16="http://schemas.microsoft.com/office/drawing/2014/main" id="{814E85E1-2C54-44D5-BCCE-E787BAB5A5DE}"/>
              </a:ext>
            </a:extLst>
          </p:cNvPr>
          <p:cNvGrpSpPr/>
          <p:nvPr/>
        </p:nvGrpSpPr>
        <p:grpSpPr>
          <a:xfrm>
            <a:off x="7124858" y="3511681"/>
            <a:ext cx="823633" cy="955414"/>
            <a:chOff x="1748257" y="2200313"/>
            <a:chExt cx="1461528" cy="1695373"/>
          </a:xfrm>
        </p:grpSpPr>
        <p:sp>
          <p:nvSpPr>
            <p:cNvPr id="47" name="六边形 46">
              <a:extLst>
                <a:ext uri="{FF2B5EF4-FFF2-40B4-BE49-F238E27FC236}">
                  <a16:creationId xmlns:a16="http://schemas.microsoft.com/office/drawing/2014/main" id="{6944D4ED-D37E-4685-A6A3-357D68C54840}"/>
                </a:ext>
              </a:extLst>
            </p:cNvPr>
            <p:cNvSpPr/>
            <p:nvPr/>
          </p:nvSpPr>
          <p:spPr>
            <a:xfrm rot="5400000">
              <a:off x="1782363" y="2447433"/>
              <a:ext cx="1393314" cy="1201133"/>
            </a:xfrm>
            <a:prstGeom prst="hexagon">
              <a:avLst/>
            </a:prstGeom>
            <a:solidFill>
              <a:srgbClr val="FC39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六边形 47">
              <a:extLst>
                <a:ext uri="{FF2B5EF4-FFF2-40B4-BE49-F238E27FC236}">
                  <a16:creationId xmlns:a16="http://schemas.microsoft.com/office/drawing/2014/main" id="{2BF04348-B142-4B84-A58E-17B22DA4C168}"/>
                </a:ext>
              </a:extLst>
            </p:cNvPr>
            <p:cNvSpPr/>
            <p:nvPr/>
          </p:nvSpPr>
          <p:spPr>
            <a:xfrm rot="5400000">
              <a:off x="1631334" y="2317236"/>
              <a:ext cx="1695373" cy="1461528"/>
            </a:xfrm>
            <a:prstGeom prst="hexagon">
              <a:avLst/>
            </a:prstGeom>
            <a:noFill/>
            <a:ln w="57150">
              <a:solidFill>
                <a:srgbClr val="FC395B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椭圆 48">
              <a:extLst>
                <a:ext uri="{FF2B5EF4-FFF2-40B4-BE49-F238E27FC236}">
                  <a16:creationId xmlns:a16="http://schemas.microsoft.com/office/drawing/2014/main" id="{A499DF9C-3BF9-4FD5-9EB4-39A132168E16}"/>
                </a:ext>
              </a:extLst>
            </p:cNvPr>
            <p:cNvSpPr/>
            <p:nvPr/>
          </p:nvSpPr>
          <p:spPr>
            <a:xfrm>
              <a:off x="2039433" y="2608413"/>
              <a:ext cx="879174" cy="879174"/>
            </a:xfrm>
            <a:prstGeom prst="ellipse">
              <a:avLst/>
            </a:prstGeom>
            <a:solidFill>
              <a:srgbClr val="202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0" name="Oval 9">
              <a:extLst>
                <a:ext uri="{FF2B5EF4-FFF2-40B4-BE49-F238E27FC236}">
                  <a16:creationId xmlns:a16="http://schemas.microsoft.com/office/drawing/2014/main" id="{30A862F3-C30E-448E-AA25-98C9A4D1D85A}"/>
                </a:ext>
              </a:extLst>
            </p:cNvPr>
            <p:cNvSpPr/>
            <p:nvPr/>
          </p:nvSpPr>
          <p:spPr>
            <a:xfrm>
              <a:off x="2292889" y="2846130"/>
              <a:ext cx="372260" cy="403740"/>
            </a:xfrm>
            <a:custGeom>
              <a:avLst/>
              <a:gdLst>
                <a:gd name="connsiteX0" fmla="*/ 546381 w 557893"/>
                <a:gd name="connsiteY0" fmla="*/ 346236 h 605070"/>
                <a:gd name="connsiteX1" fmla="*/ 547615 w 557893"/>
                <a:gd name="connsiteY1" fmla="*/ 346236 h 605070"/>
                <a:gd name="connsiteX2" fmla="*/ 557863 w 557893"/>
                <a:gd name="connsiteY2" fmla="*/ 357510 h 605070"/>
                <a:gd name="connsiteX3" fmla="*/ 554352 w 557893"/>
                <a:gd name="connsiteY3" fmla="*/ 433777 h 605070"/>
                <a:gd name="connsiteX4" fmla="*/ 548374 w 557893"/>
                <a:gd name="connsiteY4" fmla="*/ 445146 h 605070"/>
                <a:gd name="connsiteX5" fmla="*/ 544484 w 557893"/>
                <a:gd name="connsiteY5" fmla="*/ 446283 h 605070"/>
                <a:gd name="connsiteX6" fmla="*/ 536987 w 557893"/>
                <a:gd name="connsiteY6" fmla="*/ 441736 h 605070"/>
                <a:gd name="connsiteX7" fmla="*/ 513359 w 557893"/>
                <a:gd name="connsiteY7" fmla="*/ 418334 h 605070"/>
                <a:gd name="connsiteX8" fmla="*/ 504629 w 557893"/>
                <a:gd name="connsiteY8" fmla="*/ 427051 h 605070"/>
                <a:gd name="connsiteX9" fmla="*/ 432320 w 557893"/>
                <a:gd name="connsiteY9" fmla="*/ 499244 h 605070"/>
                <a:gd name="connsiteX10" fmla="*/ 425868 w 557893"/>
                <a:gd name="connsiteY10" fmla="*/ 505686 h 605070"/>
                <a:gd name="connsiteX11" fmla="*/ 410115 w 557893"/>
                <a:gd name="connsiteY11" fmla="*/ 521413 h 605070"/>
                <a:gd name="connsiteX12" fmla="*/ 335720 w 557893"/>
                <a:gd name="connsiteY12" fmla="*/ 595691 h 605070"/>
                <a:gd name="connsiteX13" fmla="*/ 331354 w 557893"/>
                <a:gd name="connsiteY13" fmla="*/ 600049 h 605070"/>
                <a:gd name="connsiteX14" fmla="*/ 319208 w 557893"/>
                <a:gd name="connsiteY14" fmla="*/ 605070 h 605070"/>
                <a:gd name="connsiteX15" fmla="*/ 307062 w 557893"/>
                <a:gd name="connsiteY15" fmla="*/ 600049 h 605070"/>
                <a:gd name="connsiteX16" fmla="*/ 302792 w 557893"/>
                <a:gd name="connsiteY16" fmla="*/ 595691 h 605070"/>
                <a:gd name="connsiteX17" fmla="*/ 286945 w 557893"/>
                <a:gd name="connsiteY17" fmla="*/ 579963 h 605070"/>
                <a:gd name="connsiteX18" fmla="*/ 212549 w 557893"/>
                <a:gd name="connsiteY18" fmla="*/ 505686 h 605070"/>
                <a:gd name="connsiteX19" fmla="*/ 208943 w 557893"/>
                <a:gd name="connsiteY19" fmla="*/ 501991 h 605070"/>
                <a:gd name="connsiteX20" fmla="*/ 130846 w 557893"/>
                <a:gd name="connsiteY20" fmla="*/ 579963 h 605070"/>
                <a:gd name="connsiteX21" fmla="*/ 118700 w 557893"/>
                <a:gd name="connsiteY21" fmla="*/ 584985 h 605070"/>
                <a:gd name="connsiteX22" fmla="*/ 106554 w 557893"/>
                <a:gd name="connsiteY22" fmla="*/ 579963 h 605070"/>
                <a:gd name="connsiteX23" fmla="*/ 102283 w 557893"/>
                <a:gd name="connsiteY23" fmla="*/ 575605 h 605070"/>
                <a:gd name="connsiteX24" fmla="*/ 102283 w 557893"/>
                <a:gd name="connsiteY24" fmla="*/ 551257 h 605070"/>
                <a:gd name="connsiteX25" fmla="*/ 192431 w 557893"/>
                <a:gd name="connsiteY25" fmla="*/ 461158 h 605070"/>
                <a:gd name="connsiteX26" fmla="*/ 196797 w 557893"/>
                <a:gd name="connsiteY26" fmla="*/ 456894 h 605070"/>
                <a:gd name="connsiteX27" fmla="*/ 208943 w 557893"/>
                <a:gd name="connsiteY27" fmla="*/ 451873 h 605070"/>
                <a:gd name="connsiteX28" fmla="*/ 221089 w 557893"/>
                <a:gd name="connsiteY28" fmla="*/ 456894 h 605070"/>
                <a:gd name="connsiteX29" fmla="*/ 225359 w 557893"/>
                <a:gd name="connsiteY29" fmla="*/ 461158 h 605070"/>
                <a:gd name="connsiteX30" fmla="*/ 241206 w 557893"/>
                <a:gd name="connsiteY30" fmla="*/ 476979 h 605070"/>
                <a:gd name="connsiteX31" fmla="*/ 315602 w 557893"/>
                <a:gd name="connsiteY31" fmla="*/ 551257 h 605070"/>
                <a:gd name="connsiteX32" fmla="*/ 319208 w 557893"/>
                <a:gd name="connsiteY32" fmla="*/ 554952 h 605070"/>
                <a:gd name="connsiteX33" fmla="*/ 381458 w 557893"/>
                <a:gd name="connsiteY33" fmla="*/ 492801 h 605070"/>
                <a:gd name="connsiteX34" fmla="*/ 397305 w 557893"/>
                <a:gd name="connsiteY34" fmla="*/ 476979 h 605070"/>
                <a:gd name="connsiteX35" fmla="*/ 403758 w 557893"/>
                <a:gd name="connsiteY35" fmla="*/ 470537 h 605070"/>
                <a:gd name="connsiteX36" fmla="*/ 476161 w 557893"/>
                <a:gd name="connsiteY36" fmla="*/ 398439 h 605070"/>
                <a:gd name="connsiteX37" fmla="*/ 484986 w 557893"/>
                <a:gd name="connsiteY37" fmla="*/ 389533 h 605070"/>
                <a:gd name="connsiteX38" fmla="*/ 460788 w 557893"/>
                <a:gd name="connsiteY38" fmla="*/ 365563 h 605070"/>
                <a:gd name="connsiteX39" fmla="*/ 457752 w 557893"/>
                <a:gd name="connsiteY39" fmla="*/ 355236 h 605070"/>
                <a:gd name="connsiteX40" fmla="*/ 468000 w 557893"/>
                <a:gd name="connsiteY40" fmla="*/ 349931 h 605070"/>
                <a:gd name="connsiteX41" fmla="*/ 546381 w 557893"/>
                <a:gd name="connsiteY41" fmla="*/ 346236 h 605070"/>
                <a:gd name="connsiteX42" fmla="*/ 278625 w 557893"/>
                <a:gd name="connsiteY42" fmla="*/ 278352 h 605070"/>
                <a:gd name="connsiteX43" fmla="*/ 371816 w 557893"/>
                <a:gd name="connsiteY43" fmla="*/ 329810 h 605070"/>
                <a:gd name="connsiteX44" fmla="*/ 412053 w 557893"/>
                <a:gd name="connsiteY44" fmla="*/ 405338 h 605070"/>
                <a:gd name="connsiteX45" fmla="*/ 412148 w 557893"/>
                <a:gd name="connsiteY45" fmla="*/ 405717 h 605070"/>
                <a:gd name="connsiteX46" fmla="*/ 412148 w 557893"/>
                <a:gd name="connsiteY46" fmla="*/ 408086 h 605070"/>
                <a:gd name="connsiteX47" fmla="*/ 412243 w 557893"/>
                <a:gd name="connsiteY47" fmla="*/ 412919 h 605070"/>
                <a:gd name="connsiteX48" fmla="*/ 379123 w 557893"/>
                <a:gd name="connsiteY48" fmla="*/ 445992 h 605070"/>
                <a:gd name="connsiteX49" fmla="*/ 372670 w 557893"/>
                <a:gd name="connsiteY49" fmla="*/ 452436 h 605070"/>
                <a:gd name="connsiteX50" fmla="*/ 356822 w 557893"/>
                <a:gd name="connsiteY50" fmla="*/ 468262 h 605070"/>
                <a:gd name="connsiteX51" fmla="*/ 319147 w 557893"/>
                <a:gd name="connsiteY51" fmla="*/ 505884 h 605070"/>
                <a:gd name="connsiteX52" fmla="*/ 265623 w 557893"/>
                <a:gd name="connsiteY52" fmla="*/ 452436 h 605070"/>
                <a:gd name="connsiteX53" fmla="*/ 249775 w 557893"/>
                <a:gd name="connsiteY53" fmla="*/ 436705 h 605070"/>
                <a:gd name="connsiteX54" fmla="*/ 245505 w 557893"/>
                <a:gd name="connsiteY54" fmla="*/ 432346 h 605070"/>
                <a:gd name="connsiteX55" fmla="*/ 208779 w 557893"/>
                <a:gd name="connsiteY55" fmla="*/ 417184 h 605070"/>
                <a:gd name="connsiteX56" fmla="*/ 172148 w 557893"/>
                <a:gd name="connsiteY56" fmla="*/ 432346 h 605070"/>
                <a:gd name="connsiteX57" fmla="*/ 167782 w 557893"/>
                <a:gd name="connsiteY57" fmla="*/ 436705 h 605070"/>
                <a:gd name="connsiteX58" fmla="*/ 89490 w 557893"/>
                <a:gd name="connsiteY58" fmla="*/ 514887 h 605070"/>
                <a:gd name="connsiteX59" fmla="*/ 190 w 557893"/>
                <a:gd name="connsiteY59" fmla="*/ 514792 h 605070"/>
                <a:gd name="connsiteX60" fmla="*/ 0 w 557893"/>
                <a:gd name="connsiteY60" fmla="*/ 405433 h 605070"/>
                <a:gd name="connsiteX61" fmla="*/ 40237 w 557893"/>
                <a:gd name="connsiteY61" fmla="*/ 329904 h 605070"/>
                <a:gd name="connsiteX62" fmla="*/ 133429 w 557893"/>
                <a:gd name="connsiteY62" fmla="*/ 278447 h 605070"/>
                <a:gd name="connsiteX63" fmla="*/ 172527 w 557893"/>
                <a:gd name="connsiteY63" fmla="*/ 401926 h 605070"/>
                <a:gd name="connsiteX64" fmla="*/ 195398 w 557893"/>
                <a:gd name="connsiteY64" fmla="*/ 337201 h 605070"/>
                <a:gd name="connsiteX65" fmla="*/ 205932 w 557893"/>
                <a:gd name="connsiteY65" fmla="*/ 278447 h 605070"/>
                <a:gd name="connsiteX66" fmla="*/ 206121 w 557893"/>
                <a:gd name="connsiteY66" fmla="*/ 278447 h 605070"/>
                <a:gd name="connsiteX67" fmla="*/ 206406 w 557893"/>
                <a:gd name="connsiteY67" fmla="*/ 278447 h 605070"/>
                <a:gd name="connsiteX68" fmla="*/ 216940 w 557893"/>
                <a:gd name="connsiteY68" fmla="*/ 337201 h 605070"/>
                <a:gd name="connsiteX69" fmla="*/ 239811 w 557893"/>
                <a:gd name="connsiteY69" fmla="*/ 401926 h 605070"/>
                <a:gd name="connsiteX70" fmla="*/ 406730 w 557893"/>
                <a:gd name="connsiteY70" fmla="*/ 85850 h 605070"/>
                <a:gd name="connsiteX71" fmla="*/ 412614 w 557893"/>
                <a:gd name="connsiteY71" fmla="*/ 85850 h 605070"/>
                <a:gd name="connsiteX72" fmla="*/ 426185 w 557893"/>
                <a:gd name="connsiteY72" fmla="*/ 99398 h 605070"/>
                <a:gd name="connsiteX73" fmla="*/ 435770 w 557893"/>
                <a:gd name="connsiteY73" fmla="*/ 110483 h 605070"/>
                <a:gd name="connsiteX74" fmla="*/ 456838 w 557893"/>
                <a:gd name="connsiteY74" fmla="*/ 116641 h 605070"/>
                <a:gd name="connsiteX75" fmla="*/ 460728 w 557893"/>
                <a:gd name="connsiteY75" fmla="*/ 124788 h 605070"/>
                <a:gd name="connsiteX76" fmla="*/ 455509 w 557893"/>
                <a:gd name="connsiteY76" fmla="*/ 142221 h 605070"/>
                <a:gd name="connsiteX77" fmla="*/ 446778 w 557893"/>
                <a:gd name="connsiteY77" fmla="*/ 145821 h 605070"/>
                <a:gd name="connsiteX78" fmla="*/ 413563 w 557893"/>
                <a:gd name="connsiteY78" fmla="*/ 139284 h 605070"/>
                <a:gd name="connsiteX79" fmla="*/ 404642 w 557893"/>
                <a:gd name="connsiteY79" fmla="*/ 141084 h 605070"/>
                <a:gd name="connsiteX80" fmla="*/ 401511 w 557893"/>
                <a:gd name="connsiteY80" fmla="*/ 163443 h 605070"/>
                <a:gd name="connsiteX81" fmla="*/ 415936 w 557893"/>
                <a:gd name="connsiteY81" fmla="*/ 171496 h 605070"/>
                <a:gd name="connsiteX82" fmla="*/ 442223 w 557893"/>
                <a:gd name="connsiteY82" fmla="*/ 183338 h 605070"/>
                <a:gd name="connsiteX83" fmla="*/ 457407 w 557893"/>
                <a:gd name="connsiteY83" fmla="*/ 255152 h 605070"/>
                <a:gd name="connsiteX84" fmla="*/ 431214 w 557893"/>
                <a:gd name="connsiteY84" fmla="*/ 271921 h 605070"/>
                <a:gd name="connsiteX85" fmla="*/ 424951 w 557893"/>
                <a:gd name="connsiteY85" fmla="*/ 280258 h 605070"/>
                <a:gd name="connsiteX86" fmla="*/ 424951 w 557893"/>
                <a:gd name="connsiteY86" fmla="*/ 294185 h 605070"/>
                <a:gd name="connsiteX87" fmla="*/ 418688 w 557893"/>
                <a:gd name="connsiteY87" fmla="*/ 300627 h 605070"/>
                <a:gd name="connsiteX88" fmla="*/ 403693 w 557893"/>
                <a:gd name="connsiteY88" fmla="*/ 300627 h 605070"/>
                <a:gd name="connsiteX89" fmla="*/ 397240 w 557893"/>
                <a:gd name="connsiteY89" fmla="*/ 293806 h 605070"/>
                <a:gd name="connsiteX90" fmla="*/ 397050 w 557893"/>
                <a:gd name="connsiteY90" fmla="*/ 283669 h 605070"/>
                <a:gd name="connsiteX91" fmla="*/ 389648 w 557893"/>
                <a:gd name="connsiteY91" fmla="*/ 274668 h 605070"/>
                <a:gd name="connsiteX92" fmla="*/ 362886 w 557893"/>
                <a:gd name="connsiteY92" fmla="*/ 267089 h 605070"/>
                <a:gd name="connsiteX93" fmla="*/ 357192 w 557893"/>
                <a:gd name="connsiteY93" fmla="*/ 255246 h 605070"/>
                <a:gd name="connsiteX94" fmla="*/ 361653 w 557893"/>
                <a:gd name="connsiteY94" fmla="*/ 239804 h 605070"/>
                <a:gd name="connsiteX95" fmla="*/ 370668 w 557893"/>
                <a:gd name="connsiteY95" fmla="*/ 236014 h 605070"/>
                <a:gd name="connsiteX96" fmla="*/ 400277 w 557893"/>
                <a:gd name="connsiteY96" fmla="*/ 244920 h 605070"/>
                <a:gd name="connsiteX97" fmla="*/ 419732 w 557893"/>
                <a:gd name="connsiteY97" fmla="*/ 242362 h 605070"/>
                <a:gd name="connsiteX98" fmla="*/ 423243 w 557893"/>
                <a:gd name="connsiteY98" fmla="*/ 215929 h 605070"/>
                <a:gd name="connsiteX99" fmla="*/ 412234 w 557893"/>
                <a:gd name="connsiteY99" fmla="*/ 209487 h 605070"/>
                <a:gd name="connsiteX100" fmla="*/ 382056 w 557893"/>
                <a:gd name="connsiteY100" fmla="*/ 196033 h 605070"/>
                <a:gd name="connsiteX101" fmla="*/ 357857 w 557893"/>
                <a:gd name="connsiteY101" fmla="*/ 155105 h 605070"/>
                <a:gd name="connsiteX102" fmla="*/ 390882 w 557893"/>
                <a:gd name="connsiteY102" fmla="*/ 113230 h 605070"/>
                <a:gd name="connsiteX103" fmla="*/ 399138 w 557893"/>
                <a:gd name="connsiteY103" fmla="*/ 102051 h 605070"/>
                <a:gd name="connsiteX104" fmla="*/ 399138 w 557893"/>
                <a:gd name="connsiteY104" fmla="*/ 93429 h 605070"/>
                <a:gd name="connsiteX105" fmla="*/ 406730 w 557893"/>
                <a:gd name="connsiteY105" fmla="*/ 85850 h 605070"/>
                <a:gd name="connsiteX106" fmla="*/ 205945 w 557893"/>
                <a:gd name="connsiteY106" fmla="*/ 50 h 605070"/>
                <a:gd name="connsiteX107" fmla="*/ 302823 w 557893"/>
                <a:gd name="connsiteY107" fmla="*/ 99179 h 605070"/>
                <a:gd name="connsiteX108" fmla="*/ 206514 w 557893"/>
                <a:gd name="connsiteY108" fmla="*/ 250620 h 605070"/>
                <a:gd name="connsiteX109" fmla="*/ 205945 w 557893"/>
                <a:gd name="connsiteY109" fmla="*/ 250620 h 605070"/>
                <a:gd name="connsiteX110" fmla="*/ 205281 w 557893"/>
                <a:gd name="connsiteY110" fmla="*/ 250620 h 605070"/>
                <a:gd name="connsiteX111" fmla="*/ 108972 w 557893"/>
                <a:gd name="connsiteY111" fmla="*/ 99179 h 605070"/>
                <a:gd name="connsiteX112" fmla="*/ 205945 w 557893"/>
                <a:gd name="connsiteY112" fmla="*/ 50 h 60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557893" h="605070">
                  <a:moveTo>
                    <a:pt x="546381" y="346236"/>
                  </a:moveTo>
                  <a:lnTo>
                    <a:pt x="547615" y="346236"/>
                  </a:lnTo>
                  <a:cubicBezTo>
                    <a:pt x="555112" y="346236"/>
                    <a:pt x="558243" y="349647"/>
                    <a:pt x="557863" y="357510"/>
                  </a:cubicBezTo>
                  <a:cubicBezTo>
                    <a:pt x="556725" y="382901"/>
                    <a:pt x="555491" y="408386"/>
                    <a:pt x="554352" y="433777"/>
                  </a:cubicBezTo>
                  <a:cubicBezTo>
                    <a:pt x="554068" y="438420"/>
                    <a:pt x="553024" y="442588"/>
                    <a:pt x="548374" y="445146"/>
                  </a:cubicBezTo>
                  <a:cubicBezTo>
                    <a:pt x="546856" y="445904"/>
                    <a:pt x="545622" y="446283"/>
                    <a:pt x="544484" y="446283"/>
                  </a:cubicBezTo>
                  <a:cubicBezTo>
                    <a:pt x="541257" y="446283"/>
                    <a:pt x="539170" y="443915"/>
                    <a:pt x="536987" y="441736"/>
                  </a:cubicBezTo>
                  <a:lnTo>
                    <a:pt x="513359" y="418334"/>
                  </a:lnTo>
                  <a:lnTo>
                    <a:pt x="504629" y="427051"/>
                  </a:lnTo>
                  <a:lnTo>
                    <a:pt x="432320" y="499244"/>
                  </a:lnTo>
                  <a:lnTo>
                    <a:pt x="425868" y="505686"/>
                  </a:lnTo>
                  <a:lnTo>
                    <a:pt x="410115" y="521413"/>
                  </a:lnTo>
                  <a:lnTo>
                    <a:pt x="335720" y="595691"/>
                  </a:lnTo>
                  <a:lnTo>
                    <a:pt x="331354" y="600049"/>
                  </a:lnTo>
                  <a:cubicBezTo>
                    <a:pt x="328128" y="603459"/>
                    <a:pt x="323668" y="605070"/>
                    <a:pt x="319208" y="605070"/>
                  </a:cubicBezTo>
                  <a:cubicBezTo>
                    <a:pt x="314843" y="605070"/>
                    <a:pt x="310478" y="603459"/>
                    <a:pt x="307062" y="600049"/>
                  </a:cubicBezTo>
                  <a:lnTo>
                    <a:pt x="302792" y="595691"/>
                  </a:lnTo>
                  <a:lnTo>
                    <a:pt x="286945" y="579963"/>
                  </a:lnTo>
                  <a:lnTo>
                    <a:pt x="212549" y="505686"/>
                  </a:lnTo>
                  <a:lnTo>
                    <a:pt x="208943" y="501991"/>
                  </a:lnTo>
                  <a:lnTo>
                    <a:pt x="130846" y="579963"/>
                  </a:lnTo>
                  <a:cubicBezTo>
                    <a:pt x="127525" y="583374"/>
                    <a:pt x="123160" y="584985"/>
                    <a:pt x="118700" y="584985"/>
                  </a:cubicBezTo>
                  <a:cubicBezTo>
                    <a:pt x="114240" y="584985"/>
                    <a:pt x="109970" y="583374"/>
                    <a:pt x="106554" y="579963"/>
                  </a:cubicBezTo>
                  <a:lnTo>
                    <a:pt x="102283" y="575605"/>
                  </a:lnTo>
                  <a:cubicBezTo>
                    <a:pt x="95546" y="568973"/>
                    <a:pt x="95546" y="557983"/>
                    <a:pt x="102283" y="551257"/>
                  </a:cubicBezTo>
                  <a:lnTo>
                    <a:pt x="192431" y="461158"/>
                  </a:lnTo>
                  <a:lnTo>
                    <a:pt x="196797" y="456894"/>
                  </a:lnTo>
                  <a:cubicBezTo>
                    <a:pt x="200023" y="453483"/>
                    <a:pt x="204483" y="451873"/>
                    <a:pt x="208943" y="451873"/>
                  </a:cubicBezTo>
                  <a:cubicBezTo>
                    <a:pt x="213308" y="451873"/>
                    <a:pt x="217673" y="453483"/>
                    <a:pt x="221089" y="456894"/>
                  </a:cubicBezTo>
                  <a:lnTo>
                    <a:pt x="225359" y="461158"/>
                  </a:lnTo>
                  <a:lnTo>
                    <a:pt x="241206" y="476979"/>
                  </a:lnTo>
                  <a:lnTo>
                    <a:pt x="315602" y="551257"/>
                  </a:lnTo>
                  <a:lnTo>
                    <a:pt x="319208" y="554952"/>
                  </a:lnTo>
                  <a:lnTo>
                    <a:pt x="381458" y="492801"/>
                  </a:lnTo>
                  <a:lnTo>
                    <a:pt x="397305" y="476979"/>
                  </a:lnTo>
                  <a:lnTo>
                    <a:pt x="403758" y="470537"/>
                  </a:lnTo>
                  <a:lnTo>
                    <a:pt x="476161" y="398439"/>
                  </a:lnTo>
                  <a:lnTo>
                    <a:pt x="484986" y="389533"/>
                  </a:lnTo>
                  <a:cubicBezTo>
                    <a:pt x="476730" y="381764"/>
                    <a:pt x="468759" y="373616"/>
                    <a:pt x="460788" y="365563"/>
                  </a:cubicBezTo>
                  <a:cubicBezTo>
                    <a:pt x="458036" y="362816"/>
                    <a:pt x="455474" y="359974"/>
                    <a:pt x="457752" y="355236"/>
                  </a:cubicBezTo>
                  <a:cubicBezTo>
                    <a:pt x="459934" y="350310"/>
                    <a:pt x="464015" y="350120"/>
                    <a:pt x="468000" y="349931"/>
                  </a:cubicBezTo>
                  <a:cubicBezTo>
                    <a:pt x="494095" y="348605"/>
                    <a:pt x="520286" y="347468"/>
                    <a:pt x="546381" y="346236"/>
                  </a:cubicBezTo>
                  <a:close/>
                  <a:moveTo>
                    <a:pt x="278625" y="278352"/>
                  </a:moveTo>
                  <a:cubicBezTo>
                    <a:pt x="278625" y="278352"/>
                    <a:pt x="327877" y="302233"/>
                    <a:pt x="371816" y="329810"/>
                  </a:cubicBezTo>
                  <a:cubicBezTo>
                    <a:pt x="404936" y="350469"/>
                    <a:pt x="411104" y="373023"/>
                    <a:pt x="412053" y="405338"/>
                  </a:cubicBezTo>
                  <a:cubicBezTo>
                    <a:pt x="412148" y="405433"/>
                    <a:pt x="412148" y="405622"/>
                    <a:pt x="412148" y="405717"/>
                  </a:cubicBezTo>
                  <a:lnTo>
                    <a:pt x="412148" y="408086"/>
                  </a:lnTo>
                  <a:cubicBezTo>
                    <a:pt x="412243" y="409602"/>
                    <a:pt x="412243" y="411308"/>
                    <a:pt x="412243" y="412919"/>
                  </a:cubicBezTo>
                  <a:lnTo>
                    <a:pt x="379123" y="445992"/>
                  </a:lnTo>
                  <a:lnTo>
                    <a:pt x="372670" y="452436"/>
                  </a:lnTo>
                  <a:lnTo>
                    <a:pt x="356822" y="468262"/>
                  </a:lnTo>
                  <a:lnTo>
                    <a:pt x="319147" y="505884"/>
                  </a:lnTo>
                  <a:lnTo>
                    <a:pt x="265623" y="452436"/>
                  </a:lnTo>
                  <a:lnTo>
                    <a:pt x="249775" y="436705"/>
                  </a:lnTo>
                  <a:lnTo>
                    <a:pt x="245505" y="432346"/>
                  </a:lnTo>
                  <a:cubicBezTo>
                    <a:pt x="235730" y="422680"/>
                    <a:pt x="222729" y="417184"/>
                    <a:pt x="208779" y="417184"/>
                  </a:cubicBezTo>
                  <a:cubicBezTo>
                    <a:pt x="194923" y="417184"/>
                    <a:pt x="181827" y="422680"/>
                    <a:pt x="172148" y="432346"/>
                  </a:cubicBezTo>
                  <a:lnTo>
                    <a:pt x="167782" y="436705"/>
                  </a:lnTo>
                  <a:lnTo>
                    <a:pt x="89490" y="514887"/>
                  </a:lnTo>
                  <a:lnTo>
                    <a:pt x="190" y="514792"/>
                  </a:lnTo>
                  <a:lnTo>
                    <a:pt x="0" y="405433"/>
                  </a:lnTo>
                  <a:cubicBezTo>
                    <a:pt x="949" y="373118"/>
                    <a:pt x="7117" y="350753"/>
                    <a:pt x="40237" y="329904"/>
                  </a:cubicBezTo>
                  <a:cubicBezTo>
                    <a:pt x="84271" y="302233"/>
                    <a:pt x="133429" y="278447"/>
                    <a:pt x="133429" y="278447"/>
                  </a:cubicBezTo>
                  <a:lnTo>
                    <a:pt x="172527" y="401926"/>
                  </a:lnTo>
                  <a:lnTo>
                    <a:pt x="195398" y="337201"/>
                  </a:lnTo>
                  <a:cubicBezTo>
                    <a:pt x="155255" y="281384"/>
                    <a:pt x="198340" y="278636"/>
                    <a:pt x="205932" y="278447"/>
                  </a:cubicBezTo>
                  <a:lnTo>
                    <a:pt x="206121" y="278447"/>
                  </a:lnTo>
                  <a:lnTo>
                    <a:pt x="206406" y="278447"/>
                  </a:lnTo>
                  <a:cubicBezTo>
                    <a:pt x="214093" y="278636"/>
                    <a:pt x="256988" y="281384"/>
                    <a:pt x="216940" y="337201"/>
                  </a:cubicBezTo>
                  <a:lnTo>
                    <a:pt x="239811" y="401926"/>
                  </a:lnTo>
                  <a:close/>
                  <a:moveTo>
                    <a:pt x="406730" y="85850"/>
                  </a:moveTo>
                  <a:lnTo>
                    <a:pt x="412614" y="85850"/>
                  </a:lnTo>
                  <a:cubicBezTo>
                    <a:pt x="426185" y="85850"/>
                    <a:pt x="426185" y="85850"/>
                    <a:pt x="426185" y="99398"/>
                  </a:cubicBezTo>
                  <a:cubicBezTo>
                    <a:pt x="426280" y="108967"/>
                    <a:pt x="426280" y="108967"/>
                    <a:pt x="435770" y="110483"/>
                  </a:cubicBezTo>
                  <a:cubicBezTo>
                    <a:pt x="443172" y="111619"/>
                    <a:pt x="450100" y="113799"/>
                    <a:pt x="456838" y="116641"/>
                  </a:cubicBezTo>
                  <a:cubicBezTo>
                    <a:pt x="460444" y="118346"/>
                    <a:pt x="461867" y="120809"/>
                    <a:pt x="460728" y="124788"/>
                  </a:cubicBezTo>
                  <a:cubicBezTo>
                    <a:pt x="458925" y="130568"/>
                    <a:pt x="457407" y="136347"/>
                    <a:pt x="455509" y="142221"/>
                  </a:cubicBezTo>
                  <a:cubicBezTo>
                    <a:pt x="453801" y="147621"/>
                    <a:pt x="451998" y="148379"/>
                    <a:pt x="446778" y="145821"/>
                  </a:cubicBezTo>
                  <a:cubicBezTo>
                    <a:pt x="436339" y="140800"/>
                    <a:pt x="425141" y="138621"/>
                    <a:pt x="413563" y="139284"/>
                  </a:cubicBezTo>
                  <a:cubicBezTo>
                    <a:pt x="410526" y="139379"/>
                    <a:pt x="407489" y="139757"/>
                    <a:pt x="404642" y="141084"/>
                  </a:cubicBezTo>
                  <a:cubicBezTo>
                    <a:pt x="394583" y="145442"/>
                    <a:pt x="392875" y="156621"/>
                    <a:pt x="401511" y="163443"/>
                  </a:cubicBezTo>
                  <a:cubicBezTo>
                    <a:pt x="405781" y="166853"/>
                    <a:pt x="410716" y="169317"/>
                    <a:pt x="415936" y="171496"/>
                  </a:cubicBezTo>
                  <a:cubicBezTo>
                    <a:pt x="424761" y="175191"/>
                    <a:pt x="433777" y="178696"/>
                    <a:pt x="442223" y="183338"/>
                  </a:cubicBezTo>
                  <a:cubicBezTo>
                    <a:pt x="469175" y="198307"/>
                    <a:pt x="476387" y="232130"/>
                    <a:pt x="457407" y="255152"/>
                  </a:cubicBezTo>
                  <a:cubicBezTo>
                    <a:pt x="450574" y="263489"/>
                    <a:pt x="441654" y="268984"/>
                    <a:pt x="431214" y="271921"/>
                  </a:cubicBezTo>
                  <a:cubicBezTo>
                    <a:pt x="426659" y="273152"/>
                    <a:pt x="424666" y="275616"/>
                    <a:pt x="424951" y="280258"/>
                  </a:cubicBezTo>
                  <a:cubicBezTo>
                    <a:pt x="425141" y="284900"/>
                    <a:pt x="424951" y="289448"/>
                    <a:pt x="424951" y="294185"/>
                  </a:cubicBezTo>
                  <a:cubicBezTo>
                    <a:pt x="424951" y="298353"/>
                    <a:pt x="422768" y="300438"/>
                    <a:pt x="418688" y="300627"/>
                  </a:cubicBezTo>
                  <a:cubicBezTo>
                    <a:pt x="413658" y="300722"/>
                    <a:pt x="408628" y="300722"/>
                    <a:pt x="403693" y="300627"/>
                  </a:cubicBezTo>
                  <a:cubicBezTo>
                    <a:pt x="399328" y="300438"/>
                    <a:pt x="397240" y="298069"/>
                    <a:pt x="397240" y="293806"/>
                  </a:cubicBezTo>
                  <a:cubicBezTo>
                    <a:pt x="397050" y="290490"/>
                    <a:pt x="397050" y="287079"/>
                    <a:pt x="397050" y="283669"/>
                  </a:cubicBezTo>
                  <a:cubicBezTo>
                    <a:pt x="397050" y="276184"/>
                    <a:pt x="396861" y="275805"/>
                    <a:pt x="389648" y="274668"/>
                  </a:cubicBezTo>
                  <a:cubicBezTo>
                    <a:pt x="380348" y="273342"/>
                    <a:pt x="371427" y="271163"/>
                    <a:pt x="362886" y="267089"/>
                  </a:cubicBezTo>
                  <a:cubicBezTo>
                    <a:pt x="356243" y="263963"/>
                    <a:pt x="355579" y="262163"/>
                    <a:pt x="357192" y="255246"/>
                  </a:cubicBezTo>
                  <a:cubicBezTo>
                    <a:pt x="358616" y="250036"/>
                    <a:pt x="360039" y="244920"/>
                    <a:pt x="361653" y="239804"/>
                  </a:cubicBezTo>
                  <a:cubicBezTo>
                    <a:pt x="363551" y="233930"/>
                    <a:pt x="365164" y="233172"/>
                    <a:pt x="370668" y="236014"/>
                  </a:cubicBezTo>
                  <a:cubicBezTo>
                    <a:pt x="379968" y="240846"/>
                    <a:pt x="389838" y="243593"/>
                    <a:pt x="400277" y="244920"/>
                  </a:cubicBezTo>
                  <a:cubicBezTo>
                    <a:pt x="406920" y="245772"/>
                    <a:pt x="413563" y="245014"/>
                    <a:pt x="419732" y="242362"/>
                  </a:cubicBezTo>
                  <a:cubicBezTo>
                    <a:pt x="431214" y="237435"/>
                    <a:pt x="433018" y="224077"/>
                    <a:pt x="423243" y="215929"/>
                  </a:cubicBezTo>
                  <a:cubicBezTo>
                    <a:pt x="420016" y="213276"/>
                    <a:pt x="416220" y="211287"/>
                    <a:pt x="412234" y="209487"/>
                  </a:cubicBezTo>
                  <a:cubicBezTo>
                    <a:pt x="402175" y="205129"/>
                    <a:pt x="391641" y="201718"/>
                    <a:pt x="382056" y="196033"/>
                  </a:cubicBezTo>
                  <a:cubicBezTo>
                    <a:pt x="366587" y="186654"/>
                    <a:pt x="356718" y="173864"/>
                    <a:pt x="357857" y="155105"/>
                  </a:cubicBezTo>
                  <a:cubicBezTo>
                    <a:pt x="359280" y="133694"/>
                    <a:pt x="371238" y="120336"/>
                    <a:pt x="390882" y="113230"/>
                  </a:cubicBezTo>
                  <a:cubicBezTo>
                    <a:pt x="398948" y="110388"/>
                    <a:pt x="399138" y="110483"/>
                    <a:pt x="399138" y="102051"/>
                  </a:cubicBezTo>
                  <a:cubicBezTo>
                    <a:pt x="399138" y="99114"/>
                    <a:pt x="398948" y="96366"/>
                    <a:pt x="399138" y="93429"/>
                  </a:cubicBezTo>
                  <a:cubicBezTo>
                    <a:pt x="399233" y="87082"/>
                    <a:pt x="400372" y="85945"/>
                    <a:pt x="406730" y="85850"/>
                  </a:cubicBezTo>
                  <a:close/>
                  <a:moveTo>
                    <a:pt x="205945" y="50"/>
                  </a:moveTo>
                  <a:cubicBezTo>
                    <a:pt x="214105" y="-329"/>
                    <a:pt x="298173" y="-1087"/>
                    <a:pt x="302823" y="99179"/>
                  </a:cubicBezTo>
                  <a:cubicBezTo>
                    <a:pt x="302823" y="99179"/>
                    <a:pt x="319238" y="249483"/>
                    <a:pt x="206514" y="250620"/>
                  </a:cubicBezTo>
                  <a:lnTo>
                    <a:pt x="205945" y="250620"/>
                  </a:lnTo>
                  <a:lnTo>
                    <a:pt x="205281" y="250620"/>
                  </a:lnTo>
                  <a:cubicBezTo>
                    <a:pt x="92652" y="249483"/>
                    <a:pt x="108972" y="99179"/>
                    <a:pt x="108972" y="99179"/>
                  </a:cubicBezTo>
                  <a:cubicBezTo>
                    <a:pt x="113527" y="-1087"/>
                    <a:pt x="197690" y="-329"/>
                    <a:pt x="205945" y="50"/>
                  </a:cubicBezTo>
                  <a:close/>
                </a:path>
              </a:pathLst>
            </a:custGeom>
            <a:solidFill>
              <a:srgbClr val="FC39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5" name="组合 14">
            <a:extLst>
              <a:ext uri="{FF2B5EF4-FFF2-40B4-BE49-F238E27FC236}">
                <a16:creationId xmlns:a16="http://schemas.microsoft.com/office/drawing/2014/main" id="{0A718A63-EA35-46E0-A5F2-DA352F952F73}"/>
              </a:ext>
            </a:extLst>
          </p:cNvPr>
          <p:cNvGrpSpPr/>
          <p:nvPr/>
        </p:nvGrpSpPr>
        <p:grpSpPr>
          <a:xfrm>
            <a:off x="9328062" y="3511681"/>
            <a:ext cx="823633" cy="955414"/>
            <a:chOff x="1748257" y="2200313"/>
            <a:chExt cx="1461528" cy="1695373"/>
          </a:xfrm>
        </p:grpSpPr>
        <p:sp>
          <p:nvSpPr>
            <p:cNvPr id="16" name="六边形 15">
              <a:extLst>
                <a:ext uri="{FF2B5EF4-FFF2-40B4-BE49-F238E27FC236}">
                  <a16:creationId xmlns:a16="http://schemas.microsoft.com/office/drawing/2014/main" id="{0618AE14-C08F-48A9-BD87-8F414B197AC0}"/>
                </a:ext>
              </a:extLst>
            </p:cNvPr>
            <p:cNvSpPr/>
            <p:nvPr/>
          </p:nvSpPr>
          <p:spPr>
            <a:xfrm rot="5400000">
              <a:off x="1782363" y="2447433"/>
              <a:ext cx="1393314" cy="1201133"/>
            </a:xfrm>
            <a:prstGeom prst="hexagon">
              <a:avLst/>
            </a:prstGeom>
            <a:solidFill>
              <a:srgbClr val="19C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六边形 16">
              <a:extLst>
                <a:ext uri="{FF2B5EF4-FFF2-40B4-BE49-F238E27FC236}">
                  <a16:creationId xmlns:a16="http://schemas.microsoft.com/office/drawing/2014/main" id="{826E7F7A-1FFC-483C-A114-ADA3F4264103}"/>
                </a:ext>
              </a:extLst>
            </p:cNvPr>
            <p:cNvSpPr/>
            <p:nvPr/>
          </p:nvSpPr>
          <p:spPr>
            <a:xfrm rot="5400000">
              <a:off x="1631334" y="2317236"/>
              <a:ext cx="1695373" cy="1461528"/>
            </a:xfrm>
            <a:prstGeom prst="hexagon">
              <a:avLst/>
            </a:prstGeom>
            <a:noFill/>
            <a:ln w="57150">
              <a:solidFill>
                <a:srgbClr val="19C0B4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8" name="椭圆 17">
              <a:extLst>
                <a:ext uri="{FF2B5EF4-FFF2-40B4-BE49-F238E27FC236}">
                  <a16:creationId xmlns:a16="http://schemas.microsoft.com/office/drawing/2014/main" id="{134AEE46-B1E2-4E74-B340-648F4B7B095A}"/>
                </a:ext>
              </a:extLst>
            </p:cNvPr>
            <p:cNvSpPr/>
            <p:nvPr/>
          </p:nvSpPr>
          <p:spPr>
            <a:xfrm>
              <a:off x="2039433" y="2608413"/>
              <a:ext cx="879174" cy="879174"/>
            </a:xfrm>
            <a:prstGeom prst="ellipse">
              <a:avLst/>
            </a:prstGeom>
            <a:solidFill>
              <a:srgbClr val="202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9" name="Oval 9">
              <a:extLst>
                <a:ext uri="{FF2B5EF4-FFF2-40B4-BE49-F238E27FC236}">
                  <a16:creationId xmlns:a16="http://schemas.microsoft.com/office/drawing/2014/main" id="{F1AB4C14-D7BD-4575-9CFC-95C979EF8547}"/>
                </a:ext>
              </a:extLst>
            </p:cNvPr>
            <p:cNvSpPr/>
            <p:nvPr/>
          </p:nvSpPr>
          <p:spPr>
            <a:xfrm>
              <a:off x="2304698" y="2846130"/>
              <a:ext cx="348643" cy="403740"/>
            </a:xfrm>
            <a:custGeom>
              <a:avLst/>
              <a:gdLst>
                <a:gd name="connsiteX0" fmla="*/ 137262 w 520843"/>
                <a:gd name="connsiteY0" fmla="*/ 347182 h 603152"/>
                <a:gd name="connsiteX1" fmla="*/ 237088 w 520843"/>
                <a:gd name="connsiteY1" fmla="*/ 347182 h 603152"/>
                <a:gd name="connsiteX2" fmla="*/ 264550 w 520843"/>
                <a:gd name="connsiteY2" fmla="*/ 374597 h 603152"/>
                <a:gd name="connsiteX3" fmla="*/ 237088 w 520843"/>
                <a:gd name="connsiteY3" fmla="*/ 402011 h 603152"/>
                <a:gd name="connsiteX4" fmla="*/ 137262 w 520843"/>
                <a:gd name="connsiteY4" fmla="*/ 402011 h 603152"/>
                <a:gd name="connsiteX5" fmla="*/ 109800 w 520843"/>
                <a:gd name="connsiteY5" fmla="*/ 374597 h 603152"/>
                <a:gd name="connsiteX6" fmla="*/ 137262 w 520843"/>
                <a:gd name="connsiteY6" fmla="*/ 347182 h 603152"/>
                <a:gd name="connsiteX7" fmla="*/ 359122 w 520843"/>
                <a:gd name="connsiteY7" fmla="*/ 339097 h 603152"/>
                <a:gd name="connsiteX8" fmla="*/ 359122 w 520843"/>
                <a:gd name="connsiteY8" fmla="*/ 360888 h 603152"/>
                <a:gd name="connsiteX9" fmla="*/ 362006 w 520843"/>
                <a:gd name="connsiteY9" fmla="*/ 350198 h 603152"/>
                <a:gd name="connsiteX10" fmla="*/ 359122 w 520843"/>
                <a:gd name="connsiteY10" fmla="*/ 339097 h 603152"/>
                <a:gd name="connsiteX11" fmla="*/ 332756 w 520843"/>
                <a:gd name="connsiteY11" fmla="*/ 272081 h 603152"/>
                <a:gd name="connsiteX12" fmla="*/ 327537 w 520843"/>
                <a:gd name="connsiteY12" fmla="*/ 281126 h 603152"/>
                <a:gd name="connsiteX13" fmla="*/ 332756 w 520843"/>
                <a:gd name="connsiteY13" fmla="*/ 291542 h 603152"/>
                <a:gd name="connsiteX14" fmla="*/ 137262 w 520843"/>
                <a:gd name="connsiteY14" fmla="*/ 237523 h 603152"/>
                <a:gd name="connsiteX15" fmla="*/ 237088 w 520843"/>
                <a:gd name="connsiteY15" fmla="*/ 237523 h 603152"/>
                <a:gd name="connsiteX16" fmla="*/ 264550 w 520843"/>
                <a:gd name="connsiteY16" fmla="*/ 264937 h 603152"/>
                <a:gd name="connsiteX17" fmla="*/ 237088 w 520843"/>
                <a:gd name="connsiteY17" fmla="*/ 292352 h 603152"/>
                <a:gd name="connsiteX18" fmla="*/ 137262 w 520843"/>
                <a:gd name="connsiteY18" fmla="*/ 292352 h 603152"/>
                <a:gd name="connsiteX19" fmla="*/ 109800 w 520843"/>
                <a:gd name="connsiteY19" fmla="*/ 264937 h 603152"/>
                <a:gd name="connsiteX20" fmla="*/ 137262 w 520843"/>
                <a:gd name="connsiteY20" fmla="*/ 237523 h 603152"/>
                <a:gd name="connsiteX21" fmla="*/ 346076 w 520843"/>
                <a:gd name="connsiteY21" fmla="*/ 226444 h 603152"/>
                <a:gd name="connsiteX22" fmla="*/ 359671 w 520843"/>
                <a:gd name="connsiteY22" fmla="*/ 239326 h 603152"/>
                <a:gd name="connsiteX23" fmla="*/ 359671 w 520843"/>
                <a:gd name="connsiteY23" fmla="*/ 240286 h 603152"/>
                <a:gd name="connsiteX24" fmla="*/ 389196 w 520843"/>
                <a:gd name="connsiteY24" fmla="*/ 260432 h 603152"/>
                <a:gd name="connsiteX25" fmla="*/ 374365 w 520843"/>
                <a:gd name="connsiteY25" fmla="*/ 276740 h 603152"/>
                <a:gd name="connsiteX26" fmla="*/ 365576 w 520843"/>
                <a:gd name="connsiteY26" fmla="*/ 273999 h 603152"/>
                <a:gd name="connsiteX27" fmla="*/ 359671 w 520843"/>
                <a:gd name="connsiteY27" fmla="*/ 271259 h 603152"/>
                <a:gd name="connsiteX28" fmla="*/ 359671 w 520843"/>
                <a:gd name="connsiteY28" fmla="*/ 302231 h 603152"/>
                <a:gd name="connsiteX29" fmla="*/ 392766 w 520843"/>
                <a:gd name="connsiteY29" fmla="*/ 349102 h 603152"/>
                <a:gd name="connsiteX30" fmla="*/ 359671 w 520843"/>
                <a:gd name="connsiteY30" fmla="*/ 394601 h 603152"/>
                <a:gd name="connsiteX31" fmla="*/ 359671 w 520843"/>
                <a:gd name="connsiteY31" fmla="*/ 398302 h 603152"/>
                <a:gd name="connsiteX32" fmla="*/ 346076 w 520843"/>
                <a:gd name="connsiteY32" fmla="*/ 411184 h 603152"/>
                <a:gd name="connsiteX33" fmla="*/ 332344 w 520843"/>
                <a:gd name="connsiteY33" fmla="*/ 398302 h 603152"/>
                <a:gd name="connsiteX34" fmla="*/ 332344 w 520843"/>
                <a:gd name="connsiteY34" fmla="*/ 396246 h 603152"/>
                <a:gd name="connsiteX35" fmla="*/ 293481 w 520843"/>
                <a:gd name="connsiteY35" fmla="*/ 366781 h 603152"/>
                <a:gd name="connsiteX36" fmla="*/ 308449 w 520843"/>
                <a:gd name="connsiteY36" fmla="*/ 350472 h 603152"/>
                <a:gd name="connsiteX37" fmla="*/ 319847 w 520843"/>
                <a:gd name="connsiteY37" fmla="*/ 356776 h 603152"/>
                <a:gd name="connsiteX38" fmla="*/ 332344 w 520843"/>
                <a:gd name="connsiteY38" fmla="*/ 364999 h 603152"/>
                <a:gd name="connsiteX39" fmla="*/ 332344 w 520843"/>
                <a:gd name="connsiteY39" fmla="*/ 325392 h 603152"/>
                <a:gd name="connsiteX40" fmla="*/ 297051 w 520843"/>
                <a:gd name="connsiteY40" fmla="*/ 282359 h 603152"/>
                <a:gd name="connsiteX41" fmla="*/ 332344 w 520843"/>
                <a:gd name="connsiteY41" fmla="*/ 240971 h 603152"/>
                <a:gd name="connsiteX42" fmla="*/ 332344 w 520843"/>
                <a:gd name="connsiteY42" fmla="*/ 239326 h 603152"/>
                <a:gd name="connsiteX43" fmla="*/ 346076 w 520843"/>
                <a:gd name="connsiteY43" fmla="*/ 226444 h 603152"/>
                <a:gd name="connsiteX44" fmla="*/ 137261 w 520843"/>
                <a:gd name="connsiteY44" fmla="*/ 127865 h 603152"/>
                <a:gd name="connsiteX45" fmla="*/ 383583 w 520843"/>
                <a:gd name="connsiteY45" fmla="*/ 127865 h 603152"/>
                <a:gd name="connsiteX46" fmla="*/ 411044 w 520843"/>
                <a:gd name="connsiteY46" fmla="*/ 155280 h 603152"/>
                <a:gd name="connsiteX47" fmla="*/ 383583 w 520843"/>
                <a:gd name="connsiteY47" fmla="*/ 182694 h 603152"/>
                <a:gd name="connsiteX48" fmla="*/ 137261 w 520843"/>
                <a:gd name="connsiteY48" fmla="*/ 182694 h 603152"/>
                <a:gd name="connsiteX49" fmla="*/ 109800 w 520843"/>
                <a:gd name="connsiteY49" fmla="*/ 155280 h 603152"/>
                <a:gd name="connsiteX50" fmla="*/ 137261 w 520843"/>
                <a:gd name="connsiteY50" fmla="*/ 127865 h 603152"/>
                <a:gd name="connsiteX51" fmla="*/ 54912 w 520843"/>
                <a:gd name="connsiteY51" fmla="*/ 54829 h 603152"/>
                <a:gd name="connsiteX52" fmla="*/ 54912 w 520843"/>
                <a:gd name="connsiteY52" fmla="*/ 509497 h 603152"/>
                <a:gd name="connsiteX53" fmla="*/ 85663 w 520843"/>
                <a:gd name="connsiteY53" fmla="*/ 478793 h 603152"/>
                <a:gd name="connsiteX54" fmla="*/ 105157 w 520843"/>
                <a:gd name="connsiteY54" fmla="*/ 470705 h 603152"/>
                <a:gd name="connsiteX55" fmla="*/ 124514 w 520843"/>
                <a:gd name="connsiteY55" fmla="*/ 478793 h 603152"/>
                <a:gd name="connsiteX56" fmla="*/ 182721 w 520843"/>
                <a:gd name="connsiteY56" fmla="*/ 536911 h 603152"/>
                <a:gd name="connsiteX57" fmla="*/ 241065 w 520843"/>
                <a:gd name="connsiteY57" fmla="*/ 478793 h 603152"/>
                <a:gd name="connsiteX58" fmla="*/ 260422 w 520843"/>
                <a:gd name="connsiteY58" fmla="*/ 470705 h 603152"/>
                <a:gd name="connsiteX59" fmla="*/ 279778 w 520843"/>
                <a:gd name="connsiteY59" fmla="*/ 478793 h 603152"/>
                <a:gd name="connsiteX60" fmla="*/ 338122 w 520843"/>
                <a:gd name="connsiteY60" fmla="*/ 536911 h 603152"/>
                <a:gd name="connsiteX61" fmla="*/ 396329 w 520843"/>
                <a:gd name="connsiteY61" fmla="*/ 478793 h 603152"/>
                <a:gd name="connsiteX62" fmla="*/ 415686 w 520843"/>
                <a:gd name="connsiteY62" fmla="*/ 470705 h 603152"/>
                <a:gd name="connsiteX63" fmla="*/ 435180 w 520843"/>
                <a:gd name="connsiteY63" fmla="*/ 478793 h 603152"/>
                <a:gd name="connsiteX64" fmla="*/ 465931 w 520843"/>
                <a:gd name="connsiteY64" fmla="*/ 509497 h 603152"/>
                <a:gd name="connsiteX65" fmla="*/ 465931 w 520843"/>
                <a:gd name="connsiteY65" fmla="*/ 54829 h 603152"/>
                <a:gd name="connsiteX66" fmla="*/ 27456 w 520843"/>
                <a:gd name="connsiteY66" fmla="*/ 0 h 603152"/>
                <a:gd name="connsiteX67" fmla="*/ 493387 w 520843"/>
                <a:gd name="connsiteY67" fmla="*/ 0 h 603152"/>
                <a:gd name="connsiteX68" fmla="*/ 520843 w 520843"/>
                <a:gd name="connsiteY68" fmla="*/ 27414 h 603152"/>
                <a:gd name="connsiteX69" fmla="*/ 520843 w 520843"/>
                <a:gd name="connsiteY69" fmla="*/ 575702 h 603152"/>
                <a:gd name="connsiteX70" fmla="*/ 503957 w 520843"/>
                <a:gd name="connsiteY70" fmla="*/ 601061 h 603152"/>
                <a:gd name="connsiteX71" fmla="*/ 493387 w 520843"/>
                <a:gd name="connsiteY71" fmla="*/ 603117 h 603152"/>
                <a:gd name="connsiteX72" fmla="*/ 474030 w 520843"/>
                <a:gd name="connsiteY72" fmla="*/ 595030 h 603152"/>
                <a:gd name="connsiteX73" fmla="*/ 415686 w 520843"/>
                <a:gd name="connsiteY73" fmla="*/ 536911 h 603152"/>
                <a:gd name="connsiteX74" fmla="*/ 357479 w 520843"/>
                <a:gd name="connsiteY74" fmla="*/ 595030 h 603152"/>
                <a:gd name="connsiteX75" fmla="*/ 338122 w 520843"/>
                <a:gd name="connsiteY75" fmla="*/ 603117 h 603152"/>
                <a:gd name="connsiteX76" fmla="*/ 318629 w 520843"/>
                <a:gd name="connsiteY76" fmla="*/ 595030 h 603152"/>
                <a:gd name="connsiteX77" fmla="*/ 260422 w 520843"/>
                <a:gd name="connsiteY77" fmla="*/ 536911 h 603152"/>
                <a:gd name="connsiteX78" fmla="*/ 202214 w 520843"/>
                <a:gd name="connsiteY78" fmla="*/ 595030 h 603152"/>
                <a:gd name="connsiteX79" fmla="*/ 182721 w 520843"/>
                <a:gd name="connsiteY79" fmla="*/ 603117 h 603152"/>
                <a:gd name="connsiteX80" fmla="*/ 163364 w 520843"/>
                <a:gd name="connsiteY80" fmla="*/ 595030 h 603152"/>
                <a:gd name="connsiteX81" fmla="*/ 105157 w 520843"/>
                <a:gd name="connsiteY81" fmla="*/ 536911 h 603152"/>
                <a:gd name="connsiteX82" fmla="*/ 46813 w 520843"/>
                <a:gd name="connsiteY82" fmla="*/ 595030 h 603152"/>
                <a:gd name="connsiteX83" fmla="*/ 16886 w 520843"/>
                <a:gd name="connsiteY83" fmla="*/ 601061 h 603152"/>
                <a:gd name="connsiteX84" fmla="*/ 0 w 520843"/>
                <a:gd name="connsiteY84" fmla="*/ 575702 h 603152"/>
                <a:gd name="connsiteX85" fmla="*/ 0 w 520843"/>
                <a:gd name="connsiteY85" fmla="*/ 27414 h 603152"/>
                <a:gd name="connsiteX86" fmla="*/ 27456 w 520843"/>
                <a:gd name="connsiteY86" fmla="*/ 0 h 60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520843" h="603152">
                  <a:moveTo>
                    <a:pt x="137262" y="347182"/>
                  </a:moveTo>
                  <a:lnTo>
                    <a:pt x="237088" y="347182"/>
                  </a:lnTo>
                  <a:cubicBezTo>
                    <a:pt x="252329" y="347182"/>
                    <a:pt x="264550" y="359519"/>
                    <a:pt x="264550" y="374597"/>
                  </a:cubicBezTo>
                  <a:cubicBezTo>
                    <a:pt x="264550" y="389812"/>
                    <a:pt x="252329" y="402011"/>
                    <a:pt x="237088" y="402011"/>
                  </a:cubicBezTo>
                  <a:lnTo>
                    <a:pt x="137262" y="402011"/>
                  </a:lnTo>
                  <a:cubicBezTo>
                    <a:pt x="122158" y="402011"/>
                    <a:pt x="109800" y="389812"/>
                    <a:pt x="109800" y="374597"/>
                  </a:cubicBezTo>
                  <a:cubicBezTo>
                    <a:pt x="109800" y="359519"/>
                    <a:pt x="122158" y="347182"/>
                    <a:pt x="137262" y="347182"/>
                  </a:cubicBezTo>
                  <a:close/>
                  <a:moveTo>
                    <a:pt x="359122" y="339097"/>
                  </a:moveTo>
                  <a:lnTo>
                    <a:pt x="359122" y="360888"/>
                  </a:lnTo>
                  <a:cubicBezTo>
                    <a:pt x="361044" y="358284"/>
                    <a:pt x="362006" y="354858"/>
                    <a:pt x="362006" y="350198"/>
                  </a:cubicBezTo>
                  <a:cubicBezTo>
                    <a:pt x="362006" y="345401"/>
                    <a:pt x="361044" y="341838"/>
                    <a:pt x="359122" y="339097"/>
                  </a:cubicBezTo>
                  <a:close/>
                  <a:moveTo>
                    <a:pt x="332756" y="272081"/>
                  </a:moveTo>
                  <a:cubicBezTo>
                    <a:pt x="327537" y="274822"/>
                    <a:pt x="327537" y="279070"/>
                    <a:pt x="327537" y="281126"/>
                  </a:cubicBezTo>
                  <a:cubicBezTo>
                    <a:pt x="327537" y="285786"/>
                    <a:pt x="328773" y="288801"/>
                    <a:pt x="332756" y="291542"/>
                  </a:cubicBezTo>
                  <a:close/>
                  <a:moveTo>
                    <a:pt x="137262" y="237523"/>
                  </a:moveTo>
                  <a:lnTo>
                    <a:pt x="237088" y="237523"/>
                  </a:lnTo>
                  <a:cubicBezTo>
                    <a:pt x="252329" y="237523"/>
                    <a:pt x="264550" y="249860"/>
                    <a:pt x="264550" y="264937"/>
                  </a:cubicBezTo>
                  <a:cubicBezTo>
                    <a:pt x="264550" y="280153"/>
                    <a:pt x="252329" y="292352"/>
                    <a:pt x="237088" y="292352"/>
                  </a:cubicBezTo>
                  <a:lnTo>
                    <a:pt x="137262" y="292352"/>
                  </a:lnTo>
                  <a:cubicBezTo>
                    <a:pt x="122158" y="292352"/>
                    <a:pt x="109800" y="280153"/>
                    <a:pt x="109800" y="264937"/>
                  </a:cubicBezTo>
                  <a:cubicBezTo>
                    <a:pt x="109800" y="249860"/>
                    <a:pt x="122158" y="237523"/>
                    <a:pt x="137262" y="237523"/>
                  </a:cubicBezTo>
                  <a:close/>
                  <a:moveTo>
                    <a:pt x="346076" y="226444"/>
                  </a:moveTo>
                  <a:cubicBezTo>
                    <a:pt x="353491" y="226444"/>
                    <a:pt x="359671" y="232337"/>
                    <a:pt x="359671" y="239326"/>
                  </a:cubicBezTo>
                  <a:lnTo>
                    <a:pt x="359671" y="240286"/>
                  </a:lnTo>
                  <a:cubicBezTo>
                    <a:pt x="373266" y="242342"/>
                    <a:pt x="389196" y="247960"/>
                    <a:pt x="389196" y="260432"/>
                  </a:cubicBezTo>
                  <a:cubicBezTo>
                    <a:pt x="389196" y="267010"/>
                    <a:pt x="383977" y="276740"/>
                    <a:pt x="374365" y="276740"/>
                  </a:cubicBezTo>
                  <a:cubicBezTo>
                    <a:pt x="371069" y="276740"/>
                    <a:pt x="368322" y="275370"/>
                    <a:pt x="365576" y="273999"/>
                  </a:cubicBezTo>
                  <a:cubicBezTo>
                    <a:pt x="363928" y="273040"/>
                    <a:pt x="362006" y="272081"/>
                    <a:pt x="359671" y="271259"/>
                  </a:cubicBezTo>
                  <a:lnTo>
                    <a:pt x="359671" y="302231"/>
                  </a:lnTo>
                  <a:cubicBezTo>
                    <a:pt x="373266" y="307713"/>
                    <a:pt x="392766" y="318951"/>
                    <a:pt x="392766" y="349102"/>
                  </a:cubicBezTo>
                  <a:cubicBezTo>
                    <a:pt x="392766" y="372400"/>
                    <a:pt x="380544" y="388982"/>
                    <a:pt x="359671" y="394601"/>
                  </a:cubicBezTo>
                  <a:lnTo>
                    <a:pt x="359671" y="398302"/>
                  </a:lnTo>
                  <a:cubicBezTo>
                    <a:pt x="359671" y="405291"/>
                    <a:pt x="353491" y="411184"/>
                    <a:pt x="346076" y="411184"/>
                  </a:cubicBezTo>
                  <a:cubicBezTo>
                    <a:pt x="338523" y="411184"/>
                    <a:pt x="332344" y="405428"/>
                    <a:pt x="332344" y="398302"/>
                  </a:cubicBezTo>
                  <a:lnTo>
                    <a:pt x="332344" y="396246"/>
                  </a:lnTo>
                  <a:cubicBezTo>
                    <a:pt x="309685" y="393094"/>
                    <a:pt x="293481" y="379252"/>
                    <a:pt x="293481" y="366781"/>
                  </a:cubicBezTo>
                  <a:cubicBezTo>
                    <a:pt x="293481" y="359106"/>
                    <a:pt x="299935" y="350472"/>
                    <a:pt x="308449" y="350472"/>
                  </a:cubicBezTo>
                  <a:cubicBezTo>
                    <a:pt x="313805" y="350472"/>
                    <a:pt x="317238" y="353898"/>
                    <a:pt x="319847" y="356776"/>
                  </a:cubicBezTo>
                  <a:cubicBezTo>
                    <a:pt x="322731" y="359654"/>
                    <a:pt x="326027" y="363080"/>
                    <a:pt x="332344" y="364999"/>
                  </a:cubicBezTo>
                  <a:lnTo>
                    <a:pt x="332344" y="325392"/>
                  </a:lnTo>
                  <a:cubicBezTo>
                    <a:pt x="316139" y="319499"/>
                    <a:pt x="297051" y="310180"/>
                    <a:pt x="297051" y="282359"/>
                  </a:cubicBezTo>
                  <a:cubicBezTo>
                    <a:pt x="297051" y="260295"/>
                    <a:pt x="310097" y="245219"/>
                    <a:pt x="332344" y="240971"/>
                  </a:cubicBezTo>
                  <a:lnTo>
                    <a:pt x="332344" y="239326"/>
                  </a:lnTo>
                  <a:cubicBezTo>
                    <a:pt x="332344" y="232200"/>
                    <a:pt x="338523" y="226444"/>
                    <a:pt x="346076" y="226444"/>
                  </a:cubicBezTo>
                  <a:close/>
                  <a:moveTo>
                    <a:pt x="137261" y="127865"/>
                  </a:moveTo>
                  <a:lnTo>
                    <a:pt x="383583" y="127865"/>
                  </a:lnTo>
                  <a:cubicBezTo>
                    <a:pt x="398824" y="127865"/>
                    <a:pt x="411044" y="140202"/>
                    <a:pt x="411044" y="155280"/>
                  </a:cubicBezTo>
                  <a:cubicBezTo>
                    <a:pt x="411044" y="170495"/>
                    <a:pt x="398824" y="182694"/>
                    <a:pt x="383583" y="182694"/>
                  </a:cubicBezTo>
                  <a:lnTo>
                    <a:pt x="137261" y="182694"/>
                  </a:lnTo>
                  <a:cubicBezTo>
                    <a:pt x="122157" y="182694"/>
                    <a:pt x="109800" y="170495"/>
                    <a:pt x="109800" y="155280"/>
                  </a:cubicBezTo>
                  <a:cubicBezTo>
                    <a:pt x="109800" y="140202"/>
                    <a:pt x="122157" y="127865"/>
                    <a:pt x="137261" y="127865"/>
                  </a:cubicBezTo>
                  <a:close/>
                  <a:moveTo>
                    <a:pt x="54912" y="54829"/>
                  </a:moveTo>
                  <a:lnTo>
                    <a:pt x="54912" y="509497"/>
                  </a:lnTo>
                  <a:lnTo>
                    <a:pt x="85663" y="478793"/>
                  </a:lnTo>
                  <a:cubicBezTo>
                    <a:pt x="90880" y="473584"/>
                    <a:pt x="97881" y="470705"/>
                    <a:pt x="105157" y="470705"/>
                  </a:cubicBezTo>
                  <a:cubicBezTo>
                    <a:pt x="112433" y="470705"/>
                    <a:pt x="119434" y="473584"/>
                    <a:pt x="124514" y="478793"/>
                  </a:cubicBezTo>
                  <a:lnTo>
                    <a:pt x="182721" y="536911"/>
                  </a:lnTo>
                  <a:lnTo>
                    <a:pt x="241065" y="478793"/>
                  </a:lnTo>
                  <a:cubicBezTo>
                    <a:pt x="246419" y="473447"/>
                    <a:pt x="253420" y="470705"/>
                    <a:pt x="260422" y="470705"/>
                  </a:cubicBezTo>
                  <a:cubicBezTo>
                    <a:pt x="267423" y="470705"/>
                    <a:pt x="274424" y="473447"/>
                    <a:pt x="279778" y="478793"/>
                  </a:cubicBezTo>
                  <a:lnTo>
                    <a:pt x="338122" y="536911"/>
                  </a:lnTo>
                  <a:lnTo>
                    <a:pt x="396329" y="478793"/>
                  </a:lnTo>
                  <a:cubicBezTo>
                    <a:pt x="401409" y="473584"/>
                    <a:pt x="408410" y="470705"/>
                    <a:pt x="415686" y="470705"/>
                  </a:cubicBezTo>
                  <a:cubicBezTo>
                    <a:pt x="422962" y="470705"/>
                    <a:pt x="429963" y="473584"/>
                    <a:pt x="435180" y="478793"/>
                  </a:cubicBezTo>
                  <a:lnTo>
                    <a:pt x="465931" y="509497"/>
                  </a:lnTo>
                  <a:lnTo>
                    <a:pt x="465931" y="54829"/>
                  </a:lnTo>
                  <a:close/>
                  <a:moveTo>
                    <a:pt x="27456" y="0"/>
                  </a:moveTo>
                  <a:lnTo>
                    <a:pt x="493387" y="0"/>
                  </a:lnTo>
                  <a:cubicBezTo>
                    <a:pt x="508625" y="0"/>
                    <a:pt x="520843" y="12337"/>
                    <a:pt x="520843" y="27414"/>
                  </a:cubicBezTo>
                  <a:lnTo>
                    <a:pt x="520843" y="575702"/>
                  </a:lnTo>
                  <a:cubicBezTo>
                    <a:pt x="520843" y="586805"/>
                    <a:pt x="514116" y="596812"/>
                    <a:pt x="503957" y="601061"/>
                  </a:cubicBezTo>
                  <a:cubicBezTo>
                    <a:pt x="500525" y="602432"/>
                    <a:pt x="496956" y="603117"/>
                    <a:pt x="493387" y="603117"/>
                  </a:cubicBezTo>
                  <a:cubicBezTo>
                    <a:pt x="486248" y="603117"/>
                    <a:pt x="479247" y="600375"/>
                    <a:pt x="474030" y="595030"/>
                  </a:cubicBezTo>
                  <a:lnTo>
                    <a:pt x="415686" y="536911"/>
                  </a:lnTo>
                  <a:lnTo>
                    <a:pt x="357479" y="595030"/>
                  </a:lnTo>
                  <a:cubicBezTo>
                    <a:pt x="352400" y="600238"/>
                    <a:pt x="345398" y="603117"/>
                    <a:pt x="338122" y="603117"/>
                  </a:cubicBezTo>
                  <a:cubicBezTo>
                    <a:pt x="330846" y="603117"/>
                    <a:pt x="323845" y="600238"/>
                    <a:pt x="318629" y="595030"/>
                  </a:cubicBezTo>
                  <a:lnTo>
                    <a:pt x="260422" y="536911"/>
                  </a:lnTo>
                  <a:lnTo>
                    <a:pt x="202214" y="595030"/>
                  </a:lnTo>
                  <a:cubicBezTo>
                    <a:pt x="196998" y="600238"/>
                    <a:pt x="189996" y="603117"/>
                    <a:pt x="182721" y="603117"/>
                  </a:cubicBezTo>
                  <a:cubicBezTo>
                    <a:pt x="175445" y="603117"/>
                    <a:pt x="168443" y="600238"/>
                    <a:pt x="163364" y="595030"/>
                  </a:cubicBezTo>
                  <a:lnTo>
                    <a:pt x="105157" y="536911"/>
                  </a:lnTo>
                  <a:lnTo>
                    <a:pt x="46813" y="595030"/>
                  </a:lnTo>
                  <a:cubicBezTo>
                    <a:pt x="38988" y="602980"/>
                    <a:pt x="27182" y="605310"/>
                    <a:pt x="16886" y="601061"/>
                  </a:cubicBezTo>
                  <a:cubicBezTo>
                    <a:pt x="6727" y="596812"/>
                    <a:pt x="0" y="586805"/>
                    <a:pt x="0" y="575702"/>
                  </a:cubicBezTo>
                  <a:lnTo>
                    <a:pt x="0" y="27414"/>
                  </a:lnTo>
                  <a:cubicBezTo>
                    <a:pt x="0" y="12337"/>
                    <a:pt x="12355" y="0"/>
                    <a:pt x="27456" y="0"/>
                  </a:cubicBezTo>
                  <a:close/>
                </a:path>
              </a:pathLst>
            </a:custGeom>
            <a:solidFill>
              <a:srgbClr val="19C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B4E06DD0-C629-485D-9E9D-3E330B3022B5}"/>
              </a:ext>
            </a:extLst>
          </p:cNvPr>
          <p:cNvCxnSpPr/>
          <p:nvPr/>
        </p:nvCxnSpPr>
        <p:spPr>
          <a:xfrm>
            <a:off x="3042222" y="3989388"/>
            <a:ext cx="8347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F7C6EF94-801C-4438-8F45-2FDA03D1D56A}"/>
              </a:ext>
            </a:extLst>
          </p:cNvPr>
          <p:cNvCxnSpPr/>
          <p:nvPr/>
        </p:nvCxnSpPr>
        <p:spPr>
          <a:xfrm>
            <a:off x="6017688" y="3989388"/>
            <a:ext cx="8347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>
            <a:extLst>
              <a:ext uri="{FF2B5EF4-FFF2-40B4-BE49-F238E27FC236}">
                <a16:creationId xmlns:a16="http://schemas.microsoft.com/office/drawing/2014/main" id="{A9002231-E9BF-4718-A57E-6AA9BBFBEAB2}"/>
              </a:ext>
            </a:extLst>
          </p:cNvPr>
          <p:cNvCxnSpPr/>
          <p:nvPr/>
        </p:nvCxnSpPr>
        <p:spPr>
          <a:xfrm>
            <a:off x="8220893" y="3989388"/>
            <a:ext cx="834767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6B8BE38B-B96B-4F68-A831-D30D08795341}"/>
              </a:ext>
            </a:extLst>
          </p:cNvPr>
          <p:cNvGrpSpPr/>
          <p:nvPr/>
        </p:nvGrpSpPr>
        <p:grpSpPr>
          <a:xfrm>
            <a:off x="7804417" y="2023553"/>
            <a:ext cx="2631195" cy="1190124"/>
            <a:chOff x="8766300" y="2327897"/>
            <a:chExt cx="2631195" cy="1190124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89332ED0-2DB1-4016-82D2-D08B6D942366}"/>
                </a:ext>
              </a:extLst>
            </p:cNvPr>
            <p:cNvSpPr txBox="1"/>
            <p:nvPr/>
          </p:nvSpPr>
          <p:spPr>
            <a:xfrm>
              <a:off x="9291790" y="2327897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CDCCB997-A21F-48EB-BF9C-75B3062DEC42}"/>
                </a:ext>
              </a:extLst>
            </p:cNvPr>
            <p:cNvSpPr txBox="1"/>
            <p:nvPr/>
          </p:nvSpPr>
          <p:spPr>
            <a:xfrm>
              <a:off x="8766300" y="2728894"/>
              <a:ext cx="2605795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DDAFE58-D3B3-494B-8C57-C416FD6D9E86}"/>
              </a:ext>
            </a:extLst>
          </p:cNvPr>
          <p:cNvGrpSpPr/>
          <p:nvPr/>
        </p:nvGrpSpPr>
        <p:grpSpPr>
          <a:xfrm>
            <a:off x="7010445" y="4800704"/>
            <a:ext cx="2631195" cy="1190124"/>
            <a:chOff x="8740900" y="2327897"/>
            <a:chExt cx="2631195" cy="1190124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F86A5D41-EC1B-4897-9A52-FA0BC3CCCC5A}"/>
                </a:ext>
              </a:extLst>
            </p:cNvPr>
            <p:cNvSpPr txBox="1"/>
            <p:nvPr/>
          </p:nvSpPr>
          <p:spPr>
            <a:xfrm>
              <a:off x="8740900" y="2327897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E0E8F0D9-CDCC-4A62-9B1C-101D8F2CB8F5}"/>
                </a:ext>
              </a:extLst>
            </p:cNvPr>
            <p:cNvSpPr txBox="1"/>
            <p:nvPr/>
          </p:nvSpPr>
          <p:spPr>
            <a:xfrm>
              <a:off x="8766300" y="2728894"/>
              <a:ext cx="2605795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1C892A2E-8B16-422D-828F-75A15E3ADDF1}"/>
              </a:ext>
            </a:extLst>
          </p:cNvPr>
          <p:cNvGrpSpPr/>
          <p:nvPr/>
        </p:nvGrpSpPr>
        <p:grpSpPr>
          <a:xfrm>
            <a:off x="1759665" y="2023553"/>
            <a:ext cx="2631195" cy="1190124"/>
            <a:chOff x="8740900" y="2327897"/>
            <a:chExt cx="2631195" cy="1190124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AA29D53B-1800-4159-B899-693DCB214B6D}"/>
                </a:ext>
              </a:extLst>
            </p:cNvPr>
            <p:cNvSpPr txBox="1"/>
            <p:nvPr/>
          </p:nvSpPr>
          <p:spPr>
            <a:xfrm>
              <a:off x="8740900" y="2327897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8AD4CB64-9F77-4B97-87EF-AA8EF5E1C691}"/>
                </a:ext>
              </a:extLst>
            </p:cNvPr>
            <p:cNvSpPr txBox="1"/>
            <p:nvPr/>
          </p:nvSpPr>
          <p:spPr>
            <a:xfrm>
              <a:off x="8766300" y="2728894"/>
              <a:ext cx="2605795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FDCF4C53-2EC5-4E83-827A-0305683A6E76}"/>
              </a:ext>
            </a:extLst>
          </p:cNvPr>
          <p:cNvCxnSpPr>
            <a:cxnSpLocks/>
          </p:cNvCxnSpPr>
          <p:nvPr/>
        </p:nvCxnSpPr>
        <p:spPr>
          <a:xfrm>
            <a:off x="-274697" y="3989388"/>
            <a:ext cx="1972288" cy="0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headEnd type="oval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1569BD9F-74A0-4309-A8EF-5E8A1DD34B96}"/>
              </a:ext>
            </a:extLst>
          </p:cNvPr>
          <p:cNvGrpSpPr/>
          <p:nvPr/>
        </p:nvGrpSpPr>
        <p:grpSpPr>
          <a:xfrm flipH="1">
            <a:off x="910673" y="608325"/>
            <a:ext cx="1806777" cy="756010"/>
            <a:chOff x="9455310" y="608325"/>
            <a:chExt cx="1806777" cy="756010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351D6DE4-B04B-4379-8A69-FBEEE051436D}"/>
                </a:ext>
              </a:extLst>
            </p:cNvPr>
            <p:cNvSpPr txBox="1"/>
            <p:nvPr/>
          </p:nvSpPr>
          <p:spPr>
            <a:xfrm>
              <a:off x="9455310" y="718004"/>
              <a:ext cx="18067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600" dirty="0">
                  <a:gradFill>
                    <a:gsLst>
                      <a:gs pos="20000">
                        <a:srgbClr val="FC395B"/>
                      </a:gs>
                      <a:gs pos="84000">
                        <a:srgbClr val="63EBE1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resume</a:t>
              </a:r>
              <a:endParaRPr lang="zh-CN" altLang="en-US" sz="3600" dirty="0">
                <a:gradFill>
                  <a:gsLst>
                    <a:gs pos="20000">
                      <a:srgbClr val="FC395B"/>
                    </a:gs>
                    <a:gs pos="84000">
                      <a:srgbClr val="63EBE1"/>
                    </a:gs>
                  </a:gsLst>
                  <a:lin ang="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DCE50B1F-9896-46EF-A6B6-E9E76C373DBD}"/>
                </a:ext>
              </a:extLst>
            </p:cNvPr>
            <p:cNvGrpSpPr/>
            <p:nvPr/>
          </p:nvGrpSpPr>
          <p:grpSpPr>
            <a:xfrm>
              <a:off x="10464698" y="608325"/>
              <a:ext cx="644524" cy="127918"/>
              <a:chOff x="7094118" y="1931677"/>
              <a:chExt cx="1127863" cy="223846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4D768348-BA5A-4BF6-A3C5-5FDA2EAE2618}"/>
                  </a:ext>
                </a:extLst>
              </p:cNvPr>
              <p:cNvSpPr/>
              <p:nvPr/>
            </p:nvSpPr>
            <p:spPr>
              <a:xfrm>
                <a:off x="7094118" y="1931677"/>
                <a:ext cx="223846" cy="223846"/>
              </a:xfrm>
              <a:prstGeom prst="ellipse">
                <a:avLst/>
              </a:prstGeom>
              <a:solidFill>
                <a:srgbClr val="FC3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3C1C2B5F-B27D-4586-BD70-DDC1F9307A77}"/>
                  </a:ext>
                </a:extLst>
              </p:cNvPr>
              <p:cNvSpPr/>
              <p:nvPr/>
            </p:nvSpPr>
            <p:spPr>
              <a:xfrm>
                <a:off x="7546127" y="1931677"/>
                <a:ext cx="223846" cy="223846"/>
              </a:xfrm>
              <a:prstGeom prst="ellipse">
                <a:avLst/>
              </a:prstGeom>
              <a:solidFill>
                <a:srgbClr val="19C0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67569CF8-3403-4D85-B3A8-BE855DE82F99}"/>
                  </a:ext>
                </a:extLst>
              </p:cNvPr>
              <p:cNvSpPr/>
              <p:nvPr/>
            </p:nvSpPr>
            <p:spPr>
              <a:xfrm>
                <a:off x="7998135" y="1931677"/>
                <a:ext cx="223846" cy="223846"/>
              </a:xfrm>
              <a:prstGeom prst="ellipse">
                <a:avLst/>
              </a:prstGeom>
              <a:solidFill>
                <a:srgbClr val="E9C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30700899"/>
      </p:ext>
    </p:extLst>
  </p:cSld>
  <p:clrMapOvr>
    <a:masterClrMapping/>
  </p:clrMapOvr>
  <p:transition spd="slow" advTm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0b9b3bfd-f8cf-4217-8d0e-cca33ea2d18e" descr="pgQAAB+LCAAAAAAABACVklFPwjAQx79L1bdJxiKoewMJhgfFhEUfzB7qerDi2pGuMxiy7267tWOwKfi2Xf939/vf3Q5dyu8NIB8tGBZyQvFKYDaTwJCDZgT5PE8SB40pJ5SvHkWabzLkv+/qtObLG5XxK05y0LmcSoqT6tdv6a3siXLKcmZkbs9VIbxthPpuFaSEJNCUzbgE8VV36OtY+b2QQjWYpoJhqRru3OIKmSfkDwc9t9DJBLaqkIOCCsvyGDw9gE6f+kHbHJF1nkkGXO6TXrAaHSiqDr/tvL26xvGO53F93zER79YtPZjKixhv4FmV0rxmAjqEwtrcAazqqz4ObBfOr7wBbP/pUGc0vXWt4096XaDfoDcIXdxhB3l9iQ9pkorTl2hlrff5ckkjCGJgYDUB5XLEiYIm9gzHgq5iySHLTGD+sYZINtL8oVblWaxqXkynE+/mbuAha88tus7RNjz3HI/05+ypTGkuSvnNQI6iSI3ZkFeGynjLp8U/fYhmtmMcfep1RCk/PlCLf7DjKqh2HBY/d5/0VaYEAAA=">
            <a:extLst>
              <a:ext uri="{FF2B5EF4-FFF2-40B4-BE49-F238E27FC236}">
                <a16:creationId xmlns:a16="http://schemas.microsoft.com/office/drawing/2014/main" id="{4CF1672C-9379-4C93-B0EF-BABEB20F0941}"/>
              </a:ext>
            </a:extLst>
          </p:cNvPr>
          <p:cNvGrpSpPr>
            <a:grpSpLocks noChangeAspect="1"/>
          </p:cNvGrpSpPr>
          <p:nvPr/>
        </p:nvGrpSpPr>
        <p:grpSpPr>
          <a:xfrm>
            <a:off x="2603498" y="1968372"/>
            <a:ext cx="2311402" cy="2311402"/>
            <a:chOff x="3923225" y="2207491"/>
            <a:chExt cx="2592820" cy="2592820"/>
          </a:xfrm>
        </p:grpSpPr>
        <p:sp>
          <p:nvSpPr>
            <p:cNvPr id="3" name="ExtraShape">
              <a:extLst>
                <a:ext uri="{FF2B5EF4-FFF2-40B4-BE49-F238E27FC236}">
                  <a16:creationId xmlns:a16="http://schemas.microsoft.com/office/drawing/2014/main" id="{0B0BEEFE-BB5E-4801-9F06-71F3AC6BA08D}"/>
                </a:ext>
              </a:extLst>
            </p:cNvPr>
            <p:cNvSpPr/>
            <p:nvPr/>
          </p:nvSpPr>
          <p:spPr bwMode="auto">
            <a:xfrm>
              <a:off x="4114581" y="2397728"/>
              <a:ext cx="2206750" cy="2206750"/>
            </a:xfrm>
            <a:prstGeom prst="blockArc">
              <a:avLst>
                <a:gd name="adj1" fmla="val 10800000"/>
                <a:gd name="adj2" fmla="val 10800000"/>
                <a:gd name="adj3" fmla="val 5893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" name="ValueShape">
              <a:extLst>
                <a:ext uri="{FF2B5EF4-FFF2-40B4-BE49-F238E27FC236}">
                  <a16:creationId xmlns:a16="http://schemas.microsoft.com/office/drawing/2014/main" id="{DEF6102D-E889-44D4-8D83-AC0CA0447331}"/>
                </a:ext>
              </a:extLst>
            </p:cNvPr>
            <p:cNvSpPr/>
            <p:nvPr/>
          </p:nvSpPr>
          <p:spPr bwMode="auto">
            <a:xfrm>
              <a:off x="4049677" y="2333943"/>
              <a:ext cx="2339916" cy="2338239"/>
            </a:xfrm>
            <a:prstGeom prst="blockArc">
              <a:avLst>
                <a:gd name="adj1" fmla="val 16200000"/>
                <a:gd name="adj2" fmla="val 8640000"/>
                <a:gd name="adj3" fmla="val 11634"/>
              </a:avLst>
            </a:prstGeom>
            <a:solidFill>
              <a:srgbClr val="FC39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ExtraShape2">
              <a:extLst>
                <a:ext uri="{FF2B5EF4-FFF2-40B4-BE49-F238E27FC236}">
                  <a16:creationId xmlns:a16="http://schemas.microsoft.com/office/drawing/2014/main" id="{BD986D1F-3E1F-4EB9-874D-31FD20A7AA89}"/>
                </a:ext>
              </a:extLst>
            </p:cNvPr>
            <p:cNvSpPr/>
            <p:nvPr/>
          </p:nvSpPr>
          <p:spPr bwMode="auto">
            <a:xfrm>
              <a:off x="3923225" y="2207491"/>
              <a:ext cx="2592820" cy="2592820"/>
            </a:xfrm>
            <a:prstGeom prst="ellipse">
              <a:avLst/>
            </a:prstGeom>
            <a:noFill/>
            <a:ln w="28575" cmpd="sng">
              <a:solidFill>
                <a:srgbClr val="FC395B">
                  <a:alpha val="5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7" name="IconShape">
              <a:extLst>
                <a:ext uri="{FF2B5EF4-FFF2-40B4-BE49-F238E27FC236}">
                  <a16:creationId xmlns:a16="http://schemas.microsoft.com/office/drawing/2014/main" id="{1CFF98DA-813B-4D77-8BBA-F9D6219BF144}"/>
                </a:ext>
              </a:extLst>
            </p:cNvPr>
            <p:cNvSpPr/>
            <p:nvPr/>
          </p:nvSpPr>
          <p:spPr bwMode="auto">
            <a:xfrm>
              <a:off x="4789854" y="3080669"/>
              <a:ext cx="856204" cy="785718"/>
            </a:xfrm>
            <a:custGeom>
              <a:avLst/>
              <a:gdLst>
                <a:gd name="connsiteX0" fmla="*/ 350851 w 599171"/>
                <a:gd name="connsiteY0" fmla="*/ 405257 h 549846"/>
                <a:gd name="connsiteX1" fmla="*/ 394672 w 599171"/>
                <a:gd name="connsiteY1" fmla="*/ 405257 h 549846"/>
                <a:gd name="connsiteX2" fmla="*/ 394672 w 599171"/>
                <a:gd name="connsiteY2" fmla="*/ 528464 h 549846"/>
                <a:gd name="connsiteX3" fmla="*/ 350851 w 599171"/>
                <a:gd name="connsiteY3" fmla="*/ 528464 h 549846"/>
                <a:gd name="connsiteX4" fmla="*/ 418947 w 599171"/>
                <a:gd name="connsiteY4" fmla="*/ 362989 h 549846"/>
                <a:gd name="connsiteX5" fmla="*/ 462839 w 599171"/>
                <a:gd name="connsiteY5" fmla="*/ 362989 h 549846"/>
                <a:gd name="connsiteX6" fmla="*/ 462839 w 599171"/>
                <a:gd name="connsiteY6" fmla="*/ 528465 h 549846"/>
                <a:gd name="connsiteX7" fmla="*/ 418947 w 599171"/>
                <a:gd name="connsiteY7" fmla="*/ 528465 h 549846"/>
                <a:gd name="connsiteX8" fmla="*/ 487113 w 599171"/>
                <a:gd name="connsiteY8" fmla="*/ 320932 h 549846"/>
                <a:gd name="connsiteX9" fmla="*/ 531005 w 599171"/>
                <a:gd name="connsiteY9" fmla="*/ 320932 h 549846"/>
                <a:gd name="connsiteX10" fmla="*/ 531005 w 599171"/>
                <a:gd name="connsiteY10" fmla="*/ 528465 h 549846"/>
                <a:gd name="connsiteX11" fmla="*/ 487113 w 599171"/>
                <a:gd name="connsiteY11" fmla="*/ 528465 h 549846"/>
                <a:gd name="connsiteX12" fmla="*/ 555279 w 599171"/>
                <a:gd name="connsiteY12" fmla="*/ 278945 h 549846"/>
                <a:gd name="connsiteX13" fmla="*/ 599171 w 599171"/>
                <a:gd name="connsiteY13" fmla="*/ 278945 h 549846"/>
                <a:gd name="connsiteX14" fmla="*/ 599171 w 599171"/>
                <a:gd name="connsiteY14" fmla="*/ 528464 h 549846"/>
                <a:gd name="connsiteX15" fmla="*/ 555279 w 599171"/>
                <a:gd name="connsiteY15" fmla="*/ 528464 h 549846"/>
                <a:gd name="connsiteX16" fmla="*/ 257092 w 599171"/>
                <a:gd name="connsiteY16" fmla="*/ 0 h 549846"/>
                <a:gd name="connsiteX17" fmla="*/ 399061 w 599171"/>
                <a:gd name="connsiteY17" fmla="*/ 142037 h 549846"/>
                <a:gd name="connsiteX18" fmla="*/ 320591 w 599171"/>
                <a:gd name="connsiteY18" fmla="*/ 290261 h 549846"/>
                <a:gd name="connsiteX19" fmla="*/ 424874 w 599171"/>
                <a:gd name="connsiteY19" fmla="*/ 341559 h 549846"/>
                <a:gd name="connsiteX20" fmla="*/ 397512 w 599171"/>
                <a:gd name="connsiteY20" fmla="*/ 341559 h 549846"/>
                <a:gd name="connsiteX21" fmla="*/ 397512 w 599171"/>
                <a:gd name="connsiteY21" fmla="*/ 383578 h 549846"/>
                <a:gd name="connsiteX22" fmla="*/ 329367 w 599171"/>
                <a:gd name="connsiteY22" fmla="*/ 383578 h 549846"/>
                <a:gd name="connsiteX23" fmla="*/ 329367 w 599171"/>
                <a:gd name="connsiteY23" fmla="*/ 547526 h 549846"/>
                <a:gd name="connsiteX24" fmla="*/ 257092 w 599171"/>
                <a:gd name="connsiteY24" fmla="*/ 549846 h 549846"/>
                <a:gd name="connsiteX25" fmla="*/ 329109 w 599171"/>
                <a:gd name="connsiteY25" fmla="*/ 477925 h 549846"/>
                <a:gd name="connsiteX26" fmla="*/ 268450 w 599171"/>
                <a:gd name="connsiteY26" fmla="*/ 331506 h 549846"/>
                <a:gd name="connsiteX27" fmla="*/ 269224 w 599171"/>
                <a:gd name="connsiteY27" fmla="*/ 331506 h 549846"/>
                <a:gd name="connsiteX28" fmla="*/ 292714 w 599171"/>
                <a:gd name="connsiteY28" fmla="*/ 304439 h 549846"/>
                <a:gd name="connsiteX29" fmla="*/ 257092 w 599171"/>
                <a:gd name="connsiteY29" fmla="*/ 311141 h 549846"/>
                <a:gd name="connsiteX30" fmla="*/ 221471 w 599171"/>
                <a:gd name="connsiteY30" fmla="*/ 304439 h 549846"/>
                <a:gd name="connsiteX31" fmla="*/ 245219 w 599171"/>
                <a:gd name="connsiteY31" fmla="*/ 331506 h 549846"/>
                <a:gd name="connsiteX32" fmla="*/ 245735 w 599171"/>
                <a:gd name="connsiteY32" fmla="*/ 331506 h 549846"/>
                <a:gd name="connsiteX33" fmla="*/ 185075 w 599171"/>
                <a:gd name="connsiteY33" fmla="*/ 477925 h 549846"/>
                <a:gd name="connsiteX34" fmla="*/ 257092 w 599171"/>
                <a:gd name="connsiteY34" fmla="*/ 549846 h 549846"/>
                <a:gd name="connsiteX35" fmla="*/ 0 w 599171"/>
                <a:gd name="connsiteY35" fmla="*/ 486432 h 549846"/>
                <a:gd name="connsiteX36" fmla="*/ 193594 w 599171"/>
                <a:gd name="connsiteY36" fmla="*/ 290261 h 549846"/>
                <a:gd name="connsiteX37" fmla="*/ 115124 w 599171"/>
                <a:gd name="connsiteY37" fmla="*/ 142037 h 549846"/>
                <a:gd name="connsiteX38" fmla="*/ 257092 w 599171"/>
                <a:gd name="connsiteY38" fmla="*/ 0 h 54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99171" h="549846">
                  <a:moveTo>
                    <a:pt x="350851" y="405257"/>
                  </a:moveTo>
                  <a:lnTo>
                    <a:pt x="394672" y="405257"/>
                  </a:lnTo>
                  <a:lnTo>
                    <a:pt x="394672" y="528464"/>
                  </a:lnTo>
                  <a:lnTo>
                    <a:pt x="350851" y="528464"/>
                  </a:lnTo>
                  <a:close/>
                  <a:moveTo>
                    <a:pt x="418947" y="362989"/>
                  </a:moveTo>
                  <a:lnTo>
                    <a:pt x="462839" y="362989"/>
                  </a:lnTo>
                  <a:lnTo>
                    <a:pt x="462839" y="528465"/>
                  </a:lnTo>
                  <a:lnTo>
                    <a:pt x="418947" y="528465"/>
                  </a:lnTo>
                  <a:close/>
                  <a:moveTo>
                    <a:pt x="487113" y="320932"/>
                  </a:moveTo>
                  <a:lnTo>
                    <a:pt x="531005" y="320932"/>
                  </a:lnTo>
                  <a:lnTo>
                    <a:pt x="531005" y="528465"/>
                  </a:lnTo>
                  <a:lnTo>
                    <a:pt x="487113" y="528465"/>
                  </a:lnTo>
                  <a:close/>
                  <a:moveTo>
                    <a:pt x="555279" y="278945"/>
                  </a:moveTo>
                  <a:lnTo>
                    <a:pt x="599171" y="278945"/>
                  </a:lnTo>
                  <a:lnTo>
                    <a:pt x="599171" y="528464"/>
                  </a:lnTo>
                  <a:lnTo>
                    <a:pt x="555279" y="528464"/>
                  </a:lnTo>
                  <a:close/>
                  <a:moveTo>
                    <a:pt x="257092" y="0"/>
                  </a:moveTo>
                  <a:cubicBezTo>
                    <a:pt x="335562" y="0"/>
                    <a:pt x="399061" y="63672"/>
                    <a:pt x="399061" y="142037"/>
                  </a:cubicBezTo>
                  <a:cubicBezTo>
                    <a:pt x="399061" y="197460"/>
                    <a:pt x="367054" y="259069"/>
                    <a:pt x="320591" y="290261"/>
                  </a:cubicBezTo>
                  <a:cubicBezTo>
                    <a:pt x="359826" y="300314"/>
                    <a:pt x="395447" y="318875"/>
                    <a:pt x="424874" y="341559"/>
                  </a:cubicBezTo>
                  <a:lnTo>
                    <a:pt x="397512" y="341559"/>
                  </a:lnTo>
                  <a:lnTo>
                    <a:pt x="397512" y="383578"/>
                  </a:lnTo>
                  <a:lnTo>
                    <a:pt x="329367" y="383578"/>
                  </a:lnTo>
                  <a:lnTo>
                    <a:pt x="329367" y="547526"/>
                  </a:lnTo>
                  <a:cubicBezTo>
                    <a:pt x="305878" y="549073"/>
                    <a:pt x="281614" y="549846"/>
                    <a:pt x="257092" y="549846"/>
                  </a:cubicBezTo>
                  <a:lnTo>
                    <a:pt x="329109" y="477925"/>
                  </a:lnTo>
                  <a:lnTo>
                    <a:pt x="268450" y="331506"/>
                  </a:lnTo>
                  <a:lnTo>
                    <a:pt x="269224" y="331506"/>
                  </a:lnTo>
                  <a:lnTo>
                    <a:pt x="292714" y="304439"/>
                  </a:lnTo>
                  <a:cubicBezTo>
                    <a:pt x="281356" y="308563"/>
                    <a:pt x="269482" y="311141"/>
                    <a:pt x="257092" y="311141"/>
                  </a:cubicBezTo>
                  <a:cubicBezTo>
                    <a:pt x="244961" y="311141"/>
                    <a:pt x="233087" y="308563"/>
                    <a:pt x="221471" y="304439"/>
                  </a:cubicBezTo>
                  <a:lnTo>
                    <a:pt x="245219" y="331506"/>
                  </a:lnTo>
                  <a:lnTo>
                    <a:pt x="245735" y="331506"/>
                  </a:lnTo>
                  <a:lnTo>
                    <a:pt x="185075" y="477925"/>
                  </a:lnTo>
                  <a:lnTo>
                    <a:pt x="257092" y="549846"/>
                  </a:lnTo>
                  <a:cubicBezTo>
                    <a:pt x="128546" y="549846"/>
                    <a:pt x="0" y="528708"/>
                    <a:pt x="0" y="486432"/>
                  </a:cubicBezTo>
                  <a:cubicBezTo>
                    <a:pt x="0" y="415027"/>
                    <a:pt x="82342" y="318617"/>
                    <a:pt x="193594" y="290261"/>
                  </a:cubicBezTo>
                  <a:cubicBezTo>
                    <a:pt x="147131" y="259069"/>
                    <a:pt x="115124" y="197460"/>
                    <a:pt x="115124" y="142037"/>
                  </a:cubicBezTo>
                  <a:cubicBezTo>
                    <a:pt x="115124" y="63672"/>
                    <a:pt x="178622" y="0"/>
                    <a:pt x="257092" y="0"/>
                  </a:cubicBezTo>
                  <a:close/>
                </a:path>
              </a:pathLst>
            </a:custGeom>
            <a:solidFill>
              <a:srgbClr val="FC39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8" name="0b9b3bfd-f8cf-4217-8d0e-cca33ea2d18e" descr="NgUAAB+LCAAAAAAABACtVE1PwkAQ/S8r3tCUQlF7AyvGg0oC8WI4rO1AB9st2d0mEMN/d7pdYJEPY+KtfTNv+mbmTb9YAxMWshZrsoZeLYCeRzmXOkI+kzx/LhLIKDaUxQKkRlAsfP+yJN8hvfGsBJu1IvwZBeZlbmAWetceQXzpQC3PgBHEmPMswhlqqk3IkxqCjEFom6hlCU1mX7pBRXqURbmgj3ps3dyIabsdaIli5qixbOZdsuPsjsPuF0UGXBzSayXH6IFDvy+yQh6SN6ldJ/V1OsUYxinkYFgUGqPQPZGMUp5s5taXOEu1AKUs8Poxh1g7tLBLRFPSpJcqpeIXg0Hkd24Dn3S6oieUgiKhAbm7vHFk9ZJ5qXROK7CJOwOsTCMSpmb9VHjIySWgQSoTOajgxGm1IoElC/0mbYg8ZidzdWe6ehCJBfwbA9AMFvBC7EpnPUYDscn60JBbSZPdVm5df6LCD8xQr8721Dndk/m22uvniMIxLHXrjMLOnsI7R2HF3Gn7YeGdwjZb/3Ub/6N8f7Yt76flz841OK2uvhdXXG1lNsCs+vX04upnQKeiQFuDb+5hC1Z2cS9nL3DSR/Y2+zz+rMwZF+I3fwXVDCbrb/Va3hM2BQAA">
            <a:extLst>
              <a:ext uri="{FF2B5EF4-FFF2-40B4-BE49-F238E27FC236}">
                <a16:creationId xmlns:a16="http://schemas.microsoft.com/office/drawing/2014/main" id="{BD523D9C-F049-4F81-8C8F-7E01F82F200E}"/>
              </a:ext>
            </a:extLst>
          </p:cNvPr>
          <p:cNvGrpSpPr>
            <a:grpSpLocks noChangeAspect="1"/>
          </p:cNvGrpSpPr>
          <p:nvPr/>
        </p:nvGrpSpPr>
        <p:grpSpPr>
          <a:xfrm>
            <a:off x="7306127" y="1968372"/>
            <a:ext cx="2311402" cy="2311402"/>
            <a:chOff x="3923225" y="2207491"/>
            <a:chExt cx="2592820" cy="2592820"/>
          </a:xfrm>
        </p:grpSpPr>
        <p:sp>
          <p:nvSpPr>
            <p:cNvPr id="9" name="ExtraShape">
              <a:extLst>
                <a:ext uri="{FF2B5EF4-FFF2-40B4-BE49-F238E27FC236}">
                  <a16:creationId xmlns:a16="http://schemas.microsoft.com/office/drawing/2014/main" id="{9B5F6105-76C6-42BE-9A79-E6E117D022B0}"/>
                </a:ext>
              </a:extLst>
            </p:cNvPr>
            <p:cNvSpPr/>
            <p:nvPr/>
          </p:nvSpPr>
          <p:spPr bwMode="auto">
            <a:xfrm>
              <a:off x="4114581" y="2397728"/>
              <a:ext cx="2206750" cy="2206750"/>
            </a:xfrm>
            <a:prstGeom prst="blockArc">
              <a:avLst>
                <a:gd name="adj1" fmla="val 10800000"/>
                <a:gd name="adj2" fmla="val 10800000"/>
                <a:gd name="adj3" fmla="val 5893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" name="ValueShape">
              <a:extLst>
                <a:ext uri="{FF2B5EF4-FFF2-40B4-BE49-F238E27FC236}">
                  <a16:creationId xmlns:a16="http://schemas.microsoft.com/office/drawing/2014/main" id="{65DCDF9D-423D-4144-9DDD-63D1A8E551CD}"/>
                </a:ext>
              </a:extLst>
            </p:cNvPr>
            <p:cNvSpPr/>
            <p:nvPr/>
          </p:nvSpPr>
          <p:spPr bwMode="auto">
            <a:xfrm>
              <a:off x="4049677" y="2333943"/>
              <a:ext cx="2339916" cy="2338239"/>
            </a:xfrm>
            <a:prstGeom prst="blockArc">
              <a:avLst>
                <a:gd name="adj1" fmla="val 16200000"/>
                <a:gd name="adj2" fmla="val 2160000"/>
                <a:gd name="adj3" fmla="val 11634"/>
              </a:avLst>
            </a:prstGeom>
            <a:solidFill>
              <a:srgbClr val="19C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2" name="ExtraShape2">
              <a:extLst>
                <a:ext uri="{FF2B5EF4-FFF2-40B4-BE49-F238E27FC236}">
                  <a16:creationId xmlns:a16="http://schemas.microsoft.com/office/drawing/2014/main" id="{67D24B41-157D-4DDF-9665-D73F4647611B}"/>
                </a:ext>
              </a:extLst>
            </p:cNvPr>
            <p:cNvSpPr/>
            <p:nvPr/>
          </p:nvSpPr>
          <p:spPr bwMode="auto">
            <a:xfrm>
              <a:off x="3923225" y="2207491"/>
              <a:ext cx="2592820" cy="2592820"/>
            </a:xfrm>
            <a:prstGeom prst="ellipse">
              <a:avLst/>
            </a:prstGeom>
            <a:noFill/>
            <a:ln w="28575" cmpd="sng">
              <a:solidFill>
                <a:srgbClr val="19C0B4">
                  <a:alpha val="50000"/>
                </a:srgbClr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bg1">
                    <a:alpha val="50000"/>
                  </a:schemeClr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3" name="IconShape">
              <a:extLst>
                <a:ext uri="{FF2B5EF4-FFF2-40B4-BE49-F238E27FC236}">
                  <a16:creationId xmlns:a16="http://schemas.microsoft.com/office/drawing/2014/main" id="{2843F004-210A-4EC6-A6F1-ED8DE510C627}"/>
                </a:ext>
              </a:extLst>
            </p:cNvPr>
            <p:cNvSpPr/>
            <p:nvPr/>
          </p:nvSpPr>
          <p:spPr bwMode="auto">
            <a:xfrm>
              <a:off x="4789854" y="3080669"/>
              <a:ext cx="856204" cy="785718"/>
            </a:xfrm>
            <a:custGeom>
              <a:avLst/>
              <a:gdLst>
                <a:gd name="connsiteX0" fmla="*/ 350851 w 599171"/>
                <a:gd name="connsiteY0" fmla="*/ 405257 h 549846"/>
                <a:gd name="connsiteX1" fmla="*/ 394672 w 599171"/>
                <a:gd name="connsiteY1" fmla="*/ 405257 h 549846"/>
                <a:gd name="connsiteX2" fmla="*/ 394672 w 599171"/>
                <a:gd name="connsiteY2" fmla="*/ 528464 h 549846"/>
                <a:gd name="connsiteX3" fmla="*/ 350851 w 599171"/>
                <a:gd name="connsiteY3" fmla="*/ 528464 h 549846"/>
                <a:gd name="connsiteX4" fmla="*/ 418947 w 599171"/>
                <a:gd name="connsiteY4" fmla="*/ 362989 h 549846"/>
                <a:gd name="connsiteX5" fmla="*/ 462839 w 599171"/>
                <a:gd name="connsiteY5" fmla="*/ 362989 h 549846"/>
                <a:gd name="connsiteX6" fmla="*/ 462839 w 599171"/>
                <a:gd name="connsiteY6" fmla="*/ 528465 h 549846"/>
                <a:gd name="connsiteX7" fmla="*/ 418947 w 599171"/>
                <a:gd name="connsiteY7" fmla="*/ 528465 h 549846"/>
                <a:gd name="connsiteX8" fmla="*/ 487113 w 599171"/>
                <a:gd name="connsiteY8" fmla="*/ 320932 h 549846"/>
                <a:gd name="connsiteX9" fmla="*/ 531005 w 599171"/>
                <a:gd name="connsiteY9" fmla="*/ 320932 h 549846"/>
                <a:gd name="connsiteX10" fmla="*/ 531005 w 599171"/>
                <a:gd name="connsiteY10" fmla="*/ 528465 h 549846"/>
                <a:gd name="connsiteX11" fmla="*/ 487113 w 599171"/>
                <a:gd name="connsiteY11" fmla="*/ 528465 h 549846"/>
                <a:gd name="connsiteX12" fmla="*/ 555279 w 599171"/>
                <a:gd name="connsiteY12" fmla="*/ 278945 h 549846"/>
                <a:gd name="connsiteX13" fmla="*/ 599171 w 599171"/>
                <a:gd name="connsiteY13" fmla="*/ 278945 h 549846"/>
                <a:gd name="connsiteX14" fmla="*/ 599171 w 599171"/>
                <a:gd name="connsiteY14" fmla="*/ 528464 h 549846"/>
                <a:gd name="connsiteX15" fmla="*/ 555279 w 599171"/>
                <a:gd name="connsiteY15" fmla="*/ 528464 h 549846"/>
                <a:gd name="connsiteX16" fmla="*/ 257092 w 599171"/>
                <a:gd name="connsiteY16" fmla="*/ 0 h 549846"/>
                <a:gd name="connsiteX17" fmla="*/ 399061 w 599171"/>
                <a:gd name="connsiteY17" fmla="*/ 142037 h 549846"/>
                <a:gd name="connsiteX18" fmla="*/ 320591 w 599171"/>
                <a:gd name="connsiteY18" fmla="*/ 290261 h 549846"/>
                <a:gd name="connsiteX19" fmla="*/ 424874 w 599171"/>
                <a:gd name="connsiteY19" fmla="*/ 341559 h 549846"/>
                <a:gd name="connsiteX20" fmla="*/ 397512 w 599171"/>
                <a:gd name="connsiteY20" fmla="*/ 341559 h 549846"/>
                <a:gd name="connsiteX21" fmla="*/ 397512 w 599171"/>
                <a:gd name="connsiteY21" fmla="*/ 383578 h 549846"/>
                <a:gd name="connsiteX22" fmla="*/ 329367 w 599171"/>
                <a:gd name="connsiteY22" fmla="*/ 383578 h 549846"/>
                <a:gd name="connsiteX23" fmla="*/ 329367 w 599171"/>
                <a:gd name="connsiteY23" fmla="*/ 547526 h 549846"/>
                <a:gd name="connsiteX24" fmla="*/ 257092 w 599171"/>
                <a:gd name="connsiteY24" fmla="*/ 549846 h 549846"/>
                <a:gd name="connsiteX25" fmla="*/ 329109 w 599171"/>
                <a:gd name="connsiteY25" fmla="*/ 477925 h 549846"/>
                <a:gd name="connsiteX26" fmla="*/ 268450 w 599171"/>
                <a:gd name="connsiteY26" fmla="*/ 331506 h 549846"/>
                <a:gd name="connsiteX27" fmla="*/ 269224 w 599171"/>
                <a:gd name="connsiteY27" fmla="*/ 331506 h 549846"/>
                <a:gd name="connsiteX28" fmla="*/ 292714 w 599171"/>
                <a:gd name="connsiteY28" fmla="*/ 304439 h 549846"/>
                <a:gd name="connsiteX29" fmla="*/ 257092 w 599171"/>
                <a:gd name="connsiteY29" fmla="*/ 311141 h 549846"/>
                <a:gd name="connsiteX30" fmla="*/ 221471 w 599171"/>
                <a:gd name="connsiteY30" fmla="*/ 304439 h 549846"/>
                <a:gd name="connsiteX31" fmla="*/ 245219 w 599171"/>
                <a:gd name="connsiteY31" fmla="*/ 331506 h 549846"/>
                <a:gd name="connsiteX32" fmla="*/ 245735 w 599171"/>
                <a:gd name="connsiteY32" fmla="*/ 331506 h 549846"/>
                <a:gd name="connsiteX33" fmla="*/ 185075 w 599171"/>
                <a:gd name="connsiteY33" fmla="*/ 477925 h 549846"/>
                <a:gd name="connsiteX34" fmla="*/ 257092 w 599171"/>
                <a:gd name="connsiteY34" fmla="*/ 549846 h 549846"/>
                <a:gd name="connsiteX35" fmla="*/ 0 w 599171"/>
                <a:gd name="connsiteY35" fmla="*/ 486432 h 549846"/>
                <a:gd name="connsiteX36" fmla="*/ 193594 w 599171"/>
                <a:gd name="connsiteY36" fmla="*/ 290261 h 549846"/>
                <a:gd name="connsiteX37" fmla="*/ 115124 w 599171"/>
                <a:gd name="connsiteY37" fmla="*/ 142037 h 549846"/>
                <a:gd name="connsiteX38" fmla="*/ 257092 w 599171"/>
                <a:gd name="connsiteY38" fmla="*/ 0 h 5498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599171" h="549846">
                  <a:moveTo>
                    <a:pt x="350851" y="405257"/>
                  </a:moveTo>
                  <a:lnTo>
                    <a:pt x="394672" y="405257"/>
                  </a:lnTo>
                  <a:lnTo>
                    <a:pt x="394672" y="528464"/>
                  </a:lnTo>
                  <a:lnTo>
                    <a:pt x="350851" y="528464"/>
                  </a:lnTo>
                  <a:close/>
                  <a:moveTo>
                    <a:pt x="418947" y="362989"/>
                  </a:moveTo>
                  <a:lnTo>
                    <a:pt x="462839" y="362989"/>
                  </a:lnTo>
                  <a:lnTo>
                    <a:pt x="462839" y="528465"/>
                  </a:lnTo>
                  <a:lnTo>
                    <a:pt x="418947" y="528465"/>
                  </a:lnTo>
                  <a:close/>
                  <a:moveTo>
                    <a:pt x="487113" y="320932"/>
                  </a:moveTo>
                  <a:lnTo>
                    <a:pt x="531005" y="320932"/>
                  </a:lnTo>
                  <a:lnTo>
                    <a:pt x="531005" y="528465"/>
                  </a:lnTo>
                  <a:lnTo>
                    <a:pt x="487113" y="528465"/>
                  </a:lnTo>
                  <a:close/>
                  <a:moveTo>
                    <a:pt x="555279" y="278945"/>
                  </a:moveTo>
                  <a:lnTo>
                    <a:pt x="599171" y="278945"/>
                  </a:lnTo>
                  <a:lnTo>
                    <a:pt x="599171" y="528464"/>
                  </a:lnTo>
                  <a:lnTo>
                    <a:pt x="555279" y="528464"/>
                  </a:lnTo>
                  <a:close/>
                  <a:moveTo>
                    <a:pt x="257092" y="0"/>
                  </a:moveTo>
                  <a:cubicBezTo>
                    <a:pt x="335562" y="0"/>
                    <a:pt x="399061" y="63672"/>
                    <a:pt x="399061" y="142037"/>
                  </a:cubicBezTo>
                  <a:cubicBezTo>
                    <a:pt x="399061" y="197460"/>
                    <a:pt x="367054" y="259069"/>
                    <a:pt x="320591" y="290261"/>
                  </a:cubicBezTo>
                  <a:cubicBezTo>
                    <a:pt x="359826" y="300314"/>
                    <a:pt x="395447" y="318875"/>
                    <a:pt x="424874" y="341559"/>
                  </a:cubicBezTo>
                  <a:lnTo>
                    <a:pt x="397512" y="341559"/>
                  </a:lnTo>
                  <a:lnTo>
                    <a:pt x="397512" y="383578"/>
                  </a:lnTo>
                  <a:lnTo>
                    <a:pt x="329367" y="383578"/>
                  </a:lnTo>
                  <a:lnTo>
                    <a:pt x="329367" y="547526"/>
                  </a:lnTo>
                  <a:cubicBezTo>
                    <a:pt x="305878" y="549073"/>
                    <a:pt x="281614" y="549846"/>
                    <a:pt x="257092" y="549846"/>
                  </a:cubicBezTo>
                  <a:lnTo>
                    <a:pt x="329109" y="477925"/>
                  </a:lnTo>
                  <a:lnTo>
                    <a:pt x="268450" y="331506"/>
                  </a:lnTo>
                  <a:lnTo>
                    <a:pt x="269224" y="331506"/>
                  </a:lnTo>
                  <a:lnTo>
                    <a:pt x="292714" y="304439"/>
                  </a:lnTo>
                  <a:cubicBezTo>
                    <a:pt x="281356" y="308563"/>
                    <a:pt x="269482" y="311141"/>
                    <a:pt x="257092" y="311141"/>
                  </a:cubicBezTo>
                  <a:cubicBezTo>
                    <a:pt x="244961" y="311141"/>
                    <a:pt x="233087" y="308563"/>
                    <a:pt x="221471" y="304439"/>
                  </a:cubicBezTo>
                  <a:lnTo>
                    <a:pt x="245219" y="331506"/>
                  </a:lnTo>
                  <a:lnTo>
                    <a:pt x="245735" y="331506"/>
                  </a:lnTo>
                  <a:lnTo>
                    <a:pt x="185075" y="477925"/>
                  </a:lnTo>
                  <a:lnTo>
                    <a:pt x="257092" y="549846"/>
                  </a:lnTo>
                  <a:cubicBezTo>
                    <a:pt x="128546" y="549846"/>
                    <a:pt x="0" y="528708"/>
                    <a:pt x="0" y="486432"/>
                  </a:cubicBezTo>
                  <a:cubicBezTo>
                    <a:pt x="0" y="415027"/>
                    <a:pt x="82342" y="318617"/>
                    <a:pt x="193594" y="290261"/>
                  </a:cubicBezTo>
                  <a:cubicBezTo>
                    <a:pt x="147131" y="259069"/>
                    <a:pt x="115124" y="197460"/>
                    <a:pt x="115124" y="142037"/>
                  </a:cubicBezTo>
                  <a:cubicBezTo>
                    <a:pt x="115124" y="63672"/>
                    <a:pt x="178622" y="0"/>
                    <a:pt x="257092" y="0"/>
                  </a:cubicBezTo>
                  <a:close/>
                </a:path>
              </a:pathLst>
            </a:custGeom>
            <a:solidFill>
              <a:srgbClr val="19C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EAF6472-E4C6-4AE4-85D3-1B8D4B27FFED}"/>
              </a:ext>
            </a:extLst>
          </p:cNvPr>
          <p:cNvGrpSpPr/>
          <p:nvPr/>
        </p:nvGrpSpPr>
        <p:grpSpPr>
          <a:xfrm>
            <a:off x="1584140" y="4603340"/>
            <a:ext cx="4346760" cy="1215524"/>
            <a:chOff x="7643170" y="4214011"/>
            <a:chExt cx="4346760" cy="1215524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D362CEEA-6023-4F87-9950-E676A0151C24}"/>
                </a:ext>
              </a:extLst>
            </p:cNvPr>
            <p:cNvSpPr txBox="1"/>
            <p:nvPr/>
          </p:nvSpPr>
          <p:spPr>
            <a:xfrm>
              <a:off x="9108663" y="4214011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BF97BD5-DE9B-4DDF-9CC4-1247351E4E05}"/>
                </a:ext>
              </a:extLst>
            </p:cNvPr>
            <p:cNvSpPr txBox="1"/>
            <p:nvPr/>
          </p:nvSpPr>
          <p:spPr>
            <a:xfrm>
              <a:off x="7643170" y="4640408"/>
              <a:ext cx="4346760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 </a:t>
              </a:r>
            </a:p>
            <a:p>
              <a:pPr algn="ctr">
                <a:lnSpc>
                  <a:spcPct val="130000"/>
                </a:lnSpc>
              </a:pP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7437ABE-B126-40FA-A6ED-8C98E81CBC07}"/>
              </a:ext>
            </a:extLst>
          </p:cNvPr>
          <p:cNvGrpSpPr/>
          <p:nvPr/>
        </p:nvGrpSpPr>
        <p:grpSpPr>
          <a:xfrm>
            <a:off x="6286769" y="4603340"/>
            <a:ext cx="4346760" cy="1215524"/>
            <a:chOff x="7643170" y="4214011"/>
            <a:chExt cx="4346760" cy="1215524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F31C28B-CDB1-4D34-8101-A7C334C1D36D}"/>
                </a:ext>
              </a:extLst>
            </p:cNvPr>
            <p:cNvSpPr txBox="1"/>
            <p:nvPr/>
          </p:nvSpPr>
          <p:spPr>
            <a:xfrm>
              <a:off x="9108663" y="4214011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CC32796C-3809-49D3-AEE0-45497B1B1F70}"/>
                </a:ext>
              </a:extLst>
            </p:cNvPr>
            <p:cNvSpPr txBox="1"/>
            <p:nvPr/>
          </p:nvSpPr>
          <p:spPr>
            <a:xfrm>
              <a:off x="7643170" y="4640408"/>
              <a:ext cx="4346760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 </a:t>
              </a:r>
            </a:p>
            <a:p>
              <a:pPr algn="ctr">
                <a:lnSpc>
                  <a:spcPct val="130000"/>
                </a:lnSpc>
              </a:pPr>
              <a:endParaRPr lang="en-US" altLang="zh-CN" sz="12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0" name="文本框 19">
            <a:extLst>
              <a:ext uri="{FF2B5EF4-FFF2-40B4-BE49-F238E27FC236}">
                <a16:creationId xmlns:a16="http://schemas.microsoft.com/office/drawing/2014/main" id="{DB35AD3D-99E3-4A00-8933-5BFB6AA68177}"/>
              </a:ext>
            </a:extLst>
          </p:cNvPr>
          <p:cNvSpPr txBox="1"/>
          <p:nvPr/>
        </p:nvSpPr>
        <p:spPr>
          <a:xfrm>
            <a:off x="5514956" y="2536508"/>
            <a:ext cx="1162088" cy="117570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6000" dirty="0">
                <a:gradFill>
                  <a:gsLst>
                    <a:gs pos="20000">
                      <a:srgbClr val="FC395B"/>
                    </a:gs>
                    <a:gs pos="84000">
                      <a:srgbClr val="63EBE1"/>
                    </a:gs>
                  </a:gsLst>
                  <a:lin ang="0" scaled="1"/>
                </a:gradFill>
                <a:cs typeface="+mn-ea"/>
                <a:sym typeface="+mn-lt"/>
              </a:rPr>
              <a:t>VS</a:t>
            </a:r>
          </a:p>
        </p:txBody>
      </p: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B6E4AB12-BB68-415D-A076-34C2DD9AF2B8}"/>
              </a:ext>
            </a:extLst>
          </p:cNvPr>
          <p:cNvGrpSpPr/>
          <p:nvPr/>
        </p:nvGrpSpPr>
        <p:grpSpPr>
          <a:xfrm flipH="1">
            <a:off x="5080338" y="608325"/>
            <a:ext cx="1806777" cy="756010"/>
            <a:chOff x="9995846" y="608325"/>
            <a:chExt cx="1806777" cy="756010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D7AE2834-9133-4CCB-91A9-E8D2360E8B35}"/>
                </a:ext>
              </a:extLst>
            </p:cNvPr>
            <p:cNvSpPr txBox="1"/>
            <p:nvPr/>
          </p:nvSpPr>
          <p:spPr>
            <a:xfrm>
              <a:off x="9995846" y="718004"/>
              <a:ext cx="1806777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600" dirty="0">
                  <a:gradFill>
                    <a:gsLst>
                      <a:gs pos="20000">
                        <a:srgbClr val="FC395B"/>
                      </a:gs>
                      <a:gs pos="84000">
                        <a:srgbClr val="63EBE1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resume</a:t>
              </a:r>
              <a:endParaRPr lang="zh-CN" altLang="en-US" sz="3600" dirty="0">
                <a:gradFill>
                  <a:gsLst>
                    <a:gs pos="20000">
                      <a:srgbClr val="FC395B"/>
                    </a:gs>
                    <a:gs pos="84000">
                      <a:srgbClr val="63EBE1"/>
                    </a:gs>
                  </a:gsLst>
                  <a:lin ang="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23" name="组合 22">
              <a:extLst>
                <a:ext uri="{FF2B5EF4-FFF2-40B4-BE49-F238E27FC236}">
                  <a16:creationId xmlns:a16="http://schemas.microsoft.com/office/drawing/2014/main" id="{C70BD687-94AA-4F71-8961-7DED2439D8BC}"/>
                </a:ext>
              </a:extLst>
            </p:cNvPr>
            <p:cNvGrpSpPr/>
            <p:nvPr/>
          </p:nvGrpSpPr>
          <p:grpSpPr>
            <a:xfrm>
              <a:off x="10464698" y="608325"/>
              <a:ext cx="644524" cy="127918"/>
              <a:chOff x="7094118" y="1931677"/>
              <a:chExt cx="1127863" cy="223846"/>
            </a:xfrm>
          </p:grpSpPr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863D5F6D-A3DC-43F9-AC20-DC5F32379853}"/>
                  </a:ext>
                </a:extLst>
              </p:cNvPr>
              <p:cNvSpPr/>
              <p:nvPr/>
            </p:nvSpPr>
            <p:spPr>
              <a:xfrm>
                <a:off x="7094118" y="1931677"/>
                <a:ext cx="223846" cy="223846"/>
              </a:xfrm>
              <a:prstGeom prst="ellipse">
                <a:avLst/>
              </a:prstGeom>
              <a:solidFill>
                <a:srgbClr val="FC3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D39F0267-3496-4634-A943-56BF0868E660}"/>
                  </a:ext>
                </a:extLst>
              </p:cNvPr>
              <p:cNvSpPr/>
              <p:nvPr/>
            </p:nvSpPr>
            <p:spPr>
              <a:xfrm>
                <a:off x="7546127" y="1931677"/>
                <a:ext cx="223846" cy="223846"/>
              </a:xfrm>
              <a:prstGeom prst="ellipse">
                <a:avLst/>
              </a:prstGeom>
              <a:solidFill>
                <a:srgbClr val="19C0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8A7073C5-6CF7-4DE0-B1A2-B83CEF7E43E7}"/>
                  </a:ext>
                </a:extLst>
              </p:cNvPr>
              <p:cNvSpPr/>
              <p:nvPr/>
            </p:nvSpPr>
            <p:spPr>
              <a:xfrm>
                <a:off x="7998135" y="1931677"/>
                <a:ext cx="223846" cy="223846"/>
              </a:xfrm>
              <a:prstGeom prst="ellipse">
                <a:avLst/>
              </a:prstGeom>
              <a:solidFill>
                <a:srgbClr val="E9C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1923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DF4BEBAA-4584-4D23-98E8-12067BD6D09B}"/>
              </a:ext>
            </a:extLst>
          </p:cNvPr>
          <p:cNvSpPr/>
          <p:nvPr/>
        </p:nvSpPr>
        <p:spPr>
          <a:xfrm>
            <a:off x="8337412" y="2347524"/>
            <a:ext cx="2050217" cy="3710376"/>
          </a:xfrm>
          <a:custGeom>
            <a:avLst/>
            <a:gdLst>
              <a:gd name="connsiteX0" fmla="*/ 1207142 w 1790410"/>
              <a:gd name="connsiteY0" fmla="*/ 0 h 3240190"/>
              <a:gd name="connsiteX1" fmla="*/ 1790410 w 1790410"/>
              <a:gd name="connsiteY1" fmla="*/ 0 h 3240190"/>
              <a:gd name="connsiteX2" fmla="*/ 583268 w 1790410"/>
              <a:gd name="connsiteY2" fmla="*/ 3240190 h 3240190"/>
              <a:gd name="connsiteX3" fmla="*/ 0 w 1790410"/>
              <a:gd name="connsiteY3" fmla="*/ 3240190 h 324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410" h="3240190">
                <a:moveTo>
                  <a:pt x="1207142" y="0"/>
                </a:moveTo>
                <a:lnTo>
                  <a:pt x="1790410" y="0"/>
                </a:lnTo>
                <a:lnTo>
                  <a:pt x="583268" y="3240190"/>
                </a:lnTo>
                <a:lnTo>
                  <a:pt x="0" y="3240190"/>
                </a:lnTo>
                <a:close/>
              </a:path>
            </a:pathLst>
          </a:custGeom>
          <a:solidFill>
            <a:srgbClr val="FC3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FEA2F883-E9C0-4885-84B6-2471B5230864}"/>
              </a:ext>
            </a:extLst>
          </p:cNvPr>
          <p:cNvSpPr/>
          <p:nvPr/>
        </p:nvSpPr>
        <p:spPr>
          <a:xfrm>
            <a:off x="6511131" y="0"/>
            <a:ext cx="5077851" cy="5838300"/>
          </a:xfrm>
          <a:custGeom>
            <a:avLst/>
            <a:gdLst>
              <a:gd name="connsiteX0" fmla="*/ 3855964 w 4434376"/>
              <a:gd name="connsiteY0" fmla="*/ 0 h 5098459"/>
              <a:gd name="connsiteX1" fmla="*/ 4434376 w 4434376"/>
              <a:gd name="connsiteY1" fmla="*/ 0 h 5098459"/>
              <a:gd name="connsiteX2" fmla="*/ 3011194 w 4434376"/>
              <a:gd name="connsiteY2" fmla="*/ 3820081 h 5098459"/>
              <a:gd name="connsiteX3" fmla="*/ 2432782 w 4434376"/>
              <a:gd name="connsiteY3" fmla="*/ 3820081 h 5098459"/>
              <a:gd name="connsiteX4" fmla="*/ 3101511 w 4434376"/>
              <a:gd name="connsiteY4" fmla="*/ 0 h 5098459"/>
              <a:gd name="connsiteX5" fmla="*/ 3679924 w 4434376"/>
              <a:gd name="connsiteY5" fmla="*/ 0 h 5098459"/>
              <a:gd name="connsiteX6" fmla="*/ 1997920 w 4434376"/>
              <a:gd name="connsiteY6" fmla="*/ 4514807 h 5098459"/>
              <a:gd name="connsiteX7" fmla="*/ 1419507 w 4434376"/>
              <a:gd name="connsiteY7" fmla="*/ 4514807 h 5098459"/>
              <a:gd name="connsiteX8" fmla="*/ 2347060 w 4434376"/>
              <a:gd name="connsiteY8" fmla="*/ 0 h 5098459"/>
              <a:gd name="connsiteX9" fmla="*/ 2925473 w 4434376"/>
              <a:gd name="connsiteY9" fmla="*/ 0 h 5098459"/>
              <a:gd name="connsiteX10" fmla="*/ 1026027 w 4434376"/>
              <a:gd name="connsiteY10" fmla="*/ 5098459 h 5098459"/>
              <a:gd name="connsiteX11" fmla="*/ 447614 w 4434376"/>
              <a:gd name="connsiteY11" fmla="*/ 5098459 h 5098459"/>
              <a:gd name="connsiteX12" fmla="*/ 1592608 w 4434376"/>
              <a:gd name="connsiteY12" fmla="*/ 0 h 5098459"/>
              <a:gd name="connsiteX13" fmla="*/ 2171023 w 4434376"/>
              <a:gd name="connsiteY13" fmla="*/ 0 h 5098459"/>
              <a:gd name="connsiteX14" fmla="*/ 578413 w 4434376"/>
              <a:gd name="connsiteY14" fmla="*/ 4274849 h 5098459"/>
              <a:gd name="connsiteX15" fmla="*/ 0 w 4434376"/>
              <a:gd name="connsiteY15" fmla="*/ 4274849 h 509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34376" h="5098459">
                <a:moveTo>
                  <a:pt x="3855964" y="0"/>
                </a:moveTo>
                <a:lnTo>
                  <a:pt x="4434376" y="0"/>
                </a:lnTo>
                <a:lnTo>
                  <a:pt x="3011194" y="3820081"/>
                </a:lnTo>
                <a:lnTo>
                  <a:pt x="2432782" y="3820081"/>
                </a:lnTo>
                <a:close/>
                <a:moveTo>
                  <a:pt x="3101511" y="0"/>
                </a:moveTo>
                <a:lnTo>
                  <a:pt x="3679924" y="0"/>
                </a:lnTo>
                <a:lnTo>
                  <a:pt x="1997920" y="4514807"/>
                </a:lnTo>
                <a:lnTo>
                  <a:pt x="1419507" y="4514807"/>
                </a:lnTo>
                <a:close/>
                <a:moveTo>
                  <a:pt x="2347060" y="0"/>
                </a:moveTo>
                <a:lnTo>
                  <a:pt x="2925473" y="0"/>
                </a:lnTo>
                <a:lnTo>
                  <a:pt x="1026027" y="5098459"/>
                </a:lnTo>
                <a:lnTo>
                  <a:pt x="447614" y="5098459"/>
                </a:lnTo>
                <a:close/>
                <a:moveTo>
                  <a:pt x="1592608" y="0"/>
                </a:moveTo>
                <a:lnTo>
                  <a:pt x="2171023" y="0"/>
                </a:lnTo>
                <a:lnTo>
                  <a:pt x="578413" y="4274849"/>
                </a:lnTo>
                <a:lnTo>
                  <a:pt x="0" y="4274849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6391" r="-3620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D1C7B81D-869E-40E2-8B0F-F4791B194C2A}"/>
              </a:ext>
            </a:extLst>
          </p:cNvPr>
          <p:cNvSpPr/>
          <p:nvPr/>
        </p:nvSpPr>
        <p:spPr>
          <a:xfrm>
            <a:off x="6527751" y="492336"/>
            <a:ext cx="2050217" cy="3710376"/>
          </a:xfrm>
          <a:custGeom>
            <a:avLst/>
            <a:gdLst>
              <a:gd name="connsiteX0" fmla="*/ 1207142 w 1790410"/>
              <a:gd name="connsiteY0" fmla="*/ 0 h 3240190"/>
              <a:gd name="connsiteX1" fmla="*/ 1790410 w 1790410"/>
              <a:gd name="connsiteY1" fmla="*/ 0 h 3240190"/>
              <a:gd name="connsiteX2" fmla="*/ 583268 w 1790410"/>
              <a:gd name="connsiteY2" fmla="*/ 3240190 h 3240190"/>
              <a:gd name="connsiteX3" fmla="*/ 0 w 1790410"/>
              <a:gd name="connsiteY3" fmla="*/ 3240190 h 324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410" h="3240190">
                <a:moveTo>
                  <a:pt x="1207142" y="0"/>
                </a:moveTo>
                <a:lnTo>
                  <a:pt x="1790410" y="0"/>
                </a:lnTo>
                <a:lnTo>
                  <a:pt x="583268" y="3240190"/>
                </a:lnTo>
                <a:lnTo>
                  <a:pt x="0" y="3240190"/>
                </a:lnTo>
                <a:close/>
              </a:path>
            </a:pathLst>
          </a:custGeom>
          <a:solidFill>
            <a:srgbClr val="19C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DC49902-6DBD-4817-A640-366FD0F8B1E6}"/>
              </a:ext>
            </a:extLst>
          </p:cNvPr>
          <p:cNvSpPr txBox="1"/>
          <p:nvPr/>
        </p:nvSpPr>
        <p:spPr>
          <a:xfrm>
            <a:off x="1259565" y="2611017"/>
            <a:ext cx="5251566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66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altLang="zh-CN" sz="5400" dirty="0">
                <a:sym typeface="+mn-lt"/>
              </a:rPr>
              <a:t>Job awareness</a:t>
            </a:r>
            <a:endParaRPr lang="zh-CN" altLang="en-US" sz="5400" dirty="0"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0C4B6EBD-CF1E-4C6C-8EA6-A698EBE7399E}"/>
              </a:ext>
            </a:extLst>
          </p:cNvPr>
          <p:cNvCxnSpPr>
            <a:cxnSpLocks/>
          </p:cNvCxnSpPr>
          <p:nvPr/>
        </p:nvCxnSpPr>
        <p:spPr>
          <a:xfrm>
            <a:off x="1092199" y="3677221"/>
            <a:ext cx="4373163" cy="0"/>
          </a:xfrm>
          <a:prstGeom prst="line">
            <a:avLst/>
          </a:prstGeom>
          <a:ln w="19050">
            <a:solidFill>
              <a:srgbClr val="FC3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A0DAA2C-25AC-4B29-AC65-E5C3C061D3AF}"/>
              </a:ext>
            </a:extLst>
          </p:cNvPr>
          <p:cNvCxnSpPr>
            <a:cxnSpLocks/>
          </p:cNvCxnSpPr>
          <p:nvPr/>
        </p:nvCxnSpPr>
        <p:spPr>
          <a:xfrm>
            <a:off x="787399" y="3848671"/>
            <a:ext cx="38481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136BED85-7FD4-457C-83B1-509D990EE7AB}"/>
              </a:ext>
            </a:extLst>
          </p:cNvPr>
          <p:cNvSpPr txBox="1"/>
          <p:nvPr/>
        </p:nvSpPr>
        <p:spPr>
          <a:xfrm>
            <a:off x="1350490" y="1817323"/>
            <a:ext cx="4440710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30000"/>
              </a:lnSpc>
              <a:defRPr sz="4000" i="1" spc="300">
                <a:gradFill flip="none" rotWithShape="1">
                  <a:gsLst>
                    <a:gs pos="20000">
                      <a:srgbClr val="FC395B"/>
                    </a:gs>
                    <a:gs pos="84000">
                      <a:srgbClr val="63EBE1"/>
                    </a:gs>
                  </a:gsLst>
                  <a:lin ang="0" scaled="1"/>
                  <a:tileRect/>
                </a:gra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 03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1022B67-DAF8-4416-BEE6-A7CED7743C05}"/>
              </a:ext>
            </a:extLst>
          </p:cNvPr>
          <p:cNvSpPr txBox="1"/>
          <p:nvPr/>
        </p:nvSpPr>
        <p:spPr>
          <a:xfrm>
            <a:off x="1376087" y="3962971"/>
            <a:ext cx="4440710" cy="5490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823257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1" grpId="0" animBg="1"/>
      <p:bldP spid="18" grpId="0"/>
      <p:bldP spid="21" grpId="0"/>
      <p:bldP spid="2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val 9">
            <a:extLst>
              <a:ext uri="{FF2B5EF4-FFF2-40B4-BE49-F238E27FC236}">
                <a16:creationId xmlns:a16="http://schemas.microsoft.com/office/drawing/2014/main" id="{AA88D942-AD99-4753-B349-77E6806A629F}"/>
              </a:ext>
            </a:extLst>
          </p:cNvPr>
          <p:cNvSpPr/>
          <p:nvPr/>
        </p:nvSpPr>
        <p:spPr>
          <a:xfrm>
            <a:off x="2745611" y="2163694"/>
            <a:ext cx="537385" cy="536443"/>
          </a:xfrm>
          <a:custGeom>
            <a:avLst/>
            <a:gdLst>
              <a:gd name="connsiteX0" fmla="*/ 164777 w 604110"/>
              <a:gd name="connsiteY0" fmla="*/ 264973 h 603052"/>
              <a:gd name="connsiteX1" fmla="*/ 457609 w 604110"/>
              <a:gd name="connsiteY1" fmla="*/ 264973 h 603052"/>
              <a:gd name="connsiteX2" fmla="*/ 485066 w 604110"/>
              <a:gd name="connsiteY2" fmla="*/ 292388 h 603052"/>
              <a:gd name="connsiteX3" fmla="*/ 457609 w 604110"/>
              <a:gd name="connsiteY3" fmla="*/ 319802 h 603052"/>
              <a:gd name="connsiteX4" fmla="*/ 164777 w 604110"/>
              <a:gd name="connsiteY4" fmla="*/ 319802 h 603052"/>
              <a:gd name="connsiteX5" fmla="*/ 137320 w 604110"/>
              <a:gd name="connsiteY5" fmla="*/ 292388 h 603052"/>
              <a:gd name="connsiteX6" fmla="*/ 164777 w 604110"/>
              <a:gd name="connsiteY6" fmla="*/ 264973 h 603052"/>
              <a:gd name="connsiteX7" fmla="*/ 164777 w 604110"/>
              <a:gd name="connsiteY7" fmla="*/ 137038 h 603052"/>
              <a:gd name="connsiteX8" fmla="*/ 457609 w 604110"/>
              <a:gd name="connsiteY8" fmla="*/ 137038 h 603052"/>
              <a:gd name="connsiteX9" fmla="*/ 485066 w 604110"/>
              <a:gd name="connsiteY9" fmla="*/ 164453 h 603052"/>
              <a:gd name="connsiteX10" fmla="*/ 457609 w 604110"/>
              <a:gd name="connsiteY10" fmla="*/ 191867 h 603052"/>
              <a:gd name="connsiteX11" fmla="*/ 164777 w 604110"/>
              <a:gd name="connsiteY11" fmla="*/ 191867 h 603052"/>
              <a:gd name="connsiteX12" fmla="*/ 137320 w 604110"/>
              <a:gd name="connsiteY12" fmla="*/ 164453 h 603052"/>
              <a:gd name="connsiteX13" fmla="*/ 164777 w 604110"/>
              <a:gd name="connsiteY13" fmla="*/ 137038 h 603052"/>
              <a:gd name="connsiteX14" fmla="*/ 54919 w 604110"/>
              <a:gd name="connsiteY14" fmla="*/ 54823 h 603052"/>
              <a:gd name="connsiteX15" fmla="*/ 54919 w 604110"/>
              <a:gd name="connsiteY15" fmla="*/ 420355 h 603052"/>
              <a:gd name="connsiteX16" fmla="*/ 137298 w 604110"/>
              <a:gd name="connsiteY16" fmla="*/ 420355 h 603052"/>
              <a:gd name="connsiteX17" fmla="*/ 164757 w 604110"/>
              <a:gd name="connsiteY17" fmla="*/ 447766 h 603052"/>
              <a:gd name="connsiteX18" fmla="*/ 164757 w 604110"/>
              <a:gd name="connsiteY18" fmla="*/ 523011 h 603052"/>
              <a:gd name="connsiteX19" fmla="*/ 304664 w 604110"/>
              <a:gd name="connsiteY19" fmla="*/ 425289 h 603052"/>
              <a:gd name="connsiteX20" fmla="*/ 320316 w 604110"/>
              <a:gd name="connsiteY20" fmla="*/ 420355 h 603052"/>
              <a:gd name="connsiteX21" fmla="*/ 549191 w 604110"/>
              <a:gd name="connsiteY21" fmla="*/ 420355 h 603052"/>
              <a:gd name="connsiteX22" fmla="*/ 549191 w 604110"/>
              <a:gd name="connsiteY22" fmla="*/ 54823 h 603052"/>
              <a:gd name="connsiteX23" fmla="*/ 27460 w 604110"/>
              <a:gd name="connsiteY23" fmla="*/ 0 h 603052"/>
              <a:gd name="connsiteX24" fmla="*/ 576650 w 604110"/>
              <a:gd name="connsiteY24" fmla="*/ 0 h 603052"/>
              <a:gd name="connsiteX25" fmla="*/ 604110 w 604110"/>
              <a:gd name="connsiteY25" fmla="*/ 27411 h 603052"/>
              <a:gd name="connsiteX26" fmla="*/ 604110 w 604110"/>
              <a:gd name="connsiteY26" fmla="*/ 447766 h 603052"/>
              <a:gd name="connsiteX27" fmla="*/ 576650 w 604110"/>
              <a:gd name="connsiteY27" fmla="*/ 475178 h 603052"/>
              <a:gd name="connsiteX28" fmla="*/ 328965 w 604110"/>
              <a:gd name="connsiteY28" fmla="*/ 475178 h 603052"/>
              <a:gd name="connsiteX29" fmla="*/ 153087 w 604110"/>
              <a:gd name="connsiteY29" fmla="*/ 598118 h 603052"/>
              <a:gd name="connsiteX30" fmla="*/ 137298 w 604110"/>
              <a:gd name="connsiteY30" fmla="*/ 603052 h 603052"/>
              <a:gd name="connsiteX31" fmla="*/ 124666 w 604110"/>
              <a:gd name="connsiteY31" fmla="*/ 599900 h 603052"/>
              <a:gd name="connsiteX32" fmla="*/ 109838 w 604110"/>
              <a:gd name="connsiteY32" fmla="*/ 575641 h 603052"/>
              <a:gd name="connsiteX33" fmla="*/ 109838 w 604110"/>
              <a:gd name="connsiteY33" fmla="*/ 475178 h 603052"/>
              <a:gd name="connsiteX34" fmla="*/ 27460 w 604110"/>
              <a:gd name="connsiteY34" fmla="*/ 475178 h 603052"/>
              <a:gd name="connsiteX35" fmla="*/ 0 w 604110"/>
              <a:gd name="connsiteY35" fmla="*/ 447766 h 603052"/>
              <a:gd name="connsiteX36" fmla="*/ 0 w 604110"/>
              <a:gd name="connsiteY36" fmla="*/ 27411 h 603052"/>
              <a:gd name="connsiteX37" fmla="*/ 27460 w 604110"/>
              <a:gd name="connsiteY37" fmla="*/ 0 h 6030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04110" h="603052">
                <a:moveTo>
                  <a:pt x="164777" y="264973"/>
                </a:moveTo>
                <a:lnTo>
                  <a:pt x="457609" y="264973"/>
                </a:lnTo>
                <a:cubicBezTo>
                  <a:pt x="472848" y="264973"/>
                  <a:pt x="485066" y="277310"/>
                  <a:pt x="485066" y="292388"/>
                </a:cubicBezTo>
                <a:cubicBezTo>
                  <a:pt x="485066" y="307603"/>
                  <a:pt x="472848" y="319802"/>
                  <a:pt x="457609" y="319802"/>
                </a:cubicBezTo>
                <a:lnTo>
                  <a:pt x="164777" y="319802"/>
                </a:lnTo>
                <a:cubicBezTo>
                  <a:pt x="149676" y="319802"/>
                  <a:pt x="137320" y="307603"/>
                  <a:pt x="137320" y="292388"/>
                </a:cubicBezTo>
                <a:cubicBezTo>
                  <a:pt x="137320" y="277310"/>
                  <a:pt x="149676" y="264973"/>
                  <a:pt x="164777" y="264973"/>
                </a:cubicBezTo>
                <a:close/>
                <a:moveTo>
                  <a:pt x="164777" y="137038"/>
                </a:moveTo>
                <a:lnTo>
                  <a:pt x="457609" y="137038"/>
                </a:lnTo>
                <a:cubicBezTo>
                  <a:pt x="472848" y="137038"/>
                  <a:pt x="485066" y="149375"/>
                  <a:pt x="485066" y="164453"/>
                </a:cubicBezTo>
                <a:cubicBezTo>
                  <a:pt x="485066" y="179531"/>
                  <a:pt x="472848" y="191867"/>
                  <a:pt x="457609" y="191867"/>
                </a:cubicBezTo>
                <a:lnTo>
                  <a:pt x="164777" y="191867"/>
                </a:lnTo>
                <a:cubicBezTo>
                  <a:pt x="149676" y="191867"/>
                  <a:pt x="137320" y="179531"/>
                  <a:pt x="137320" y="164453"/>
                </a:cubicBezTo>
                <a:cubicBezTo>
                  <a:pt x="137320" y="149375"/>
                  <a:pt x="149676" y="137038"/>
                  <a:pt x="164777" y="137038"/>
                </a:cubicBezTo>
                <a:close/>
                <a:moveTo>
                  <a:pt x="54919" y="54823"/>
                </a:moveTo>
                <a:lnTo>
                  <a:pt x="54919" y="420355"/>
                </a:lnTo>
                <a:lnTo>
                  <a:pt x="137298" y="420355"/>
                </a:lnTo>
                <a:cubicBezTo>
                  <a:pt x="152401" y="420355"/>
                  <a:pt x="164757" y="432553"/>
                  <a:pt x="164757" y="447766"/>
                </a:cubicBezTo>
                <a:lnTo>
                  <a:pt x="164757" y="523011"/>
                </a:lnTo>
                <a:lnTo>
                  <a:pt x="304664" y="425289"/>
                </a:lnTo>
                <a:cubicBezTo>
                  <a:pt x="309194" y="422000"/>
                  <a:pt x="314686" y="420355"/>
                  <a:pt x="320316" y="420355"/>
                </a:cubicBezTo>
                <a:lnTo>
                  <a:pt x="549191" y="420355"/>
                </a:lnTo>
                <a:lnTo>
                  <a:pt x="549191" y="54823"/>
                </a:lnTo>
                <a:close/>
                <a:moveTo>
                  <a:pt x="27460" y="0"/>
                </a:moveTo>
                <a:lnTo>
                  <a:pt x="576650" y="0"/>
                </a:lnTo>
                <a:cubicBezTo>
                  <a:pt x="591753" y="0"/>
                  <a:pt x="604110" y="12335"/>
                  <a:pt x="604110" y="27411"/>
                </a:cubicBezTo>
                <a:lnTo>
                  <a:pt x="604110" y="447766"/>
                </a:lnTo>
                <a:cubicBezTo>
                  <a:pt x="604110" y="462843"/>
                  <a:pt x="591753" y="475178"/>
                  <a:pt x="576650" y="475178"/>
                </a:cubicBezTo>
                <a:lnTo>
                  <a:pt x="328965" y="475178"/>
                </a:lnTo>
                <a:lnTo>
                  <a:pt x="153087" y="598118"/>
                </a:lnTo>
                <a:cubicBezTo>
                  <a:pt x="148282" y="601408"/>
                  <a:pt x="142790" y="603052"/>
                  <a:pt x="137298" y="603052"/>
                </a:cubicBezTo>
                <a:cubicBezTo>
                  <a:pt x="132904" y="603052"/>
                  <a:pt x="128648" y="602093"/>
                  <a:pt x="124666" y="599900"/>
                </a:cubicBezTo>
                <a:cubicBezTo>
                  <a:pt x="115467" y="595240"/>
                  <a:pt x="109838" y="585920"/>
                  <a:pt x="109838" y="575641"/>
                </a:cubicBezTo>
                <a:lnTo>
                  <a:pt x="109838" y="475178"/>
                </a:lnTo>
                <a:lnTo>
                  <a:pt x="27460" y="475178"/>
                </a:lnTo>
                <a:cubicBezTo>
                  <a:pt x="12357" y="475178"/>
                  <a:pt x="0" y="462843"/>
                  <a:pt x="0" y="447766"/>
                </a:cubicBezTo>
                <a:lnTo>
                  <a:pt x="0" y="27411"/>
                </a:lnTo>
                <a:cubicBezTo>
                  <a:pt x="0" y="12335"/>
                  <a:pt x="12357" y="0"/>
                  <a:pt x="27460" y="0"/>
                </a:cubicBezTo>
                <a:close/>
              </a:path>
            </a:pathLst>
          </a:custGeom>
          <a:solidFill>
            <a:srgbClr val="FC3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7" name="组合 6">
            <a:extLst>
              <a:ext uri="{FF2B5EF4-FFF2-40B4-BE49-F238E27FC236}">
                <a16:creationId xmlns:a16="http://schemas.microsoft.com/office/drawing/2014/main" id="{9E520A19-1C38-4025-A1BF-D3DC5B2AC48B}"/>
              </a:ext>
            </a:extLst>
          </p:cNvPr>
          <p:cNvGrpSpPr/>
          <p:nvPr/>
        </p:nvGrpSpPr>
        <p:grpSpPr>
          <a:xfrm>
            <a:off x="1711406" y="2839962"/>
            <a:ext cx="2605795" cy="709992"/>
            <a:chOff x="8766300" y="2327897"/>
            <a:chExt cx="2605795" cy="709992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02834853-5897-43A9-855B-4C1C1DF21749}"/>
                </a:ext>
              </a:extLst>
            </p:cNvPr>
            <p:cNvSpPr txBox="1"/>
            <p:nvPr/>
          </p:nvSpPr>
          <p:spPr>
            <a:xfrm>
              <a:off x="9016345" y="2327897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B142DA3D-A9D5-416C-BECF-27786635DBC8}"/>
                </a:ext>
              </a:extLst>
            </p:cNvPr>
            <p:cNvSpPr txBox="1"/>
            <p:nvPr/>
          </p:nvSpPr>
          <p:spPr>
            <a:xfrm>
              <a:off x="8766300" y="2728894"/>
              <a:ext cx="2605795" cy="308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</a:p>
          </p:txBody>
        </p:sp>
      </p:grpSp>
      <p:sp>
        <p:nvSpPr>
          <p:cNvPr id="54" name="Oval 9">
            <a:extLst>
              <a:ext uri="{FF2B5EF4-FFF2-40B4-BE49-F238E27FC236}">
                <a16:creationId xmlns:a16="http://schemas.microsoft.com/office/drawing/2014/main" id="{5E39C727-7C2F-4C8B-BE86-02546F218420}"/>
              </a:ext>
            </a:extLst>
          </p:cNvPr>
          <p:cNvSpPr/>
          <p:nvPr/>
        </p:nvSpPr>
        <p:spPr>
          <a:xfrm>
            <a:off x="5848256" y="2163223"/>
            <a:ext cx="495485" cy="537385"/>
          </a:xfrm>
          <a:custGeom>
            <a:avLst/>
            <a:gdLst>
              <a:gd name="connsiteX0" fmla="*/ 546381 w 557893"/>
              <a:gd name="connsiteY0" fmla="*/ 346236 h 605070"/>
              <a:gd name="connsiteX1" fmla="*/ 547615 w 557893"/>
              <a:gd name="connsiteY1" fmla="*/ 346236 h 605070"/>
              <a:gd name="connsiteX2" fmla="*/ 557863 w 557893"/>
              <a:gd name="connsiteY2" fmla="*/ 357510 h 605070"/>
              <a:gd name="connsiteX3" fmla="*/ 554352 w 557893"/>
              <a:gd name="connsiteY3" fmla="*/ 433777 h 605070"/>
              <a:gd name="connsiteX4" fmla="*/ 548374 w 557893"/>
              <a:gd name="connsiteY4" fmla="*/ 445146 h 605070"/>
              <a:gd name="connsiteX5" fmla="*/ 544484 w 557893"/>
              <a:gd name="connsiteY5" fmla="*/ 446283 h 605070"/>
              <a:gd name="connsiteX6" fmla="*/ 536987 w 557893"/>
              <a:gd name="connsiteY6" fmla="*/ 441736 h 605070"/>
              <a:gd name="connsiteX7" fmla="*/ 513359 w 557893"/>
              <a:gd name="connsiteY7" fmla="*/ 418334 h 605070"/>
              <a:gd name="connsiteX8" fmla="*/ 504629 w 557893"/>
              <a:gd name="connsiteY8" fmla="*/ 427051 h 605070"/>
              <a:gd name="connsiteX9" fmla="*/ 432320 w 557893"/>
              <a:gd name="connsiteY9" fmla="*/ 499244 h 605070"/>
              <a:gd name="connsiteX10" fmla="*/ 425868 w 557893"/>
              <a:gd name="connsiteY10" fmla="*/ 505686 h 605070"/>
              <a:gd name="connsiteX11" fmla="*/ 410115 w 557893"/>
              <a:gd name="connsiteY11" fmla="*/ 521413 h 605070"/>
              <a:gd name="connsiteX12" fmla="*/ 335720 w 557893"/>
              <a:gd name="connsiteY12" fmla="*/ 595691 h 605070"/>
              <a:gd name="connsiteX13" fmla="*/ 331354 w 557893"/>
              <a:gd name="connsiteY13" fmla="*/ 600049 h 605070"/>
              <a:gd name="connsiteX14" fmla="*/ 319208 w 557893"/>
              <a:gd name="connsiteY14" fmla="*/ 605070 h 605070"/>
              <a:gd name="connsiteX15" fmla="*/ 307062 w 557893"/>
              <a:gd name="connsiteY15" fmla="*/ 600049 h 605070"/>
              <a:gd name="connsiteX16" fmla="*/ 302792 w 557893"/>
              <a:gd name="connsiteY16" fmla="*/ 595691 h 605070"/>
              <a:gd name="connsiteX17" fmla="*/ 286945 w 557893"/>
              <a:gd name="connsiteY17" fmla="*/ 579963 h 605070"/>
              <a:gd name="connsiteX18" fmla="*/ 212549 w 557893"/>
              <a:gd name="connsiteY18" fmla="*/ 505686 h 605070"/>
              <a:gd name="connsiteX19" fmla="*/ 208943 w 557893"/>
              <a:gd name="connsiteY19" fmla="*/ 501991 h 605070"/>
              <a:gd name="connsiteX20" fmla="*/ 130846 w 557893"/>
              <a:gd name="connsiteY20" fmla="*/ 579963 h 605070"/>
              <a:gd name="connsiteX21" fmla="*/ 118700 w 557893"/>
              <a:gd name="connsiteY21" fmla="*/ 584985 h 605070"/>
              <a:gd name="connsiteX22" fmla="*/ 106554 w 557893"/>
              <a:gd name="connsiteY22" fmla="*/ 579963 h 605070"/>
              <a:gd name="connsiteX23" fmla="*/ 102283 w 557893"/>
              <a:gd name="connsiteY23" fmla="*/ 575605 h 605070"/>
              <a:gd name="connsiteX24" fmla="*/ 102283 w 557893"/>
              <a:gd name="connsiteY24" fmla="*/ 551257 h 605070"/>
              <a:gd name="connsiteX25" fmla="*/ 192431 w 557893"/>
              <a:gd name="connsiteY25" fmla="*/ 461158 h 605070"/>
              <a:gd name="connsiteX26" fmla="*/ 196797 w 557893"/>
              <a:gd name="connsiteY26" fmla="*/ 456894 h 605070"/>
              <a:gd name="connsiteX27" fmla="*/ 208943 w 557893"/>
              <a:gd name="connsiteY27" fmla="*/ 451873 h 605070"/>
              <a:gd name="connsiteX28" fmla="*/ 221089 w 557893"/>
              <a:gd name="connsiteY28" fmla="*/ 456894 h 605070"/>
              <a:gd name="connsiteX29" fmla="*/ 225359 w 557893"/>
              <a:gd name="connsiteY29" fmla="*/ 461158 h 605070"/>
              <a:gd name="connsiteX30" fmla="*/ 241206 w 557893"/>
              <a:gd name="connsiteY30" fmla="*/ 476979 h 605070"/>
              <a:gd name="connsiteX31" fmla="*/ 315602 w 557893"/>
              <a:gd name="connsiteY31" fmla="*/ 551257 h 605070"/>
              <a:gd name="connsiteX32" fmla="*/ 319208 w 557893"/>
              <a:gd name="connsiteY32" fmla="*/ 554952 h 605070"/>
              <a:gd name="connsiteX33" fmla="*/ 381458 w 557893"/>
              <a:gd name="connsiteY33" fmla="*/ 492801 h 605070"/>
              <a:gd name="connsiteX34" fmla="*/ 397305 w 557893"/>
              <a:gd name="connsiteY34" fmla="*/ 476979 h 605070"/>
              <a:gd name="connsiteX35" fmla="*/ 403758 w 557893"/>
              <a:gd name="connsiteY35" fmla="*/ 470537 h 605070"/>
              <a:gd name="connsiteX36" fmla="*/ 476161 w 557893"/>
              <a:gd name="connsiteY36" fmla="*/ 398439 h 605070"/>
              <a:gd name="connsiteX37" fmla="*/ 484986 w 557893"/>
              <a:gd name="connsiteY37" fmla="*/ 389533 h 605070"/>
              <a:gd name="connsiteX38" fmla="*/ 460788 w 557893"/>
              <a:gd name="connsiteY38" fmla="*/ 365563 h 605070"/>
              <a:gd name="connsiteX39" fmla="*/ 457752 w 557893"/>
              <a:gd name="connsiteY39" fmla="*/ 355236 h 605070"/>
              <a:gd name="connsiteX40" fmla="*/ 468000 w 557893"/>
              <a:gd name="connsiteY40" fmla="*/ 349931 h 605070"/>
              <a:gd name="connsiteX41" fmla="*/ 546381 w 557893"/>
              <a:gd name="connsiteY41" fmla="*/ 346236 h 605070"/>
              <a:gd name="connsiteX42" fmla="*/ 278625 w 557893"/>
              <a:gd name="connsiteY42" fmla="*/ 278352 h 605070"/>
              <a:gd name="connsiteX43" fmla="*/ 371816 w 557893"/>
              <a:gd name="connsiteY43" fmla="*/ 329810 h 605070"/>
              <a:gd name="connsiteX44" fmla="*/ 412053 w 557893"/>
              <a:gd name="connsiteY44" fmla="*/ 405338 h 605070"/>
              <a:gd name="connsiteX45" fmla="*/ 412148 w 557893"/>
              <a:gd name="connsiteY45" fmla="*/ 405717 h 605070"/>
              <a:gd name="connsiteX46" fmla="*/ 412148 w 557893"/>
              <a:gd name="connsiteY46" fmla="*/ 408086 h 605070"/>
              <a:gd name="connsiteX47" fmla="*/ 412243 w 557893"/>
              <a:gd name="connsiteY47" fmla="*/ 412919 h 605070"/>
              <a:gd name="connsiteX48" fmla="*/ 379123 w 557893"/>
              <a:gd name="connsiteY48" fmla="*/ 445992 h 605070"/>
              <a:gd name="connsiteX49" fmla="*/ 372670 w 557893"/>
              <a:gd name="connsiteY49" fmla="*/ 452436 h 605070"/>
              <a:gd name="connsiteX50" fmla="*/ 356822 w 557893"/>
              <a:gd name="connsiteY50" fmla="*/ 468262 h 605070"/>
              <a:gd name="connsiteX51" fmla="*/ 319147 w 557893"/>
              <a:gd name="connsiteY51" fmla="*/ 505884 h 605070"/>
              <a:gd name="connsiteX52" fmla="*/ 265623 w 557893"/>
              <a:gd name="connsiteY52" fmla="*/ 452436 h 605070"/>
              <a:gd name="connsiteX53" fmla="*/ 249775 w 557893"/>
              <a:gd name="connsiteY53" fmla="*/ 436705 h 605070"/>
              <a:gd name="connsiteX54" fmla="*/ 245505 w 557893"/>
              <a:gd name="connsiteY54" fmla="*/ 432346 h 605070"/>
              <a:gd name="connsiteX55" fmla="*/ 208779 w 557893"/>
              <a:gd name="connsiteY55" fmla="*/ 417184 h 605070"/>
              <a:gd name="connsiteX56" fmla="*/ 172148 w 557893"/>
              <a:gd name="connsiteY56" fmla="*/ 432346 h 605070"/>
              <a:gd name="connsiteX57" fmla="*/ 167782 w 557893"/>
              <a:gd name="connsiteY57" fmla="*/ 436705 h 605070"/>
              <a:gd name="connsiteX58" fmla="*/ 89490 w 557893"/>
              <a:gd name="connsiteY58" fmla="*/ 514887 h 605070"/>
              <a:gd name="connsiteX59" fmla="*/ 190 w 557893"/>
              <a:gd name="connsiteY59" fmla="*/ 514792 h 605070"/>
              <a:gd name="connsiteX60" fmla="*/ 0 w 557893"/>
              <a:gd name="connsiteY60" fmla="*/ 405433 h 605070"/>
              <a:gd name="connsiteX61" fmla="*/ 40237 w 557893"/>
              <a:gd name="connsiteY61" fmla="*/ 329904 h 605070"/>
              <a:gd name="connsiteX62" fmla="*/ 133429 w 557893"/>
              <a:gd name="connsiteY62" fmla="*/ 278447 h 605070"/>
              <a:gd name="connsiteX63" fmla="*/ 172527 w 557893"/>
              <a:gd name="connsiteY63" fmla="*/ 401926 h 605070"/>
              <a:gd name="connsiteX64" fmla="*/ 195398 w 557893"/>
              <a:gd name="connsiteY64" fmla="*/ 337201 h 605070"/>
              <a:gd name="connsiteX65" fmla="*/ 205932 w 557893"/>
              <a:gd name="connsiteY65" fmla="*/ 278447 h 605070"/>
              <a:gd name="connsiteX66" fmla="*/ 206121 w 557893"/>
              <a:gd name="connsiteY66" fmla="*/ 278447 h 605070"/>
              <a:gd name="connsiteX67" fmla="*/ 206406 w 557893"/>
              <a:gd name="connsiteY67" fmla="*/ 278447 h 605070"/>
              <a:gd name="connsiteX68" fmla="*/ 216940 w 557893"/>
              <a:gd name="connsiteY68" fmla="*/ 337201 h 605070"/>
              <a:gd name="connsiteX69" fmla="*/ 239811 w 557893"/>
              <a:gd name="connsiteY69" fmla="*/ 401926 h 605070"/>
              <a:gd name="connsiteX70" fmla="*/ 406730 w 557893"/>
              <a:gd name="connsiteY70" fmla="*/ 85850 h 605070"/>
              <a:gd name="connsiteX71" fmla="*/ 412614 w 557893"/>
              <a:gd name="connsiteY71" fmla="*/ 85850 h 605070"/>
              <a:gd name="connsiteX72" fmla="*/ 426185 w 557893"/>
              <a:gd name="connsiteY72" fmla="*/ 99398 h 605070"/>
              <a:gd name="connsiteX73" fmla="*/ 435770 w 557893"/>
              <a:gd name="connsiteY73" fmla="*/ 110483 h 605070"/>
              <a:gd name="connsiteX74" fmla="*/ 456838 w 557893"/>
              <a:gd name="connsiteY74" fmla="*/ 116641 h 605070"/>
              <a:gd name="connsiteX75" fmla="*/ 460728 w 557893"/>
              <a:gd name="connsiteY75" fmla="*/ 124788 h 605070"/>
              <a:gd name="connsiteX76" fmla="*/ 455509 w 557893"/>
              <a:gd name="connsiteY76" fmla="*/ 142221 h 605070"/>
              <a:gd name="connsiteX77" fmla="*/ 446778 w 557893"/>
              <a:gd name="connsiteY77" fmla="*/ 145821 h 605070"/>
              <a:gd name="connsiteX78" fmla="*/ 413563 w 557893"/>
              <a:gd name="connsiteY78" fmla="*/ 139284 h 605070"/>
              <a:gd name="connsiteX79" fmla="*/ 404642 w 557893"/>
              <a:gd name="connsiteY79" fmla="*/ 141084 h 605070"/>
              <a:gd name="connsiteX80" fmla="*/ 401511 w 557893"/>
              <a:gd name="connsiteY80" fmla="*/ 163443 h 605070"/>
              <a:gd name="connsiteX81" fmla="*/ 415936 w 557893"/>
              <a:gd name="connsiteY81" fmla="*/ 171496 h 605070"/>
              <a:gd name="connsiteX82" fmla="*/ 442223 w 557893"/>
              <a:gd name="connsiteY82" fmla="*/ 183338 h 605070"/>
              <a:gd name="connsiteX83" fmla="*/ 457407 w 557893"/>
              <a:gd name="connsiteY83" fmla="*/ 255152 h 605070"/>
              <a:gd name="connsiteX84" fmla="*/ 431214 w 557893"/>
              <a:gd name="connsiteY84" fmla="*/ 271921 h 605070"/>
              <a:gd name="connsiteX85" fmla="*/ 424951 w 557893"/>
              <a:gd name="connsiteY85" fmla="*/ 280258 h 605070"/>
              <a:gd name="connsiteX86" fmla="*/ 424951 w 557893"/>
              <a:gd name="connsiteY86" fmla="*/ 294185 h 605070"/>
              <a:gd name="connsiteX87" fmla="*/ 418688 w 557893"/>
              <a:gd name="connsiteY87" fmla="*/ 300627 h 605070"/>
              <a:gd name="connsiteX88" fmla="*/ 403693 w 557893"/>
              <a:gd name="connsiteY88" fmla="*/ 300627 h 605070"/>
              <a:gd name="connsiteX89" fmla="*/ 397240 w 557893"/>
              <a:gd name="connsiteY89" fmla="*/ 293806 h 605070"/>
              <a:gd name="connsiteX90" fmla="*/ 397050 w 557893"/>
              <a:gd name="connsiteY90" fmla="*/ 283669 h 605070"/>
              <a:gd name="connsiteX91" fmla="*/ 389648 w 557893"/>
              <a:gd name="connsiteY91" fmla="*/ 274668 h 605070"/>
              <a:gd name="connsiteX92" fmla="*/ 362886 w 557893"/>
              <a:gd name="connsiteY92" fmla="*/ 267089 h 605070"/>
              <a:gd name="connsiteX93" fmla="*/ 357192 w 557893"/>
              <a:gd name="connsiteY93" fmla="*/ 255246 h 605070"/>
              <a:gd name="connsiteX94" fmla="*/ 361653 w 557893"/>
              <a:gd name="connsiteY94" fmla="*/ 239804 h 605070"/>
              <a:gd name="connsiteX95" fmla="*/ 370668 w 557893"/>
              <a:gd name="connsiteY95" fmla="*/ 236014 h 605070"/>
              <a:gd name="connsiteX96" fmla="*/ 400277 w 557893"/>
              <a:gd name="connsiteY96" fmla="*/ 244920 h 605070"/>
              <a:gd name="connsiteX97" fmla="*/ 419732 w 557893"/>
              <a:gd name="connsiteY97" fmla="*/ 242362 h 605070"/>
              <a:gd name="connsiteX98" fmla="*/ 423243 w 557893"/>
              <a:gd name="connsiteY98" fmla="*/ 215929 h 605070"/>
              <a:gd name="connsiteX99" fmla="*/ 412234 w 557893"/>
              <a:gd name="connsiteY99" fmla="*/ 209487 h 605070"/>
              <a:gd name="connsiteX100" fmla="*/ 382056 w 557893"/>
              <a:gd name="connsiteY100" fmla="*/ 196033 h 605070"/>
              <a:gd name="connsiteX101" fmla="*/ 357857 w 557893"/>
              <a:gd name="connsiteY101" fmla="*/ 155105 h 605070"/>
              <a:gd name="connsiteX102" fmla="*/ 390882 w 557893"/>
              <a:gd name="connsiteY102" fmla="*/ 113230 h 605070"/>
              <a:gd name="connsiteX103" fmla="*/ 399138 w 557893"/>
              <a:gd name="connsiteY103" fmla="*/ 102051 h 605070"/>
              <a:gd name="connsiteX104" fmla="*/ 399138 w 557893"/>
              <a:gd name="connsiteY104" fmla="*/ 93429 h 605070"/>
              <a:gd name="connsiteX105" fmla="*/ 406730 w 557893"/>
              <a:gd name="connsiteY105" fmla="*/ 85850 h 605070"/>
              <a:gd name="connsiteX106" fmla="*/ 205945 w 557893"/>
              <a:gd name="connsiteY106" fmla="*/ 50 h 605070"/>
              <a:gd name="connsiteX107" fmla="*/ 302823 w 557893"/>
              <a:gd name="connsiteY107" fmla="*/ 99179 h 605070"/>
              <a:gd name="connsiteX108" fmla="*/ 206514 w 557893"/>
              <a:gd name="connsiteY108" fmla="*/ 250620 h 605070"/>
              <a:gd name="connsiteX109" fmla="*/ 205945 w 557893"/>
              <a:gd name="connsiteY109" fmla="*/ 250620 h 605070"/>
              <a:gd name="connsiteX110" fmla="*/ 205281 w 557893"/>
              <a:gd name="connsiteY110" fmla="*/ 250620 h 605070"/>
              <a:gd name="connsiteX111" fmla="*/ 108972 w 557893"/>
              <a:gd name="connsiteY111" fmla="*/ 99179 h 605070"/>
              <a:gd name="connsiteX112" fmla="*/ 205945 w 557893"/>
              <a:gd name="connsiteY112" fmla="*/ 50 h 6050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</a:cxnLst>
            <a:rect l="l" t="t" r="r" b="b"/>
            <a:pathLst>
              <a:path w="557893" h="605070">
                <a:moveTo>
                  <a:pt x="546381" y="346236"/>
                </a:moveTo>
                <a:lnTo>
                  <a:pt x="547615" y="346236"/>
                </a:lnTo>
                <a:cubicBezTo>
                  <a:pt x="555112" y="346236"/>
                  <a:pt x="558243" y="349647"/>
                  <a:pt x="557863" y="357510"/>
                </a:cubicBezTo>
                <a:cubicBezTo>
                  <a:pt x="556725" y="382901"/>
                  <a:pt x="555491" y="408386"/>
                  <a:pt x="554352" y="433777"/>
                </a:cubicBezTo>
                <a:cubicBezTo>
                  <a:pt x="554068" y="438420"/>
                  <a:pt x="553024" y="442588"/>
                  <a:pt x="548374" y="445146"/>
                </a:cubicBezTo>
                <a:cubicBezTo>
                  <a:pt x="546856" y="445904"/>
                  <a:pt x="545622" y="446283"/>
                  <a:pt x="544484" y="446283"/>
                </a:cubicBezTo>
                <a:cubicBezTo>
                  <a:pt x="541257" y="446283"/>
                  <a:pt x="539170" y="443915"/>
                  <a:pt x="536987" y="441736"/>
                </a:cubicBezTo>
                <a:lnTo>
                  <a:pt x="513359" y="418334"/>
                </a:lnTo>
                <a:lnTo>
                  <a:pt x="504629" y="427051"/>
                </a:lnTo>
                <a:lnTo>
                  <a:pt x="432320" y="499244"/>
                </a:lnTo>
                <a:lnTo>
                  <a:pt x="425868" y="505686"/>
                </a:lnTo>
                <a:lnTo>
                  <a:pt x="410115" y="521413"/>
                </a:lnTo>
                <a:lnTo>
                  <a:pt x="335720" y="595691"/>
                </a:lnTo>
                <a:lnTo>
                  <a:pt x="331354" y="600049"/>
                </a:lnTo>
                <a:cubicBezTo>
                  <a:pt x="328128" y="603459"/>
                  <a:pt x="323668" y="605070"/>
                  <a:pt x="319208" y="605070"/>
                </a:cubicBezTo>
                <a:cubicBezTo>
                  <a:pt x="314843" y="605070"/>
                  <a:pt x="310478" y="603459"/>
                  <a:pt x="307062" y="600049"/>
                </a:cubicBezTo>
                <a:lnTo>
                  <a:pt x="302792" y="595691"/>
                </a:lnTo>
                <a:lnTo>
                  <a:pt x="286945" y="579963"/>
                </a:lnTo>
                <a:lnTo>
                  <a:pt x="212549" y="505686"/>
                </a:lnTo>
                <a:lnTo>
                  <a:pt x="208943" y="501991"/>
                </a:lnTo>
                <a:lnTo>
                  <a:pt x="130846" y="579963"/>
                </a:lnTo>
                <a:cubicBezTo>
                  <a:pt x="127525" y="583374"/>
                  <a:pt x="123160" y="584985"/>
                  <a:pt x="118700" y="584985"/>
                </a:cubicBezTo>
                <a:cubicBezTo>
                  <a:pt x="114240" y="584985"/>
                  <a:pt x="109970" y="583374"/>
                  <a:pt x="106554" y="579963"/>
                </a:cubicBezTo>
                <a:lnTo>
                  <a:pt x="102283" y="575605"/>
                </a:lnTo>
                <a:cubicBezTo>
                  <a:pt x="95546" y="568973"/>
                  <a:pt x="95546" y="557983"/>
                  <a:pt x="102283" y="551257"/>
                </a:cubicBezTo>
                <a:lnTo>
                  <a:pt x="192431" y="461158"/>
                </a:lnTo>
                <a:lnTo>
                  <a:pt x="196797" y="456894"/>
                </a:lnTo>
                <a:cubicBezTo>
                  <a:pt x="200023" y="453483"/>
                  <a:pt x="204483" y="451873"/>
                  <a:pt x="208943" y="451873"/>
                </a:cubicBezTo>
                <a:cubicBezTo>
                  <a:pt x="213308" y="451873"/>
                  <a:pt x="217673" y="453483"/>
                  <a:pt x="221089" y="456894"/>
                </a:cubicBezTo>
                <a:lnTo>
                  <a:pt x="225359" y="461158"/>
                </a:lnTo>
                <a:lnTo>
                  <a:pt x="241206" y="476979"/>
                </a:lnTo>
                <a:lnTo>
                  <a:pt x="315602" y="551257"/>
                </a:lnTo>
                <a:lnTo>
                  <a:pt x="319208" y="554952"/>
                </a:lnTo>
                <a:lnTo>
                  <a:pt x="381458" y="492801"/>
                </a:lnTo>
                <a:lnTo>
                  <a:pt x="397305" y="476979"/>
                </a:lnTo>
                <a:lnTo>
                  <a:pt x="403758" y="470537"/>
                </a:lnTo>
                <a:lnTo>
                  <a:pt x="476161" y="398439"/>
                </a:lnTo>
                <a:lnTo>
                  <a:pt x="484986" y="389533"/>
                </a:lnTo>
                <a:cubicBezTo>
                  <a:pt x="476730" y="381764"/>
                  <a:pt x="468759" y="373616"/>
                  <a:pt x="460788" y="365563"/>
                </a:cubicBezTo>
                <a:cubicBezTo>
                  <a:pt x="458036" y="362816"/>
                  <a:pt x="455474" y="359974"/>
                  <a:pt x="457752" y="355236"/>
                </a:cubicBezTo>
                <a:cubicBezTo>
                  <a:pt x="459934" y="350310"/>
                  <a:pt x="464015" y="350120"/>
                  <a:pt x="468000" y="349931"/>
                </a:cubicBezTo>
                <a:cubicBezTo>
                  <a:pt x="494095" y="348605"/>
                  <a:pt x="520286" y="347468"/>
                  <a:pt x="546381" y="346236"/>
                </a:cubicBezTo>
                <a:close/>
                <a:moveTo>
                  <a:pt x="278625" y="278352"/>
                </a:moveTo>
                <a:cubicBezTo>
                  <a:pt x="278625" y="278352"/>
                  <a:pt x="327877" y="302233"/>
                  <a:pt x="371816" y="329810"/>
                </a:cubicBezTo>
                <a:cubicBezTo>
                  <a:pt x="404936" y="350469"/>
                  <a:pt x="411104" y="373023"/>
                  <a:pt x="412053" y="405338"/>
                </a:cubicBezTo>
                <a:cubicBezTo>
                  <a:pt x="412148" y="405433"/>
                  <a:pt x="412148" y="405622"/>
                  <a:pt x="412148" y="405717"/>
                </a:cubicBezTo>
                <a:lnTo>
                  <a:pt x="412148" y="408086"/>
                </a:lnTo>
                <a:cubicBezTo>
                  <a:pt x="412243" y="409602"/>
                  <a:pt x="412243" y="411308"/>
                  <a:pt x="412243" y="412919"/>
                </a:cubicBezTo>
                <a:lnTo>
                  <a:pt x="379123" y="445992"/>
                </a:lnTo>
                <a:lnTo>
                  <a:pt x="372670" y="452436"/>
                </a:lnTo>
                <a:lnTo>
                  <a:pt x="356822" y="468262"/>
                </a:lnTo>
                <a:lnTo>
                  <a:pt x="319147" y="505884"/>
                </a:lnTo>
                <a:lnTo>
                  <a:pt x="265623" y="452436"/>
                </a:lnTo>
                <a:lnTo>
                  <a:pt x="249775" y="436705"/>
                </a:lnTo>
                <a:lnTo>
                  <a:pt x="245505" y="432346"/>
                </a:lnTo>
                <a:cubicBezTo>
                  <a:pt x="235730" y="422680"/>
                  <a:pt x="222729" y="417184"/>
                  <a:pt x="208779" y="417184"/>
                </a:cubicBezTo>
                <a:cubicBezTo>
                  <a:pt x="194923" y="417184"/>
                  <a:pt x="181827" y="422680"/>
                  <a:pt x="172148" y="432346"/>
                </a:cubicBezTo>
                <a:lnTo>
                  <a:pt x="167782" y="436705"/>
                </a:lnTo>
                <a:lnTo>
                  <a:pt x="89490" y="514887"/>
                </a:lnTo>
                <a:lnTo>
                  <a:pt x="190" y="514792"/>
                </a:lnTo>
                <a:lnTo>
                  <a:pt x="0" y="405433"/>
                </a:lnTo>
                <a:cubicBezTo>
                  <a:pt x="949" y="373118"/>
                  <a:pt x="7117" y="350753"/>
                  <a:pt x="40237" y="329904"/>
                </a:cubicBezTo>
                <a:cubicBezTo>
                  <a:pt x="84271" y="302233"/>
                  <a:pt x="133429" y="278447"/>
                  <a:pt x="133429" y="278447"/>
                </a:cubicBezTo>
                <a:lnTo>
                  <a:pt x="172527" y="401926"/>
                </a:lnTo>
                <a:lnTo>
                  <a:pt x="195398" y="337201"/>
                </a:lnTo>
                <a:cubicBezTo>
                  <a:pt x="155255" y="281384"/>
                  <a:pt x="198340" y="278636"/>
                  <a:pt x="205932" y="278447"/>
                </a:cubicBezTo>
                <a:lnTo>
                  <a:pt x="206121" y="278447"/>
                </a:lnTo>
                <a:lnTo>
                  <a:pt x="206406" y="278447"/>
                </a:lnTo>
                <a:cubicBezTo>
                  <a:pt x="214093" y="278636"/>
                  <a:pt x="256988" y="281384"/>
                  <a:pt x="216940" y="337201"/>
                </a:cubicBezTo>
                <a:lnTo>
                  <a:pt x="239811" y="401926"/>
                </a:lnTo>
                <a:close/>
                <a:moveTo>
                  <a:pt x="406730" y="85850"/>
                </a:moveTo>
                <a:lnTo>
                  <a:pt x="412614" y="85850"/>
                </a:lnTo>
                <a:cubicBezTo>
                  <a:pt x="426185" y="85850"/>
                  <a:pt x="426185" y="85850"/>
                  <a:pt x="426185" y="99398"/>
                </a:cubicBezTo>
                <a:cubicBezTo>
                  <a:pt x="426280" y="108967"/>
                  <a:pt x="426280" y="108967"/>
                  <a:pt x="435770" y="110483"/>
                </a:cubicBezTo>
                <a:cubicBezTo>
                  <a:pt x="443172" y="111619"/>
                  <a:pt x="450100" y="113799"/>
                  <a:pt x="456838" y="116641"/>
                </a:cubicBezTo>
                <a:cubicBezTo>
                  <a:pt x="460444" y="118346"/>
                  <a:pt x="461867" y="120809"/>
                  <a:pt x="460728" y="124788"/>
                </a:cubicBezTo>
                <a:cubicBezTo>
                  <a:pt x="458925" y="130568"/>
                  <a:pt x="457407" y="136347"/>
                  <a:pt x="455509" y="142221"/>
                </a:cubicBezTo>
                <a:cubicBezTo>
                  <a:pt x="453801" y="147621"/>
                  <a:pt x="451998" y="148379"/>
                  <a:pt x="446778" y="145821"/>
                </a:cubicBezTo>
                <a:cubicBezTo>
                  <a:pt x="436339" y="140800"/>
                  <a:pt x="425141" y="138621"/>
                  <a:pt x="413563" y="139284"/>
                </a:cubicBezTo>
                <a:cubicBezTo>
                  <a:pt x="410526" y="139379"/>
                  <a:pt x="407489" y="139757"/>
                  <a:pt x="404642" y="141084"/>
                </a:cubicBezTo>
                <a:cubicBezTo>
                  <a:pt x="394583" y="145442"/>
                  <a:pt x="392875" y="156621"/>
                  <a:pt x="401511" y="163443"/>
                </a:cubicBezTo>
                <a:cubicBezTo>
                  <a:pt x="405781" y="166853"/>
                  <a:pt x="410716" y="169317"/>
                  <a:pt x="415936" y="171496"/>
                </a:cubicBezTo>
                <a:cubicBezTo>
                  <a:pt x="424761" y="175191"/>
                  <a:pt x="433777" y="178696"/>
                  <a:pt x="442223" y="183338"/>
                </a:cubicBezTo>
                <a:cubicBezTo>
                  <a:pt x="469175" y="198307"/>
                  <a:pt x="476387" y="232130"/>
                  <a:pt x="457407" y="255152"/>
                </a:cubicBezTo>
                <a:cubicBezTo>
                  <a:pt x="450574" y="263489"/>
                  <a:pt x="441654" y="268984"/>
                  <a:pt x="431214" y="271921"/>
                </a:cubicBezTo>
                <a:cubicBezTo>
                  <a:pt x="426659" y="273152"/>
                  <a:pt x="424666" y="275616"/>
                  <a:pt x="424951" y="280258"/>
                </a:cubicBezTo>
                <a:cubicBezTo>
                  <a:pt x="425141" y="284900"/>
                  <a:pt x="424951" y="289448"/>
                  <a:pt x="424951" y="294185"/>
                </a:cubicBezTo>
                <a:cubicBezTo>
                  <a:pt x="424951" y="298353"/>
                  <a:pt x="422768" y="300438"/>
                  <a:pt x="418688" y="300627"/>
                </a:cubicBezTo>
                <a:cubicBezTo>
                  <a:pt x="413658" y="300722"/>
                  <a:pt x="408628" y="300722"/>
                  <a:pt x="403693" y="300627"/>
                </a:cubicBezTo>
                <a:cubicBezTo>
                  <a:pt x="399328" y="300438"/>
                  <a:pt x="397240" y="298069"/>
                  <a:pt x="397240" y="293806"/>
                </a:cubicBezTo>
                <a:cubicBezTo>
                  <a:pt x="397050" y="290490"/>
                  <a:pt x="397050" y="287079"/>
                  <a:pt x="397050" y="283669"/>
                </a:cubicBezTo>
                <a:cubicBezTo>
                  <a:pt x="397050" y="276184"/>
                  <a:pt x="396861" y="275805"/>
                  <a:pt x="389648" y="274668"/>
                </a:cubicBezTo>
                <a:cubicBezTo>
                  <a:pt x="380348" y="273342"/>
                  <a:pt x="371427" y="271163"/>
                  <a:pt x="362886" y="267089"/>
                </a:cubicBezTo>
                <a:cubicBezTo>
                  <a:pt x="356243" y="263963"/>
                  <a:pt x="355579" y="262163"/>
                  <a:pt x="357192" y="255246"/>
                </a:cubicBezTo>
                <a:cubicBezTo>
                  <a:pt x="358616" y="250036"/>
                  <a:pt x="360039" y="244920"/>
                  <a:pt x="361653" y="239804"/>
                </a:cubicBezTo>
                <a:cubicBezTo>
                  <a:pt x="363551" y="233930"/>
                  <a:pt x="365164" y="233172"/>
                  <a:pt x="370668" y="236014"/>
                </a:cubicBezTo>
                <a:cubicBezTo>
                  <a:pt x="379968" y="240846"/>
                  <a:pt x="389838" y="243593"/>
                  <a:pt x="400277" y="244920"/>
                </a:cubicBezTo>
                <a:cubicBezTo>
                  <a:pt x="406920" y="245772"/>
                  <a:pt x="413563" y="245014"/>
                  <a:pt x="419732" y="242362"/>
                </a:cubicBezTo>
                <a:cubicBezTo>
                  <a:pt x="431214" y="237435"/>
                  <a:pt x="433018" y="224077"/>
                  <a:pt x="423243" y="215929"/>
                </a:cubicBezTo>
                <a:cubicBezTo>
                  <a:pt x="420016" y="213276"/>
                  <a:pt x="416220" y="211287"/>
                  <a:pt x="412234" y="209487"/>
                </a:cubicBezTo>
                <a:cubicBezTo>
                  <a:pt x="402175" y="205129"/>
                  <a:pt x="391641" y="201718"/>
                  <a:pt x="382056" y="196033"/>
                </a:cubicBezTo>
                <a:cubicBezTo>
                  <a:pt x="366587" y="186654"/>
                  <a:pt x="356718" y="173864"/>
                  <a:pt x="357857" y="155105"/>
                </a:cubicBezTo>
                <a:cubicBezTo>
                  <a:pt x="359280" y="133694"/>
                  <a:pt x="371238" y="120336"/>
                  <a:pt x="390882" y="113230"/>
                </a:cubicBezTo>
                <a:cubicBezTo>
                  <a:pt x="398948" y="110388"/>
                  <a:pt x="399138" y="110483"/>
                  <a:pt x="399138" y="102051"/>
                </a:cubicBezTo>
                <a:cubicBezTo>
                  <a:pt x="399138" y="99114"/>
                  <a:pt x="398948" y="96366"/>
                  <a:pt x="399138" y="93429"/>
                </a:cubicBezTo>
                <a:cubicBezTo>
                  <a:pt x="399233" y="87082"/>
                  <a:pt x="400372" y="85945"/>
                  <a:pt x="406730" y="85850"/>
                </a:cubicBezTo>
                <a:close/>
                <a:moveTo>
                  <a:pt x="205945" y="50"/>
                </a:moveTo>
                <a:cubicBezTo>
                  <a:pt x="214105" y="-329"/>
                  <a:pt x="298173" y="-1087"/>
                  <a:pt x="302823" y="99179"/>
                </a:cubicBezTo>
                <a:cubicBezTo>
                  <a:pt x="302823" y="99179"/>
                  <a:pt x="319238" y="249483"/>
                  <a:pt x="206514" y="250620"/>
                </a:cubicBezTo>
                <a:lnTo>
                  <a:pt x="205945" y="250620"/>
                </a:lnTo>
                <a:lnTo>
                  <a:pt x="205281" y="250620"/>
                </a:lnTo>
                <a:cubicBezTo>
                  <a:pt x="92652" y="249483"/>
                  <a:pt x="108972" y="99179"/>
                  <a:pt x="108972" y="99179"/>
                </a:cubicBezTo>
                <a:cubicBezTo>
                  <a:pt x="113527" y="-1087"/>
                  <a:pt x="197690" y="-329"/>
                  <a:pt x="205945" y="50"/>
                </a:cubicBezTo>
                <a:close/>
              </a:path>
            </a:pathLst>
          </a:custGeom>
          <a:solidFill>
            <a:srgbClr val="19C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D22F9C7-58FC-4F09-835E-E35003A2799F}"/>
              </a:ext>
            </a:extLst>
          </p:cNvPr>
          <p:cNvGrpSpPr/>
          <p:nvPr/>
        </p:nvGrpSpPr>
        <p:grpSpPr>
          <a:xfrm>
            <a:off x="4793102" y="2839962"/>
            <a:ext cx="2605795" cy="709992"/>
            <a:chOff x="8766300" y="2327897"/>
            <a:chExt cx="2605795" cy="709992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7F6D8900-0339-456F-AE4C-8A6AE4F16C36}"/>
                </a:ext>
              </a:extLst>
            </p:cNvPr>
            <p:cNvSpPr txBox="1"/>
            <p:nvPr/>
          </p:nvSpPr>
          <p:spPr>
            <a:xfrm>
              <a:off x="9016345" y="2327897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5D83D4A3-1E3B-4940-BDDA-141B0B57EB46}"/>
                </a:ext>
              </a:extLst>
            </p:cNvPr>
            <p:cNvSpPr txBox="1"/>
            <p:nvPr/>
          </p:nvSpPr>
          <p:spPr>
            <a:xfrm>
              <a:off x="8766300" y="2728894"/>
              <a:ext cx="2605795" cy="308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</a:p>
          </p:txBody>
        </p:sp>
      </p:grpSp>
      <p:sp>
        <p:nvSpPr>
          <p:cNvPr id="27" name="Oval 9">
            <a:extLst>
              <a:ext uri="{FF2B5EF4-FFF2-40B4-BE49-F238E27FC236}">
                <a16:creationId xmlns:a16="http://schemas.microsoft.com/office/drawing/2014/main" id="{4B07A400-23D8-4AC4-B7B1-80BC1AA71E58}"/>
              </a:ext>
            </a:extLst>
          </p:cNvPr>
          <p:cNvSpPr/>
          <p:nvPr/>
        </p:nvSpPr>
        <p:spPr>
          <a:xfrm>
            <a:off x="8945670" y="2163223"/>
            <a:ext cx="464050" cy="537385"/>
          </a:xfrm>
          <a:custGeom>
            <a:avLst/>
            <a:gdLst>
              <a:gd name="connsiteX0" fmla="*/ 137262 w 520843"/>
              <a:gd name="connsiteY0" fmla="*/ 347182 h 603152"/>
              <a:gd name="connsiteX1" fmla="*/ 237088 w 520843"/>
              <a:gd name="connsiteY1" fmla="*/ 347182 h 603152"/>
              <a:gd name="connsiteX2" fmla="*/ 264550 w 520843"/>
              <a:gd name="connsiteY2" fmla="*/ 374597 h 603152"/>
              <a:gd name="connsiteX3" fmla="*/ 237088 w 520843"/>
              <a:gd name="connsiteY3" fmla="*/ 402011 h 603152"/>
              <a:gd name="connsiteX4" fmla="*/ 137262 w 520843"/>
              <a:gd name="connsiteY4" fmla="*/ 402011 h 603152"/>
              <a:gd name="connsiteX5" fmla="*/ 109800 w 520843"/>
              <a:gd name="connsiteY5" fmla="*/ 374597 h 603152"/>
              <a:gd name="connsiteX6" fmla="*/ 137262 w 520843"/>
              <a:gd name="connsiteY6" fmla="*/ 347182 h 603152"/>
              <a:gd name="connsiteX7" fmla="*/ 359122 w 520843"/>
              <a:gd name="connsiteY7" fmla="*/ 339097 h 603152"/>
              <a:gd name="connsiteX8" fmla="*/ 359122 w 520843"/>
              <a:gd name="connsiteY8" fmla="*/ 360888 h 603152"/>
              <a:gd name="connsiteX9" fmla="*/ 362006 w 520843"/>
              <a:gd name="connsiteY9" fmla="*/ 350198 h 603152"/>
              <a:gd name="connsiteX10" fmla="*/ 359122 w 520843"/>
              <a:gd name="connsiteY10" fmla="*/ 339097 h 603152"/>
              <a:gd name="connsiteX11" fmla="*/ 332756 w 520843"/>
              <a:gd name="connsiteY11" fmla="*/ 272081 h 603152"/>
              <a:gd name="connsiteX12" fmla="*/ 327537 w 520843"/>
              <a:gd name="connsiteY12" fmla="*/ 281126 h 603152"/>
              <a:gd name="connsiteX13" fmla="*/ 332756 w 520843"/>
              <a:gd name="connsiteY13" fmla="*/ 291542 h 603152"/>
              <a:gd name="connsiteX14" fmla="*/ 137262 w 520843"/>
              <a:gd name="connsiteY14" fmla="*/ 237523 h 603152"/>
              <a:gd name="connsiteX15" fmla="*/ 237088 w 520843"/>
              <a:gd name="connsiteY15" fmla="*/ 237523 h 603152"/>
              <a:gd name="connsiteX16" fmla="*/ 264550 w 520843"/>
              <a:gd name="connsiteY16" fmla="*/ 264937 h 603152"/>
              <a:gd name="connsiteX17" fmla="*/ 237088 w 520843"/>
              <a:gd name="connsiteY17" fmla="*/ 292352 h 603152"/>
              <a:gd name="connsiteX18" fmla="*/ 137262 w 520843"/>
              <a:gd name="connsiteY18" fmla="*/ 292352 h 603152"/>
              <a:gd name="connsiteX19" fmla="*/ 109800 w 520843"/>
              <a:gd name="connsiteY19" fmla="*/ 264937 h 603152"/>
              <a:gd name="connsiteX20" fmla="*/ 137262 w 520843"/>
              <a:gd name="connsiteY20" fmla="*/ 237523 h 603152"/>
              <a:gd name="connsiteX21" fmla="*/ 346076 w 520843"/>
              <a:gd name="connsiteY21" fmla="*/ 226444 h 603152"/>
              <a:gd name="connsiteX22" fmla="*/ 359671 w 520843"/>
              <a:gd name="connsiteY22" fmla="*/ 239326 h 603152"/>
              <a:gd name="connsiteX23" fmla="*/ 359671 w 520843"/>
              <a:gd name="connsiteY23" fmla="*/ 240286 h 603152"/>
              <a:gd name="connsiteX24" fmla="*/ 389196 w 520843"/>
              <a:gd name="connsiteY24" fmla="*/ 260432 h 603152"/>
              <a:gd name="connsiteX25" fmla="*/ 374365 w 520843"/>
              <a:gd name="connsiteY25" fmla="*/ 276740 h 603152"/>
              <a:gd name="connsiteX26" fmla="*/ 365576 w 520843"/>
              <a:gd name="connsiteY26" fmla="*/ 273999 h 603152"/>
              <a:gd name="connsiteX27" fmla="*/ 359671 w 520843"/>
              <a:gd name="connsiteY27" fmla="*/ 271259 h 603152"/>
              <a:gd name="connsiteX28" fmla="*/ 359671 w 520843"/>
              <a:gd name="connsiteY28" fmla="*/ 302231 h 603152"/>
              <a:gd name="connsiteX29" fmla="*/ 392766 w 520843"/>
              <a:gd name="connsiteY29" fmla="*/ 349102 h 603152"/>
              <a:gd name="connsiteX30" fmla="*/ 359671 w 520843"/>
              <a:gd name="connsiteY30" fmla="*/ 394601 h 603152"/>
              <a:gd name="connsiteX31" fmla="*/ 359671 w 520843"/>
              <a:gd name="connsiteY31" fmla="*/ 398302 h 603152"/>
              <a:gd name="connsiteX32" fmla="*/ 346076 w 520843"/>
              <a:gd name="connsiteY32" fmla="*/ 411184 h 603152"/>
              <a:gd name="connsiteX33" fmla="*/ 332344 w 520843"/>
              <a:gd name="connsiteY33" fmla="*/ 398302 h 603152"/>
              <a:gd name="connsiteX34" fmla="*/ 332344 w 520843"/>
              <a:gd name="connsiteY34" fmla="*/ 396246 h 603152"/>
              <a:gd name="connsiteX35" fmla="*/ 293481 w 520843"/>
              <a:gd name="connsiteY35" fmla="*/ 366781 h 603152"/>
              <a:gd name="connsiteX36" fmla="*/ 308449 w 520843"/>
              <a:gd name="connsiteY36" fmla="*/ 350472 h 603152"/>
              <a:gd name="connsiteX37" fmla="*/ 319847 w 520843"/>
              <a:gd name="connsiteY37" fmla="*/ 356776 h 603152"/>
              <a:gd name="connsiteX38" fmla="*/ 332344 w 520843"/>
              <a:gd name="connsiteY38" fmla="*/ 364999 h 603152"/>
              <a:gd name="connsiteX39" fmla="*/ 332344 w 520843"/>
              <a:gd name="connsiteY39" fmla="*/ 325392 h 603152"/>
              <a:gd name="connsiteX40" fmla="*/ 297051 w 520843"/>
              <a:gd name="connsiteY40" fmla="*/ 282359 h 603152"/>
              <a:gd name="connsiteX41" fmla="*/ 332344 w 520843"/>
              <a:gd name="connsiteY41" fmla="*/ 240971 h 603152"/>
              <a:gd name="connsiteX42" fmla="*/ 332344 w 520843"/>
              <a:gd name="connsiteY42" fmla="*/ 239326 h 603152"/>
              <a:gd name="connsiteX43" fmla="*/ 346076 w 520843"/>
              <a:gd name="connsiteY43" fmla="*/ 226444 h 603152"/>
              <a:gd name="connsiteX44" fmla="*/ 137261 w 520843"/>
              <a:gd name="connsiteY44" fmla="*/ 127865 h 603152"/>
              <a:gd name="connsiteX45" fmla="*/ 383583 w 520843"/>
              <a:gd name="connsiteY45" fmla="*/ 127865 h 603152"/>
              <a:gd name="connsiteX46" fmla="*/ 411044 w 520843"/>
              <a:gd name="connsiteY46" fmla="*/ 155280 h 603152"/>
              <a:gd name="connsiteX47" fmla="*/ 383583 w 520843"/>
              <a:gd name="connsiteY47" fmla="*/ 182694 h 603152"/>
              <a:gd name="connsiteX48" fmla="*/ 137261 w 520843"/>
              <a:gd name="connsiteY48" fmla="*/ 182694 h 603152"/>
              <a:gd name="connsiteX49" fmla="*/ 109800 w 520843"/>
              <a:gd name="connsiteY49" fmla="*/ 155280 h 603152"/>
              <a:gd name="connsiteX50" fmla="*/ 137261 w 520843"/>
              <a:gd name="connsiteY50" fmla="*/ 127865 h 603152"/>
              <a:gd name="connsiteX51" fmla="*/ 54912 w 520843"/>
              <a:gd name="connsiteY51" fmla="*/ 54829 h 603152"/>
              <a:gd name="connsiteX52" fmla="*/ 54912 w 520843"/>
              <a:gd name="connsiteY52" fmla="*/ 509497 h 603152"/>
              <a:gd name="connsiteX53" fmla="*/ 85663 w 520843"/>
              <a:gd name="connsiteY53" fmla="*/ 478793 h 603152"/>
              <a:gd name="connsiteX54" fmla="*/ 105157 w 520843"/>
              <a:gd name="connsiteY54" fmla="*/ 470705 h 603152"/>
              <a:gd name="connsiteX55" fmla="*/ 124514 w 520843"/>
              <a:gd name="connsiteY55" fmla="*/ 478793 h 603152"/>
              <a:gd name="connsiteX56" fmla="*/ 182721 w 520843"/>
              <a:gd name="connsiteY56" fmla="*/ 536911 h 603152"/>
              <a:gd name="connsiteX57" fmla="*/ 241065 w 520843"/>
              <a:gd name="connsiteY57" fmla="*/ 478793 h 603152"/>
              <a:gd name="connsiteX58" fmla="*/ 260422 w 520843"/>
              <a:gd name="connsiteY58" fmla="*/ 470705 h 603152"/>
              <a:gd name="connsiteX59" fmla="*/ 279778 w 520843"/>
              <a:gd name="connsiteY59" fmla="*/ 478793 h 603152"/>
              <a:gd name="connsiteX60" fmla="*/ 338122 w 520843"/>
              <a:gd name="connsiteY60" fmla="*/ 536911 h 603152"/>
              <a:gd name="connsiteX61" fmla="*/ 396329 w 520843"/>
              <a:gd name="connsiteY61" fmla="*/ 478793 h 603152"/>
              <a:gd name="connsiteX62" fmla="*/ 415686 w 520843"/>
              <a:gd name="connsiteY62" fmla="*/ 470705 h 603152"/>
              <a:gd name="connsiteX63" fmla="*/ 435180 w 520843"/>
              <a:gd name="connsiteY63" fmla="*/ 478793 h 603152"/>
              <a:gd name="connsiteX64" fmla="*/ 465931 w 520843"/>
              <a:gd name="connsiteY64" fmla="*/ 509497 h 603152"/>
              <a:gd name="connsiteX65" fmla="*/ 465931 w 520843"/>
              <a:gd name="connsiteY65" fmla="*/ 54829 h 603152"/>
              <a:gd name="connsiteX66" fmla="*/ 27456 w 520843"/>
              <a:gd name="connsiteY66" fmla="*/ 0 h 603152"/>
              <a:gd name="connsiteX67" fmla="*/ 493387 w 520843"/>
              <a:gd name="connsiteY67" fmla="*/ 0 h 603152"/>
              <a:gd name="connsiteX68" fmla="*/ 520843 w 520843"/>
              <a:gd name="connsiteY68" fmla="*/ 27414 h 603152"/>
              <a:gd name="connsiteX69" fmla="*/ 520843 w 520843"/>
              <a:gd name="connsiteY69" fmla="*/ 575702 h 603152"/>
              <a:gd name="connsiteX70" fmla="*/ 503957 w 520843"/>
              <a:gd name="connsiteY70" fmla="*/ 601061 h 603152"/>
              <a:gd name="connsiteX71" fmla="*/ 493387 w 520843"/>
              <a:gd name="connsiteY71" fmla="*/ 603117 h 603152"/>
              <a:gd name="connsiteX72" fmla="*/ 474030 w 520843"/>
              <a:gd name="connsiteY72" fmla="*/ 595030 h 603152"/>
              <a:gd name="connsiteX73" fmla="*/ 415686 w 520843"/>
              <a:gd name="connsiteY73" fmla="*/ 536911 h 603152"/>
              <a:gd name="connsiteX74" fmla="*/ 357479 w 520843"/>
              <a:gd name="connsiteY74" fmla="*/ 595030 h 603152"/>
              <a:gd name="connsiteX75" fmla="*/ 338122 w 520843"/>
              <a:gd name="connsiteY75" fmla="*/ 603117 h 603152"/>
              <a:gd name="connsiteX76" fmla="*/ 318629 w 520843"/>
              <a:gd name="connsiteY76" fmla="*/ 595030 h 603152"/>
              <a:gd name="connsiteX77" fmla="*/ 260422 w 520843"/>
              <a:gd name="connsiteY77" fmla="*/ 536911 h 603152"/>
              <a:gd name="connsiteX78" fmla="*/ 202214 w 520843"/>
              <a:gd name="connsiteY78" fmla="*/ 595030 h 603152"/>
              <a:gd name="connsiteX79" fmla="*/ 182721 w 520843"/>
              <a:gd name="connsiteY79" fmla="*/ 603117 h 603152"/>
              <a:gd name="connsiteX80" fmla="*/ 163364 w 520843"/>
              <a:gd name="connsiteY80" fmla="*/ 595030 h 603152"/>
              <a:gd name="connsiteX81" fmla="*/ 105157 w 520843"/>
              <a:gd name="connsiteY81" fmla="*/ 536911 h 603152"/>
              <a:gd name="connsiteX82" fmla="*/ 46813 w 520843"/>
              <a:gd name="connsiteY82" fmla="*/ 595030 h 603152"/>
              <a:gd name="connsiteX83" fmla="*/ 16886 w 520843"/>
              <a:gd name="connsiteY83" fmla="*/ 601061 h 603152"/>
              <a:gd name="connsiteX84" fmla="*/ 0 w 520843"/>
              <a:gd name="connsiteY84" fmla="*/ 575702 h 603152"/>
              <a:gd name="connsiteX85" fmla="*/ 0 w 520843"/>
              <a:gd name="connsiteY85" fmla="*/ 27414 h 603152"/>
              <a:gd name="connsiteX86" fmla="*/ 27456 w 520843"/>
              <a:gd name="connsiteY86" fmla="*/ 0 h 6031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520843" h="603152">
                <a:moveTo>
                  <a:pt x="137262" y="347182"/>
                </a:moveTo>
                <a:lnTo>
                  <a:pt x="237088" y="347182"/>
                </a:lnTo>
                <a:cubicBezTo>
                  <a:pt x="252329" y="347182"/>
                  <a:pt x="264550" y="359519"/>
                  <a:pt x="264550" y="374597"/>
                </a:cubicBezTo>
                <a:cubicBezTo>
                  <a:pt x="264550" y="389812"/>
                  <a:pt x="252329" y="402011"/>
                  <a:pt x="237088" y="402011"/>
                </a:cubicBezTo>
                <a:lnTo>
                  <a:pt x="137262" y="402011"/>
                </a:lnTo>
                <a:cubicBezTo>
                  <a:pt x="122158" y="402011"/>
                  <a:pt x="109800" y="389812"/>
                  <a:pt x="109800" y="374597"/>
                </a:cubicBezTo>
                <a:cubicBezTo>
                  <a:pt x="109800" y="359519"/>
                  <a:pt x="122158" y="347182"/>
                  <a:pt x="137262" y="347182"/>
                </a:cubicBezTo>
                <a:close/>
                <a:moveTo>
                  <a:pt x="359122" y="339097"/>
                </a:moveTo>
                <a:lnTo>
                  <a:pt x="359122" y="360888"/>
                </a:lnTo>
                <a:cubicBezTo>
                  <a:pt x="361044" y="358284"/>
                  <a:pt x="362006" y="354858"/>
                  <a:pt x="362006" y="350198"/>
                </a:cubicBezTo>
                <a:cubicBezTo>
                  <a:pt x="362006" y="345401"/>
                  <a:pt x="361044" y="341838"/>
                  <a:pt x="359122" y="339097"/>
                </a:cubicBezTo>
                <a:close/>
                <a:moveTo>
                  <a:pt x="332756" y="272081"/>
                </a:moveTo>
                <a:cubicBezTo>
                  <a:pt x="327537" y="274822"/>
                  <a:pt x="327537" y="279070"/>
                  <a:pt x="327537" y="281126"/>
                </a:cubicBezTo>
                <a:cubicBezTo>
                  <a:pt x="327537" y="285786"/>
                  <a:pt x="328773" y="288801"/>
                  <a:pt x="332756" y="291542"/>
                </a:cubicBezTo>
                <a:close/>
                <a:moveTo>
                  <a:pt x="137262" y="237523"/>
                </a:moveTo>
                <a:lnTo>
                  <a:pt x="237088" y="237523"/>
                </a:lnTo>
                <a:cubicBezTo>
                  <a:pt x="252329" y="237523"/>
                  <a:pt x="264550" y="249860"/>
                  <a:pt x="264550" y="264937"/>
                </a:cubicBezTo>
                <a:cubicBezTo>
                  <a:pt x="264550" y="280153"/>
                  <a:pt x="252329" y="292352"/>
                  <a:pt x="237088" y="292352"/>
                </a:cubicBezTo>
                <a:lnTo>
                  <a:pt x="137262" y="292352"/>
                </a:lnTo>
                <a:cubicBezTo>
                  <a:pt x="122158" y="292352"/>
                  <a:pt x="109800" y="280153"/>
                  <a:pt x="109800" y="264937"/>
                </a:cubicBezTo>
                <a:cubicBezTo>
                  <a:pt x="109800" y="249860"/>
                  <a:pt x="122158" y="237523"/>
                  <a:pt x="137262" y="237523"/>
                </a:cubicBezTo>
                <a:close/>
                <a:moveTo>
                  <a:pt x="346076" y="226444"/>
                </a:moveTo>
                <a:cubicBezTo>
                  <a:pt x="353491" y="226444"/>
                  <a:pt x="359671" y="232337"/>
                  <a:pt x="359671" y="239326"/>
                </a:cubicBezTo>
                <a:lnTo>
                  <a:pt x="359671" y="240286"/>
                </a:lnTo>
                <a:cubicBezTo>
                  <a:pt x="373266" y="242342"/>
                  <a:pt x="389196" y="247960"/>
                  <a:pt x="389196" y="260432"/>
                </a:cubicBezTo>
                <a:cubicBezTo>
                  <a:pt x="389196" y="267010"/>
                  <a:pt x="383977" y="276740"/>
                  <a:pt x="374365" y="276740"/>
                </a:cubicBezTo>
                <a:cubicBezTo>
                  <a:pt x="371069" y="276740"/>
                  <a:pt x="368322" y="275370"/>
                  <a:pt x="365576" y="273999"/>
                </a:cubicBezTo>
                <a:cubicBezTo>
                  <a:pt x="363928" y="273040"/>
                  <a:pt x="362006" y="272081"/>
                  <a:pt x="359671" y="271259"/>
                </a:cubicBezTo>
                <a:lnTo>
                  <a:pt x="359671" y="302231"/>
                </a:lnTo>
                <a:cubicBezTo>
                  <a:pt x="373266" y="307713"/>
                  <a:pt x="392766" y="318951"/>
                  <a:pt x="392766" y="349102"/>
                </a:cubicBezTo>
                <a:cubicBezTo>
                  <a:pt x="392766" y="372400"/>
                  <a:pt x="380544" y="388982"/>
                  <a:pt x="359671" y="394601"/>
                </a:cubicBezTo>
                <a:lnTo>
                  <a:pt x="359671" y="398302"/>
                </a:lnTo>
                <a:cubicBezTo>
                  <a:pt x="359671" y="405291"/>
                  <a:pt x="353491" y="411184"/>
                  <a:pt x="346076" y="411184"/>
                </a:cubicBezTo>
                <a:cubicBezTo>
                  <a:pt x="338523" y="411184"/>
                  <a:pt x="332344" y="405428"/>
                  <a:pt x="332344" y="398302"/>
                </a:cubicBezTo>
                <a:lnTo>
                  <a:pt x="332344" y="396246"/>
                </a:lnTo>
                <a:cubicBezTo>
                  <a:pt x="309685" y="393094"/>
                  <a:pt x="293481" y="379252"/>
                  <a:pt x="293481" y="366781"/>
                </a:cubicBezTo>
                <a:cubicBezTo>
                  <a:pt x="293481" y="359106"/>
                  <a:pt x="299935" y="350472"/>
                  <a:pt x="308449" y="350472"/>
                </a:cubicBezTo>
                <a:cubicBezTo>
                  <a:pt x="313805" y="350472"/>
                  <a:pt x="317238" y="353898"/>
                  <a:pt x="319847" y="356776"/>
                </a:cubicBezTo>
                <a:cubicBezTo>
                  <a:pt x="322731" y="359654"/>
                  <a:pt x="326027" y="363080"/>
                  <a:pt x="332344" y="364999"/>
                </a:cubicBezTo>
                <a:lnTo>
                  <a:pt x="332344" y="325392"/>
                </a:lnTo>
                <a:cubicBezTo>
                  <a:pt x="316139" y="319499"/>
                  <a:pt x="297051" y="310180"/>
                  <a:pt x="297051" y="282359"/>
                </a:cubicBezTo>
                <a:cubicBezTo>
                  <a:pt x="297051" y="260295"/>
                  <a:pt x="310097" y="245219"/>
                  <a:pt x="332344" y="240971"/>
                </a:cubicBezTo>
                <a:lnTo>
                  <a:pt x="332344" y="239326"/>
                </a:lnTo>
                <a:cubicBezTo>
                  <a:pt x="332344" y="232200"/>
                  <a:pt x="338523" y="226444"/>
                  <a:pt x="346076" y="226444"/>
                </a:cubicBezTo>
                <a:close/>
                <a:moveTo>
                  <a:pt x="137261" y="127865"/>
                </a:moveTo>
                <a:lnTo>
                  <a:pt x="383583" y="127865"/>
                </a:lnTo>
                <a:cubicBezTo>
                  <a:pt x="398824" y="127865"/>
                  <a:pt x="411044" y="140202"/>
                  <a:pt x="411044" y="155280"/>
                </a:cubicBezTo>
                <a:cubicBezTo>
                  <a:pt x="411044" y="170495"/>
                  <a:pt x="398824" y="182694"/>
                  <a:pt x="383583" y="182694"/>
                </a:cubicBezTo>
                <a:lnTo>
                  <a:pt x="137261" y="182694"/>
                </a:lnTo>
                <a:cubicBezTo>
                  <a:pt x="122157" y="182694"/>
                  <a:pt x="109800" y="170495"/>
                  <a:pt x="109800" y="155280"/>
                </a:cubicBezTo>
                <a:cubicBezTo>
                  <a:pt x="109800" y="140202"/>
                  <a:pt x="122157" y="127865"/>
                  <a:pt x="137261" y="127865"/>
                </a:cubicBezTo>
                <a:close/>
                <a:moveTo>
                  <a:pt x="54912" y="54829"/>
                </a:moveTo>
                <a:lnTo>
                  <a:pt x="54912" y="509497"/>
                </a:lnTo>
                <a:lnTo>
                  <a:pt x="85663" y="478793"/>
                </a:lnTo>
                <a:cubicBezTo>
                  <a:pt x="90880" y="473584"/>
                  <a:pt x="97881" y="470705"/>
                  <a:pt x="105157" y="470705"/>
                </a:cubicBezTo>
                <a:cubicBezTo>
                  <a:pt x="112433" y="470705"/>
                  <a:pt x="119434" y="473584"/>
                  <a:pt x="124514" y="478793"/>
                </a:cubicBezTo>
                <a:lnTo>
                  <a:pt x="182721" y="536911"/>
                </a:lnTo>
                <a:lnTo>
                  <a:pt x="241065" y="478793"/>
                </a:lnTo>
                <a:cubicBezTo>
                  <a:pt x="246419" y="473447"/>
                  <a:pt x="253420" y="470705"/>
                  <a:pt x="260422" y="470705"/>
                </a:cubicBezTo>
                <a:cubicBezTo>
                  <a:pt x="267423" y="470705"/>
                  <a:pt x="274424" y="473447"/>
                  <a:pt x="279778" y="478793"/>
                </a:cubicBezTo>
                <a:lnTo>
                  <a:pt x="338122" y="536911"/>
                </a:lnTo>
                <a:lnTo>
                  <a:pt x="396329" y="478793"/>
                </a:lnTo>
                <a:cubicBezTo>
                  <a:pt x="401409" y="473584"/>
                  <a:pt x="408410" y="470705"/>
                  <a:pt x="415686" y="470705"/>
                </a:cubicBezTo>
                <a:cubicBezTo>
                  <a:pt x="422962" y="470705"/>
                  <a:pt x="429963" y="473584"/>
                  <a:pt x="435180" y="478793"/>
                </a:cubicBezTo>
                <a:lnTo>
                  <a:pt x="465931" y="509497"/>
                </a:lnTo>
                <a:lnTo>
                  <a:pt x="465931" y="54829"/>
                </a:lnTo>
                <a:close/>
                <a:moveTo>
                  <a:pt x="27456" y="0"/>
                </a:moveTo>
                <a:lnTo>
                  <a:pt x="493387" y="0"/>
                </a:lnTo>
                <a:cubicBezTo>
                  <a:pt x="508625" y="0"/>
                  <a:pt x="520843" y="12337"/>
                  <a:pt x="520843" y="27414"/>
                </a:cubicBezTo>
                <a:lnTo>
                  <a:pt x="520843" y="575702"/>
                </a:lnTo>
                <a:cubicBezTo>
                  <a:pt x="520843" y="586805"/>
                  <a:pt x="514116" y="596812"/>
                  <a:pt x="503957" y="601061"/>
                </a:cubicBezTo>
                <a:cubicBezTo>
                  <a:pt x="500525" y="602432"/>
                  <a:pt x="496956" y="603117"/>
                  <a:pt x="493387" y="603117"/>
                </a:cubicBezTo>
                <a:cubicBezTo>
                  <a:pt x="486248" y="603117"/>
                  <a:pt x="479247" y="600375"/>
                  <a:pt x="474030" y="595030"/>
                </a:cubicBezTo>
                <a:lnTo>
                  <a:pt x="415686" y="536911"/>
                </a:lnTo>
                <a:lnTo>
                  <a:pt x="357479" y="595030"/>
                </a:lnTo>
                <a:cubicBezTo>
                  <a:pt x="352400" y="600238"/>
                  <a:pt x="345398" y="603117"/>
                  <a:pt x="338122" y="603117"/>
                </a:cubicBezTo>
                <a:cubicBezTo>
                  <a:pt x="330846" y="603117"/>
                  <a:pt x="323845" y="600238"/>
                  <a:pt x="318629" y="595030"/>
                </a:cubicBezTo>
                <a:lnTo>
                  <a:pt x="260422" y="536911"/>
                </a:lnTo>
                <a:lnTo>
                  <a:pt x="202214" y="595030"/>
                </a:lnTo>
                <a:cubicBezTo>
                  <a:pt x="196998" y="600238"/>
                  <a:pt x="189996" y="603117"/>
                  <a:pt x="182721" y="603117"/>
                </a:cubicBezTo>
                <a:cubicBezTo>
                  <a:pt x="175445" y="603117"/>
                  <a:pt x="168443" y="600238"/>
                  <a:pt x="163364" y="595030"/>
                </a:cubicBezTo>
                <a:lnTo>
                  <a:pt x="105157" y="536911"/>
                </a:lnTo>
                <a:lnTo>
                  <a:pt x="46813" y="595030"/>
                </a:lnTo>
                <a:cubicBezTo>
                  <a:pt x="38988" y="602980"/>
                  <a:pt x="27182" y="605310"/>
                  <a:pt x="16886" y="601061"/>
                </a:cubicBezTo>
                <a:cubicBezTo>
                  <a:pt x="6727" y="596812"/>
                  <a:pt x="0" y="586805"/>
                  <a:pt x="0" y="575702"/>
                </a:cubicBezTo>
                <a:lnTo>
                  <a:pt x="0" y="27414"/>
                </a:lnTo>
                <a:cubicBezTo>
                  <a:pt x="0" y="12337"/>
                  <a:pt x="12355" y="0"/>
                  <a:pt x="27456" y="0"/>
                </a:cubicBezTo>
                <a:close/>
              </a:path>
            </a:pathLst>
          </a:custGeom>
          <a:solidFill>
            <a:srgbClr val="FC3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415F5836-1E8A-46EE-BAC6-010DDB625EB2}"/>
              </a:ext>
            </a:extLst>
          </p:cNvPr>
          <p:cNvGrpSpPr/>
          <p:nvPr/>
        </p:nvGrpSpPr>
        <p:grpSpPr>
          <a:xfrm>
            <a:off x="7874798" y="2839962"/>
            <a:ext cx="2605795" cy="709992"/>
            <a:chOff x="8766300" y="2327897"/>
            <a:chExt cx="2605795" cy="709992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8437E7C3-0BD0-4DCA-8198-7F051B989C7B}"/>
                </a:ext>
              </a:extLst>
            </p:cNvPr>
            <p:cNvSpPr txBox="1"/>
            <p:nvPr/>
          </p:nvSpPr>
          <p:spPr>
            <a:xfrm>
              <a:off x="9016345" y="2327897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224AC2C9-158C-43DF-A5A5-A03103A4DADE}"/>
                </a:ext>
              </a:extLst>
            </p:cNvPr>
            <p:cNvSpPr txBox="1"/>
            <p:nvPr/>
          </p:nvSpPr>
          <p:spPr>
            <a:xfrm>
              <a:off x="8766300" y="2728894"/>
              <a:ext cx="2605795" cy="308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</a:p>
          </p:txBody>
        </p:sp>
      </p:grpSp>
      <p:sp>
        <p:nvSpPr>
          <p:cNvPr id="55" name="Oval 9">
            <a:extLst>
              <a:ext uri="{FF2B5EF4-FFF2-40B4-BE49-F238E27FC236}">
                <a16:creationId xmlns:a16="http://schemas.microsoft.com/office/drawing/2014/main" id="{89DCDB0C-6AF0-417D-B650-31BE63391186}"/>
              </a:ext>
            </a:extLst>
          </p:cNvPr>
          <p:cNvSpPr/>
          <p:nvPr/>
        </p:nvSpPr>
        <p:spPr>
          <a:xfrm>
            <a:off x="2745611" y="4282717"/>
            <a:ext cx="537385" cy="536567"/>
          </a:xfrm>
          <a:custGeom>
            <a:avLst/>
            <a:gdLst>
              <a:gd name="T0" fmla="*/ 88862 h 440259"/>
              <a:gd name="T1" fmla="*/ 88862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88862 h 440259"/>
              <a:gd name="T27" fmla="*/ 88862 h 440259"/>
              <a:gd name="T28" fmla="*/ 278945 h 440259"/>
              <a:gd name="T29" fmla="*/ 278945 h 440259"/>
              <a:gd name="T30" fmla="*/ 278945 h 440259"/>
              <a:gd name="T31" fmla="*/ 278945 h 440259"/>
              <a:gd name="T32" fmla="*/ 278945 h 440259"/>
              <a:gd name="T33" fmla="*/ 278945 h 440259"/>
              <a:gd name="T34" fmla="*/ 278945 h 440259"/>
              <a:gd name="T35" fmla="*/ 278945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278945 h 440259"/>
              <a:gd name="T43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57" h="2757">
                <a:moveTo>
                  <a:pt x="1063" y="2589"/>
                </a:moveTo>
                <a:lnTo>
                  <a:pt x="0" y="2757"/>
                </a:lnTo>
                <a:lnTo>
                  <a:pt x="168" y="1694"/>
                </a:lnTo>
                <a:lnTo>
                  <a:pt x="1226" y="883"/>
                </a:lnTo>
                <a:lnTo>
                  <a:pt x="1503" y="1160"/>
                </a:lnTo>
                <a:lnTo>
                  <a:pt x="984" y="1679"/>
                </a:lnTo>
                <a:cubicBezTo>
                  <a:pt x="914" y="1646"/>
                  <a:pt x="827" y="1659"/>
                  <a:pt x="769" y="1717"/>
                </a:cubicBezTo>
                <a:cubicBezTo>
                  <a:pt x="694" y="1792"/>
                  <a:pt x="694" y="1913"/>
                  <a:pt x="769" y="1988"/>
                </a:cubicBezTo>
                <a:cubicBezTo>
                  <a:pt x="844" y="2063"/>
                  <a:pt x="965" y="2063"/>
                  <a:pt x="1040" y="1988"/>
                </a:cubicBezTo>
                <a:cubicBezTo>
                  <a:pt x="1098" y="1930"/>
                  <a:pt x="1111" y="1844"/>
                  <a:pt x="1079" y="1773"/>
                </a:cubicBezTo>
                <a:lnTo>
                  <a:pt x="1597" y="1254"/>
                </a:lnTo>
                <a:lnTo>
                  <a:pt x="1875" y="1531"/>
                </a:lnTo>
                <a:lnTo>
                  <a:pt x="1063" y="2589"/>
                </a:lnTo>
                <a:close/>
                <a:moveTo>
                  <a:pt x="1763" y="291"/>
                </a:moveTo>
                <a:lnTo>
                  <a:pt x="1695" y="223"/>
                </a:lnTo>
                <a:lnTo>
                  <a:pt x="1266" y="652"/>
                </a:lnTo>
                <a:lnTo>
                  <a:pt x="2105" y="1491"/>
                </a:lnTo>
                <a:lnTo>
                  <a:pt x="2534" y="1062"/>
                </a:lnTo>
                <a:lnTo>
                  <a:pt x="2466" y="994"/>
                </a:lnTo>
                <a:lnTo>
                  <a:pt x="2757" y="755"/>
                </a:lnTo>
                <a:lnTo>
                  <a:pt x="2002" y="0"/>
                </a:lnTo>
                <a:lnTo>
                  <a:pt x="1763" y="291"/>
                </a:lnTo>
                <a:close/>
              </a:path>
            </a:pathLst>
          </a:custGeom>
          <a:solidFill>
            <a:srgbClr val="19C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F7D7A46-17D4-4C6B-B350-9DA023B8465D}"/>
              </a:ext>
            </a:extLst>
          </p:cNvPr>
          <p:cNvGrpSpPr/>
          <p:nvPr/>
        </p:nvGrpSpPr>
        <p:grpSpPr>
          <a:xfrm>
            <a:off x="1711406" y="4959047"/>
            <a:ext cx="2605795" cy="709992"/>
            <a:chOff x="8766300" y="2327897"/>
            <a:chExt cx="2605795" cy="709992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DCC1A3B7-BA48-4A5F-8B36-275247D5BE77}"/>
                </a:ext>
              </a:extLst>
            </p:cNvPr>
            <p:cNvSpPr txBox="1"/>
            <p:nvPr/>
          </p:nvSpPr>
          <p:spPr>
            <a:xfrm>
              <a:off x="9016345" y="2327897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349D8081-DA72-4459-9082-FB1AA5E42986}"/>
                </a:ext>
              </a:extLst>
            </p:cNvPr>
            <p:cNvSpPr txBox="1"/>
            <p:nvPr/>
          </p:nvSpPr>
          <p:spPr>
            <a:xfrm>
              <a:off x="8766300" y="2728894"/>
              <a:ext cx="2605795" cy="308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</a:p>
          </p:txBody>
        </p:sp>
      </p:grpSp>
      <p:sp>
        <p:nvSpPr>
          <p:cNvPr id="56" name="Oval 9">
            <a:extLst>
              <a:ext uri="{FF2B5EF4-FFF2-40B4-BE49-F238E27FC236}">
                <a16:creationId xmlns:a16="http://schemas.microsoft.com/office/drawing/2014/main" id="{C6503AC5-6FC9-42E8-941F-4FA40F9B1260}"/>
              </a:ext>
            </a:extLst>
          </p:cNvPr>
          <p:cNvSpPr/>
          <p:nvPr/>
        </p:nvSpPr>
        <p:spPr>
          <a:xfrm>
            <a:off x="5835811" y="4282308"/>
            <a:ext cx="520375" cy="537385"/>
          </a:xfrm>
          <a:custGeom>
            <a:avLst/>
            <a:gdLst>
              <a:gd name="connsiteX0" fmla="*/ 291443 w 582734"/>
              <a:gd name="connsiteY0" fmla="*/ 254983 h 601782"/>
              <a:gd name="connsiteX1" fmla="*/ 245350 w 582734"/>
              <a:gd name="connsiteY1" fmla="*/ 300966 h 601782"/>
              <a:gd name="connsiteX2" fmla="*/ 291443 w 582734"/>
              <a:gd name="connsiteY2" fmla="*/ 346800 h 601782"/>
              <a:gd name="connsiteX3" fmla="*/ 337385 w 582734"/>
              <a:gd name="connsiteY3" fmla="*/ 300966 h 601782"/>
              <a:gd name="connsiteX4" fmla="*/ 291443 w 582734"/>
              <a:gd name="connsiteY4" fmla="*/ 254983 h 601782"/>
              <a:gd name="connsiteX5" fmla="*/ 291443 w 582734"/>
              <a:gd name="connsiteY5" fmla="*/ 226374 h 601782"/>
              <a:gd name="connsiteX6" fmla="*/ 366061 w 582734"/>
              <a:gd name="connsiteY6" fmla="*/ 300966 h 601782"/>
              <a:gd name="connsiteX7" fmla="*/ 291443 w 582734"/>
              <a:gd name="connsiteY7" fmla="*/ 375408 h 601782"/>
              <a:gd name="connsiteX8" fmla="*/ 216674 w 582734"/>
              <a:gd name="connsiteY8" fmla="*/ 300966 h 601782"/>
              <a:gd name="connsiteX9" fmla="*/ 291443 w 582734"/>
              <a:gd name="connsiteY9" fmla="*/ 226374 h 601782"/>
              <a:gd name="connsiteX10" fmla="*/ 248975 w 582734"/>
              <a:gd name="connsiteY10" fmla="*/ 28613 h 601782"/>
              <a:gd name="connsiteX11" fmla="*/ 248975 w 582734"/>
              <a:gd name="connsiteY11" fmla="*/ 78050 h 601782"/>
              <a:gd name="connsiteX12" fmla="*/ 238170 w 582734"/>
              <a:gd name="connsiteY12" fmla="*/ 91982 h 601782"/>
              <a:gd name="connsiteX13" fmla="*/ 136728 w 582734"/>
              <a:gd name="connsiteY13" fmla="*/ 150408 h 601782"/>
              <a:gd name="connsiteX14" fmla="*/ 119321 w 582734"/>
              <a:gd name="connsiteY14" fmla="*/ 152805 h 601782"/>
              <a:gd name="connsiteX15" fmla="*/ 76403 w 582734"/>
              <a:gd name="connsiteY15" fmla="*/ 128086 h 601782"/>
              <a:gd name="connsiteX16" fmla="*/ 33936 w 582734"/>
              <a:gd name="connsiteY16" fmla="*/ 201493 h 601782"/>
              <a:gd name="connsiteX17" fmla="*/ 76854 w 582734"/>
              <a:gd name="connsiteY17" fmla="*/ 226211 h 601782"/>
              <a:gd name="connsiteX18" fmla="*/ 83456 w 582734"/>
              <a:gd name="connsiteY18" fmla="*/ 242541 h 601782"/>
              <a:gd name="connsiteX19" fmla="*/ 75503 w 582734"/>
              <a:gd name="connsiteY19" fmla="*/ 300966 h 601782"/>
              <a:gd name="connsiteX20" fmla="*/ 83456 w 582734"/>
              <a:gd name="connsiteY20" fmla="*/ 359392 h 601782"/>
              <a:gd name="connsiteX21" fmla="*/ 76854 w 582734"/>
              <a:gd name="connsiteY21" fmla="*/ 375571 h 601782"/>
              <a:gd name="connsiteX22" fmla="*/ 33936 w 582734"/>
              <a:gd name="connsiteY22" fmla="*/ 400289 h 601782"/>
              <a:gd name="connsiteX23" fmla="*/ 76403 w 582734"/>
              <a:gd name="connsiteY23" fmla="*/ 473696 h 601782"/>
              <a:gd name="connsiteX24" fmla="*/ 116770 w 582734"/>
              <a:gd name="connsiteY24" fmla="*/ 450475 h 601782"/>
              <a:gd name="connsiteX25" fmla="*/ 186699 w 582734"/>
              <a:gd name="connsiteY25" fmla="*/ 380814 h 601782"/>
              <a:gd name="connsiteX26" fmla="*/ 206957 w 582734"/>
              <a:gd name="connsiteY26" fmla="*/ 380814 h 601782"/>
              <a:gd name="connsiteX27" fmla="*/ 206957 w 582734"/>
              <a:gd name="connsiteY27" fmla="*/ 401038 h 601782"/>
              <a:gd name="connsiteX28" fmla="*/ 146782 w 582734"/>
              <a:gd name="connsiteY28" fmla="*/ 460962 h 601782"/>
              <a:gd name="connsiteX29" fmla="*/ 231717 w 582734"/>
              <a:gd name="connsiteY29" fmla="*/ 508152 h 601782"/>
              <a:gd name="connsiteX30" fmla="*/ 296544 w 582734"/>
              <a:gd name="connsiteY30" fmla="*/ 443434 h 601782"/>
              <a:gd name="connsiteX31" fmla="*/ 316803 w 582734"/>
              <a:gd name="connsiteY31" fmla="*/ 443434 h 601782"/>
              <a:gd name="connsiteX32" fmla="*/ 316803 w 582734"/>
              <a:gd name="connsiteY32" fmla="*/ 463659 h 601782"/>
              <a:gd name="connsiteX33" fmla="*/ 248975 w 582734"/>
              <a:gd name="connsiteY33" fmla="*/ 531372 h 601782"/>
              <a:gd name="connsiteX34" fmla="*/ 248975 w 582734"/>
              <a:gd name="connsiteY34" fmla="*/ 573169 h 601782"/>
              <a:gd name="connsiteX35" fmla="*/ 333910 w 582734"/>
              <a:gd name="connsiteY35" fmla="*/ 573169 h 601782"/>
              <a:gd name="connsiteX36" fmla="*/ 333910 w 582734"/>
              <a:gd name="connsiteY36" fmla="*/ 523732 h 601782"/>
              <a:gd name="connsiteX37" fmla="*/ 344714 w 582734"/>
              <a:gd name="connsiteY37" fmla="*/ 509800 h 601782"/>
              <a:gd name="connsiteX38" fmla="*/ 446006 w 582734"/>
              <a:gd name="connsiteY38" fmla="*/ 451374 h 601782"/>
              <a:gd name="connsiteX39" fmla="*/ 463413 w 582734"/>
              <a:gd name="connsiteY39" fmla="*/ 448977 h 601782"/>
              <a:gd name="connsiteX40" fmla="*/ 506331 w 582734"/>
              <a:gd name="connsiteY40" fmla="*/ 473696 h 601782"/>
              <a:gd name="connsiteX41" fmla="*/ 548798 w 582734"/>
              <a:gd name="connsiteY41" fmla="*/ 400289 h 601782"/>
              <a:gd name="connsiteX42" fmla="*/ 505880 w 582734"/>
              <a:gd name="connsiteY42" fmla="*/ 375571 h 601782"/>
              <a:gd name="connsiteX43" fmla="*/ 499278 w 582734"/>
              <a:gd name="connsiteY43" fmla="*/ 359392 h 601782"/>
              <a:gd name="connsiteX44" fmla="*/ 507381 w 582734"/>
              <a:gd name="connsiteY44" fmla="*/ 300966 h 601782"/>
              <a:gd name="connsiteX45" fmla="*/ 499278 w 582734"/>
              <a:gd name="connsiteY45" fmla="*/ 242391 h 601782"/>
              <a:gd name="connsiteX46" fmla="*/ 505880 w 582734"/>
              <a:gd name="connsiteY46" fmla="*/ 226211 h 601782"/>
              <a:gd name="connsiteX47" fmla="*/ 548798 w 582734"/>
              <a:gd name="connsiteY47" fmla="*/ 201493 h 601782"/>
              <a:gd name="connsiteX48" fmla="*/ 506331 w 582734"/>
              <a:gd name="connsiteY48" fmla="*/ 128086 h 601782"/>
              <a:gd name="connsiteX49" fmla="*/ 463413 w 582734"/>
              <a:gd name="connsiteY49" fmla="*/ 152805 h 601782"/>
              <a:gd name="connsiteX50" fmla="*/ 446006 w 582734"/>
              <a:gd name="connsiteY50" fmla="*/ 150408 h 601782"/>
              <a:gd name="connsiteX51" fmla="*/ 344714 w 582734"/>
              <a:gd name="connsiteY51" fmla="*/ 91982 h 601782"/>
              <a:gd name="connsiteX52" fmla="*/ 333910 w 582734"/>
              <a:gd name="connsiteY52" fmla="*/ 78050 h 601782"/>
              <a:gd name="connsiteX53" fmla="*/ 333910 w 582734"/>
              <a:gd name="connsiteY53" fmla="*/ 28613 h 601782"/>
              <a:gd name="connsiteX54" fmla="*/ 234569 w 582734"/>
              <a:gd name="connsiteY54" fmla="*/ 0 h 601782"/>
              <a:gd name="connsiteX55" fmla="*/ 348165 w 582734"/>
              <a:gd name="connsiteY55" fmla="*/ 0 h 601782"/>
              <a:gd name="connsiteX56" fmla="*/ 362571 w 582734"/>
              <a:gd name="connsiteY56" fmla="*/ 14381 h 601782"/>
              <a:gd name="connsiteX57" fmla="*/ 362571 w 582734"/>
              <a:gd name="connsiteY57" fmla="*/ 67264 h 601782"/>
              <a:gd name="connsiteX58" fmla="*/ 458461 w 582734"/>
              <a:gd name="connsiteY58" fmla="*/ 122543 h 601782"/>
              <a:gd name="connsiteX59" fmla="*/ 504380 w 582734"/>
              <a:gd name="connsiteY59" fmla="*/ 96177 h 601782"/>
              <a:gd name="connsiteX60" fmla="*/ 515334 w 582734"/>
              <a:gd name="connsiteY60" fmla="*/ 94679 h 601782"/>
              <a:gd name="connsiteX61" fmla="*/ 524038 w 582734"/>
              <a:gd name="connsiteY61" fmla="*/ 101420 h 601782"/>
              <a:gd name="connsiteX62" fmla="*/ 580761 w 582734"/>
              <a:gd name="connsiteY62" fmla="*/ 199545 h 601782"/>
              <a:gd name="connsiteX63" fmla="*/ 575509 w 582734"/>
              <a:gd name="connsiteY63" fmla="*/ 219170 h 601782"/>
              <a:gd name="connsiteX64" fmla="*/ 529740 w 582734"/>
              <a:gd name="connsiteY64" fmla="*/ 245537 h 601782"/>
              <a:gd name="connsiteX65" fmla="*/ 536043 w 582734"/>
              <a:gd name="connsiteY65" fmla="*/ 300966 h 601782"/>
              <a:gd name="connsiteX66" fmla="*/ 529740 w 582734"/>
              <a:gd name="connsiteY66" fmla="*/ 356246 h 601782"/>
              <a:gd name="connsiteX67" fmla="*/ 575509 w 582734"/>
              <a:gd name="connsiteY67" fmla="*/ 382762 h 601782"/>
              <a:gd name="connsiteX68" fmla="*/ 580761 w 582734"/>
              <a:gd name="connsiteY68" fmla="*/ 402237 h 601782"/>
              <a:gd name="connsiteX69" fmla="*/ 524038 w 582734"/>
              <a:gd name="connsiteY69" fmla="*/ 500511 h 601782"/>
              <a:gd name="connsiteX70" fmla="*/ 515334 w 582734"/>
              <a:gd name="connsiteY70" fmla="*/ 507103 h 601782"/>
              <a:gd name="connsiteX71" fmla="*/ 504380 w 582734"/>
              <a:gd name="connsiteY71" fmla="*/ 505755 h 601782"/>
              <a:gd name="connsiteX72" fmla="*/ 458461 w 582734"/>
              <a:gd name="connsiteY72" fmla="*/ 479239 h 601782"/>
              <a:gd name="connsiteX73" fmla="*/ 362571 w 582734"/>
              <a:gd name="connsiteY73" fmla="*/ 534668 h 601782"/>
              <a:gd name="connsiteX74" fmla="*/ 362571 w 582734"/>
              <a:gd name="connsiteY74" fmla="*/ 587550 h 601782"/>
              <a:gd name="connsiteX75" fmla="*/ 348165 w 582734"/>
              <a:gd name="connsiteY75" fmla="*/ 601782 h 601782"/>
              <a:gd name="connsiteX76" fmla="*/ 234569 w 582734"/>
              <a:gd name="connsiteY76" fmla="*/ 601782 h 601782"/>
              <a:gd name="connsiteX77" fmla="*/ 220313 w 582734"/>
              <a:gd name="connsiteY77" fmla="*/ 587550 h 601782"/>
              <a:gd name="connsiteX78" fmla="*/ 220313 w 582734"/>
              <a:gd name="connsiteY78" fmla="*/ 534668 h 601782"/>
              <a:gd name="connsiteX79" fmla="*/ 124273 w 582734"/>
              <a:gd name="connsiteY79" fmla="*/ 479239 h 601782"/>
              <a:gd name="connsiteX80" fmla="*/ 78354 w 582734"/>
              <a:gd name="connsiteY80" fmla="*/ 505755 h 601782"/>
              <a:gd name="connsiteX81" fmla="*/ 67400 w 582734"/>
              <a:gd name="connsiteY81" fmla="*/ 507103 h 601782"/>
              <a:gd name="connsiteX82" fmla="*/ 58696 w 582734"/>
              <a:gd name="connsiteY82" fmla="*/ 500511 h 601782"/>
              <a:gd name="connsiteX83" fmla="*/ 1973 w 582734"/>
              <a:gd name="connsiteY83" fmla="*/ 402237 h 601782"/>
              <a:gd name="connsiteX84" fmla="*/ 7225 w 582734"/>
              <a:gd name="connsiteY84" fmla="*/ 382762 h 601782"/>
              <a:gd name="connsiteX85" fmla="*/ 53144 w 582734"/>
              <a:gd name="connsiteY85" fmla="*/ 356246 h 601782"/>
              <a:gd name="connsiteX86" fmla="*/ 46691 w 582734"/>
              <a:gd name="connsiteY86" fmla="*/ 300966 h 601782"/>
              <a:gd name="connsiteX87" fmla="*/ 53144 w 582734"/>
              <a:gd name="connsiteY87" fmla="*/ 245537 h 601782"/>
              <a:gd name="connsiteX88" fmla="*/ 7225 w 582734"/>
              <a:gd name="connsiteY88" fmla="*/ 219170 h 601782"/>
              <a:gd name="connsiteX89" fmla="*/ 1973 w 582734"/>
              <a:gd name="connsiteY89" fmla="*/ 199545 h 601782"/>
              <a:gd name="connsiteX90" fmla="*/ 58696 w 582734"/>
              <a:gd name="connsiteY90" fmla="*/ 101420 h 601782"/>
              <a:gd name="connsiteX91" fmla="*/ 67400 w 582734"/>
              <a:gd name="connsiteY91" fmla="*/ 94679 h 601782"/>
              <a:gd name="connsiteX92" fmla="*/ 78354 w 582734"/>
              <a:gd name="connsiteY92" fmla="*/ 96177 h 601782"/>
              <a:gd name="connsiteX93" fmla="*/ 124273 w 582734"/>
              <a:gd name="connsiteY93" fmla="*/ 122543 h 601782"/>
              <a:gd name="connsiteX94" fmla="*/ 220313 w 582734"/>
              <a:gd name="connsiteY94" fmla="*/ 67264 h 601782"/>
              <a:gd name="connsiteX95" fmla="*/ 220313 w 582734"/>
              <a:gd name="connsiteY95" fmla="*/ 14381 h 601782"/>
              <a:gd name="connsiteX96" fmla="*/ 234569 w 582734"/>
              <a:gd name="connsiteY96" fmla="*/ 0 h 601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</a:cxnLst>
            <a:rect l="l" t="t" r="r" b="b"/>
            <a:pathLst>
              <a:path w="582734" h="601782">
                <a:moveTo>
                  <a:pt x="291443" y="254983"/>
                </a:moveTo>
                <a:cubicBezTo>
                  <a:pt x="266069" y="254983"/>
                  <a:pt x="245350" y="275653"/>
                  <a:pt x="245350" y="300966"/>
                </a:cubicBezTo>
                <a:cubicBezTo>
                  <a:pt x="245350" y="326279"/>
                  <a:pt x="266069" y="346800"/>
                  <a:pt x="291443" y="346800"/>
                </a:cubicBezTo>
                <a:cubicBezTo>
                  <a:pt x="316816" y="346800"/>
                  <a:pt x="337385" y="326279"/>
                  <a:pt x="337385" y="300966"/>
                </a:cubicBezTo>
                <a:cubicBezTo>
                  <a:pt x="337385" y="275653"/>
                  <a:pt x="316816" y="254983"/>
                  <a:pt x="291443" y="254983"/>
                </a:cubicBezTo>
                <a:close/>
                <a:moveTo>
                  <a:pt x="291443" y="226374"/>
                </a:moveTo>
                <a:cubicBezTo>
                  <a:pt x="332580" y="226374"/>
                  <a:pt x="366061" y="259776"/>
                  <a:pt x="366061" y="300966"/>
                </a:cubicBezTo>
                <a:cubicBezTo>
                  <a:pt x="366061" y="342007"/>
                  <a:pt x="332580" y="375408"/>
                  <a:pt x="291443" y="375408"/>
                </a:cubicBezTo>
                <a:cubicBezTo>
                  <a:pt x="250155" y="375408"/>
                  <a:pt x="216674" y="342007"/>
                  <a:pt x="216674" y="300966"/>
                </a:cubicBezTo>
                <a:cubicBezTo>
                  <a:pt x="216674" y="259776"/>
                  <a:pt x="250155" y="226374"/>
                  <a:pt x="291443" y="226374"/>
                </a:cubicBezTo>
                <a:close/>
                <a:moveTo>
                  <a:pt x="248975" y="28613"/>
                </a:moveTo>
                <a:lnTo>
                  <a:pt x="248975" y="78050"/>
                </a:lnTo>
                <a:cubicBezTo>
                  <a:pt x="248975" y="84642"/>
                  <a:pt x="244473" y="90334"/>
                  <a:pt x="238170" y="91982"/>
                </a:cubicBezTo>
                <a:cubicBezTo>
                  <a:pt x="199754" y="101720"/>
                  <a:pt x="164640" y="121944"/>
                  <a:pt x="136728" y="150408"/>
                </a:cubicBezTo>
                <a:cubicBezTo>
                  <a:pt x="132226" y="155052"/>
                  <a:pt x="125023" y="156101"/>
                  <a:pt x="119321" y="152805"/>
                </a:cubicBezTo>
                <a:lnTo>
                  <a:pt x="76403" y="128086"/>
                </a:lnTo>
                <a:lnTo>
                  <a:pt x="33936" y="201493"/>
                </a:lnTo>
                <a:lnTo>
                  <a:pt x="76854" y="226211"/>
                </a:lnTo>
                <a:cubicBezTo>
                  <a:pt x="82556" y="229507"/>
                  <a:pt x="85257" y="236099"/>
                  <a:pt x="83456" y="242541"/>
                </a:cubicBezTo>
                <a:cubicBezTo>
                  <a:pt x="78204" y="261417"/>
                  <a:pt x="75503" y="281042"/>
                  <a:pt x="75503" y="300966"/>
                </a:cubicBezTo>
                <a:cubicBezTo>
                  <a:pt x="75503" y="320741"/>
                  <a:pt x="78204" y="340366"/>
                  <a:pt x="83456" y="359392"/>
                </a:cubicBezTo>
                <a:cubicBezTo>
                  <a:pt x="85257" y="365684"/>
                  <a:pt x="82556" y="372425"/>
                  <a:pt x="76854" y="375571"/>
                </a:cubicBezTo>
                <a:lnTo>
                  <a:pt x="33936" y="400289"/>
                </a:lnTo>
                <a:lnTo>
                  <a:pt x="76403" y="473696"/>
                </a:lnTo>
                <a:lnTo>
                  <a:pt x="116770" y="450475"/>
                </a:lnTo>
                <a:lnTo>
                  <a:pt x="186699" y="380814"/>
                </a:lnTo>
                <a:cubicBezTo>
                  <a:pt x="192251" y="375122"/>
                  <a:pt x="201405" y="375122"/>
                  <a:pt x="206957" y="380814"/>
                </a:cubicBezTo>
                <a:cubicBezTo>
                  <a:pt x="212509" y="386357"/>
                  <a:pt x="212509" y="395346"/>
                  <a:pt x="206957" y="401038"/>
                </a:cubicBezTo>
                <a:lnTo>
                  <a:pt x="146782" y="460962"/>
                </a:lnTo>
                <a:cubicBezTo>
                  <a:pt x="171242" y="482984"/>
                  <a:pt x="200204" y="499163"/>
                  <a:pt x="231717" y="508152"/>
                </a:cubicBezTo>
                <a:lnTo>
                  <a:pt x="296544" y="443434"/>
                </a:lnTo>
                <a:cubicBezTo>
                  <a:pt x="302096" y="437891"/>
                  <a:pt x="311250" y="437891"/>
                  <a:pt x="316803" y="443434"/>
                </a:cubicBezTo>
                <a:cubicBezTo>
                  <a:pt x="322355" y="448977"/>
                  <a:pt x="322355" y="458116"/>
                  <a:pt x="316803" y="463659"/>
                </a:cubicBezTo>
                <a:lnTo>
                  <a:pt x="248975" y="531372"/>
                </a:lnTo>
                <a:lnTo>
                  <a:pt x="248975" y="573169"/>
                </a:lnTo>
                <a:lnTo>
                  <a:pt x="333910" y="573169"/>
                </a:lnTo>
                <a:lnTo>
                  <a:pt x="333910" y="523732"/>
                </a:lnTo>
                <a:cubicBezTo>
                  <a:pt x="333910" y="517140"/>
                  <a:pt x="338261" y="511448"/>
                  <a:pt x="344714" y="509800"/>
                </a:cubicBezTo>
                <a:cubicBezTo>
                  <a:pt x="383130" y="500212"/>
                  <a:pt x="418094" y="479988"/>
                  <a:pt x="446006" y="451374"/>
                </a:cubicBezTo>
                <a:cubicBezTo>
                  <a:pt x="450508" y="446730"/>
                  <a:pt x="457711" y="445681"/>
                  <a:pt x="463413" y="448977"/>
                </a:cubicBezTo>
                <a:lnTo>
                  <a:pt x="506331" y="473696"/>
                </a:lnTo>
                <a:lnTo>
                  <a:pt x="548798" y="400289"/>
                </a:lnTo>
                <a:lnTo>
                  <a:pt x="505880" y="375571"/>
                </a:lnTo>
                <a:cubicBezTo>
                  <a:pt x="500178" y="372425"/>
                  <a:pt x="497477" y="365684"/>
                  <a:pt x="499278" y="359392"/>
                </a:cubicBezTo>
                <a:cubicBezTo>
                  <a:pt x="504680" y="340366"/>
                  <a:pt x="507381" y="320741"/>
                  <a:pt x="507381" y="300966"/>
                </a:cubicBezTo>
                <a:cubicBezTo>
                  <a:pt x="507381" y="281042"/>
                  <a:pt x="504680" y="261417"/>
                  <a:pt x="499278" y="242391"/>
                </a:cubicBezTo>
                <a:cubicBezTo>
                  <a:pt x="497477" y="236099"/>
                  <a:pt x="500178" y="229507"/>
                  <a:pt x="505880" y="226211"/>
                </a:cubicBezTo>
                <a:lnTo>
                  <a:pt x="548798" y="201493"/>
                </a:lnTo>
                <a:lnTo>
                  <a:pt x="506331" y="128086"/>
                </a:lnTo>
                <a:lnTo>
                  <a:pt x="463413" y="152805"/>
                </a:lnTo>
                <a:cubicBezTo>
                  <a:pt x="457711" y="156101"/>
                  <a:pt x="450508" y="155052"/>
                  <a:pt x="446006" y="150408"/>
                </a:cubicBezTo>
                <a:cubicBezTo>
                  <a:pt x="418094" y="121944"/>
                  <a:pt x="383130" y="101720"/>
                  <a:pt x="344714" y="91982"/>
                </a:cubicBezTo>
                <a:cubicBezTo>
                  <a:pt x="338261" y="90334"/>
                  <a:pt x="333910" y="84642"/>
                  <a:pt x="333910" y="78050"/>
                </a:cubicBezTo>
                <a:lnTo>
                  <a:pt x="333910" y="28613"/>
                </a:lnTo>
                <a:close/>
                <a:moveTo>
                  <a:pt x="234569" y="0"/>
                </a:moveTo>
                <a:lnTo>
                  <a:pt x="348165" y="0"/>
                </a:lnTo>
                <a:cubicBezTo>
                  <a:pt x="356119" y="0"/>
                  <a:pt x="362571" y="6442"/>
                  <a:pt x="362571" y="14381"/>
                </a:cubicBezTo>
                <a:lnTo>
                  <a:pt x="362571" y="67264"/>
                </a:lnTo>
                <a:cubicBezTo>
                  <a:pt x="398286" y="78050"/>
                  <a:pt x="431150" y="96926"/>
                  <a:pt x="458461" y="122543"/>
                </a:cubicBezTo>
                <a:lnTo>
                  <a:pt x="504380" y="96177"/>
                </a:lnTo>
                <a:cubicBezTo>
                  <a:pt x="507681" y="94229"/>
                  <a:pt x="511583" y="93630"/>
                  <a:pt x="515334" y="94679"/>
                </a:cubicBezTo>
                <a:cubicBezTo>
                  <a:pt x="518936" y="95728"/>
                  <a:pt x="522087" y="98125"/>
                  <a:pt x="524038" y="101420"/>
                </a:cubicBezTo>
                <a:lnTo>
                  <a:pt x="580761" y="199545"/>
                </a:lnTo>
                <a:cubicBezTo>
                  <a:pt x="584813" y="206436"/>
                  <a:pt x="582412" y="215125"/>
                  <a:pt x="575509" y="219170"/>
                </a:cubicBezTo>
                <a:lnTo>
                  <a:pt x="529740" y="245537"/>
                </a:lnTo>
                <a:cubicBezTo>
                  <a:pt x="533942" y="263664"/>
                  <a:pt x="536043" y="282240"/>
                  <a:pt x="536043" y="300966"/>
                </a:cubicBezTo>
                <a:cubicBezTo>
                  <a:pt x="536043" y="319542"/>
                  <a:pt x="533942" y="338119"/>
                  <a:pt x="529740" y="356246"/>
                </a:cubicBezTo>
                <a:lnTo>
                  <a:pt x="575509" y="382762"/>
                </a:lnTo>
                <a:cubicBezTo>
                  <a:pt x="582412" y="386657"/>
                  <a:pt x="584813" y="395346"/>
                  <a:pt x="580761" y="402237"/>
                </a:cubicBezTo>
                <a:lnTo>
                  <a:pt x="524038" y="500511"/>
                </a:lnTo>
                <a:cubicBezTo>
                  <a:pt x="522087" y="503807"/>
                  <a:pt x="518936" y="506204"/>
                  <a:pt x="515334" y="507103"/>
                </a:cubicBezTo>
                <a:cubicBezTo>
                  <a:pt x="511583" y="508152"/>
                  <a:pt x="507681" y="507552"/>
                  <a:pt x="504380" y="505755"/>
                </a:cubicBezTo>
                <a:lnTo>
                  <a:pt x="458461" y="479239"/>
                </a:lnTo>
                <a:cubicBezTo>
                  <a:pt x="431150" y="504856"/>
                  <a:pt x="398286" y="523732"/>
                  <a:pt x="362571" y="534668"/>
                </a:cubicBezTo>
                <a:lnTo>
                  <a:pt x="362571" y="587550"/>
                </a:lnTo>
                <a:cubicBezTo>
                  <a:pt x="362571" y="595340"/>
                  <a:pt x="356119" y="601782"/>
                  <a:pt x="348165" y="601782"/>
                </a:cubicBezTo>
                <a:lnTo>
                  <a:pt x="234569" y="601782"/>
                </a:lnTo>
                <a:cubicBezTo>
                  <a:pt x="226615" y="601782"/>
                  <a:pt x="220313" y="595340"/>
                  <a:pt x="220313" y="587550"/>
                </a:cubicBezTo>
                <a:lnTo>
                  <a:pt x="220313" y="534668"/>
                </a:lnTo>
                <a:cubicBezTo>
                  <a:pt x="184448" y="523732"/>
                  <a:pt x="151734" y="504856"/>
                  <a:pt x="124273" y="479239"/>
                </a:cubicBezTo>
                <a:lnTo>
                  <a:pt x="78354" y="505755"/>
                </a:lnTo>
                <a:cubicBezTo>
                  <a:pt x="75053" y="507552"/>
                  <a:pt x="71151" y="508152"/>
                  <a:pt x="67400" y="507103"/>
                </a:cubicBezTo>
                <a:cubicBezTo>
                  <a:pt x="63798" y="506204"/>
                  <a:pt x="60647" y="503807"/>
                  <a:pt x="58696" y="500511"/>
                </a:cubicBezTo>
                <a:lnTo>
                  <a:pt x="1973" y="402237"/>
                </a:lnTo>
                <a:cubicBezTo>
                  <a:pt x="-2079" y="395346"/>
                  <a:pt x="322" y="386657"/>
                  <a:pt x="7225" y="382762"/>
                </a:cubicBezTo>
                <a:lnTo>
                  <a:pt x="53144" y="356246"/>
                </a:lnTo>
                <a:cubicBezTo>
                  <a:pt x="48942" y="338119"/>
                  <a:pt x="46691" y="319542"/>
                  <a:pt x="46691" y="300966"/>
                </a:cubicBezTo>
                <a:cubicBezTo>
                  <a:pt x="46691" y="282240"/>
                  <a:pt x="48942" y="263664"/>
                  <a:pt x="53144" y="245537"/>
                </a:cubicBezTo>
                <a:lnTo>
                  <a:pt x="7225" y="219170"/>
                </a:lnTo>
                <a:cubicBezTo>
                  <a:pt x="322" y="215125"/>
                  <a:pt x="-2079" y="206436"/>
                  <a:pt x="1973" y="199545"/>
                </a:cubicBezTo>
                <a:lnTo>
                  <a:pt x="58696" y="101420"/>
                </a:lnTo>
                <a:cubicBezTo>
                  <a:pt x="60647" y="98125"/>
                  <a:pt x="63798" y="95728"/>
                  <a:pt x="67400" y="94679"/>
                </a:cubicBezTo>
                <a:cubicBezTo>
                  <a:pt x="71151" y="93630"/>
                  <a:pt x="75053" y="94229"/>
                  <a:pt x="78354" y="96177"/>
                </a:cubicBezTo>
                <a:lnTo>
                  <a:pt x="124273" y="122543"/>
                </a:lnTo>
                <a:cubicBezTo>
                  <a:pt x="151734" y="96926"/>
                  <a:pt x="184448" y="78050"/>
                  <a:pt x="220313" y="67264"/>
                </a:cubicBezTo>
                <a:lnTo>
                  <a:pt x="220313" y="14381"/>
                </a:lnTo>
                <a:cubicBezTo>
                  <a:pt x="220313" y="6442"/>
                  <a:pt x="226615" y="0"/>
                  <a:pt x="234569" y="0"/>
                </a:cubicBezTo>
                <a:close/>
              </a:path>
            </a:pathLst>
          </a:custGeom>
          <a:solidFill>
            <a:srgbClr val="E9C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23C37ACF-0A58-4CE3-8D81-A241EFF0927F}"/>
              </a:ext>
            </a:extLst>
          </p:cNvPr>
          <p:cNvGrpSpPr/>
          <p:nvPr/>
        </p:nvGrpSpPr>
        <p:grpSpPr>
          <a:xfrm>
            <a:off x="4793102" y="4959047"/>
            <a:ext cx="2605795" cy="709992"/>
            <a:chOff x="8766300" y="2327897"/>
            <a:chExt cx="2605795" cy="709992"/>
          </a:xfrm>
        </p:grpSpPr>
        <p:sp>
          <p:nvSpPr>
            <p:cNvPr id="39" name="文本框 38">
              <a:extLst>
                <a:ext uri="{FF2B5EF4-FFF2-40B4-BE49-F238E27FC236}">
                  <a16:creationId xmlns:a16="http://schemas.microsoft.com/office/drawing/2014/main" id="{E1E6D2A4-AA4E-4C7C-988E-C21EC2E8A223}"/>
                </a:ext>
              </a:extLst>
            </p:cNvPr>
            <p:cNvSpPr txBox="1"/>
            <p:nvPr/>
          </p:nvSpPr>
          <p:spPr>
            <a:xfrm>
              <a:off x="9016345" y="2327897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0" name="文本框 39">
              <a:extLst>
                <a:ext uri="{FF2B5EF4-FFF2-40B4-BE49-F238E27FC236}">
                  <a16:creationId xmlns:a16="http://schemas.microsoft.com/office/drawing/2014/main" id="{BB684A7C-F67F-4CF8-B6F4-BC9F02EF8CA1}"/>
                </a:ext>
              </a:extLst>
            </p:cNvPr>
            <p:cNvSpPr txBox="1"/>
            <p:nvPr/>
          </p:nvSpPr>
          <p:spPr>
            <a:xfrm>
              <a:off x="8766300" y="2728894"/>
              <a:ext cx="2605795" cy="308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</a:p>
          </p:txBody>
        </p:sp>
      </p:grpSp>
      <p:sp>
        <p:nvSpPr>
          <p:cNvPr id="57" name="Oval 9">
            <a:extLst>
              <a:ext uri="{FF2B5EF4-FFF2-40B4-BE49-F238E27FC236}">
                <a16:creationId xmlns:a16="http://schemas.microsoft.com/office/drawing/2014/main" id="{A5F55BEF-DC79-4E2B-AD9F-C5FFD3DE3659}"/>
              </a:ext>
            </a:extLst>
          </p:cNvPr>
          <p:cNvSpPr/>
          <p:nvPr/>
        </p:nvSpPr>
        <p:spPr>
          <a:xfrm>
            <a:off x="8909003" y="4282726"/>
            <a:ext cx="537385" cy="536549"/>
          </a:xfrm>
          <a:custGeom>
            <a:avLst/>
            <a:gdLst>
              <a:gd name="connsiteX0" fmla="*/ 511608 w 609504"/>
              <a:gd name="connsiteY0" fmla="*/ 424733 h 608556"/>
              <a:gd name="connsiteX1" fmla="*/ 526158 w 609504"/>
              <a:gd name="connsiteY1" fmla="*/ 430902 h 608556"/>
              <a:gd name="connsiteX2" fmla="*/ 589910 w 609504"/>
              <a:gd name="connsiteY2" fmla="*/ 494545 h 608556"/>
              <a:gd name="connsiteX3" fmla="*/ 589910 w 609504"/>
              <a:gd name="connsiteY3" fmla="*/ 589034 h 608556"/>
              <a:gd name="connsiteX4" fmla="*/ 542585 w 609504"/>
              <a:gd name="connsiteY4" fmla="*/ 608556 h 608556"/>
              <a:gd name="connsiteX5" fmla="*/ 495260 w 609504"/>
              <a:gd name="connsiteY5" fmla="*/ 589034 h 608556"/>
              <a:gd name="connsiteX6" fmla="*/ 431508 w 609504"/>
              <a:gd name="connsiteY6" fmla="*/ 525391 h 608556"/>
              <a:gd name="connsiteX7" fmla="*/ 425406 w 609504"/>
              <a:gd name="connsiteY7" fmla="*/ 509304 h 608556"/>
              <a:gd name="connsiteX8" fmla="*/ 434089 w 609504"/>
              <a:gd name="connsiteY8" fmla="*/ 494233 h 608556"/>
              <a:gd name="connsiteX9" fmla="*/ 495025 w 609504"/>
              <a:gd name="connsiteY9" fmla="*/ 433401 h 608556"/>
              <a:gd name="connsiteX10" fmla="*/ 511608 w 609504"/>
              <a:gd name="connsiteY10" fmla="*/ 424733 h 608556"/>
              <a:gd name="connsiteX11" fmla="*/ 265467 w 609504"/>
              <a:gd name="connsiteY11" fmla="*/ 79586 h 608556"/>
              <a:gd name="connsiteX12" fmla="*/ 79703 w 609504"/>
              <a:gd name="connsiteY12" fmla="*/ 265079 h 608556"/>
              <a:gd name="connsiteX13" fmla="*/ 265467 w 609504"/>
              <a:gd name="connsiteY13" fmla="*/ 450572 h 608556"/>
              <a:gd name="connsiteX14" fmla="*/ 451232 w 609504"/>
              <a:gd name="connsiteY14" fmla="*/ 265079 h 608556"/>
              <a:gd name="connsiteX15" fmla="*/ 265467 w 609504"/>
              <a:gd name="connsiteY15" fmla="*/ 79586 h 608556"/>
              <a:gd name="connsiteX16" fmla="*/ 265467 w 609504"/>
              <a:gd name="connsiteY16" fmla="*/ 0 h 608556"/>
              <a:gd name="connsiteX17" fmla="*/ 530934 w 609504"/>
              <a:gd name="connsiteY17" fmla="*/ 265079 h 608556"/>
              <a:gd name="connsiteX18" fmla="*/ 265467 w 609504"/>
              <a:gd name="connsiteY18" fmla="*/ 530158 h 608556"/>
              <a:gd name="connsiteX19" fmla="*/ 0 w 609504"/>
              <a:gd name="connsiteY19" fmla="*/ 265079 h 608556"/>
              <a:gd name="connsiteX20" fmla="*/ 265467 w 609504"/>
              <a:gd name="connsiteY20" fmla="*/ 0 h 608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609504" h="608556">
                <a:moveTo>
                  <a:pt x="511608" y="424733"/>
                </a:moveTo>
                <a:cubicBezTo>
                  <a:pt x="517006" y="424733"/>
                  <a:pt x="522168" y="426920"/>
                  <a:pt x="526158" y="430902"/>
                </a:cubicBezTo>
                <a:lnTo>
                  <a:pt x="589910" y="494545"/>
                </a:lnTo>
                <a:cubicBezTo>
                  <a:pt x="616036" y="520627"/>
                  <a:pt x="616036" y="562952"/>
                  <a:pt x="589910" y="589034"/>
                </a:cubicBezTo>
                <a:cubicBezTo>
                  <a:pt x="577316" y="601606"/>
                  <a:pt x="560498" y="608556"/>
                  <a:pt x="542585" y="608556"/>
                </a:cubicBezTo>
                <a:cubicBezTo>
                  <a:pt x="524750" y="608556"/>
                  <a:pt x="507932" y="601606"/>
                  <a:pt x="495260" y="589034"/>
                </a:cubicBezTo>
                <a:lnTo>
                  <a:pt x="431508" y="525391"/>
                </a:lnTo>
                <a:cubicBezTo>
                  <a:pt x="427205" y="521018"/>
                  <a:pt x="425015" y="515239"/>
                  <a:pt x="425406" y="509304"/>
                </a:cubicBezTo>
                <a:cubicBezTo>
                  <a:pt x="425876" y="503369"/>
                  <a:pt x="429083" y="497903"/>
                  <a:pt x="434089" y="494233"/>
                </a:cubicBezTo>
                <a:cubicBezTo>
                  <a:pt x="457478" y="477209"/>
                  <a:pt x="477972" y="456750"/>
                  <a:pt x="495025" y="433401"/>
                </a:cubicBezTo>
                <a:cubicBezTo>
                  <a:pt x="499014" y="427935"/>
                  <a:pt x="505038" y="424733"/>
                  <a:pt x="511608" y="424733"/>
                </a:cubicBezTo>
                <a:close/>
                <a:moveTo>
                  <a:pt x="265467" y="79586"/>
                </a:moveTo>
                <a:cubicBezTo>
                  <a:pt x="163004" y="79586"/>
                  <a:pt x="79703" y="162765"/>
                  <a:pt x="79703" y="265079"/>
                </a:cubicBezTo>
                <a:cubicBezTo>
                  <a:pt x="79703" y="367393"/>
                  <a:pt x="163004" y="450572"/>
                  <a:pt x="265467" y="450572"/>
                </a:cubicBezTo>
                <a:cubicBezTo>
                  <a:pt x="367931" y="450572"/>
                  <a:pt x="451232" y="367393"/>
                  <a:pt x="451232" y="265079"/>
                </a:cubicBezTo>
                <a:cubicBezTo>
                  <a:pt x="451232" y="162765"/>
                  <a:pt x="367931" y="79586"/>
                  <a:pt x="265467" y="79586"/>
                </a:cubicBezTo>
                <a:close/>
                <a:moveTo>
                  <a:pt x="265467" y="0"/>
                </a:moveTo>
                <a:cubicBezTo>
                  <a:pt x="411889" y="0"/>
                  <a:pt x="530934" y="118872"/>
                  <a:pt x="530934" y="265079"/>
                </a:cubicBezTo>
                <a:cubicBezTo>
                  <a:pt x="530934" y="411208"/>
                  <a:pt x="411889" y="530158"/>
                  <a:pt x="265467" y="530158"/>
                </a:cubicBezTo>
                <a:cubicBezTo>
                  <a:pt x="119124" y="530158"/>
                  <a:pt x="0" y="411208"/>
                  <a:pt x="0" y="265079"/>
                </a:cubicBezTo>
                <a:cubicBezTo>
                  <a:pt x="0" y="118872"/>
                  <a:pt x="119124" y="0"/>
                  <a:pt x="265467" y="0"/>
                </a:cubicBezTo>
                <a:close/>
              </a:path>
            </a:pathLst>
          </a:custGeom>
          <a:solidFill>
            <a:srgbClr val="19C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3" name="组合 42">
            <a:extLst>
              <a:ext uri="{FF2B5EF4-FFF2-40B4-BE49-F238E27FC236}">
                <a16:creationId xmlns:a16="http://schemas.microsoft.com/office/drawing/2014/main" id="{CE9F2FD3-3411-46DD-B124-13D06D25689C}"/>
              </a:ext>
            </a:extLst>
          </p:cNvPr>
          <p:cNvGrpSpPr/>
          <p:nvPr/>
        </p:nvGrpSpPr>
        <p:grpSpPr>
          <a:xfrm>
            <a:off x="7874798" y="4959047"/>
            <a:ext cx="2605795" cy="709992"/>
            <a:chOff x="8766300" y="2327897"/>
            <a:chExt cx="2605795" cy="709992"/>
          </a:xfrm>
        </p:grpSpPr>
        <p:sp>
          <p:nvSpPr>
            <p:cNvPr id="44" name="文本框 43">
              <a:extLst>
                <a:ext uri="{FF2B5EF4-FFF2-40B4-BE49-F238E27FC236}">
                  <a16:creationId xmlns:a16="http://schemas.microsoft.com/office/drawing/2014/main" id="{B89BE4BE-797B-4FEE-8251-3D5287B700A0}"/>
                </a:ext>
              </a:extLst>
            </p:cNvPr>
            <p:cNvSpPr txBox="1"/>
            <p:nvPr/>
          </p:nvSpPr>
          <p:spPr>
            <a:xfrm>
              <a:off x="9016345" y="2327897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>
              <a:extLst>
                <a:ext uri="{FF2B5EF4-FFF2-40B4-BE49-F238E27FC236}">
                  <a16:creationId xmlns:a16="http://schemas.microsoft.com/office/drawing/2014/main" id="{7BEAB70F-B84A-414A-A8AF-A8B7413037F4}"/>
                </a:ext>
              </a:extLst>
            </p:cNvPr>
            <p:cNvSpPr txBox="1"/>
            <p:nvPr/>
          </p:nvSpPr>
          <p:spPr>
            <a:xfrm>
              <a:off x="8766300" y="2728894"/>
              <a:ext cx="2605795" cy="308995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Fill in the description</a:t>
              </a:r>
            </a:p>
          </p:txBody>
        </p:sp>
      </p:grpSp>
      <p:sp>
        <p:nvSpPr>
          <p:cNvPr id="46" name="图文框 45">
            <a:extLst>
              <a:ext uri="{FF2B5EF4-FFF2-40B4-BE49-F238E27FC236}">
                <a16:creationId xmlns:a16="http://schemas.microsoft.com/office/drawing/2014/main" id="{D7BD8337-07CA-4E33-ACCF-A465EC6E78B8}"/>
              </a:ext>
            </a:extLst>
          </p:cNvPr>
          <p:cNvSpPr/>
          <p:nvPr/>
        </p:nvSpPr>
        <p:spPr>
          <a:xfrm>
            <a:off x="4572000" y="4088718"/>
            <a:ext cx="3048000" cy="1750107"/>
          </a:xfrm>
          <a:prstGeom prst="frame">
            <a:avLst>
              <a:gd name="adj1" fmla="val 2198"/>
            </a:avLst>
          </a:prstGeom>
          <a:solidFill>
            <a:srgbClr val="E9C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+mn-ea"/>
              <a:sym typeface="+mn-lt"/>
            </a:endParaRPr>
          </a:p>
        </p:txBody>
      </p:sp>
      <p:grpSp>
        <p:nvGrpSpPr>
          <p:cNvPr id="47" name="组合 46">
            <a:extLst>
              <a:ext uri="{FF2B5EF4-FFF2-40B4-BE49-F238E27FC236}">
                <a16:creationId xmlns:a16="http://schemas.microsoft.com/office/drawing/2014/main" id="{F90CCA56-6B28-41BB-A9CE-67A7049F86F2}"/>
              </a:ext>
            </a:extLst>
          </p:cNvPr>
          <p:cNvGrpSpPr/>
          <p:nvPr/>
        </p:nvGrpSpPr>
        <p:grpSpPr>
          <a:xfrm flipH="1">
            <a:off x="4475909" y="608325"/>
            <a:ext cx="3368102" cy="730916"/>
            <a:chOff x="9038950" y="608325"/>
            <a:chExt cx="3368102" cy="730916"/>
          </a:xfrm>
        </p:grpSpPr>
        <p:sp>
          <p:nvSpPr>
            <p:cNvPr id="48" name="文本框 47">
              <a:extLst>
                <a:ext uri="{FF2B5EF4-FFF2-40B4-BE49-F238E27FC236}">
                  <a16:creationId xmlns:a16="http://schemas.microsoft.com/office/drawing/2014/main" id="{B7B32461-2CFA-4F72-83D6-BCD0CB4E84EE}"/>
                </a:ext>
              </a:extLst>
            </p:cNvPr>
            <p:cNvSpPr txBox="1"/>
            <p:nvPr/>
          </p:nvSpPr>
          <p:spPr>
            <a:xfrm>
              <a:off x="9038950" y="692910"/>
              <a:ext cx="33681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dirty="0">
                  <a:gradFill>
                    <a:gsLst>
                      <a:gs pos="20000">
                        <a:srgbClr val="FC395B"/>
                      </a:gs>
                      <a:gs pos="84000">
                        <a:srgbClr val="63EBE1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Job awareness</a:t>
              </a:r>
              <a:endParaRPr lang="zh-CN" altLang="en-US" sz="3600" dirty="0">
                <a:gradFill>
                  <a:gsLst>
                    <a:gs pos="20000">
                      <a:srgbClr val="FC395B"/>
                    </a:gs>
                    <a:gs pos="84000">
                      <a:srgbClr val="63EBE1"/>
                    </a:gs>
                  </a:gsLst>
                  <a:lin ang="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49" name="组合 48">
              <a:extLst>
                <a:ext uri="{FF2B5EF4-FFF2-40B4-BE49-F238E27FC236}">
                  <a16:creationId xmlns:a16="http://schemas.microsoft.com/office/drawing/2014/main" id="{B719E4DB-2F7E-480D-9871-86EE6984AD3E}"/>
                </a:ext>
              </a:extLst>
            </p:cNvPr>
            <p:cNvGrpSpPr/>
            <p:nvPr/>
          </p:nvGrpSpPr>
          <p:grpSpPr>
            <a:xfrm>
              <a:off x="10464698" y="608325"/>
              <a:ext cx="644524" cy="127918"/>
              <a:chOff x="7094118" y="1931677"/>
              <a:chExt cx="1127863" cy="223846"/>
            </a:xfrm>
          </p:grpSpPr>
          <p:sp>
            <p:nvSpPr>
              <p:cNvPr id="50" name="椭圆 49">
                <a:extLst>
                  <a:ext uri="{FF2B5EF4-FFF2-40B4-BE49-F238E27FC236}">
                    <a16:creationId xmlns:a16="http://schemas.microsoft.com/office/drawing/2014/main" id="{7E6298C9-2A35-41F0-A44E-66BA3110D42A}"/>
                  </a:ext>
                </a:extLst>
              </p:cNvPr>
              <p:cNvSpPr/>
              <p:nvPr/>
            </p:nvSpPr>
            <p:spPr>
              <a:xfrm>
                <a:off x="7094118" y="1931677"/>
                <a:ext cx="223846" cy="223846"/>
              </a:xfrm>
              <a:prstGeom prst="ellipse">
                <a:avLst/>
              </a:prstGeom>
              <a:solidFill>
                <a:srgbClr val="FC3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1" name="椭圆 50">
                <a:extLst>
                  <a:ext uri="{FF2B5EF4-FFF2-40B4-BE49-F238E27FC236}">
                    <a16:creationId xmlns:a16="http://schemas.microsoft.com/office/drawing/2014/main" id="{305B4DA7-9393-4284-9BDB-C3F083DC4422}"/>
                  </a:ext>
                </a:extLst>
              </p:cNvPr>
              <p:cNvSpPr/>
              <p:nvPr/>
            </p:nvSpPr>
            <p:spPr>
              <a:xfrm>
                <a:off x="7546127" y="1931677"/>
                <a:ext cx="223846" cy="223846"/>
              </a:xfrm>
              <a:prstGeom prst="ellipse">
                <a:avLst/>
              </a:prstGeom>
              <a:solidFill>
                <a:srgbClr val="19C0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52" name="椭圆 51">
                <a:extLst>
                  <a:ext uri="{FF2B5EF4-FFF2-40B4-BE49-F238E27FC236}">
                    <a16:creationId xmlns:a16="http://schemas.microsoft.com/office/drawing/2014/main" id="{021D1742-47BD-4CC2-8519-F970827AB93C}"/>
                  </a:ext>
                </a:extLst>
              </p:cNvPr>
              <p:cNvSpPr/>
              <p:nvPr/>
            </p:nvSpPr>
            <p:spPr>
              <a:xfrm>
                <a:off x="7998135" y="1931677"/>
                <a:ext cx="223846" cy="223846"/>
              </a:xfrm>
              <a:prstGeom prst="ellipse">
                <a:avLst/>
              </a:prstGeom>
              <a:solidFill>
                <a:srgbClr val="E9C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66621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  <p:bldP spid="54" grpId="0" animBg="1"/>
      <p:bldP spid="27" grpId="0" animBg="1"/>
      <p:bldP spid="55" grpId="0" animBg="1"/>
      <p:bldP spid="56" grpId="0" animBg="1"/>
      <p:bldP spid="57" grpId="0" animBg="1"/>
      <p:bldP spid="4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Oval 10">
            <a:extLst>
              <a:ext uri="{FF2B5EF4-FFF2-40B4-BE49-F238E27FC236}">
                <a16:creationId xmlns:a16="http://schemas.microsoft.com/office/drawing/2014/main" id="{023BBC72-462A-40ED-AEC1-ECD1674EA768}"/>
              </a:ext>
            </a:extLst>
          </p:cNvPr>
          <p:cNvSpPr/>
          <p:nvPr/>
        </p:nvSpPr>
        <p:spPr>
          <a:xfrm flipH="1">
            <a:off x="1055688" y="3114015"/>
            <a:ext cx="630852" cy="629971"/>
          </a:xfrm>
          <a:custGeom>
            <a:avLst/>
            <a:gdLst>
              <a:gd name="T0" fmla="*/ 5362 w 6291"/>
              <a:gd name="T1" fmla="*/ 3145 h 6291"/>
              <a:gd name="T2" fmla="*/ 5328 w 6291"/>
              <a:gd name="T3" fmla="*/ 3214 h 6291"/>
              <a:gd name="T4" fmla="*/ 3214 w 6291"/>
              <a:gd name="T5" fmla="*/ 4839 h 6291"/>
              <a:gd name="T6" fmla="*/ 3162 w 6291"/>
              <a:gd name="T7" fmla="*/ 4857 h 6291"/>
              <a:gd name="T8" fmla="*/ 3110 w 6291"/>
              <a:gd name="T9" fmla="*/ 4840 h 6291"/>
              <a:gd name="T10" fmla="*/ 3082 w 6291"/>
              <a:gd name="T11" fmla="*/ 4739 h 6291"/>
              <a:gd name="T12" fmla="*/ 3507 w 6291"/>
              <a:gd name="T13" fmla="*/ 3663 h 6291"/>
              <a:gd name="T14" fmla="*/ 1015 w 6291"/>
              <a:gd name="T15" fmla="*/ 3663 h 6291"/>
              <a:gd name="T16" fmla="*/ 929 w 6291"/>
              <a:gd name="T17" fmla="*/ 3577 h 6291"/>
              <a:gd name="T18" fmla="*/ 929 w 6291"/>
              <a:gd name="T19" fmla="*/ 2714 h 6291"/>
              <a:gd name="T20" fmla="*/ 1016 w 6291"/>
              <a:gd name="T21" fmla="*/ 2628 h 6291"/>
              <a:gd name="T22" fmla="*/ 3507 w 6291"/>
              <a:gd name="T23" fmla="*/ 2628 h 6291"/>
              <a:gd name="T24" fmla="*/ 3082 w 6291"/>
              <a:gd name="T25" fmla="*/ 1552 h 6291"/>
              <a:gd name="T26" fmla="*/ 3110 w 6291"/>
              <a:gd name="T27" fmla="*/ 1451 h 6291"/>
              <a:gd name="T28" fmla="*/ 3215 w 6291"/>
              <a:gd name="T29" fmla="*/ 1452 h 6291"/>
              <a:gd name="T30" fmla="*/ 5329 w 6291"/>
              <a:gd name="T31" fmla="*/ 3077 h 6291"/>
              <a:gd name="T32" fmla="*/ 5362 w 6291"/>
              <a:gd name="T33" fmla="*/ 3145 h 6291"/>
              <a:gd name="T34" fmla="*/ 6291 w 6291"/>
              <a:gd name="T35" fmla="*/ 3146 h 6291"/>
              <a:gd name="T36" fmla="*/ 3146 w 6291"/>
              <a:gd name="T37" fmla="*/ 6291 h 6291"/>
              <a:gd name="T38" fmla="*/ 0 w 6291"/>
              <a:gd name="T39" fmla="*/ 3146 h 6291"/>
              <a:gd name="T40" fmla="*/ 3146 w 6291"/>
              <a:gd name="T41" fmla="*/ 0 h 6291"/>
              <a:gd name="T42" fmla="*/ 6291 w 6291"/>
              <a:gd name="T43" fmla="*/ 3146 h 6291"/>
              <a:gd name="T44" fmla="*/ 5946 w 6291"/>
              <a:gd name="T45" fmla="*/ 3146 h 6291"/>
              <a:gd name="T46" fmla="*/ 3146 w 6291"/>
              <a:gd name="T47" fmla="*/ 345 h 6291"/>
              <a:gd name="T48" fmla="*/ 345 w 6291"/>
              <a:gd name="T49" fmla="*/ 3146 h 6291"/>
              <a:gd name="T50" fmla="*/ 3146 w 6291"/>
              <a:gd name="T51" fmla="*/ 5946 h 6291"/>
              <a:gd name="T52" fmla="*/ 5946 w 6291"/>
              <a:gd name="T53" fmla="*/ 3146 h 6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291" h="6291">
                <a:moveTo>
                  <a:pt x="5362" y="3145"/>
                </a:moveTo>
                <a:cubicBezTo>
                  <a:pt x="5362" y="3172"/>
                  <a:pt x="5350" y="3198"/>
                  <a:pt x="5328" y="3214"/>
                </a:cubicBezTo>
                <a:lnTo>
                  <a:pt x="3214" y="4839"/>
                </a:lnTo>
                <a:cubicBezTo>
                  <a:pt x="3199" y="4851"/>
                  <a:pt x="3180" y="4857"/>
                  <a:pt x="3162" y="4857"/>
                </a:cubicBezTo>
                <a:cubicBezTo>
                  <a:pt x="3144" y="4857"/>
                  <a:pt x="3125" y="4851"/>
                  <a:pt x="3110" y="4840"/>
                </a:cubicBezTo>
                <a:cubicBezTo>
                  <a:pt x="3079" y="4816"/>
                  <a:pt x="3067" y="4775"/>
                  <a:pt x="3082" y="4739"/>
                </a:cubicBezTo>
                <a:lnTo>
                  <a:pt x="3507" y="3663"/>
                </a:lnTo>
                <a:lnTo>
                  <a:pt x="1015" y="3663"/>
                </a:lnTo>
                <a:cubicBezTo>
                  <a:pt x="968" y="3663"/>
                  <a:pt x="929" y="3624"/>
                  <a:pt x="929" y="3577"/>
                </a:cubicBezTo>
                <a:lnTo>
                  <a:pt x="929" y="2714"/>
                </a:lnTo>
                <a:cubicBezTo>
                  <a:pt x="929" y="2667"/>
                  <a:pt x="968" y="2628"/>
                  <a:pt x="1016" y="2628"/>
                </a:cubicBezTo>
                <a:lnTo>
                  <a:pt x="3507" y="2628"/>
                </a:lnTo>
                <a:lnTo>
                  <a:pt x="3082" y="1552"/>
                </a:lnTo>
                <a:cubicBezTo>
                  <a:pt x="3068" y="1516"/>
                  <a:pt x="3079" y="1475"/>
                  <a:pt x="3110" y="1451"/>
                </a:cubicBezTo>
                <a:cubicBezTo>
                  <a:pt x="3141" y="1428"/>
                  <a:pt x="3184" y="1428"/>
                  <a:pt x="3215" y="1452"/>
                </a:cubicBezTo>
                <a:lnTo>
                  <a:pt x="5329" y="3077"/>
                </a:lnTo>
                <a:cubicBezTo>
                  <a:pt x="5350" y="3093"/>
                  <a:pt x="5362" y="3119"/>
                  <a:pt x="5362" y="3145"/>
                </a:cubicBezTo>
                <a:close/>
                <a:moveTo>
                  <a:pt x="6291" y="3146"/>
                </a:moveTo>
                <a:cubicBezTo>
                  <a:pt x="6291" y="4880"/>
                  <a:pt x="4880" y="6291"/>
                  <a:pt x="3146" y="6291"/>
                </a:cubicBezTo>
                <a:cubicBezTo>
                  <a:pt x="1411" y="6291"/>
                  <a:pt x="0" y="4880"/>
                  <a:pt x="0" y="3146"/>
                </a:cubicBezTo>
                <a:cubicBezTo>
                  <a:pt x="0" y="1411"/>
                  <a:pt x="1411" y="0"/>
                  <a:pt x="3146" y="0"/>
                </a:cubicBezTo>
                <a:cubicBezTo>
                  <a:pt x="4880" y="0"/>
                  <a:pt x="6291" y="1411"/>
                  <a:pt x="6291" y="3146"/>
                </a:cubicBezTo>
                <a:close/>
                <a:moveTo>
                  <a:pt x="5946" y="3146"/>
                </a:moveTo>
                <a:cubicBezTo>
                  <a:pt x="5946" y="1601"/>
                  <a:pt x="4690" y="345"/>
                  <a:pt x="3146" y="345"/>
                </a:cubicBezTo>
                <a:cubicBezTo>
                  <a:pt x="1601" y="345"/>
                  <a:pt x="345" y="1601"/>
                  <a:pt x="345" y="3146"/>
                </a:cubicBezTo>
                <a:cubicBezTo>
                  <a:pt x="345" y="4690"/>
                  <a:pt x="1601" y="5946"/>
                  <a:pt x="3146" y="5946"/>
                </a:cubicBezTo>
                <a:cubicBezTo>
                  <a:pt x="4690" y="5946"/>
                  <a:pt x="5946" y="4690"/>
                  <a:pt x="5946" y="3146"/>
                </a:cubicBezTo>
                <a:close/>
              </a:path>
            </a:pathLst>
          </a:custGeom>
          <a:solidFill>
            <a:srgbClr val="19C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7" name="Oval 11">
            <a:extLst>
              <a:ext uri="{FF2B5EF4-FFF2-40B4-BE49-F238E27FC236}">
                <a16:creationId xmlns:a16="http://schemas.microsoft.com/office/drawing/2014/main" id="{8C3D4465-3703-4F72-9BE6-44888CE0F85A}"/>
              </a:ext>
            </a:extLst>
          </p:cNvPr>
          <p:cNvSpPr/>
          <p:nvPr/>
        </p:nvSpPr>
        <p:spPr>
          <a:xfrm>
            <a:off x="10468948" y="3114015"/>
            <a:ext cx="630852" cy="629971"/>
          </a:xfrm>
          <a:custGeom>
            <a:avLst/>
            <a:gdLst>
              <a:gd name="T0" fmla="*/ 5362 w 6291"/>
              <a:gd name="T1" fmla="*/ 3145 h 6291"/>
              <a:gd name="T2" fmla="*/ 5328 w 6291"/>
              <a:gd name="T3" fmla="*/ 3214 h 6291"/>
              <a:gd name="T4" fmla="*/ 3214 w 6291"/>
              <a:gd name="T5" fmla="*/ 4839 h 6291"/>
              <a:gd name="T6" fmla="*/ 3162 w 6291"/>
              <a:gd name="T7" fmla="*/ 4857 h 6291"/>
              <a:gd name="T8" fmla="*/ 3110 w 6291"/>
              <a:gd name="T9" fmla="*/ 4840 h 6291"/>
              <a:gd name="T10" fmla="*/ 3082 w 6291"/>
              <a:gd name="T11" fmla="*/ 4739 h 6291"/>
              <a:gd name="T12" fmla="*/ 3507 w 6291"/>
              <a:gd name="T13" fmla="*/ 3663 h 6291"/>
              <a:gd name="T14" fmla="*/ 1015 w 6291"/>
              <a:gd name="T15" fmla="*/ 3663 h 6291"/>
              <a:gd name="T16" fmla="*/ 929 w 6291"/>
              <a:gd name="T17" fmla="*/ 3577 h 6291"/>
              <a:gd name="T18" fmla="*/ 929 w 6291"/>
              <a:gd name="T19" fmla="*/ 2714 h 6291"/>
              <a:gd name="T20" fmla="*/ 1016 w 6291"/>
              <a:gd name="T21" fmla="*/ 2628 h 6291"/>
              <a:gd name="T22" fmla="*/ 3507 w 6291"/>
              <a:gd name="T23" fmla="*/ 2628 h 6291"/>
              <a:gd name="T24" fmla="*/ 3082 w 6291"/>
              <a:gd name="T25" fmla="*/ 1552 h 6291"/>
              <a:gd name="T26" fmla="*/ 3110 w 6291"/>
              <a:gd name="T27" fmla="*/ 1451 h 6291"/>
              <a:gd name="T28" fmla="*/ 3215 w 6291"/>
              <a:gd name="T29" fmla="*/ 1452 h 6291"/>
              <a:gd name="T30" fmla="*/ 5329 w 6291"/>
              <a:gd name="T31" fmla="*/ 3077 h 6291"/>
              <a:gd name="T32" fmla="*/ 5362 w 6291"/>
              <a:gd name="T33" fmla="*/ 3145 h 6291"/>
              <a:gd name="T34" fmla="*/ 6291 w 6291"/>
              <a:gd name="T35" fmla="*/ 3146 h 6291"/>
              <a:gd name="T36" fmla="*/ 3146 w 6291"/>
              <a:gd name="T37" fmla="*/ 6291 h 6291"/>
              <a:gd name="T38" fmla="*/ 0 w 6291"/>
              <a:gd name="T39" fmla="*/ 3146 h 6291"/>
              <a:gd name="T40" fmla="*/ 3146 w 6291"/>
              <a:gd name="T41" fmla="*/ 0 h 6291"/>
              <a:gd name="T42" fmla="*/ 6291 w 6291"/>
              <a:gd name="T43" fmla="*/ 3146 h 6291"/>
              <a:gd name="T44" fmla="*/ 5946 w 6291"/>
              <a:gd name="T45" fmla="*/ 3146 h 6291"/>
              <a:gd name="T46" fmla="*/ 3146 w 6291"/>
              <a:gd name="T47" fmla="*/ 345 h 6291"/>
              <a:gd name="T48" fmla="*/ 345 w 6291"/>
              <a:gd name="T49" fmla="*/ 3146 h 6291"/>
              <a:gd name="T50" fmla="*/ 3146 w 6291"/>
              <a:gd name="T51" fmla="*/ 5946 h 6291"/>
              <a:gd name="T52" fmla="*/ 5946 w 6291"/>
              <a:gd name="T53" fmla="*/ 3146 h 6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291" h="6291">
                <a:moveTo>
                  <a:pt x="5362" y="3145"/>
                </a:moveTo>
                <a:cubicBezTo>
                  <a:pt x="5362" y="3172"/>
                  <a:pt x="5350" y="3198"/>
                  <a:pt x="5328" y="3214"/>
                </a:cubicBezTo>
                <a:lnTo>
                  <a:pt x="3214" y="4839"/>
                </a:lnTo>
                <a:cubicBezTo>
                  <a:pt x="3199" y="4851"/>
                  <a:pt x="3180" y="4857"/>
                  <a:pt x="3162" y="4857"/>
                </a:cubicBezTo>
                <a:cubicBezTo>
                  <a:pt x="3144" y="4857"/>
                  <a:pt x="3125" y="4851"/>
                  <a:pt x="3110" y="4840"/>
                </a:cubicBezTo>
                <a:cubicBezTo>
                  <a:pt x="3079" y="4816"/>
                  <a:pt x="3067" y="4775"/>
                  <a:pt x="3082" y="4739"/>
                </a:cubicBezTo>
                <a:lnTo>
                  <a:pt x="3507" y="3663"/>
                </a:lnTo>
                <a:lnTo>
                  <a:pt x="1015" y="3663"/>
                </a:lnTo>
                <a:cubicBezTo>
                  <a:pt x="968" y="3663"/>
                  <a:pt x="929" y="3624"/>
                  <a:pt x="929" y="3577"/>
                </a:cubicBezTo>
                <a:lnTo>
                  <a:pt x="929" y="2714"/>
                </a:lnTo>
                <a:cubicBezTo>
                  <a:pt x="929" y="2667"/>
                  <a:pt x="968" y="2628"/>
                  <a:pt x="1016" y="2628"/>
                </a:cubicBezTo>
                <a:lnTo>
                  <a:pt x="3507" y="2628"/>
                </a:lnTo>
                <a:lnTo>
                  <a:pt x="3082" y="1552"/>
                </a:lnTo>
                <a:cubicBezTo>
                  <a:pt x="3068" y="1516"/>
                  <a:pt x="3079" y="1475"/>
                  <a:pt x="3110" y="1451"/>
                </a:cubicBezTo>
                <a:cubicBezTo>
                  <a:pt x="3141" y="1428"/>
                  <a:pt x="3184" y="1428"/>
                  <a:pt x="3215" y="1452"/>
                </a:cubicBezTo>
                <a:lnTo>
                  <a:pt x="5329" y="3077"/>
                </a:lnTo>
                <a:cubicBezTo>
                  <a:pt x="5350" y="3093"/>
                  <a:pt x="5362" y="3119"/>
                  <a:pt x="5362" y="3145"/>
                </a:cubicBezTo>
                <a:close/>
                <a:moveTo>
                  <a:pt x="6291" y="3146"/>
                </a:moveTo>
                <a:cubicBezTo>
                  <a:pt x="6291" y="4880"/>
                  <a:pt x="4880" y="6291"/>
                  <a:pt x="3146" y="6291"/>
                </a:cubicBezTo>
                <a:cubicBezTo>
                  <a:pt x="1411" y="6291"/>
                  <a:pt x="0" y="4880"/>
                  <a:pt x="0" y="3146"/>
                </a:cubicBezTo>
                <a:cubicBezTo>
                  <a:pt x="0" y="1411"/>
                  <a:pt x="1411" y="0"/>
                  <a:pt x="3146" y="0"/>
                </a:cubicBezTo>
                <a:cubicBezTo>
                  <a:pt x="4880" y="0"/>
                  <a:pt x="6291" y="1411"/>
                  <a:pt x="6291" y="3146"/>
                </a:cubicBezTo>
                <a:close/>
                <a:moveTo>
                  <a:pt x="5946" y="3146"/>
                </a:moveTo>
                <a:cubicBezTo>
                  <a:pt x="5946" y="1601"/>
                  <a:pt x="4690" y="345"/>
                  <a:pt x="3146" y="345"/>
                </a:cubicBezTo>
                <a:cubicBezTo>
                  <a:pt x="1601" y="345"/>
                  <a:pt x="345" y="1601"/>
                  <a:pt x="345" y="3146"/>
                </a:cubicBezTo>
                <a:cubicBezTo>
                  <a:pt x="345" y="4690"/>
                  <a:pt x="1601" y="5946"/>
                  <a:pt x="3146" y="5946"/>
                </a:cubicBezTo>
                <a:cubicBezTo>
                  <a:pt x="4690" y="5946"/>
                  <a:pt x="5946" y="4690"/>
                  <a:pt x="5946" y="3146"/>
                </a:cubicBezTo>
                <a:close/>
              </a:path>
            </a:pathLst>
          </a:custGeom>
          <a:solidFill>
            <a:srgbClr val="19C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3" name="组合 12">
            <a:extLst>
              <a:ext uri="{FF2B5EF4-FFF2-40B4-BE49-F238E27FC236}">
                <a16:creationId xmlns:a16="http://schemas.microsoft.com/office/drawing/2014/main" id="{80BD9DD1-5480-454C-B452-E3B3BD71E315}"/>
              </a:ext>
            </a:extLst>
          </p:cNvPr>
          <p:cNvGrpSpPr/>
          <p:nvPr/>
        </p:nvGrpSpPr>
        <p:grpSpPr>
          <a:xfrm flipH="1">
            <a:off x="4411949" y="608325"/>
            <a:ext cx="3368102" cy="781622"/>
            <a:chOff x="9102910" y="608325"/>
            <a:chExt cx="3368102" cy="781622"/>
          </a:xfrm>
        </p:grpSpPr>
        <p:sp>
          <p:nvSpPr>
            <p:cNvPr id="14" name="文本框 13">
              <a:extLst>
                <a:ext uri="{FF2B5EF4-FFF2-40B4-BE49-F238E27FC236}">
                  <a16:creationId xmlns:a16="http://schemas.microsoft.com/office/drawing/2014/main" id="{D1721047-6043-4A4A-9E07-8DB91E6DB6B5}"/>
                </a:ext>
              </a:extLst>
            </p:cNvPr>
            <p:cNvSpPr txBox="1"/>
            <p:nvPr/>
          </p:nvSpPr>
          <p:spPr>
            <a:xfrm>
              <a:off x="9102910" y="743616"/>
              <a:ext cx="33681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dirty="0">
                  <a:gradFill>
                    <a:gsLst>
                      <a:gs pos="20000">
                        <a:srgbClr val="FC395B"/>
                      </a:gs>
                      <a:gs pos="84000">
                        <a:srgbClr val="63EBE1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Job awareness</a:t>
              </a:r>
              <a:endParaRPr lang="zh-CN" altLang="en-US" sz="3600" dirty="0">
                <a:gradFill>
                  <a:gsLst>
                    <a:gs pos="20000">
                      <a:srgbClr val="FC395B"/>
                    </a:gs>
                    <a:gs pos="84000">
                      <a:srgbClr val="63EBE1"/>
                    </a:gs>
                  </a:gsLst>
                  <a:lin ang="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496E703A-0ABB-4B01-AC40-D757E1B80A97}"/>
                </a:ext>
              </a:extLst>
            </p:cNvPr>
            <p:cNvGrpSpPr/>
            <p:nvPr/>
          </p:nvGrpSpPr>
          <p:grpSpPr>
            <a:xfrm>
              <a:off x="10464698" y="608325"/>
              <a:ext cx="644524" cy="127918"/>
              <a:chOff x="7094118" y="1931677"/>
              <a:chExt cx="1127863" cy="223846"/>
            </a:xfrm>
          </p:grpSpPr>
          <p:sp>
            <p:nvSpPr>
              <p:cNvPr id="16" name="椭圆 15">
                <a:extLst>
                  <a:ext uri="{FF2B5EF4-FFF2-40B4-BE49-F238E27FC236}">
                    <a16:creationId xmlns:a16="http://schemas.microsoft.com/office/drawing/2014/main" id="{78E31E60-1A0E-497D-88FF-AA53D693F4DA}"/>
                  </a:ext>
                </a:extLst>
              </p:cNvPr>
              <p:cNvSpPr/>
              <p:nvPr/>
            </p:nvSpPr>
            <p:spPr>
              <a:xfrm>
                <a:off x="7094118" y="1931677"/>
                <a:ext cx="223846" cy="223846"/>
              </a:xfrm>
              <a:prstGeom prst="ellipse">
                <a:avLst/>
              </a:prstGeom>
              <a:solidFill>
                <a:srgbClr val="FC3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7" name="椭圆 16">
                <a:extLst>
                  <a:ext uri="{FF2B5EF4-FFF2-40B4-BE49-F238E27FC236}">
                    <a16:creationId xmlns:a16="http://schemas.microsoft.com/office/drawing/2014/main" id="{AF329800-14AD-4A2C-80CD-5B43EF8DC409}"/>
                  </a:ext>
                </a:extLst>
              </p:cNvPr>
              <p:cNvSpPr/>
              <p:nvPr/>
            </p:nvSpPr>
            <p:spPr>
              <a:xfrm>
                <a:off x="7546127" y="1931677"/>
                <a:ext cx="223846" cy="223846"/>
              </a:xfrm>
              <a:prstGeom prst="ellipse">
                <a:avLst/>
              </a:prstGeom>
              <a:solidFill>
                <a:srgbClr val="19C0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8" name="椭圆 17">
                <a:extLst>
                  <a:ext uri="{FF2B5EF4-FFF2-40B4-BE49-F238E27FC236}">
                    <a16:creationId xmlns:a16="http://schemas.microsoft.com/office/drawing/2014/main" id="{EC3252D1-2641-4023-81CE-52D1D43846EA}"/>
                  </a:ext>
                </a:extLst>
              </p:cNvPr>
              <p:cNvSpPr/>
              <p:nvPr/>
            </p:nvSpPr>
            <p:spPr>
              <a:xfrm>
                <a:off x="7998135" y="1931677"/>
                <a:ext cx="223846" cy="223846"/>
              </a:xfrm>
              <a:prstGeom prst="ellipse">
                <a:avLst/>
              </a:prstGeom>
              <a:solidFill>
                <a:srgbClr val="E9C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19" name="椭圆 18">
            <a:extLst>
              <a:ext uri="{FF2B5EF4-FFF2-40B4-BE49-F238E27FC236}">
                <a16:creationId xmlns:a16="http://schemas.microsoft.com/office/drawing/2014/main" id="{05BC7F8F-6A9B-41D3-BE53-23F91E3749B7}"/>
              </a:ext>
            </a:extLst>
          </p:cNvPr>
          <p:cNvSpPr/>
          <p:nvPr/>
        </p:nvSpPr>
        <p:spPr>
          <a:xfrm>
            <a:off x="5169699" y="2340774"/>
            <a:ext cx="1852602" cy="1852602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0" name="椭圆 19">
            <a:extLst>
              <a:ext uri="{FF2B5EF4-FFF2-40B4-BE49-F238E27FC236}">
                <a16:creationId xmlns:a16="http://schemas.microsoft.com/office/drawing/2014/main" id="{50917D81-AEB9-4372-8B72-A5D7CA4982C2}"/>
              </a:ext>
            </a:extLst>
          </p:cNvPr>
          <p:cNvSpPr/>
          <p:nvPr/>
        </p:nvSpPr>
        <p:spPr>
          <a:xfrm>
            <a:off x="4968753" y="2137770"/>
            <a:ext cx="2258610" cy="2258610"/>
          </a:xfrm>
          <a:prstGeom prst="ellipse">
            <a:avLst/>
          </a:prstGeom>
          <a:noFill/>
          <a:ln w="19050">
            <a:solidFill>
              <a:srgbClr val="FC395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1" name="椭圆 20">
            <a:extLst>
              <a:ext uri="{FF2B5EF4-FFF2-40B4-BE49-F238E27FC236}">
                <a16:creationId xmlns:a16="http://schemas.microsoft.com/office/drawing/2014/main" id="{038E5672-E019-4BCA-85A9-8B3B6FB748FE}"/>
              </a:ext>
            </a:extLst>
          </p:cNvPr>
          <p:cNvSpPr/>
          <p:nvPr/>
        </p:nvSpPr>
        <p:spPr>
          <a:xfrm>
            <a:off x="3121025" y="2402587"/>
            <a:ext cx="1389914" cy="1389914"/>
          </a:xfrm>
          <a:prstGeom prst="ellipse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2" name="椭圆 21">
            <a:extLst>
              <a:ext uri="{FF2B5EF4-FFF2-40B4-BE49-F238E27FC236}">
                <a16:creationId xmlns:a16="http://schemas.microsoft.com/office/drawing/2014/main" id="{85C284F9-CBE9-41A4-8158-7880E15309D9}"/>
              </a:ext>
            </a:extLst>
          </p:cNvPr>
          <p:cNvSpPr/>
          <p:nvPr/>
        </p:nvSpPr>
        <p:spPr>
          <a:xfrm>
            <a:off x="7681061" y="2402587"/>
            <a:ext cx="1389914" cy="1389914"/>
          </a:xfrm>
          <a:prstGeom prst="ellipse">
            <a:avLst/>
          </a:pr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13A16D18-7CF3-44DD-9B1C-B697DE0F0E6E}"/>
              </a:ext>
            </a:extLst>
          </p:cNvPr>
          <p:cNvSpPr txBox="1"/>
          <p:nvPr/>
        </p:nvSpPr>
        <p:spPr>
          <a:xfrm>
            <a:off x="2264229" y="5081779"/>
            <a:ext cx="7691908" cy="6251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etc.Click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here to add text content, such as keywords, some brief introductions, etc.</a:t>
            </a:r>
          </a:p>
        </p:txBody>
      </p:sp>
      <p:sp>
        <p:nvSpPr>
          <p:cNvPr id="24" name="文本框 23">
            <a:extLst>
              <a:ext uri="{FF2B5EF4-FFF2-40B4-BE49-F238E27FC236}">
                <a16:creationId xmlns:a16="http://schemas.microsoft.com/office/drawing/2014/main" id="{CF8B3EE0-6C5D-49BB-968C-53567ED3DF09}"/>
              </a:ext>
            </a:extLst>
          </p:cNvPr>
          <p:cNvSpPr txBox="1"/>
          <p:nvPr/>
        </p:nvSpPr>
        <p:spPr>
          <a:xfrm>
            <a:off x="5043148" y="4670050"/>
            <a:ext cx="210570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3986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19" grpId="0" animBg="1"/>
      <p:bldP spid="20" grpId="0" animBg="1"/>
      <p:bldP spid="21" grpId="0" animBg="1"/>
      <p:bldP spid="22" grpId="0" animBg="1"/>
      <p:bldP spid="23" grpId="0"/>
      <p:bldP spid="2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>
            <a:extLst>
              <a:ext uri="{FF2B5EF4-FFF2-40B4-BE49-F238E27FC236}">
                <a16:creationId xmlns:a16="http://schemas.microsoft.com/office/drawing/2014/main" id="{2808DA09-7556-4061-AC14-83175ED90A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7242049" cy="6858000"/>
          </a:xfrm>
          <a:prstGeom prst="rect">
            <a:avLst/>
          </a:prstGeom>
        </p:spPr>
      </p:pic>
      <p:grpSp>
        <p:nvGrpSpPr>
          <p:cNvPr id="41" name="Group 12">
            <a:extLst>
              <a:ext uri="{FF2B5EF4-FFF2-40B4-BE49-F238E27FC236}">
                <a16:creationId xmlns:a16="http://schemas.microsoft.com/office/drawing/2014/main" id="{5C05B5EC-E22F-4F49-BC82-9D044AA037D1}"/>
              </a:ext>
            </a:extLst>
          </p:cNvPr>
          <p:cNvGrpSpPr/>
          <p:nvPr/>
        </p:nvGrpSpPr>
        <p:grpSpPr>
          <a:xfrm>
            <a:off x="10466160" y="2447169"/>
            <a:ext cx="515144" cy="515144"/>
            <a:chOff x="6725116" y="2784476"/>
            <a:chExt cx="1039812" cy="1039812"/>
          </a:xfrm>
        </p:grpSpPr>
        <p:sp>
          <p:nvSpPr>
            <p:cNvPr id="42" name="椭圆 41">
              <a:extLst>
                <a:ext uri="{FF2B5EF4-FFF2-40B4-BE49-F238E27FC236}">
                  <a16:creationId xmlns:a16="http://schemas.microsoft.com/office/drawing/2014/main" id="{CE373ACC-45BF-4420-B600-BEB74FA9C713}"/>
                </a:ext>
              </a:extLst>
            </p:cNvPr>
            <p:cNvSpPr/>
            <p:nvPr/>
          </p:nvSpPr>
          <p:spPr>
            <a:xfrm>
              <a:off x="6725116" y="2784476"/>
              <a:ext cx="1039812" cy="1039812"/>
            </a:xfrm>
            <a:prstGeom prst="ellipse">
              <a:avLst/>
            </a:prstGeom>
            <a:solidFill>
              <a:srgbClr val="FC39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3" name="Oval 11">
              <a:extLst>
                <a:ext uri="{FF2B5EF4-FFF2-40B4-BE49-F238E27FC236}">
                  <a16:creationId xmlns:a16="http://schemas.microsoft.com/office/drawing/2014/main" id="{42C1FD3C-9F52-4F63-8DDC-0D5FF0D14E85}"/>
                </a:ext>
              </a:extLst>
            </p:cNvPr>
            <p:cNvSpPr/>
            <p:nvPr/>
          </p:nvSpPr>
          <p:spPr>
            <a:xfrm>
              <a:off x="7002928" y="3062626"/>
              <a:ext cx="484188" cy="483511"/>
            </a:xfrm>
            <a:custGeom>
              <a:avLst/>
              <a:gdLst>
                <a:gd name="T0" fmla="*/ 5362 w 6291"/>
                <a:gd name="T1" fmla="*/ 3145 h 6291"/>
                <a:gd name="T2" fmla="*/ 5328 w 6291"/>
                <a:gd name="T3" fmla="*/ 3214 h 6291"/>
                <a:gd name="T4" fmla="*/ 3214 w 6291"/>
                <a:gd name="T5" fmla="*/ 4839 h 6291"/>
                <a:gd name="T6" fmla="*/ 3162 w 6291"/>
                <a:gd name="T7" fmla="*/ 4857 h 6291"/>
                <a:gd name="T8" fmla="*/ 3110 w 6291"/>
                <a:gd name="T9" fmla="*/ 4840 h 6291"/>
                <a:gd name="T10" fmla="*/ 3082 w 6291"/>
                <a:gd name="T11" fmla="*/ 4739 h 6291"/>
                <a:gd name="T12" fmla="*/ 3507 w 6291"/>
                <a:gd name="T13" fmla="*/ 3663 h 6291"/>
                <a:gd name="T14" fmla="*/ 1015 w 6291"/>
                <a:gd name="T15" fmla="*/ 3663 h 6291"/>
                <a:gd name="T16" fmla="*/ 929 w 6291"/>
                <a:gd name="T17" fmla="*/ 3577 h 6291"/>
                <a:gd name="T18" fmla="*/ 929 w 6291"/>
                <a:gd name="T19" fmla="*/ 2714 h 6291"/>
                <a:gd name="T20" fmla="*/ 1016 w 6291"/>
                <a:gd name="T21" fmla="*/ 2628 h 6291"/>
                <a:gd name="T22" fmla="*/ 3507 w 6291"/>
                <a:gd name="T23" fmla="*/ 2628 h 6291"/>
                <a:gd name="T24" fmla="*/ 3082 w 6291"/>
                <a:gd name="T25" fmla="*/ 1552 h 6291"/>
                <a:gd name="T26" fmla="*/ 3110 w 6291"/>
                <a:gd name="T27" fmla="*/ 1451 h 6291"/>
                <a:gd name="T28" fmla="*/ 3215 w 6291"/>
                <a:gd name="T29" fmla="*/ 1452 h 6291"/>
                <a:gd name="T30" fmla="*/ 5329 w 6291"/>
                <a:gd name="T31" fmla="*/ 3077 h 6291"/>
                <a:gd name="T32" fmla="*/ 5362 w 6291"/>
                <a:gd name="T33" fmla="*/ 3145 h 6291"/>
                <a:gd name="T34" fmla="*/ 6291 w 6291"/>
                <a:gd name="T35" fmla="*/ 3146 h 6291"/>
                <a:gd name="T36" fmla="*/ 3146 w 6291"/>
                <a:gd name="T37" fmla="*/ 6291 h 6291"/>
                <a:gd name="T38" fmla="*/ 0 w 6291"/>
                <a:gd name="T39" fmla="*/ 3146 h 6291"/>
                <a:gd name="T40" fmla="*/ 3146 w 6291"/>
                <a:gd name="T41" fmla="*/ 0 h 6291"/>
                <a:gd name="T42" fmla="*/ 6291 w 6291"/>
                <a:gd name="T43" fmla="*/ 3146 h 6291"/>
                <a:gd name="T44" fmla="*/ 5946 w 6291"/>
                <a:gd name="T45" fmla="*/ 3146 h 6291"/>
                <a:gd name="T46" fmla="*/ 3146 w 6291"/>
                <a:gd name="T47" fmla="*/ 345 h 6291"/>
                <a:gd name="T48" fmla="*/ 345 w 6291"/>
                <a:gd name="T49" fmla="*/ 3146 h 6291"/>
                <a:gd name="T50" fmla="*/ 3146 w 6291"/>
                <a:gd name="T51" fmla="*/ 5946 h 6291"/>
                <a:gd name="T52" fmla="*/ 5946 w 6291"/>
                <a:gd name="T53" fmla="*/ 3146 h 62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291" h="6291">
                  <a:moveTo>
                    <a:pt x="5362" y="3145"/>
                  </a:moveTo>
                  <a:cubicBezTo>
                    <a:pt x="5362" y="3172"/>
                    <a:pt x="5350" y="3198"/>
                    <a:pt x="5328" y="3214"/>
                  </a:cubicBezTo>
                  <a:lnTo>
                    <a:pt x="3214" y="4839"/>
                  </a:lnTo>
                  <a:cubicBezTo>
                    <a:pt x="3199" y="4851"/>
                    <a:pt x="3180" y="4857"/>
                    <a:pt x="3162" y="4857"/>
                  </a:cubicBezTo>
                  <a:cubicBezTo>
                    <a:pt x="3144" y="4857"/>
                    <a:pt x="3125" y="4851"/>
                    <a:pt x="3110" y="4840"/>
                  </a:cubicBezTo>
                  <a:cubicBezTo>
                    <a:pt x="3079" y="4816"/>
                    <a:pt x="3067" y="4775"/>
                    <a:pt x="3082" y="4739"/>
                  </a:cubicBezTo>
                  <a:lnTo>
                    <a:pt x="3507" y="3663"/>
                  </a:lnTo>
                  <a:lnTo>
                    <a:pt x="1015" y="3663"/>
                  </a:lnTo>
                  <a:cubicBezTo>
                    <a:pt x="968" y="3663"/>
                    <a:pt x="929" y="3624"/>
                    <a:pt x="929" y="3577"/>
                  </a:cubicBezTo>
                  <a:lnTo>
                    <a:pt x="929" y="2714"/>
                  </a:lnTo>
                  <a:cubicBezTo>
                    <a:pt x="929" y="2667"/>
                    <a:pt x="968" y="2628"/>
                    <a:pt x="1016" y="2628"/>
                  </a:cubicBezTo>
                  <a:lnTo>
                    <a:pt x="3507" y="2628"/>
                  </a:lnTo>
                  <a:lnTo>
                    <a:pt x="3082" y="1552"/>
                  </a:lnTo>
                  <a:cubicBezTo>
                    <a:pt x="3068" y="1516"/>
                    <a:pt x="3079" y="1475"/>
                    <a:pt x="3110" y="1451"/>
                  </a:cubicBezTo>
                  <a:cubicBezTo>
                    <a:pt x="3141" y="1428"/>
                    <a:pt x="3184" y="1428"/>
                    <a:pt x="3215" y="1452"/>
                  </a:cubicBezTo>
                  <a:lnTo>
                    <a:pt x="5329" y="3077"/>
                  </a:lnTo>
                  <a:cubicBezTo>
                    <a:pt x="5350" y="3093"/>
                    <a:pt x="5362" y="3119"/>
                    <a:pt x="5362" y="3145"/>
                  </a:cubicBezTo>
                  <a:close/>
                  <a:moveTo>
                    <a:pt x="6291" y="3146"/>
                  </a:moveTo>
                  <a:cubicBezTo>
                    <a:pt x="6291" y="4880"/>
                    <a:pt x="4880" y="6291"/>
                    <a:pt x="3146" y="6291"/>
                  </a:cubicBezTo>
                  <a:cubicBezTo>
                    <a:pt x="1411" y="6291"/>
                    <a:pt x="0" y="4880"/>
                    <a:pt x="0" y="3146"/>
                  </a:cubicBezTo>
                  <a:cubicBezTo>
                    <a:pt x="0" y="1411"/>
                    <a:pt x="1411" y="0"/>
                    <a:pt x="3146" y="0"/>
                  </a:cubicBezTo>
                  <a:cubicBezTo>
                    <a:pt x="4880" y="0"/>
                    <a:pt x="6291" y="1411"/>
                    <a:pt x="6291" y="3146"/>
                  </a:cubicBezTo>
                  <a:close/>
                  <a:moveTo>
                    <a:pt x="5946" y="3146"/>
                  </a:moveTo>
                  <a:cubicBezTo>
                    <a:pt x="5946" y="1601"/>
                    <a:pt x="4690" y="345"/>
                    <a:pt x="3146" y="345"/>
                  </a:cubicBezTo>
                  <a:cubicBezTo>
                    <a:pt x="1601" y="345"/>
                    <a:pt x="345" y="1601"/>
                    <a:pt x="345" y="3146"/>
                  </a:cubicBezTo>
                  <a:cubicBezTo>
                    <a:pt x="345" y="4690"/>
                    <a:pt x="1601" y="5946"/>
                    <a:pt x="3146" y="5946"/>
                  </a:cubicBezTo>
                  <a:cubicBezTo>
                    <a:pt x="4690" y="5946"/>
                    <a:pt x="5946" y="4690"/>
                    <a:pt x="5946" y="3146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A696E621-ADDC-49ED-B34A-503BC09D2CFC}"/>
              </a:ext>
            </a:extLst>
          </p:cNvPr>
          <p:cNvGrpSpPr/>
          <p:nvPr/>
        </p:nvGrpSpPr>
        <p:grpSpPr>
          <a:xfrm>
            <a:off x="6953714" y="2387465"/>
            <a:ext cx="3316777" cy="1151275"/>
            <a:chOff x="7068483" y="5251904"/>
            <a:chExt cx="3316777" cy="1151275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018EE294-AED5-4206-B0A6-57A4BF70FBC7}"/>
                </a:ext>
              </a:extLst>
            </p:cNvPr>
            <p:cNvSpPr txBox="1"/>
            <p:nvPr/>
          </p:nvSpPr>
          <p:spPr>
            <a:xfrm>
              <a:off x="7068483" y="5664515"/>
              <a:ext cx="331677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F98C8F20-AEF6-474C-B91A-84880FD3EDD3}"/>
                </a:ext>
              </a:extLst>
            </p:cNvPr>
            <p:cNvSpPr txBox="1"/>
            <p:nvPr/>
          </p:nvSpPr>
          <p:spPr>
            <a:xfrm>
              <a:off x="8279555" y="5251904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4" name="Group 18">
            <a:extLst>
              <a:ext uri="{FF2B5EF4-FFF2-40B4-BE49-F238E27FC236}">
                <a16:creationId xmlns:a16="http://schemas.microsoft.com/office/drawing/2014/main" id="{462582FA-9E05-4F4C-B865-F5912014B3F8}"/>
              </a:ext>
            </a:extLst>
          </p:cNvPr>
          <p:cNvGrpSpPr/>
          <p:nvPr/>
        </p:nvGrpSpPr>
        <p:grpSpPr>
          <a:xfrm>
            <a:off x="10466160" y="3765088"/>
            <a:ext cx="515144" cy="515144"/>
            <a:chOff x="6725116" y="2784476"/>
            <a:chExt cx="1039812" cy="1039812"/>
          </a:xfrm>
        </p:grpSpPr>
        <p:sp>
          <p:nvSpPr>
            <p:cNvPr id="45" name="椭圆 44">
              <a:extLst>
                <a:ext uri="{FF2B5EF4-FFF2-40B4-BE49-F238E27FC236}">
                  <a16:creationId xmlns:a16="http://schemas.microsoft.com/office/drawing/2014/main" id="{B54C69A9-962E-4D43-B2EB-B0B58F4A4843}"/>
                </a:ext>
              </a:extLst>
            </p:cNvPr>
            <p:cNvSpPr/>
            <p:nvPr/>
          </p:nvSpPr>
          <p:spPr>
            <a:xfrm>
              <a:off x="6725116" y="2784476"/>
              <a:ext cx="1039812" cy="1039812"/>
            </a:xfrm>
            <a:prstGeom prst="ellipse">
              <a:avLst/>
            </a:prstGeom>
            <a:solidFill>
              <a:srgbClr val="E9C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Oval 23">
              <a:extLst>
                <a:ext uri="{FF2B5EF4-FFF2-40B4-BE49-F238E27FC236}">
                  <a16:creationId xmlns:a16="http://schemas.microsoft.com/office/drawing/2014/main" id="{39DD51B9-6288-432D-9313-9463F9AEA74A}"/>
                </a:ext>
              </a:extLst>
            </p:cNvPr>
            <p:cNvSpPr/>
            <p:nvPr/>
          </p:nvSpPr>
          <p:spPr>
            <a:xfrm>
              <a:off x="7002928" y="3062711"/>
              <a:ext cx="484188" cy="483340"/>
            </a:xfrm>
            <a:custGeom>
              <a:avLst/>
              <a:gdLst>
                <a:gd name="connsiteX0" fmla="*/ 164777 w 604110"/>
                <a:gd name="connsiteY0" fmla="*/ 264973 h 603052"/>
                <a:gd name="connsiteX1" fmla="*/ 457609 w 604110"/>
                <a:gd name="connsiteY1" fmla="*/ 264973 h 603052"/>
                <a:gd name="connsiteX2" fmla="*/ 485066 w 604110"/>
                <a:gd name="connsiteY2" fmla="*/ 292388 h 603052"/>
                <a:gd name="connsiteX3" fmla="*/ 457609 w 604110"/>
                <a:gd name="connsiteY3" fmla="*/ 319802 h 603052"/>
                <a:gd name="connsiteX4" fmla="*/ 164777 w 604110"/>
                <a:gd name="connsiteY4" fmla="*/ 319802 h 603052"/>
                <a:gd name="connsiteX5" fmla="*/ 137320 w 604110"/>
                <a:gd name="connsiteY5" fmla="*/ 292388 h 603052"/>
                <a:gd name="connsiteX6" fmla="*/ 164777 w 604110"/>
                <a:gd name="connsiteY6" fmla="*/ 264973 h 603052"/>
                <a:gd name="connsiteX7" fmla="*/ 164777 w 604110"/>
                <a:gd name="connsiteY7" fmla="*/ 137038 h 603052"/>
                <a:gd name="connsiteX8" fmla="*/ 457609 w 604110"/>
                <a:gd name="connsiteY8" fmla="*/ 137038 h 603052"/>
                <a:gd name="connsiteX9" fmla="*/ 485066 w 604110"/>
                <a:gd name="connsiteY9" fmla="*/ 164453 h 603052"/>
                <a:gd name="connsiteX10" fmla="*/ 457609 w 604110"/>
                <a:gd name="connsiteY10" fmla="*/ 191867 h 603052"/>
                <a:gd name="connsiteX11" fmla="*/ 164777 w 604110"/>
                <a:gd name="connsiteY11" fmla="*/ 191867 h 603052"/>
                <a:gd name="connsiteX12" fmla="*/ 137320 w 604110"/>
                <a:gd name="connsiteY12" fmla="*/ 164453 h 603052"/>
                <a:gd name="connsiteX13" fmla="*/ 164777 w 604110"/>
                <a:gd name="connsiteY13" fmla="*/ 137038 h 603052"/>
                <a:gd name="connsiteX14" fmla="*/ 54919 w 604110"/>
                <a:gd name="connsiteY14" fmla="*/ 54823 h 603052"/>
                <a:gd name="connsiteX15" fmla="*/ 54919 w 604110"/>
                <a:gd name="connsiteY15" fmla="*/ 420355 h 603052"/>
                <a:gd name="connsiteX16" fmla="*/ 137298 w 604110"/>
                <a:gd name="connsiteY16" fmla="*/ 420355 h 603052"/>
                <a:gd name="connsiteX17" fmla="*/ 164757 w 604110"/>
                <a:gd name="connsiteY17" fmla="*/ 447766 h 603052"/>
                <a:gd name="connsiteX18" fmla="*/ 164757 w 604110"/>
                <a:gd name="connsiteY18" fmla="*/ 523011 h 603052"/>
                <a:gd name="connsiteX19" fmla="*/ 304664 w 604110"/>
                <a:gd name="connsiteY19" fmla="*/ 425289 h 603052"/>
                <a:gd name="connsiteX20" fmla="*/ 320316 w 604110"/>
                <a:gd name="connsiteY20" fmla="*/ 420355 h 603052"/>
                <a:gd name="connsiteX21" fmla="*/ 549191 w 604110"/>
                <a:gd name="connsiteY21" fmla="*/ 420355 h 603052"/>
                <a:gd name="connsiteX22" fmla="*/ 549191 w 604110"/>
                <a:gd name="connsiteY22" fmla="*/ 54823 h 603052"/>
                <a:gd name="connsiteX23" fmla="*/ 27460 w 604110"/>
                <a:gd name="connsiteY23" fmla="*/ 0 h 603052"/>
                <a:gd name="connsiteX24" fmla="*/ 576650 w 604110"/>
                <a:gd name="connsiteY24" fmla="*/ 0 h 603052"/>
                <a:gd name="connsiteX25" fmla="*/ 604110 w 604110"/>
                <a:gd name="connsiteY25" fmla="*/ 27411 h 603052"/>
                <a:gd name="connsiteX26" fmla="*/ 604110 w 604110"/>
                <a:gd name="connsiteY26" fmla="*/ 447766 h 603052"/>
                <a:gd name="connsiteX27" fmla="*/ 576650 w 604110"/>
                <a:gd name="connsiteY27" fmla="*/ 475178 h 603052"/>
                <a:gd name="connsiteX28" fmla="*/ 328965 w 604110"/>
                <a:gd name="connsiteY28" fmla="*/ 475178 h 603052"/>
                <a:gd name="connsiteX29" fmla="*/ 153087 w 604110"/>
                <a:gd name="connsiteY29" fmla="*/ 598118 h 603052"/>
                <a:gd name="connsiteX30" fmla="*/ 137298 w 604110"/>
                <a:gd name="connsiteY30" fmla="*/ 603052 h 603052"/>
                <a:gd name="connsiteX31" fmla="*/ 124666 w 604110"/>
                <a:gd name="connsiteY31" fmla="*/ 599900 h 603052"/>
                <a:gd name="connsiteX32" fmla="*/ 109838 w 604110"/>
                <a:gd name="connsiteY32" fmla="*/ 575641 h 603052"/>
                <a:gd name="connsiteX33" fmla="*/ 109838 w 604110"/>
                <a:gd name="connsiteY33" fmla="*/ 475178 h 603052"/>
                <a:gd name="connsiteX34" fmla="*/ 27460 w 604110"/>
                <a:gd name="connsiteY34" fmla="*/ 475178 h 603052"/>
                <a:gd name="connsiteX35" fmla="*/ 0 w 604110"/>
                <a:gd name="connsiteY35" fmla="*/ 447766 h 603052"/>
                <a:gd name="connsiteX36" fmla="*/ 0 w 604110"/>
                <a:gd name="connsiteY36" fmla="*/ 27411 h 603052"/>
                <a:gd name="connsiteX37" fmla="*/ 27460 w 604110"/>
                <a:gd name="connsiteY37" fmla="*/ 0 h 60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604110" h="603052">
                  <a:moveTo>
                    <a:pt x="164777" y="264973"/>
                  </a:moveTo>
                  <a:lnTo>
                    <a:pt x="457609" y="264973"/>
                  </a:lnTo>
                  <a:cubicBezTo>
                    <a:pt x="472848" y="264973"/>
                    <a:pt x="485066" y="277310"/>
                    <a:pt x="485066" y="292388"/>
                  </a:cubicBezTo>
                  <a:cubicBezTo>
                    <a:pt x="485066" y="307603"/>
                    <a:pt x="472848" y="319802"/>
                    <a:pt x="457609" y="319802"/>
                  </a:cubicBezTo>
                  <a:lnTo>
                    <a:pt x="164777" y="319802"/>
                  </a:lnTo>
                  <a:cubicBezTo>
                    <a:pt x="149676" y="319802"/>
                    <a:pt x="137320" y="307603"/>
                    <a:pt x="137320" y="292388"/>
                  </a:cubicBezTo>
                  <a:cubicBezTo>
                    <a:pt x="137320" y="277310"/>
                    <a:pt x="149676" y="264973"/>
                    <a:pt x="164777" y="264973"/>
                  </a:cubicBezTo>
                  <a:close/>
                  <a:moveTo>
                    <a:pt x="164777" y="137038"/>
                  </a:moveTo>
                  <a:lnTo>
                    <a:pt x="457609" y="137038"/>
                  </a:lnTo>
                  <a:cubicBezTo>
                    <a:pt x="472848" y="137038"/>
                    <a:pt x="485066" y="149375"/>
                    <a:pt x="485066" y="164453"/>
                  </a:cubicBezTo>
                  <a:cubicBezTo>
                    <a:pt x="485066" y="179531"/>
                    <a:pt x="472848" y="191867"/>
                    <a:pt x="457609" y="191867"/>
                  </a:cubicBezTo>
                  <a:lnTo>
                    <a:pt x="164777" y="191867"/>
                  </a:lnTo>
                  <a:cubicBezTo>
                    <a:pt x="149676" y="191867"/>
                    <a:pt x="137320" y="179531"/>
                    <a:pt x="137320" y="164453"/>
                  </a:cubicBezTo>
                  <a:cubicBezTo>
                    <a:pt x="137320" y="149375"/>
                    <a:pt x="149676" y="137038"/>
                    <a:pt x="164777" y="137038"/>
                  </a:cubicBezTo>
                  <a:close/>
                  <a:moveTo>
                    <a:pt x="54919" y="54823"/>
                  </a:moveTo>
                  <a:lnTo>
                    <a:pt x="54919" y="420355"/>
                  </a:lnTo>
                  <a:lnTo>
                    <a:pt x="137298" y="420355"/>
                  </a:lnTo>
                  <a:cubicBezTo>
                    <a:pt x="152401" y="420355"/>
                    <a:pt x="164757" y="432553"/>
                    <a:pt x="164757" y="447766"/>
                  </a:cubicBezTo>
                  <a:lnTo>
                    <a:pt x="164757" y="523011"/>
                  </a:lnTo>
                  <a:lnTo>
                    <a:pt x="304664" y="425289"/>
                  </a:lnTo>
                  <a:cubicBezTo>
                    <a:pt x="309194" y="422000"/>
                    <a:pt x="314686" y="420355"/>
                    <a:pt x="320316" y="420355"/>
                  </a:cubicBezTo>
                  <a:lnTo>
                    <a:pt x="549191" y="420355"/>
                  </a:lnTo>
                  <a:lnTo>
                    <a:pt x="549191" y="54823"/>
                  </a:lnTo>
                  <a:close/>
                  <a:moveTo>
                    <a:pt x="27460" y="0"/>
                  </a:moveTo>
                  <a:lnTo>
                    <a:pt x="576650" y="0"/>
                  </a:lnTo>
                  <a:cubicBezTo>
                    <a:pt x="591753" y="0"/>
                    <a:pt x="604110" y="12335"/>
                    <a:pt x="604110" y="27411"/>
                  </a:cubicBezTo>
                  <a:lnTo>
                    <a:pt x="604110" y="447766"/>
                  </a:lnTo>
                  <a:cubicBezTo>
                    <a:pt x="604110" y="462843"/>
                    <a:pt x="591753" y="475178"/>
                    <a:pt x="576650" y="475178"/>
                  </a:cubicBezTo>
                  <a:lnTo>
                    <a:pt x="328965" y="475178"/>
                  </a:lnTo>
                  <a:lnTo>
                    <a:pt x="153087" y="598118"/>
                  </a:lnTo>
                  <a:cubicBezTo>
                    <a:pt x="148282" y="601408"/>
                    <a:pt x="142790" y="603052"/>
                    <a:pt x="137298" y="603052"/>
                  </a:cubicBezTo>
                  <a:cubicBezTo>
                    <a:pt x="132904" y="603052"/>
                    <a:pt x="128648" y="602093"/>
                    <a:pt x="124666" y="599900"/>
                  </a:cubicBezTo>
                  <a:cubicBezTo>
                    <a:pt x="115467" y="595240"/>
                    <a:pt x="109838" y="585920"/>
                    <a:pt x="109838" y="575641"/>
                  </a:cubicBezTo>
                  <a:lnTo>
                    <a:pt x="109838" y="475178"/>
                  </a:lnTo>
                  <a:lnTo>
                    <a:pt x="27460" y="475178"/>
                  </a:lnTo>
                  <a:cubicBezTo>
                    <a:pt x="12357" y="475178"/>
                    <a:pt x="0" y="462843"/>
                    <a:pt x="0" y="447766"/>
                  </a:cubicBezTo>
                  <a:lnTo>
                    <a:pt x="0" y="27411"/>
                  </a:lnTo>
                  <a:cubicBezTo>
                    <a:pt x="0" y="12335"/>
                    <a:pt x="12357" y="0"/>
                    <a:pt x="2746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591A142-2E3C-4F5D-944C-866025BB20FC}"/>
              </a:ext>
            </a:extLst>
          </p:cNvPr>
          <p:cNvGrpSpPr/>
          <p:nvPr/>
        </p:nvGrpSpPr>
        <p:grpSpPr>
          <a:xfrm>
            <a:off x="6953714" y="3705384"/>
            <a:ext cx="3316777" cy="1151275"/>
            <a:chOff x="7068483" y="5251904"/>
            <a:chExt cx="3316777" cy="1151275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C249A0B6-3EEA-4011-BF8A-4D7D9BCBE580}"/>
                </a:ext>
              </a:extLst>
            </p:cNvPr>
            <p:cNvSpPr txBox="1"/>
            <p:nvPr/>
          </p:nvSpPr>
          <p:spPr>
            <a:xfrm>
              <a:off x="7068483" y="5664515"/>
              <a:ext cx="331677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3A510591-5105-4C60-A564-5BABE56BAFDC}"/>
                </a:ext>
              </a:extLst>
            </p:cNvPr>
            <p:cNvSpPr txBox="1"/>
            <p:nvPr/>
          </p:nvSpPr>
          <p:spPr>
            <a:xfrm>
              <a:off x="8279555" y="5251904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7" name="Group 25">
            <a:extLst>
              <a:ext uri="{FF2B5EF4-FFF2-40B4-BE49-F238E27FC236}">
                <a16:creationId xmlns:a16="http://schemas.microsoft.com/office/drawing/2014/main" id="{7BA93BDD-E74D-4416-8D52-6A90362F0910}"/>
              </a:ext>
            </a:extLst>
          </p:cNvPr>
          <p:cNvGrpSpPr/>
          <p:nvPr/>
        </p:nvGrpSpPr>
        <p:grpSpPr>
          <a:xfrm>
            <a:off x="10466160" y="5083008"/>
            <a:ext cx="515144" cy="515144"/>
            <a:chOff x="6725116" y="2784476"/>
            <a:chExt cx="1039812" cy="1039812"/>
          </a:xfrm>
        </p:grpSpPr>
        <p:sp>
          <p:nvSpPr>
            <p:cNvPr id="48" name="椭圆 47">
              <a:extLst>
                <a:ext uri="{FF2B5EF4-FFF2-40B4-BE49-F238E27FC236}">
                  <a16:creationId xmlns:a16="http://schemas.microsoft.com/office/drawing/2014/main" id="{8B6ACFEB-F08A-4AC8-988F-C731EA9EF0F2}"/>
                </a:ext>
              </a:extLst>
            </p:cNvPr>
            <p:cNvSpPr/>
            <p:nvPr/>
          </p:nvSpPr>
          <p:spPr>
            <a:xfrm>
              <a:off x="6725116" y="2784476"/>
              <a:ext cx="1039812" cy="1039812"/>
            </a:xfrm>
            <a:prstGeom prst="ellipse">
              <a:avLst/>
            </a:prstGeom>
            <a:solidFill>
              <a:srgbClr val="19C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Oval 30">
              <a:extLst>
                <a:ext uri="{FF2B5EF4-FFF2-40B4-BE49-F238E27FC236}">
                  <a16:creationId xmlns:a16="http://schemas.microsoft.com/office/drawing/2014/main" id="{D65D8388-0945-40CC-9F56-CDE06711FECB}"/>
                </a:ext>
              </a:extLst>
            </p:cNvPr>
            <p:cNvSpPr/>
            <p:nvPr/>
          </p:nvSpPr>
          <p:spPr>
            <a:xfrm>
              <a:off x="7002928" y="3062656"/>
              <a:ext cx="484188" cy="483451"/>
            </a:xfrm>
            <a:custGeom>
              <a:avLst/>
              <a:gdLst>
                <a:gd name="T0" fmla="*/ 88862 h 440259"/>
                <a:gd name="T1" fmla="*/ 88862 h 440259"/>
                <a:gd name="T2" fmla="*/ 278945 h 440259"/>
                <a:gd name="T3" fmla="*/ 278945 h 440259"/>
                <a:gd name="T4" fmla="*/ 278945 h 440259"/>
                <a:gd name="T5" fmla="*/ 278945 h 440259"/>
                <a:gd name="T6" fmla="*/ 278945 h 440259"/>
                <a:gd name="T7" fmla="*/ 278945 h 440259"/>
                <a:gd name="T8" fmla="*/ 278945 h 440259"/>
                <a:gd name="T9" fmla="*/ 278945 h 440259"/>
                <a:gd name="T10" fmla="*/ 278945 h 440259"/>
                <a:gd name="T11" fmla="*/ 278945 h 440259"/>
                <a:gd name="T12" fmla="*/ 278945 h 440259"/>
                <a:gd name="T13" fmla="*/ 278945 h 440259"/>
                <a:gd name="T14" fmla="*/ 278945 h 440259"/>
                <a:gd name="T15" fmla="*/ 278945 h 440259"/>
                <a:gd name="T16" fmla="*/ 278945 h 440259"/>
                <a:gd name="T17" fmla="*/ 278945 h 440259"/>
                <a:gd name="T18" fmla="*/ 278945 h 440259"/>
                <a:gd name="T19" fmla="*/ 278945 h 440259"/>
                <a:gd name="T20" fmla="*/ 278945 h 440259"/>
                <a:gd name="T21" fmla="*/ 278945 h 440259"/>
                <a:gd name="T22" fmla="*/ 278945 h 440259"/>
                <a:gd name="T23" fmla="*/ 278945 h 440259"/>
                <a:gd name="T24" fmla="*/ 278945 h 440259"/>
                <a:gd name="T25" fmla="*/ 278945 h 440259"/>
                <a:gd name="T26" fmla="*/ 88862 h 440259"/>
                <a:gd name="T27" fmla="*/ 88862 h 440259"/>
                <a:gd name="T28" fmla="*/ 278945 h 440259"/>
                <a:gd name="T29" fmla="*/ 278945 h 440259"/>
                <a:gd name="T30" fmla="*/ 278945 h 440259"/>
                <a:gd name="T31" fmla="*/ 278945 h 440259"/>
                <a:gd name="T32" fmla="*/ 278945 h 440259"/>
                <a:gd name="T33" fmla="*/ 278945 h 440259"/>
                <a:gd name="T34" fmla="*/ 278945 h 440259"/>
                <a:gd name="T35" fmla="*/ 278945 h 440259"/>
                <a:gd name="T36" fmla="*/ 278945 h 440259"/>
                <a:gd name="T37" fmla="*/ 278945 h 440259"/>
                <a:gd name="T38" fmla="*/ 278945 h 440259"/>
                <a:gd name="T39" fmla="*/ 278945 h 440259"/>
                <a:gd name="T40" fmla="*/ 278945 h 440259"/>
                <a:gd name="T41" fmla="*/ 278945 h 440259"/>
                <a:gd name="T42" fmla="*/ 278945 h 440259"/>
                <a:gd name="T43" fmla="*/ 278945 h 440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2757" h="2757">
                  <a:moveTo>
                    <a:pt x="1063" y="2589"/>
                  </a:moveTo>
                  <a:lnTo>
                    <a:pt x="0" y="2757"/>
                  </a:lnTo>
                  <a:lnTo>
                    <a:pt x="168" y="1694"/>
                  </a:lnTo>
                  <a:lnTo>
                    <a:pt x="1226" y="883"/>
                  </a:lnTo>
                  <a:lnTo>
                    <a:pt x="1503" y="1160"/>
                  </a:lnTo>
                  <a:lnTo>
                    <a:pt x="984" y="1679"/>
                  </a:lnTo>
                  <a:cubicBezTo>
                    <a:pt x="914" y="1646"/>
                    <a:pt x="827" y="1659"/>
                    <a:pt x="769" y="1717"/>
                  </a:cubicBezTo>
                  <a:cubicBezTo>
                    <a:pt x="694" y="1792"/>
                    <a:pt x="694" y="1913"/>
                    <a:pt x="769" y="1988"/>
                  </a:cubicBezTo>
                  <a:cubicBezTo>
                    <a:pt x="844" y="2063"/>
                    <a:pt x="965" y="2063"/>
                    <a:pt x="1040" y="1988"/>
                  </a:cubicBezTo>
                  <a:cubicBezTo>
                    <a:pt x="1098" y="1930"/>
                    <a:pt x="1111" y="1844"/>
                    <a:pt x="1079" y="1773"/>
                  </a:cubicBezTo>
                  <a:lnTo>
                    <a:pt x="1597" y="1254"/>
                  </a:lnTo>
                  <a:lnTo>
                    <a:pt x="1875" y="1531"/>
                  </a:lnTo>
                  <a:lnTo>
                    <a:pt x="1063" y="2589"/>
                  </a:lnTo>
                  <a:close/>
                  <a:moveTo>
                    <a:pt x="1763" y="291"/>
                  </a:moveTo>
                  <a:lnTo>
                    <a:pt x="1695" y="223"/>
                  </a:lnTo>
                  <a:lnTo>
                    <a:pt x="1266" y="652"/>
                  </a:lnTo>
                  <a:lnTo>
                    <a:pt x="2105" y="1491"/>
                  </a:lnTo>
                  <a:lnTo>
                    <a:pt x="2534" y="1062"/>
                  </a:lnTo>
                  <a:lnTo>
                    <a:pt x="2466" y="994"/>
                  </a:lnTo>
                  <a:lnTo>
                    <a:pt x="2757" y="755"/>
                  </a:lnTo>
                  <a:lnTo>
                    <a:pt x="2002" y="0"/>
                  </a:lnTo>
                  <a:lnTo>
                    <a:pt x="1763" y="29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F3BFD50C-0BB0-4E3B-9C94-44F66B932F30}"/>
              </a:ext>
            </a:extLst>
          </p:cNvPr>
          <p:cNvGrpSpPr/>
          <p:nvPr/>
        </p:nvGrpSpPr>
        <p:grpSpPr>
          <a:xfrm>
            <a:off x="6953714" y="5023304"/>
            <a:ext cx="3316777" cy="1151275"/>
            <a:chOff x="7068483" y="5251904"/>
            <a:chExt cx="3316777" cy="1151275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37098355-0F7A-42B9-92EA-8A4B869D4210}"/>
                </a:ext>
              </a:extLst>
            </p:cNvPr>
            <p:cNvSpPr txBox="1"/>
            <p:nvPr/>
          </p:nvSpPr>
          <p:spPr>
            <a:xfrm>
              <a:off x="7068483" y="5664515"/>
              <a:ext cx="331677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2150275C-0909-4E79-B69D-2503B103C7D2}"/>
                </a:ext>
              </a:extLst>
            </p:cNvPr>
            <p:cNvSpPr txBox="1"/>
            <p:nvPr/>
          </p:nvSpPr>
          <p:spPr>
            <a:xfrm>
              <a:off x="8279555" y="5251904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2" name="任意多边形: 形状 31">
            <a:extLst>
              <a:ext uri="{FF2B5EF4-FFF2-40B4-BE49-F238E27FC236}">
                <a16:creationId xmlns:a16="http://schemas.microsoft.com/office/drawing/2014/main" id="{4EEF9C0F-5ACE-4938-A182-5081D1A3ABAF}"/>
              </a:ext>
            </a:extLst>
          </p:cNvPr>
          <p:cNvSpPr/>
          <p:nvPr/>
        </p:nvSpPr>
        <p:spPr>
          <a:xfrm>
            <a:off x="596900" y="0"/>
            <a:ext cx="2250851" cy="4479105"/>
          </a:xfrm>
          <a:custGeom>
            <a:avLst/>
            <a:gdLst>
              <a:gd name="connsiteX0" fmla="*/ 1255941 w 1694091"/>
              <a:gd name="connsiteY0" fmla="*/ 0 h 3371175"/>
              <a:gd name="connsiteX1" fmla="*/ 1694091 w 1694091"/>
              <a:gd name="connsiteY1" fmla="*/ 0 h 3371175"/>
              <a:gd name="connsiteX2" fmla="*/ 438150 w 1694091"/>
              <a:gd name="connsiteY2" fmla="*/ 3371175 h 3371175"/>
              <a:gd name="connsiteX3" fmla="*/ 0 w 1694091"/>
              <a:gd name="connsiteY3" fmla="*/ 3371175 h 337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4091" h="3371175">
                <a:moveTo>
                  <a:pt x="1255941" y="0"/>
                </a:moveTo>
                <a:lnTo>
                  <a:pt x="1694091" y="0"/>
                </a:lnTo>
                <a:lnTo>
                  <a:pt x="438150" y="3371175"/>
                </a:lnTo>
                <a:lnTo>
                  <a:pt x="0" y="3371175"/>
                </a:lnTo>
                <a:close/>
              </a:path>
            </a:pathLst>
          </a:custGeom>
          <a:solidFill>
            <a:srgbClr val="19C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3" name="任意多边形: 形状 32">
            <a:extLst>
              <a:ext uri="{FF2B5EF4-FFF2-40B4-BE49-F238E27FC236}">
                <a16:creationId xmlns:a16="http://schemas.microsoft.com/office/drawing/2014/main" id="{56504327-D2A7-4BC8-B065-7D0A57D55F92}"/>
              </a:ext>
            </a:extLst>
          </p:cNvPr>
          <p:cNvSpPr/>
          <p:nvPr/>
        </p:nvSpPr>
        <p:spPr>
          <a:xfrm>
            <a:off x="4250091" y="3459774"/>
            <a:ext cx="1707685" cy="3398225"/>
          </a:xfrm>
          <a:custGeom>
            <a:avLst/>
            <a:gdLst>
              <a:gd name="connsiteX0" fmla="*/ 1255941 w 1694091"/>
              <a:gd name="connsiteY0" fmla="*/ 0 h 3371175"/>
              <a:gd name="connsiteX1" fmla="*/ 1694091 w 1694091"/>
              <a:gd name="connsiteY1" fmla="*/ 0 h 3371175"/>
              <a:gd name="connsiteX2" fmla="*/ 438150 w 1694091"/>
              <a:gd name="connsiteY2" fmla="*/ 3371175 h 3371175"/>
              <a:gd name="connsiteX3" fmla="*/ 0 w 1694091"/>
              <a:gd name="connsiteY3" fmla="*/ 3371175 h 337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4091" h="3371175">
                <a:moveTo>
                  <a:pt x="1255941" y="0"/>
                </a:moveTo>
                <a:lnTo>
                  <a:pt x="1694091" y="0"/>
                </a:lnTo>
                <a:lnTo>
                  <a:pt x="438150" y="3371175"/>
                </a:lnTo>
                <a:lnTo>
                  <a:pt x="0" y="3371175"/>
                </a:lnTo>
                <a:close/>
              </a:path>
            </a:pathLst>
          </a:custGeom>
          <a:solidFill>
            <a:srgbClr val="FC3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0" name="组合 39">
            <a:extLst>
              <a:ext uri="{FF2B5EF4-FFF2-40B4-BE49-F238E27FC236}">
                <a16:creationId xmlns:a16="http://schemas.microsoft.com/office/drawing/2014/main" id="{2E01648C-5A0A-48B2-AEB1-4F81A17ABD84}"/>
              </a:ext>
            </a:extLst>
          </p:cNvPr>
          <p:cNvGrpSpPr/>
          <p:nvPr/>
        </p:nvGrpSpPr>
        <p:grpSpPr>
          <a:xfrm>
            <a:off x="7884459" y="608325"/>
            <a:ext cx="3368102" cy="756010"/>
            <a:chOff x="7884459" y="608325"/>
            <a:chExt cx="3368102" cy="756010"/>
          </a:xfrm>
        </p:grpSpPr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A2DA6946-AB1F-48B7-8194-B5CB1FBF4912}"/>
                </a:ext>
              </a:extLst>
            </p:cNvPr>
            <p:cNvSpPr txBox="1"/>
            <p:nvPr/>
          </p:nvSpPr>
          <p:spPr>
            <a:xfrm>
              <a:off x="7884459" y="718004"/>
              <a:ext cx="33681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3600" dirty="0">
                  <a:gradFill>
                    <a:gsLst>
                      <a:gs pos="20000">
                        <a:srgbClr val="FC395B"/>
                      </a:gs>
                      <a:gs pos="84000">
                        <a:srgbClr val="63EBE1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Job awareness</a:t>
              </a:r>
              <a:endParaRPr lang="zh-CN" altLang="en-US" sz="3600" dirty="0">
                <a:gradFill>
                  <a:gsLst>
                    <a:gs pos="20000">
                      <a:srgbClr val="FC395B"/>
                    </a:gs>
                    <a:gs pos="84000">
                      <a:srgbClr val="63EBE1"/>
                    </a:gs>
                  </a:gsLst>
                  <a:lin ang="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DEB8DE4A-4CEB-4D6A-8B1C-8FBD2345C55D}"/>
                </a:ext>
              </a:extLst>
            </p:cNvPr>
            <p:cNvGrpSpPr/>
            <p:nvPr/>
          </p:nvGrpSpPr>
          <p:grpSpPr>
            <a:xfrm>
              <a:off x="10464698" y="608325"/>
              <a:ext cx="644524" cy="127918"/>
              <a:chOff x="7094118" y="1931677"/>
              <a:chExt cx="1127863" cy="223846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11CA4FD7-A522-495F-9490-CA29903E40C8}"/>
                  </a:ext>
                </a:extLst>
              </p:cNvPr>
              <p:cNvSpPr/>
              <p:nvPr/>
            </p:nvSpPr>
            <p:spPr>
              <a:xfrm>
                <a:off x="7094118" y="1931677"/>
                <a:ext cx="223846" cy="223846"/>
              </a:xfrm>
              <a:prstGeom prst="ellipse">
                <a:avLst/>
              </a:prstGeom>
              <a:solidFill>
                <a:srgbClr val="FC3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4D0647D1-A925-4DD5-9EED-4DC9638E2853}"/>
                  </a:ext>
                </a:extLst>
              </p:cNvPr>
              <p:cNvSpPr/>
              <p:nvPr/>
            </p:nvSpPr>
            <p:spPr>
              <a:xfrm>
                <a:off x="7546127" y="1931677"/>
                <a:ext cx="223846" cy="223846"/>
              </a:xfrm>
              <a:prstGeom prst="ellipse">
                <a:avLst/>
              </a:prstGeom>
              <a:solidFill>
                <a:srgbClr val="19C0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7712CA9C-BDC0-4760-85E9-1B3402808367}"/>
                  </a:ext>
                </a:extLst>
              </p:cNvPr>
              <p:cNvSpPr/>
              <p:nvPr/>
            </p:nvSpPr>
            <p:spPr>
              <a:xfrm>
                <a:off x="7998135" y="1931677"/>
                <a:ext cx="223846" cy="223846"/>
              </a:xfrm>
              <a:prstGeom prst="ellipse">
                <a:avLst/>
              </a:prstGeom>
              <a:solidFill>
                <a:srgbClr val="E9C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20643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组合 31">
            <a:extLst>
              <a:ext uri="{FF2B5EF4-FFF2-40B4-BE49-F238E27FC236}">
                <a16:creationId xmlns:a16="http://schemas.microsoft.com/office/drawing/2014/main" id="{747F1A5F-D679-4383-AF73-3DF57DAA2C13}"/>
              </a:ext>
            </a:extLst>
          </p:cNvPr>
          <p:cNvGrpSpPr/>
          <p:nvPr/>
        </p:nvGrpSpPr>
        <p:grpSpPr>
          <a:xfrm>
            <a:off x="1773574" y="2230698"/>
            <a:ext cx="1080694" cy="1253604"/>
            <a:chOff x="1748257" y="2200313"/>
            <a:chExt cx="1461528" cy="1695373"/>
          </a:xfrm>
        </p:grpSpPr>
        <p:sp>
          <p:nvSpPr>
            <p:cNvPr id="2" name="六边形 1">
              <a:extLst>
                <a:ext uri="{FF2B5EF4-FFF2-40B4-BE49-F238E27FC236}">
                  <a16:creationId xmlns:a16="http://schemas.microsoft.com/office/drawing/2014/main" id="{32C299FB-60A0-46B5-A31C-619B9D81DA79}"/>
                </a:ext>
              </a:extLst>
            </p:cNvPr>
            <p:cNvSpPr/>
            <p:nvPr/>
          </p:nvSpPr>
          <p:spPr>
            <a:xfrm rot="5400000">
              <a:off x="1782363" y="2447433"/>
              <a:ext cx="1393314" cy="1201133"/>
            </a:xfrm>
            <a:prstGeom prst="hexagon">
              <a:avLst/>
            </a:prstGeom>
            <a:solidFill>
              <a:srgbClr val="FC39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" name="六边形 2">
              <a:extLst>
                <a:ext uri="{FF2B5EF4-FFF2-40B4-BE49-F238E27FC236}">
                  <a16:creationId xmlns:a16="http://schemas.microsoft.com/office/drawing/2014/main" id="{BA2FFFE7-FE31-40CF-9268-7274608882F1}"/>
                </a:ext>
              </a:extLst>
            </p:cNvPr>
            <p:cNvSpPr/>
            <p:nvPr/>
          </p:nvSpPr>
          <p:spPr>
            <a:xfrm rot="5400000">
              <a:off x="1631334" y="2317236"/>
              <a:ext cx="1695373" cy="1461528"/>
            </a:xfrm>
            <a:prstGeom prst="hexagon">
              <a:avLst/>
            </a:prstGeom>
            <a:noFill/>
            <a:ln w="57150">
              <a:solidFill>
                <a:srgbClr val="FC395B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" name="椭圆 3">
              <a:extLst>
                <a:ext uri="{FF2B5EF4-FFF2-40B4-BE49-F238E27FC236}">
                  <a16:creationId xmlns:a16="http://schemas.microsoft.com/office/drawing/2014/main" id="{2D86A6E7-1F85-4576-B375-B8BF3A0F46E3}"/>
                </a:ext>
              </a:extLst>
            </p:cNvPr>
            <p:cNvSpPr/>
            <p:nvPr/>
          </p:nvSpPr>
          <p:spPr>
            <a:xfrm>
              <a:off x="2039433" y="2608413"/>
              <a:ext cx="879174" cy="879174"/>
            </a:xfrm>
            <a:prstGeom prst="ellipse">
              <a:avLst/>
            </a:prstGeom>
            <a:solidFill>
              <a:srgbClr val="202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5" name="Oval 9">
              <a:extLst>
                <a:ext uri="{FF2B5EF4-FFF2-40B4-BE49-F238E27FC236}">
                  <a16:creationId xmlns:a16="http://schemas.microsoft.com/office/drawing/2014/main" id="{578CDFA5-F326-432A-BBB0-F661084E494E}"/>
                </a:ext>
              </a:extLst>
            </p:cNvPr>
            <p:cNvSpPr/>
            <p:nvPr/>
          </p:nvSpPr>
          <p:spPr>
            <a:xfrm>
              <a:off x="2304698" y="2846130"/>
              <a:ext cx="348643" cy="403740"/>
            </a:xfrm>
            <a:custGeom>
              <a:avLst/>
              <a:gdLst>
                <a:gd name="connsiteX0" fmla="*/ 137262 w 520843"/>
                <a:gd name="connsiteY0" fmla="*/ 347182 h 603152"/>
                <a:gd name="connsiteX1" fmla="*/ 237088 w 520843"/>
                <a:gd name="connsiteY1" fmla="*/ 347182 h 603152"/>
                <a:gd name="connsiteX2" fmla="*/ 264550 w 520843"/>
                <a:gd name="connsiteY2" fmla="*/ 374597 h 603152"/>
                <a:gd name="connsiteX3" fmla="*/ 237088 w 520843"/>
                <a:gd name="connsiteY3" fmla="*/ 402011 h 603152"/>
                <a:gd name="connsiteX4" fmla="*/ 137262 w 520843"/>
                <a:gd name="connsiteY4" fmla="*/ 402011 h 603152"/>
                <a:gd name="connsiteX5" fmla="*/ 109800 w 520843"/>
                <a:gd name="connsiteY5" fmla="*/ 374597 h 603152"/>
                <a:gd name="connsiteX6" fmla="*/ 137262 w 520843"/>
                <a:gd name="connsiteY6" fmla="*/ 347182 h 603152"/>
                <a:gd name="connsiteX7" fmla="*/ 359122 w 520843"/>
                <a:gd name="connsiteY7" fmla="*/ 339097 h 603152"/>
                <a:gd name="connsiteX8" fmla="*/ 359122 w 520843"/>
                <a:gd name="connsiteY8" fmla="*/ 360888 h 603152"/>
                <a:gd name="connsiteX9" fmla="*/ 362006 w 520843"/>
                <a:gd name="connsiteY9" fmla="*/ 350198 h 603152"/>
                <a:gd name="connsiteX10" fmla="*/ 359122 w 520843"/>
                <a:gd name="connsiteY10" fmla="*/ 339097 h 603152"/>
                <a:gd name="connsiteX11" fmla="*/ 332756 w 520843"/>
                <a:gd name="connsiteY11" fmla="*/ 272081 h 603152"/>
                <a:gd name="connsiteX12" fmla="*/ 327537 w 520843"/>
                <a:gd name="connsiteY12" fmla="*/ 281126 h 603152"/>
                <a:gd name="connsiteX13" fmla="*/ 332756 w 520843"/>
                <a:gd name="connsiteY13" fmla="*/ 291542 h 603152"/>
                <a:gd name="connsiteX14" fmla="*/ 137262 w 520843"/>
                <a:gd name="connsiteY14" fmla="*/ 237523 h 603152"/>
                <a:gd name="connsiteX15" fmla="*/ 237088 w 520843"/>
                <a:gd name="connsiteY15" fmla="*/ 237523 h 603152"/>
                <a:gd name="connsiteX16" fmla="*/ 264550 w 520843"/>
                <a:gd name="connsiteY16" fmla="*/ 264937 h 603152"/>
                <a:gd name="connsiteX17" fmla="*/ 237088 w 520843"/>
                <a:gd name="connsiteY17" fmla="*/ 292352 h 603152"/>
                <a:gd name="connsiteX18" fmla="*/ 137262 w 520843"/>
                <a:gd name="connsiteY18" fmla="*/ 292352 h 603152"/>
                <a:gd name="connsiteX19" fmla="*/ 109800 w 520843"/>
                <a:gd name="connsiteY19" fmla="*/ 264937 h 603152"/>
                <a:gd name="connsiteX20" fmla="*/ 137262 w 520843"/>
                <a:gd name="connsiteY20" fmla="*/ 237523 h 603152"/>
                <a:gd name="connsiteX21" fmla="*/ 346076 w 520843"/>
                <a:gd name="connsiteY21" fmla="*/ 226444 h 603152"/>
                <a:gd name="connsiteX22" fmla="*/ 359671 w 520843"/>
                <a:gd name="connsiteY22" fmla="*/ 239326 h 603152"/>
                <a:gd name="connsiteX23" fmla="*/ 359671 w 520843"/>
                <a:gd name="connsiteY23" fmla="*/ 240286 h 603152"/>
                <a:gd name="connsiteX24" fmla="*/ 389196 w 520843"/>
                <a:gd name="connsiteY24" fmla="*/ 260432 h 603152"/>
                <a:gd name="connsiteX25" fmla="*/ 374365 w 520843"/>
                <a:gd name="connsiteY25" fmla="*/ 276740 h 603152"/>
                <a:gd name="connsiteX26" fmla="*/ 365576 w 520843"/>
                <a:gd name="connsiteY26" fmla="*/ 273999 h 603152"/>
                <a:gd name="connsiteX27" fmla="*/ 359671 w 520843"/>
                <a:gd name="connsiteY27" fmla="*/ 271259 h 603152"/>
                <a:gd name="connsiteX28" fmla="*/ 359671 w 520843"/>
                <a:gd name="connsiteY28" fmla="*/ 302231 h 603152"/>
                <a:gd name="connsiteX29" fmla="*/ 392766 w 520843"/>
                <a:gd name="connsiteY29" fmla="*/ 349102 h 603152"/>
                <a:gd name="connsiteX30" fmla="*/ 359671 w 520843"/>
                <a:gd name="connsiteY30" fmla="*/ 394601 h 603152"/>
                <a:gd name="connsiteX31" fmla="*/ 359671 w 520843"/>
                <a:gd name="connsiteY31" fmla="*/ 398302 h 603152"/>
                <a:gd name="connsiteX32" fmla="*/ 346076 w 520843"/>
                <a:gd name="connsiteY32" fmla="*/ 411184 h 603152"/>
                <a:gd name="connsiteX33" fmla="*/ 332344 w 520843"/>
                <a:gd name="connsiteY33" fmla="*/ 398302 h 603152"/>
                <a:gd name="connsiteX34" fmla="*/ 332344 w 520843"/>
                <a:gd name="connsiteY34" fmla="*/ 396246 h 603152"/>
                <a:gd name="connsiteX35" fmla="*/ 293481 w 520843"/>
                <a:gd name="connsiteY35" fmla="*/ 366781 h 603152"/>
                <a:gd name="connsiteX36" fmla="*/ 308449 w 520843"/>
                <a:gd name="connsiteY36" fmla="*/ 350472 h 603152"/>
                <a:gd name="connsiteX37" fmla="*/ 319847 w 520843"/>
                <a:gd name="connsiteY37" fmla="*/ 356776 h 603152"/>
                <a:gd name="connsiteX38" fmla="*/ 332344 w 520843"/>
                <a:gd name="connsiteY38" fmla="*/ 364999 h 603152"/>
                <a:gd name="connsiteX39" fmla="*/ 332344 w 520843"/>
                <a:gd name="connsiteY39" fmla="*/ 325392 h 603152"/>
                <a:gd name="connsiteX40" fmla="*/ 297051 w 520843"/>
                <a:gd name="connsiteY40" fmla="*/ 282359 h 603152"/>
                <a:gd name="connsiteX41" fmla="*/ 332344 w 520843"/>
                <a:gd name="connsiteY41" fmla="*/ 240971 h 603152"/>
                <a:gd name="connsiteX42" fmla="*/ 332344 w 520843"/>
                <a:gd name="connsiteY42" fmla="*/ 239326 h 603152"/>
                <a:gd name="connsiteX43" fmla="*/ 346076 w 520843"/>
                <a:gd name="connsiteY43" fmla="*/ 226444 h 603152"/>
                <a:gd name="connsiteX44" fmla="*/ 137261 w 520843"/>
                <a:gd name="connsiteY44" fmla="*/ 127865 h 603152"/>
                <a:gd name="connsiteX45" fmla="*/ 383583 w 520843"/>
                <a:gd name="connsiteY45" fmla="*/ 127865 h 603152"/>
                <a:gd name="connsiteX46" fmla="*/ 411044 w 520843"/>
                <a:gd name="connsiteY46" fmla="*/ 155280 h 603152"/>
                <a:gd name="connsiteX47" fmla="*/ 383583 w 520843"/>
                <a:gd name="connsiteY47" fmla="*/ 182694 h 603152"/>
                <a:gd name="connsiteX48" fmla="*/ 137261 w 520843"/>
                <a:gd name="connsiteY48" fmla="*/ 182694 h 603152"/>
                <a:gd name="connsiteX49" fmla="*/ 109800 w 520843"/>
                <a:gd name="connsiteY49" fmla="*/ 155280 h 603152"/>
                <a:gd name="connsiteX50" fmla="*/ 137261 w 520843"/>
                <a:gd name="connsiteY50" fmla="*/ 127865 h 603152"/>
                <a:gd name="connsiteX51" fmla="*/ 54912 w 520843"/>
                <a:gd name="connsiteY51" fmla="*/ 54829 h 603152"/>
                <a:gd name="connsiteX52" fmla="*/ 54912 w 520843"/>
                <a:gd name="connsiteY52" fmla="*/ 509497 h 603152"/>
                <a:gd name="connsiteX53" fmla="*/ 85663 w 520843"/>
                <a:gd name="connsiteY53" fmla="*/ 478793 h 603152"/>
                <a:gd name="connsiteX54" fmla="*/ 105157 w 520843"/>
                <a:gd name="connsiteY54" fmla="*/ 470705 h 603152"/>
                <a:gd name="connsiteX55" fmla="*/ 124514 w 520843"/>
                <a:gd name="connsiteY55" fmla="*/ 478793 h 603152"/>
                <a:gd name="connsiteX56" fmla="*/ 182721 w 520843"/>
                <a:gd name="connsiteY56" fmla="*/ 536911 h 603152"/>
                <a:gd name="connsiteX57" fmla="*/ 241065 w 520843"/>
                <a:gd name="connsiteY57" fmla="*/ 478793 h 603152"/>
                <a:gd name="connsiteX58" fmla="*/ 260422 w 520843"/>
                <a:gd name="connsiteY58" fmla="*/ 470705 h 603152"/>
                <a:gd name="connsiteX59" fmla="*/ 279778 w 520843"/>
                <a:gd name="connsiteY59" fmla="*/ 478793 h 603152"/>
                <a:gd name="connsiteX60" fmla="*/ 338122 w 520843"/>
                <a:gd name="connsiteY60" fmla="*/ 536911 h 603152"/>
                <a:gd name="connsiteX61" fmla="*/ 396329 w 520843"/>
                <a:gd name="connsiteY61" fmla="*/ 478793 h 603152"/>
                <a:gd name="connsiteX62" fmla="*/ 415686 w 520843"/>
                <a:gd name="connsiteY62" fmla="*/ 470705 h 603152"/>
                <a:gd name="connsiteX63" fmla="*/ 435180 w 520843"/>
                <a:gd name="connsiteY63" fmla="*/ 478793 h 603152"/>
                <a:gd name="connsiteX64" fmla="*/ 465931 w 520843"/>
                <a:gd name="connsiteY64" fmla="*/ 509497 h 603152"/>
                <a:gd name="connsiteX65" fmla="*/ 465931 w 520843"/>
                <a:gd name="connsiteY65" fmla="*/ 54829 h 603152"/>
                <a:gd name="connsiteX66" fmla="*/ 27456 w 520843"/>
                <a:gd name="connsiteY66" fmla="*/ 0 h 603152"/>
                <a:gd name="connsiteX67" fmla="*/ 493387 w 520843"/>
                <a:gd name="connsiteY67" fmla="*/ 0 h 603152"/>
                <a:gd name="connsiteX68" fmla="*/ 520843 w 520843"/>
                <a:gd name="connsiteY68" fmla="*/ 27414 h 603152"/>
                <a:gd name="connsiteX69" fmla="*/ 520843 w 520843"/>
                <a:gd name="connsiteY69" fmla="*/ 575702 h 603152"/>
                <a:gd name="connsiteX70" fmla="*/ 503957 w 520843"/>
                <a:gd name="connsiteY70" fmla="*/ 601061 h 603152"/>
                <a:gd name="connsiteX71" fmla="*/ 493387 w 520843"/>
                <a:gd name="connsiteY71" fmla="*/ 603117 h 603152"/>
                <a:gd name="connsiteX72" fmla="*/ 474030 w 520843"/>
                <a:gd name="connsiteY72" fmla="*/ 595030 h 603152"/>
                <a:gd name="connsiteX73" fmla="*/ 415686 w 520843"/>
                <a:gd name="connsiteY73" fmla="*/ 536911 h 603152"/>
                <a:gd name="connsiteX74" fmla="*/ 357479 w 520843"/>
                <a:gd name="connsiteY74" fmla="*/ 595030 h 603152"/>
                <a:gd name="connsiteX75" fmla="*/ 338122 w 520843"/>
                <a:gd name="connsiteY75" fmla="*/ 603117 h 603152"/>
                <a:gd name="connsiteX76" fmla="*/ 318629 w 520843"/>
                <a:gd name="connsiteY76" fmla="*/ 595030 h 603152"/>
                <a:gd name="connsiteX77" fmla="*/ 260422 w 520843"/>
                <a:gd name="connsiteY77" fmla="*/ 536911 h 603152"/>
                <a:gd name="connsiteX78" fmla="*/ 202214 w 520843"/>
                <a:gd name="connsiteY78" fmla="*/ 595030 h 603152"/>
                <a:gd name="connsiteX79" fmla="*/ 182721 w 520843"/>
                <a:gd name="connsiteY79" fmla="*/ 603117 h 603152"/>
                <a:gd name="connsiteX80" fmla="*/ 163364 w 520843"/>
                <a:gd name="connsiteY80" fmla="*/ 595030 h 603152"/>
                <a:gd name="connsiteX81" fmla="*/ 105157 w 520843"/>
                <a:gd name="connsiteY81" fmla="*/ 536911 h 603152"/>
                <a:gd name="connsiteX82" fmla="*/ 46813 w 520843"/>
                <a:gd name="connsiteY82" fmla="*/ 595030 h 603152"/>
                <a:gd name="connsiteX83" fmla="*/ 16886 w 520843"/>
                <a:gd name="connsiteY83" fmla="*/ 601061 h 603152"/>
                <a:gd name="connsiteX84" fmla="*/ 0 w 520843"/>
                <a:gd name="connsiteY84" fmla="*/ 575702 h 603152"/>
                <a:gd name="connsiteX85" fmla="*/ 0 w 520843"/>
                <a:gd name="connsiteY85" fmla="*/ 27414 h 603152"/>
                <a:gd name="connsiteX86" fmla="*/ 27456 w 520843"/>
                <a:gd name="connsiteY86" fmla="*/ 0 h 603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</a:cxnLst>
              <a:rect l="l" t="t" r="r" b="b"/>
              <a:pathLst>
                <a:path w="520843" h="603152">
                  <a:moveTo>
                    <a:pt x="137262" y="347182"/>
                  </a:moveTo>
                  <a:lnTo>
                    <a:pt x="237088" y="347182"/>
                  </a:lnTo>
                  <a:cubicBezTo>
                    <a:pt x="252329" y="347182"/>
                    <a:pt x="264550" y="359519"/>
                    <a:pt x="264550" y="374597"/>
                  </a:cubicBezTo>
                  <a:cubicBezTo>
                    <a:pt x="264550" y="389812"/>
                    <a:pt x="252329" y="402011"/>
                    <a:pt x="237088" y="402011"/>
                  </a:cubicBezTo>
                  <a:lnTo>
                    <a:pt x="137262" y="402011"/>
                  </a:lnTo>
                  <a:cubicBezTo>
                    <a:pt x="122158" y="402011"/>
                    <a:pt x="109800" y="389812"/>
                    <a:pt x="109800" y="374597"/>
                  </a:cubicBezTo>
                  <a:cubicBezTo>
                    <a:pt x="109800" y="359519"/>
                    <a:pt x="122158" y="347182"/>
                    <a:pt x="137262" y="347182"/>
                  </a:cubicBezTo>
                  <a:close/>
                  <a:moveTo>
                    <a:pt x="359122" y="339097"/>
                  </a:moveTo>
                  <a:lnTo>
                    <a:pt x="359122" y="360888"/>
                  </a:lnTo>
                  <a:cubicBezTo>
                    <a:pt x="361044" y="358284"/>
                    <a:pt x="362006" y="354858"/>
                    <a:pt x="362006" y="350198"/>
                  </a:cubicBezTo>
                  <a:cubicBezTo>
                    <a:pt x="362006" y="345401"/>
                    <a:pt x="361044" y="341838"/>
                    <a:pt x="359122" y="339097"/>
                  </a:cubicBezTo>
                  <a:close/>
                  <a:moveTo>
                    <a:pt x="332756" y="272081"/>
                  </a:moveTo>
                  <a:cubicBezTo>
                    <a:pt x="327537" y="274822"/>
                    <a:pt x="327537" y="279070"/>
                    <a:pt x="327537" y="281126"/>
                  </a:cubicBezTo>
                  <a:cubicBezTo>
                    <a:pt x="327537" y="285786"/>
                    <a:pt x="328773" y="288801"/>
                    <a:pt x="332756" y="291542"/>
                  </a:cubicBezTo>
                  <a:close/>
                  <a:moveTo>
                    <a:pt x="137262" y="237523"/>
                  </a:moveTo>
                  <a:lnTo>
                    <a:pt x="237088" y="237523"/>
                  </a:lnTo>
                  <a:cubicBezTo>
                    <a:pt x="252329" y="237523"/>
                    <a:pt x="264550" y="249860"/>
                    <a:pt x="264550" y="264937"/>
                  </a:cubicBezTo>
                  <a:cubicBezTo>
                    <a:pt x="264550" y="280153"/>
                    <a:pt x="252329" y="292352"/>
                    <a:pt x="237088" y="292352"/>
                  </a:cubicBezTo>
                  <a:lnTo>
                    <a:pt x="137262" y="292352"/>
                  </a:lnTo>
                  <a:cubicBezTo>
                    <a:pt x="122158" y="292352"/>
                    <a:pt x="109800" y="280153"/>
                    <a:pt x="109800" y="264937"/>
                  </a:cubicBezTo>
                  <a:cubicBezTo>
                    <a:pt x="109800" y="249860"/>
                    <a:pt x="122158" y="237523"/>
                    <a:pt x="137262" y="237523"/>
                  </a:cubicBezTo>
                  <a:close/>
                  <a:moveTo>
                    <a:pt x="346076" y="226444"/>
                  </a:moveTo>
                  <a:cubicBezTo>
                    <a:pt x="353491" y="226444"/>
                    <a:pt x="359671" y="232337"/>
                    <a:pt x="359671" y="239326"/>
                  </a:cubicBezTo>
                  <a:lnTo>
                    <a:pt x="359671" y="240286"/>
                  </a:lnTo>
                  <a:cubicBezTo>
                    <a:pt x="373266" y="242342"/>
                    <a:pt x="389196" y="247960"/>
                    <a:pt x="389196" y="260432"/>
                  </a:cubicBezTo>
                  <a:cubicBezTo>
                    <a:pt x="389196" y="267010"/>
                    <a:pt x="383977" y="276740"/>
                    <a:pt x="374365" y="276740"/>
                  </a:cubicBezTo>
                  <a:cubicBezTo>
                    <a:pt x="371069" y="276740"/>
                    <a:pt x="368322" y="275370"/>
                    <a:pt x="365576" y="273999"/>
                  </a:cubicBezTo>
                  <a:cubicBezTo>
                    <a:pt x="363928" y="273040"/>
                    <a:pt x="362006" y="272081"/>
                    <a:pt x="359671" y="271259"/>
                  </a:cubicBezTo>
                  <a:lnTo>
                    <a:pt x="359671" y="302231"/>
                  </a:lnTo>
                  <a:cubicBezTo>
                    <a:pt x="373266" y="307713"/>
                    <a:pt x="392766" y="318951"/>
                    <a:pt x="392766" y="349102"/>
                  </a:cubicBezTo>
                  <a:cubicBezTo>
                    <a:pt x="392766" y="372400"/>
                    <a:pt x="380544" y="388982"/>
                    <a:pt x="359671" y="394601"/>
                  </a:cubicBezTo>
                  <a:lnTo>
                    <a:pt x="359671" y="398302"/>
                  </a:lnTo>
                  <a:cubicBezTo>
                    <a:pt x="359671" y="405291"/>
                    <a:pt x="353491" y="411184"/>
                    <a:pt x="346076" y="411184"/>
                  </a:cubicBezTo>
                  <a:cubicBezTo>
                    <a:pt x="338523" y="411184"/>
                    <a:pt x="332344" y="405428"/>
                    <a:pt x="332344" y="398302"/>
                  </a:cubicBezTo>
                  <a:lnTo>
                    <a:pt x="332344" y="396246"/>
                  </a:lnTo>
                  <a:cubicBezTo>
                    <a:pt x="309685" y="393094"/>
                    <a:pt x="293481" y="379252"/>
                    <a:pt x="293481" y="366781"/>
                  </a:cubicBezTo>
                  <a:cubicBezTo>
                    <a:pt x="293481" y="359106"/>
                    <a:pt x="299935" y="350472"/>
                    <a:pt x="308449" y="350472"/>
                  </a:cubicBezTo>
                  <a:cubicBezTo>
                    <a:pt x="313805" y="350472"/>
                    <a:pt x="317238" y="353898"/>
                    <a:pt x="319847" y="356776"/>
                  </a:cubicBezTo>
                  <a:cubicBezTo>
                    <a:pt x="322731" y="359654"/>
                    <a:pt x="326027" y="363080"/>
                    <a:pt x="332344" y="364999"/>
                  </a:cubicBezTo>
                  <a:lnTo>
                    <a:pt x="332344" y="325392"/>
                  </a:lnTo>
                  <a:cubicBezTo>
                    <a:pt x="316139" y="319499"/>
                    <a:pt x="297051" y="310180"/>
                    <a:pt x="297051" y="282359"/>
                  </a:cubicBezTo>
                  <a:cubicBezTo>
                    <a:pt x="297051" y="260295"/>
                    <a:pt x="310097" y="245219"/>
                    <a:pt x="332344" y="240971"/>
                  </a:cubicBezTo>
                  <a:lnTo>
                    <a:pt x="332344" y="239326"/>
                  </a:lnTo>
                  <a:cubicBezTo>
                    <a:pt x="332344" y="232200"/>
                    <a:pt x="338523" y="226444"/>
                    <a:pt x="346076" y="226444"/>
                  </a:cubicBezTo>
                  <a:close/>
                  <a:moveTo>
                    <a:pt x="137261" y="127865"/>
                  </a:moveTo>
                  <a:lnTo>
                    <a:pt x="383583" y="127865"/>
                  </a:lnTo>
                  <a:cubicBezTo>
                    <a:pt x="398824" y="127865"/>
                    <a:pt x="411044" y="140202"/>
                    <a:pt x="411044" y="155280"/>
                  </a:cubicBezTo>
                  <a:cubicBezTo>
                    <a:pt x="411044" y="170495"/>
                    <a:pt x="398824" y="182694"/>
                    <a:pt x="383583" y="182694"/>
                  </a:cubicBezTo>
                  <a:lnTo>
                    <a:pt x="137261" y="182694"/>
                  </a:lnTo>
                  <a:cubicBezTo>
                    <a:pt x="122157" y="182694"/>
                    <a:pt x="109800" y="170495"/>
                    <a:pt x="109800" y="155280"/>
                  </a:cubicBezTo>
                  <a:cubicBezTo>
                    <a:pt x="109800" y="140202"/>
                    <a:pt x="122157" y="127865"/>
                    <a:pt x="137261" y="127865"/>
                  </a:cubicBezTo>
                  <a:close/>
                  <a:moveTo>
                    <a:pt x="54912" y="54829"/>
                  </a:moveTo>
                  <a:lnTo>
                    <a:pt x="54912" y="509497"/>
                  </a:lnTo>
                  <a:lnTo>
                    <a:pt x="85663" y="478793"/>
                  </a:lnTo>
                  <a:cubicBezTo>
                    <a:pt x="90880" y="473584"/>
                    <a:pt x="97881" y="470705"/>
                    <a:pt x="105157" y="470705"/>
                  </a:cubicBezTo>
                  <a:cubicBezTo>
                    <a:pt x="112433" y="470705"/>
                    <a:pt x="119434" y="473584"/>
                    <a:pt x="124514" y="478793"/>
                  </a:cubicBezTo>
                  <a:lnTo>
                    <a:pt x="182721" y="536911"/>
                  </a:lnTo>
                  <a:lnTo>
                    <a:pt x="241065" y="478793"/>
                  </a:lnTo>
                  <a:cubicBezTo>
                    <a:pt x="246419" y="473447"/>
                    <a:pt x="253420" y="470705"/>
                    <a:pt x="260422" y="470705"/>
                  </a:cubicBezTo>
                  <a:cubicBezTo>
                    <a:pt x="267423" y="470705"/>
                    <a:pt x="274424" y="473447"/>
                    <a:pt x="279778" y="478793"/>
                  </a:cubicBezTo>
                  <a:lnTo>
                    <a:pt x="338122" y="536911"/>
                  </a:lnTo>
                  <a:lnTo>
                    <a:pt x="396329" y="478793"/>
                  </a:lnTo>
                  <a:cubicBezTo>
                    <a:pt x="401409" y="473584"/>
                    <a:pt x="408410" y="470705"/>
                    <a:pt x="415686" y="470705"/>
                  </a:cubicBezTo>
                  <a:cubicBezTo>
                    <a:pt x="422962" y="470705"/>
                    <a:pt x="429963" y="473584"/>
                    <a:pt x="435180" y="478793"/>
                  </a:cubicBezTo>
                  <a:lnTo>
                    <a:pt x="465931" y="509497"/>
                  </a:lnTo>
                  <a:lnTo>
                    <a:pt x="465931" y="54829"/>
                  </a:lnTo>
                  <a:close/>
                  <a:moveTo>
                    <a:pt x="27456" y="0"/>
                  </a:moveTo>
                  <a:lnTo>
                    <a:pt x="493387" y="0"/>
                  </a:lnTo>
                  <a:cubicBezTo>
                    <a:pt x="508625" y="0"/>
                    <a:pt x="520843" y="12337"/>
                    <a:pt x="520843" y="27414"/>
                  </a:cubicBezTo>
                  <a:lnTo>
                    <a:pt x="520843" y="575702"/>
                  </a:lnTo>
                  <a:cubicBezTo>
                    <a:pt x="520843" y="586805"/>
                    <a:pt x="514116" y="596812"/>
                    <a:pt x="503957" y="601061"/>
                  </a:cubicBezTo>
                  <a:cubicBezTo>
                    <a:pt x="500525" y="602432"/>
                    <a:pt x="496956" y="603117"/>
                    <a:pt x="493387" y="603117"/>
                  </a:cubicBezTo>
                  <a:cubicBezTo>
                    <a:pt x="486248" y="603117"/>
                    <a:pt x="479247" y="600375"/>
                    <a:pt x="474030" y="595030"/>
                  </a:cubicBezTo>
                  <a:lnTo>
                    <a:pt x="415686" y="536911"/>
                  </a:lnTo>
                  <a:lnTo>
                    <a:pt x="357479" y="595030"/>
                  </a:lnTo>
                  <a:cubicBezTo>
                    <a:pt x="352400" y="600238"/>
                    <a:pt x="345398" y="603117"/>
                    <a:pt x="338122" y="603117"/>
                  </a:cubicBezTo>
                  <a:cubicBezTo>
                    <a:pt x="330846" y="603117"/>
                    <a:pt x="323845" y="600238"/>
                    <a:pt x="318629" y="595030"/>
                  </a:cubicBezTo>
                  <a:lnTo>
                    <a:pt x="260422" y="536911"/>
                  </a:lnTo>
                  <a:lnTo>
                    <a:pt x="202214" y="595030"/>
                  </a:lnTo>
                  <a:cubicBezTo>
                    <a:pt x="196998" y="600238"/>
                    <a:pt x="189996" y="603117"/>
                    <a:pt x="182721" y="603117"/>
                  </a:cubicBezTo>
                  <a:cubicBezTo>
                    <a:pt x="175445" y="603117"/>
                    <a:pt x="168443" y="600238"/>
                    <a:pt x="163364" y="595030"/>
                  </a:cubicBezTo>
                  <a:lnTo>
                    <a:pt x="105157" y="536911"/>
                  </a:lnTo>
                  <a:lnTo>
                    <a:pt x="46813" y="595030"/>
                  </a:lnTo>
                  <a:cubicBezTo>
                    <a:pt x="38988" y="602980"/>
                    <a:pt x="27182" y="605310"/>
                    <a:pt x="16886" y="601061"/>
                  </a:cubicBezTo>
                  <a:cubicBezTo>
                    <a:pt x="6727" y="596812"/>
                    <a:pt x="0" y="586805"/>
                    <a:pt x="0" y="575702"/>
                  </a:cubicBezTo>
                  <a:lnTo>
                    <a:pt x="0" y="27414"/>
                  </a:lnTo>
                  <a:cubicBezTo>
                    <a:pt x="0" y="12337"/>
                    <a:pt x="12355" y="0"/>
                    <a:pt x="27456" y="0"/>
                  </a:cubicBezTo>
                  <a:close/>
                </a:path>
              </a:pathLst>
            </a:custGeom>
            <a:solidFill>
              <a:srgbClr val="FC39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C16E2E52-A600-4121-957A-5B21BA97D173}"/>
              </a:ext>
            </a:extLst>
          </p:cNvPr>
          <p:cNvGrpSpPr/>
          <p:nvPr/>
        </p:nvGrpSpPr>
        <p:grpSpPr>
          <a:xfrm>
            <a:off x="6522645" y="2230698"/>
            <a:ext cx="1080694" cy="1253604"/>
            <a:chOff x="6497328" y="2200313"/>
            <a:chExt cx="1461528" cy="1695373"/>
          </a:xfrm>
        </p:grpSpPr>
        <p:sp>
          <p:nvSpPr>
            <p:cNvPr id="6" name="六边形 5">
              <a:extLst>
                <a:ext uri="{FF2B5EF4-FFF2-40B4-BE49-F238E27FC236}">
                  <a16:creationId xmlns:a16="http://schemas.microsoft.com/office/drawing/2014/main" id="{1C90B9E5-774C-49F1-81BB-5846122B13FB}"/>
                </a:ext>
              </a:extLst>
            </p:cNvPr>
            <p:cNvSpPr/>
            <p:nvPr/>
          </p:nvSpPr>
          <p:spPr>
            <a:xfrm rot="5400000">
              <a:off x="6531434" y="2447433"/>
              <a:ext cx="1393314" cy="1201133"/>
            </a:xfrm>
            <a:prstGeom prst="hexagon">
              <a:avLst/>
            </a:prstGeom>
            <a:solidFill>
              <a:srgbClr val="19C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7" name="六边形 6">
              <a:extLst>
                <a:ext uri="{FF2B5EF4-FFF2-40B4-BE49-F238E27FC236}">
                  <a16:creationId xmlns:a16="http://schemas.microsoft.com/office/drawing/2014/main" id="{277752CA-F80F-428E-9558-273C7BC17864}"/>
                </a:ext>
              </a:extLst>
            </p:cNvPr>
            <p:cNvSpPr/>
            <p:nvPr/>
          </p:nvSpPr>
          <p:spPr>
            <a:xfrm rot="5400000">
              <a:off x="6380405" y="2317236"/>
              <a:ext cx="1695373" cy="1461528"/>
            </a:xfrm>
            <a:prstGeom prst="hexagon">
              <a:avLst/>
            </a:prstGeom>
            <a:noFill/>
            <a:ln w="57150">
              <a:solidFill>
                <a:srgbClr val="19C0B4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8" name="椭圆 7">
              <a:extLst>
                <a:ext uri="{FF2B5EF4-FFF2-40B4-BE49-F238E27FC236}">
                  <a16:creationId xmlns:a16="http://schemas.microsoft.com/office/drawing/2014/main" id="{D93D6342-15AB-455B-BB1D-A8680668A5DC}"/>
                </a:ext>
              </a:extLst>
            </p:cNvPr>
            <p:cNvSpPr/>
            <p:nvPr/>
          </p:nvSpPr>
          <p:spPr>
            <a:xfrm>
              <a:off x="6788504" y="2608413"/>
              <a:ext cx="879174" cy="879174"/>
            </a:xfrm>
            <a:prstGeom prst="ellipse">
              <a:avLst/>
            </a:prstGeom>
            <a:solidFill>
              <a:srgbClr val="202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9" name="Oval 16">
              <a:extLst>
                <a:ext uri="{FF2B5EF4-FFF2-40B4-BE49-F238E27FC236}">
                  <a16:creationId xmlns:a16="http://schemas.microsoft.com/office/drawing/2014/main" id="{EF77AC12-5D41-4C55-971D-D28CC1A4AF1C}"/>
                </a:ext>
              </a:extLst>
            </p:cNvPr>
            <p:cNvSpPr/>
            <p:nvPr/>
          </p:nvSpPr>
          <p:spPr>
            <a:xfrm>
              <a:off x="7026221" y="2846805"/>
              <a:ext cx="403740" cy="402390"/>
            </a:xfrm>
            <a:custGeom>
              <a:avLst/>
              <a:gdLst>
                <a:gd name="connsiteX0" fmla="*/ 81603 w 608615"/>
                <a:gd name="connsiteY0" fmla="*/ 176901 h 606580"/>
                <a:gd name="connsiteX1" fmla="*/ 42180 w 608615"/>
                <a:gd name="connsiteY1" fmla="*/ 215826 h 606580"/>
                <a:gd name="connsiteX2" fmla="*/ 25449 w 608615"/>
                <a:gd name="connsiteY2" fmla="*/ 362636 h 606580"/>
                <a:gd name="connsiteX3" fmla="*/ 29543 w 608615"/>
                <a:gd name="connsiteY3" fmla="*/ 376411 h 606580"/>
                <a:gd name="connsiteX4" fmla="*/ 38798 w 608615"/>
                <a:gd name="connsiteY4" fmla="*/ 380765 h 606580"/>
                <a:gd name="connsiteX5" fmla="*/ 48409 w 608615"/>
                <a:gd name="connsiteY5" fmla="*/ 380765 h 606580"/>
                <a:gd name="connsiteX6" fmla="*/ 61046 w 608615"/>
                <a:gd name="connsiteY6" fmla="*/ 392496 h 606580"/>
                <a:gd name="connsiteX7" fmla="*/ 75018 w 608615"/>
                <a:gd name="connsiteY7" fmla="*/ 581341 h 606580"/>
                <a:gd name="connsiteX8" fmla="*/ 152796 w 608615"/>
                <a:gd name="connsiteY8" fmla="*/ 581341 h 606580"/>
                <a:gd name="connsiteX9" fmla="*/ 166768 w 608615"/>
                <a:gd name="connsiteY9" fmla="*/ 392496 h 606580"/>
                <a:gd name="connsiteX10" fmla="*/ 179405 w 608615"/>
                <a:gd name="connsiteY10" fmla="*/ 380765 h 606580"/>
                <a:gd name="connsiteX11" fmla="*/ 189016 w 608615"/>
                <a:gd name="connsiteY11" fmla="*/ 380765 h 606580"/>
                <a:gd name="connsiteX12" fmla="*/ 198271 w 608615"/>
                <a:gd name="connsiteY12" fmla="*/ 376411 h 606580"/>
                <a:gd name="connsiteX13" fmla="*/ 202365 w 608615"/>
                <a:gd name="connsiteY13" fmla="*/ 362636 h 606580"/>
                <a:gd name="connsiteX14" fmla="*/ 185634 w 608615"/>
                <a:gd name="connsiteY14" fmla="*/ 215826 h 606580"/>
                <a:gd name="connsiteX15" fmla="*/ 146211 w 608615"/>
                <a:gd name="connsiteY15" fmla="*/ 176901 h 606580"/>
                <a:gd name="connsiteX16" fmla="*/ 329132 w 608615"/>
                <a:gd name="connsiteY16" fmla="*/ 176837 h 606580"/>
                <a:gd name="connsiteX17" fmla="*/ 455700 w 608615"/>
                <a:gd name="connsiteY17" fmla="*/ 303299 h 606580"/>
                <a:gd name="connsiteX18" fmla="*/ 329132 w 608615"/>
                <a:gd name="connsiteY18" fmla="*/ 429673 h 606580"/>
                <a:gd name="connsiteX19" fmla="*/ 252585 w 608615"/>
                <a:gd name="connsiteY19" fmla="*/ 403456 h 606580"/>
                <a:gd name="connsiteX20" fmla="*/ 250182 w 608615"/>
                <a:gd name="connsiteY20" fmla="*/ 385682 h 606580"/>
                <a:gd name="connsiteX21" fmla="*/ 267984 w 608615"/>
                <a:gd name="connsiteY21" fmla="*/ 383372 h 606580"/>
                <a:gd name="connsiteX22" fmla="*/ 329132 w 608615"/>
                <a:gd name="connsiteY22" fmla="*/ 404434 h 606580"/>
                <a:gd name="connsiteX23" fmla="*/ 430422 w 608615"/>
                <a:gd name="connsiteY23" fmla="*/ 303299 h 606580"/>
                <a:gd name="connsiteX24" fmla="*/ 329132 w 608615"/>
                <a:gd name="connsiteY24" fmla="*/ 202165 h 606580"/>
                <a:gd name="connsiteX25" fmla="*/ 258816 w 608615"/>
                <a:gd name="connsiteY25" fmla="*/ 230781 h 606580"/>
                <a:gd name="connsiteX26" fmla="*/ 240925 w 608615"/>
                <a:gd name="connsiteY26" fmla="*/ 230426 h 606580"/>
                <a:gd name="connsiteX27" fmla="*/ 241192 w 608615"/>
                <a:gd name="connsiteY27" fmla="*/ 212563 h 606580"/>
                <a:gd name="connsiteX28" fmla="*/ 329132 w 608615"/>
                <a:gd name="connsiteY28" fmla="*/ 176837 h 606580"/>
                <a:gd name="connsiteX29" fmla="*/ 81603 w 608615"/>
                <a:gd name="connsiteY29" fmla="*/ 151574 h 606580"/>
                <a:gd name="connsiteX30" fmla="*/ 146211 w 608615"/>
                <a:gd name="connsiteY30" fmla="*/ 151574 h 606580"/>
                <a:gd name="connsiteX31" fmla="*/ 210819 w 608615"/>
                <a:gd name="connsiteY31" fmla="*/ 212982 h 606580"/>
                <a:gd name="connsiteX32" fmla="*/ 227549 w 608615"/>
                <a:gd name="connsiteY32" fmla="*/ 359793 h 606580"/>
                <a:gd name="connsiteX33" fmla="*/ 217137 w 608615"/>
                <a:gd name="connsiteY33" fmla="*/ 393296 h 606580"/>
                <a:gd name="connsiteX34" fmla="*/ 191152 w 608615"/>
                <a:gd name="connsiteY34" fmla="*/ 406004 h 606580"/>
                <a:gd name="connsiteX35" fmla="*/ 177180 w 608615"/>
                <a:gd name="connsiteY35" fmla="*/ 594938 h 606580"/>
                <a:gd name="connsiteX36" fmla="*/ 164543 w 608615"/>
                <a:gd name="connsiteY36" fmla="*/ 606580 h 606580"/>
                <a:gd name="connsiteX37" fmla="*/ 63271 w 608615"/>
                <a:gd name="connsiteY37" fmla="*/ 606580 h 606580"/>
                <a:gd name="connsiteX38" fmla="*/ 50634 w 608615"/>
                <a:gd name="connsiteY38" fmla="*/ 594938 h 606580"/>
                <a:gd name="connsiteX39" fmla="*/ 36662 w 608615"/>
                <a:gd name="connsiteY39" fmla="*/ 406004 h 606580"/>
                <a:gd name="connsiteX40" fmla="*/ 10677 w 608615"/>
                <a:gd name="connsiteY40" fmla="*/ 393296 h 606580"/>
                <a:gd name="connsiteX41" fmla="*/ 265 w 608615"/>
                <a:gd name="connsiteY41" fmla="*/ 359793 h 606580"/>
                <a:gd name="connsiteX42" fmla="*/ 17084 w 608615"/>
                <a:gd name="connsiteY42" fmla="*/ 212982 h 606580"/>
                <a:gd name="connsiteX43" fmla="*/ 81603 w 608615"/>
                <a:gd name="connsiteY43" fmla="*/ 151574 h 606580"/>
                <a:gd name="connsiteX44" fmla="*/ 113916 w 608615"/>
                <a:gd name="connsiteY44" fmla="*/ 25241 h 606580"/>
                <a:gd name="connsiteX45" fmla="*/ 75923 w 608615"/>
                <a:gd name="connsiteY45" fmla="*/ 63191 h 606580"/>
                <a:gd name="connsiteX46" fmla="*/ 113916 w 608615"/>
                <a:gd name="connsiteY46" fmla="*/ 101053 h 606580"/>
                <a:gd name="connsiteX47" fmla="*/ 151909 w 608615"/>
                <a:gd name="connsiteY47" fmla="*/ 63191 h 606580"/>
                <a:gd name="connsiteX48" fmla="*/ 113916 w 608615"/>
                <a:gd name="connsiteY48" fmla="*/ 25241 h 606580"/>
                <a:gd name="connsiteX49" fmla="*/ 409385 w 608615"/>
                <a:gd name="connsiteY49" fmla="*/ 24335 h 606580"/>
                <a:gd name="connsiteX50" fmla="*/ 430612 w 608615"/>
                <a:gd name="connsiteY50" fmla="*/ 28235 h 606580"/>
                <a:gd name="connsiteX51" fmla="*/ 493358 w 608615"/>
                <a:gd name="connsiteY51" fmla="*/ 65385 h 606580"/>
                <a:gd name="connsiteX52" fmla="*/ 512404 w 608615"/>
                <a:gd name="connsiteY52" fmla="*/ 103335 h 606580"/>
                <a:gd name="connsiteX53" fmla="*/ 495227 w 608615"/>
                <a:gd name="connsiteY53" fmla="*/ 141463 h 606580"/>
                <a:gd name="connsiteX54" fmla="*/ 492023 w 608615"/>
                <a:gd name="connsiteY54" fmla="*/ 173902 h 606580"/>
                <a:gd name="connsiteX55" fmla="*/ 513650 w 608615"/>
                <a:gd name="connsiteY55" fmla="*/ 212297 h 606580"/>
                <a:gd name="connsiteX56" fmla="*/ 541864 w 608615"/>
                <a:gd name="connsiteY56" fmla="*/ 225539 h 606580"/>
                <a:gd name="connsiteX57" fmla="*/ 582894 w 608615"/>
                <a:gd name="connsiteY57" fmla="*/ 228917 h 606580"/>
                <a:gd name="connsiteX58" fmla="*/ 606212 w 608615"/>
                <a:gd name="connsiteY58" fmla="*/ 265089 h 606580"/>
                <a:gd name="connsiteX59" fmla="*/ 608615 w 608615"/>
                <a:gd name="connsiteY59" fmla="*/ 302417 h 606580"/>
                <a:gd name="connsiteX60" fmla="*/ 606212 w 608615"/>
                <a:gd name="connsiteY60" fmla="*/ 339656 h 606580"/>
                <a:gd name="connsiteX61" fmla="*/ 582894 w 608615"/>
                <a:gd name="connsiteY61" fmla="*/ 375828 h 606580"/>
                <a:gd name="connsiteX62" fmla="*/ 542131 w 608615"/>
                <a:gd name="connsiteY62" fmla="*/ 379383 h 606580"/>
                <a:gd name="connsiteX63" fmla="*/ 513650 w 608615"/>
                <a:gd name="connsiteY63" fmla="*/ 392448 h 606580"/>
                <a:gd name="connsiteX64" fmla="*/ 492023 w 608615"/>
                <a:gd name="connsiteY64" fmla="*/ 430843 h 606580"/>
                <a:gd name="connsiteX65" fmla="*/ 495227 w 608615"/>
                <a:gd name="connsiteY65" fmla="*/ 463282 h 606580"/>
                <a:gd name="connsiteX66" fmla="*/ 512404 w 608615"/>
                <a:gd name="connsiteY66" fmla="*/ 501410 h 606580"/>
                <a:gd name="connsiteX67" fmla="*/ 493358 w 608615"/>
                <a:gd name="connsiteY67" fmla="*/ 539449 h 606580"/>
                <a:gd name="connsiteX68" fmla="*/ 430612 w 608615"/>
                <a:gd name="connsiteY68" fmla="*/ 576510 h 606580"/>
                <a:gd name="connsiteX69" fmla="*/ 388692 w 608615"/>
                <a:gd name="connsiteY69" fmla="*/ 574644 h 606580"/>
                <a:gd name="connsiteX70" fmla="*/ 364483 w 608615"/>
                <a:gd name="connsiteY70" fmla="*/ 540071 h 606580"/>
                <a:gd name="connsiteX71" fmla="*/ 339029 w 608615"/>
                <a:gd name="connsiteY71" fmla="*/ 521229 h 606580"/>
                <a:gd name="connsiteX72" fmla="*/ 295952 w 608615"/>
                <a:gd name="connsiteY72" fmla="*/ 521229 h 606580"/>
                <a:gd name="connsiteX73" fmla="*/ 270497 w 608615"/>
                <a:gd name="connsiteY73" fmla="*/ 540071 h 606580"/>
                <a:gd name="connsiteX74" fmla="*/ 250917 w 608615"/>
                <a:gd name="connsiteY74" fmla="*/ 571711 h 606580"/>
                <a:gd name="connsiteX75" fmla="*/ 223504 w 608615"/>
                <a:gd name="connsiteY75" fmla="*/ 580421 h 606580"/>
                <a:gd name="connsiteX76" fmla="*/ 215138 w 608615"/>
                <a:gd name="connsiteY76" fmla="*/ 579710 h 606580"/>
                <a:gd name="connsiteX77" fmla="*/ 204903 w 608615"/>
                <a:gd name="connsiteY77" fmla="*/ 565045 h 606580"/>
                <a:gd name="connsiteX78" fmla="*/ 219499 w 608615"/>
                <a:gd name="connsiteY78" fmla="*/ 554825 h 606580"/>
                <a:gd name="connsiteX79" fmla="*/ 236232 w 608615"/>
                <a:gd name="connsiteY79" fmla="*/ 551003 h 606580"/>
                <a:gd name="connsiteX80" fmla="*/ 245488 w 608615"/>
                <a:gd name="connsiteY80" fmla="*/ 535983 h 606580"/>
                <a:gd name="connsiteX81" fmla="*/ 298533 w 608615"/>
                <a:gd name="connsiteY81" fmla="*/ 496077 h 606580"/>
                <a:gd name="connsiteX82" fmla="*/ 336359 w 608615"/>
                <a:gd name="connsiteY82" fmla="*/ 496077 h 606580"/>
                <a:gd name="connsiteX83" fmla="*/ 389404 w 608615"/>
                <a:gd name="connsiteY83" fmla="*/ 535983 h 606580"/>
                <a:gd name="connsiteX84" fmla="*/ 400885 w 608615"/>
                <a:gd name="connsiteY84" fmla="*/ 552425 h 606580"/>
                <a:gd name="connsiteX85" fmla="*/ 420465 w 608615"/>
                <a:gd name="connsiteY85" fmla="*/ 553225 h 606580"/>
                <a:gd name="connsiteX86" fmla="*/ 477782 w 608615"/>
                <a:gd name="connsiteY86" fmla="*/ 519363 h 606580"/>
                <a:gd name="connsiteX87" fmla="*/ 487039 w 608615"/>
                <a:gd name="connsiteY87" fmla="*/ 500877 h 606580"/>
                <a:gd name="connsiteX88" fmla="*/ 478850 w 608615"/>
                <a:gd name="connsiteY88" fmla="*/ 482568 h 606580"/>
                <a:gd name="connsiteX89" fmla="*/ 471285 w 608615"/>
                <a:gd name="connsiteY89" fmla="*/ 416356 h 606580"/>
                <a:gd name="connsiteX90" fmla="*/ 490421 w 608615"/>
                <a:gd name="connsiteY90" fmla="*/ 382227 h 606580"/>
                <a:gd name="connsiteX91" fmla="*/ 550942 w 608615"/>
                <a:gd name="connsiteY91" fmla="*/ 355654 h 606580"/>
                <a:gd name="connsiteX92" fmla="*/ 569899 w 608615"/>
                <a:gd name="connsiteY92" fmla="*/ 354143 h 606580"/>
                <a:gd name="connsiteX93" fmla="*/ 581113 w 608615"/>
                <a:gd name="connsiteY93" fmla="*/ 336545 h 606580"/>
                <a:gd name="connsiteX94" fmla="*/ 583250 w 608615"/>
                <a:gd name="connsiteY94" fmla="*/ 302328 h 606580"/>
                <a:gd name="connsiteX95" fmla="*/ 581113 w 608615"/>
                <a:gd name="connsiteY95" fmla="*/ 268200 h 606580"/>
                <a:gd name="connsiteX96" fmla="*/ 569899 w 608615"/>
                <a:gd name="connsiteY96" fmla="*/ 250602 h 606580"/>
                <a:gd name="connsiteX97" fmla="*/ 551209 w 608615"/>
                <a:gd name="connsiteY97" fmla="*/ 249003 h 606580"/>
                <a:gd name="connsiteX98" fmla="*/ 490421 w 608615"/>
                <a:gd name="connsiteY98" fmla="*/ 222429 h 606580"/>
                <a:gd name="connsiteX99" fmla="*/ 471374 w 608615"/>
                <a:gd name="connsiteY99" fmla="*/ 188389 h 606580"/>
                <a:gd name="connsiteX100" fmla="*/ 478939 w 608615"/>
                <a:gd name="connsiteY100" fmla="*/ 122177 h 606580"/>
                <a:gd name="connsiteX101" fmla="*/ 487039 w 608615"/>
                <a:gd name="connsiteY101" fmla="*/ 103868 h 606580"/>
                <a:gd name="connsiteX102" fmla="*/ 477782 w 608615"/>
                <a:gd name="connsiteY102" fmla="*/ 85293 h 606580"/>
                <a:gd name="connsiteX103" fmla="*/ 420554 w 608615"/>
                <a:gd name="connsiteY103" fmla="*/ 51431 h 606580"/>
                <a:gd name="connsiteX104" fmla="*/ 400885 w 608615"/>
                <a:gd name="connsiteY104" fmla="*/ 52320 h 606580"/>
                <a:gd name="connsiteX105" fmla="*/ 389404 w 608615"/>
                <a:gd name="connsiteY105" fmla="*/ 68762 h 606580"/>
                <a:gd name="connsiteX106" fmla="*/ 336359 w 608615"/>
                <a:gd name="connsiteY106" fmla="*/ 108667 h 606580"/>
                <a:gd name="connsiteX107" fmla="*/ 298622 w 608615"/>
                <a:gd name="connsiteY107" fmla="*/ 108667 h 606580"/>
                <a:gd name="connsiteX108" fmla="*/ 245488 w 608615"/>
                <a:gd name="connsiteY108" fmla="*/ 68762 h 606580"/>
                <a:gd name="connsiteX109" fmla="*/ 234986 w 608615"/>
                <a:gd name="connsiteY109" fmla="*/ 52942 h 606580"/>
                <a:gd name="connsiteX110" fmla="*/ 216117 w 608615"/>
                <a:gd name="connsiteY110" fmla="*/ 50987 h 606580"/>
                <a:gd name="connsiteX111" fmla="*/ 200008 w 608615"/>
                <a:gd name="connsiteY111" fmla="*/ 43166 h 606580"/>
                <a:gd name="connsiteX112" fmla="*/ 207929 w 608615"/>
                <a:gd name="connsiteY112" fmla="*/ 27079 h 606580"/>
                <a:gd name="connsiteX113" fmla="*/ 247980 w 608615"/>
                <a:gd name="connsiteY113" fmla="*/ 31257 h 606580"/>
                <a:gd name="connsiteX114" fmla="*/ 270497 w 608615"/>
                <a:gd name="connsiteY114" fmla="*/ 64674 h 606580"/>
                <a:gd name="connsiteX115" fmla="*/ 295863 w 608615"/>
                <a:gd name="connsiteY115" fmla="*/ 83516 h 606580"/>
                <a:gd name="connsiteX116" fmla="*/ 339029 w 608615"/>
                <a:gd name="connsiteY116" fmla="*/ 83516 h 606580"/>
                <a:gd name="connsiteX117" fmla="*/ 364483 w 608615"/>
                <a:gd name="connsiteY117" fmla="*/ 64674 h 606580"/>
                <a:gd name="connsiteX118" fmla="*/ 388692 w 608615"/>
                <a:gd name="connsiteY118" fmla="*/ 30101 h 606580"/>
                <a:gd name="connsiteX119" fmla="*/ 409385 w 608615"/>
                <a:gd name="connsiteY119" fmla="*/ 24335 h 606580"/>
                <a:gd name="connsiteX120" fmla="*/ 113916 w 608615"/>
                <a:gd name="connsiteY120" fmla="*/ 0 h 606580"/>
                <a:gd name="connsiteX121" fmla="*/ 177178 w 608615"/>
                <a:gd name="connsiteY121" fmla="*/ 63191 h 606580"/>
                <a:gd name="connsiteX122" fmla="*/ 113916 w 608615"/>
                <a:gd name="connsiteY122" fmla="*/ 126383 h 606580"/>
                <a:gd name="connsiteX123" fmla="*/ 50654 w 608615"/>
                <a:gd name="connsiteY123" fmla="*/ 63191 h 606580"/>
                <a:gd name="connsiteX124" fmla="*/ 113916 w 608615"/>
                <a:gd name="connsiteY124" fmla="*/ 0 h 60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08615" h="606580">
                  <a:moveTo>
                    <a:pt x="81603" y="176901"/>
                  </a:moveTo>
                  <a:cubicBezTo>
                    <a:pt x="61669" y="176901"/>
                    <a:pt x="44761" y="193609"/>
                    <a:pt x="42180" y="215826"/>
                  </a:cubicBezTo>
                  <a:lnTo>
                    <a:pt x="25449" y="362636"/>
                  </a:lnTo>
                  <a:cubicBezTo>
                    <a:pt x="24827" y="367791"/>
                    <a:pt x="26339" y="372767"/>
                    <a:pt x="29543" y="376411"/>
                  </a:cubicBezTo>
                  <a:cubicBezTo>
                    <a:pt x="30967" y="378011"/>
                    <a:pt x="34171" y="380765"/>
                    <a:pt x="38798" y="380765"/>
                  </a:cubicBezTo>
                  <a:lnTo>
                    <a:pt x="48409" y="380765"/>
                  </a:lnTo>
                  <a:cubicBezTo>
                    <a:pt x="55084" y="380765"/>
                    <a:pt x="60512" y="385920"/>
                    <a:pt x="61046" y="392496"/>
                  </a:cubicBezTo>
                  <a:lnTo>
                    <a:pt x="75018" y="581341"/>
                  </a:lnTo>
                  <a:lnTo>
                    <a:pt x="152796" y="581341"/>
                  </a:lnTo>
                  <a:lnTo>
                    <a:pt x="166768" y="392496"/>
                  </a:lnTo>
                  <a:cubicBezTo>
                    <a:pt x="167213" y="385920"/>
                    <a:pt x="172730" y="380765"/>
                    <a:pt x="179405" y="380765"/>
                  </a:cubicBezTo>
                  <a:lnTo>
                    <a:pt x="189016" y="380765"/>
                  </a:lnTo>
                  <a:cubicBezTo>
                    <a:pt x="193643" y="380765"/>
                    <a:pt x="196847" y="378011"/>
                    <a:pt x="198271" y="376411"/>
                  </a:cubicBezTo>
                  <a:cubicBezTo>
                    <a:pt x="201475" y="372767"/>
                    <a:pt x="202987" y="367791"/>
                    <a:pt x="202365" y="362636"/>
                  </a:cubicBezTo>
                  <a:lnTo>
                    <a:pt x="185634" y="215826"/>
                  </a:lnTo>
                  <a:cubicBezTo>
                    <a:pt x="183053" y="193609"/>
                    <a:pt x="166145" y="176901"/>
                    <a:pt x="146211" y="176901"/>
                  </a:cubicBezTo>
                  <a:close/>
                  <a:moveTo>
                    <a:pt x="329132" y="176837"/>
                  </a:moveTo>
                  <a:cubicBezTo>
                    <a:pt x="398913" y="176837"/>
                    <a:pt x="455700" y="233536"/>
                    <a:pt x="455700" y="303299"/>
                  </a:cubicBezTo>
                  <a:cubicBezTo>
                    <a:pt x="455700" y="372974"/>
                    <a:pt x="398913" y="429673"/>
                    <a:pt x="329132" y="429673"/>
                  </a:cubicBezTo>
                  <a:cubicBezTo>
                    <a:pt x="301539" y="429673"/>
                    <a:pt x="275104" y="420608"/>
                    <a:pt x="252585" y="403456"/>
                  </a:cubicBezTo>
                  <a:cubicBezTo>
                    <a:pt x="247067" y="399190"/>
                    <a:pt x="245999" y="391281"/>
                    <a:pt x="250182" y="385682"/>
                  </a:cubicBezTo>
                  <a:cubicBezTo>
                    <a:pt x="254455" y="380172"/>
                    <a:pt x="262465" y="379106"/>
                    <a:pt x="267984" y="383372"/>
                  </a:cubicBezTo>
                  <a:cubicBezTo>
                    <a:pt x="286052" y="397146"/>
                    <a:pt x="307147" y="404434"/>
                    <a:pt x="329132" y="404434"/>
                  </a:cubicBezTo>
                  <a:cubicBezTo>
                    <a:pt x="384939" y="404434"/>
                    <a:pt x="430422" y="359021"/>
                    <a:pt x="430422" y="303299"/>
                  </a:cubicBezTo>
                  <a:cubicBezTo>
                    <a:pt x="430422" y="247489"/>
                    <a:pt x="384939" y="202165"/>
                    <a:pt x="329132" y="202165"/>
                  </a:cubicBezTo>
                  <a:cubicBezTo>
                    <a:pt x="302874" y="202165"/>
                    <a:pt x="277863" y="212296"/>
                    <a:pt x="258816" y="230781"/>
                  </a:cubicBezTo>
                  <a:cubicBezTo>
                    <a:pt x="253831" y="235580"/>
                    <a:pt x="245821" y="235491"/>
                    <a:pt x="240925" y="230426"/>
                  </a:cubicBezTo>
                  <a:cubicBezTo>
                    <a:pt x="236030" y="225449"/>
                    <a:pt x="236208" y="217451"/>
                    <a:pt x="241192" y="212563"/>
                  </a:cubicBezTo>
                  <a:cubicBezTo>
                    <a:pt x="265046" y="189545"/>
                    <a:pt x="296288" y="176837"/>
                    <a:pt x="329132" y="176837"/>
                  </a:cubicBezTo>
                  <a:close/>
                  <a:moveTo>
                    <a:pt x="81603" y="151574"/>
                  </a:moveTo>
                  <a:lnTo>
                    <a:pt x="146211" y="151574"/>
                  </a:lnTo>
                  <a:cubicBezTo>
                    <a:pt x="179049" y="151574"/>
                    <a:pt x="206814" y="177968"/>
                    <a:pt x="210819" y="212982"/>
                  </a:cubicBezTo>
                  <a:lnTo>
                    <a:pt x="227549" y="359793"/>
                  </a:lnTo>
                  <a:cubicBezTo>
                    <a:pt x="228973" y="372056"/>
                    <a:pt x="225146" y="384320"/>
                    <a:pt x="217137" y="393296"/>
                  </a:cubicBezTo>
                  <a:cubicBezTo>
                    <a:pt x="210285" y="401027"/>
                    <a:pt x="201119" y="405471"/>
                    <a:pt x="191152" y="406004"/>
                  </a:cubicBezTo>
                  <a:lnTo>
                    <a:pt x="177180" y="594938"/>
                  </a:lnTo>
                  <a:cubicBezTo>
                    <a:pt x="176646" y="601515"/>
                    <a:pt x="171129" y="606580"/>
                    <a:pt x="164543" y="606580"/>
                  </a:cubicBezTo>
                  <a:lnTo>
                    <a:pt x="63271" y="606580"/>
                  </a:lnTo>
                  <a:cubicBezTo>
                    <a:pt x="56685" y="606580"/>
                    <a:pt x="51168" y="601515"/>
                    <a:pt x="50634" y="594938"/>
                  </a:cubicBezTo>
                  <a:lnTo>
                    <a:pt x="36662" y="406004"/>
                  </a:lnTo>
                  <a:cubicBezTo>
                    <a:pt x="26695" y="405471"/>
                    <a:pt x="17529" y="400939"/>
                    <a:pt x="10677" y="393296"/>
                  </a:cubicBezTo>
                  <a:cubicBezTo>
                    <a:pt x="2668" y="384320"/>
                    <a:pt x="-1070" y="372056"/>
                    <a:pt x="265" y="359793"/>
                  </a:cubicBezTo>
                  <a:lnTo>
                    <a:pt x="17084" y="212982"/>
                  </a:lnTo>
                  <a:cubicBezTo>
                    <a:pt x="21000" y="177968"/>
                    <a:pt x="48765" y="151574"/>
                    <a:pt x="81603" y="151574"/>
                  </a:cubicBezTo>
                  <a:close/>
                  <a:moveTo>
                    <a:pt x="113916" y="25241"/>
                  </a:moveTo>
                  <a:cubicBezTo>
                    <a:pt x="93007" y="25241"/>
                    <a:pt x="75923" y="42217"/>
                    <a:pt x="75923" y="63191"/>
                  </a:cubicBezTo>
                  <a:cubicBezTo>
                    <a:pt x="75923" y="84078"/>
                    <a:pt x="93007" y="101053"/>
                    <a:pt x="113916" y="101053"/>
                  </a:cubicBezTo>
                  <a:cubicBezTo>
                    <a:pt x="134825" y="101053"/>
                    <a:pt x="151909" y="84078"/>
                    <a:pt x="151909" y="63191"/>
                  </a:cubicBezTo>
                  <a:cubicBezTo>
                    <a:pt x="151909" y="42217"/>
                    <a:pt x="134825" y="25241"/>
                    <a:pt x="113916" y="25241"/>
                  </a:cubicBezTo>
                  <a:close/>
                  <a:moveTo>
                    <a:pt x="409385" y="24335"/>
                  </a:moveTo>
                  <a:cubicBezTo>
                    <a:pt x="416527" y="24013"/>
                    <a:pt x="423758" y="25302"/>
                    <a:pt x="430612" y="28235"/>
                  </a:cubicBezTo>
                  <a:cubicBezTo>
                    <a:pt x="452862" y="37833"/>
                    <a:pt x="473955" y="50365"/>
                    <a:pt x="493358" y="65385"/>
                  </a:cubicBezTo>
                  <a:cubicBezTo>
                    <a:pt x="505106" y="74539"/>
                    <a:pt x="512048" y="88404"/>
                    <a:pt x="512404" y="103335"/>
                  </a:cubicBezTo>
                  <a:cubicBezTo>
                    <a:pt x="512671" y="118177"/>
                    <a:pt x="506441" y="132042"/>
                    <a:pt x="495227" y="141463"/>
                  </a:cubicBezTo>
                  <a:cubicBezTo>
                    <a:pt x="485971" y="149284"/>
                    <a:pt x="484547" y="163237"/>
                    <a:pt x="492023" y="173902"/>
                  </a:cubicBezTo>
                  <a:cubicBezTo>
                    <a:pt x="500478" y="185901"/>
                    <a:pt x="507687" y="198788"/>
                    <a:pt x="513650" y="212297"/>
                  </a:cubicBezTo>
                  <a:cubicBezTo>
                    <a:pt x="518634" y="223851"/>
                    <a:pt x="531094" y="229716"/>
                    <a:pt x="541864" y="225539"/>
                  </a:cubicBezTo>
                  <a:cubicBezTo>
                    <a:pt x="555570" y="220207"/>
                    <a:pt x="570433" y="221540"/>
                    <a:pt x="582894" y="228917"/>
                  </a:cubicBezTo>
                  <a:cubicBezTo>
                    <a:pt x="595799" y="236649"/>
                    <a:pt x="604343" y="249891"/>
                    <a:pt x="606212" y="265089"/>
                  </a:cubicBezTo>
                  <a:cubicBezTo>
                    <a:pt x="607814" y="277354"/>
                    <a:pt x="608615" y="289885"/>
                    <a:pt x="608615" y="302417"/>
                  </a:cubicBezTo>
                  <a:cubicBezTo>
                    <a:pt x="608615" y="314860"/>
                    <a:pt x="607814" y="327391"/>
                    <a:pt x="606212" y="339656"/>
                  </a:cubicBezTo>
                  <a:cubicBezTo>
                    <a:pt x="604343" y="354943"/>
                    <a:pt x="595799" y="368096"/>
                    <a:pt x="582894" y="375828"/>
                  </a:cubicBezTo>
                  <a:cubicBezTo>
                    <a:pt x="570433" y="383205"/>
                    <a:pt x="555659" y="384538"/>
                    <a:pt x="542131" y="379383"/>
                  </a:cubicBezTo>
                  <a:cubicBezTo>
                    <a:pt x="531094" y="375117"/>
                    <a:pt x="518634" y="380894"/>
                    <a:pt x="513650" y="392448"/>
                  </a:cubicBezTo>
                  <a:cubicBezTo>
                    <a:pt x="507776" y="405957"/>
                    <a:pt x="500478" y="418844"/>
                    <a:pt x="492023" y="430843"/>
                  </a:cubicBezTo>
                  <a:cubicBezTo>
                    <a:pt x="484547" y="441508"/>
                    <a:pt x="485971" y="455461"/>
                    <a:pt x="495227" y="463282"/>
                  </a:cubicBezTo>
                  <a:cubicBezTo>
                    <a:pt x="506441" y="472703"/>
                    <a:pt x="512671" y="486657"/>
                    <a:pt x="512404" y="501410"/>
                  </a:cubicBezTo>
                  <a:cubicBezTo>
                    <a:pt x="512048" y="516430"/>
                    <a:pt x="505106" y="530295"/>
                    <a:pt x="493358" y="539449"/>
                  </a:cubicBezTo>
                  <a:cubicBezTo>
                    <a:pt x="473955" y="554469"/>
                    <a:pt x="452862" y="566912"/>
                    <a:pt x="430612" y="576510"/>
                  </a:cubicBezTo>
                  <a:cubicBezTo>
                    <a:pt x="416905" y="582376"/>
                    <a:pt x="401686" y="581754"/>
                    <a:pt x="388692" y="574644"/>
                  </a:cubicBezTo>
                  <a:cubicBezTo>
                    <a:pt x="375697" y="567534"/>
                    <a:pt x="366886" y="554913"/>
                    <a:pt x="364483" y="540071"/>
                  </a:cubicBezTo>
                  <a:cubicBezTo>
                    <a:pt x="362436" y="527984"/>
                    <a:pt x="351667" y="519807"/>
                    <a:pt x="339029" y="521229"/>
                  </a:cubicBezTo>
                  <a:cubicBezTo>
                    <a:pt x="324788" y="522740"/>
                    <a:pt x="310103" y="522740"/>
                    <a:pt x="295952" y="521229"/>
                  </a:cubicBezTo>
                  <a:cubicBezTo>
                    <a:pt x="283225" y="519807"/>
                    <a:pt x="272455" y="527984"/>
                    <a:pt x="270497" y="540071"/>
                  </a:cubicBezTo>
                  <a:cubicBezTo>
                    <a:pt x="268361" y="553047"/>
                    <a:pt x="261508" y="564245"/>
                    <a:pt x="250917" y="571711"/>
                  </a:cubicBezTo>
                  <a:cubicBezTo>
                    <a:pt x="242729" y="577399"/>
                    <a:pt x="233206" y="580421"/>
                    <a:pt x="223504" y="580421"/>
                  </a:cubicBezTo>
                  <a:cubicBezTo>
                    <a:pt x="220745" y="580421"/>
                    <a:pt x="217897" y="580154"/>
                    <a:pt x="215138" y="579710"/>
                  </a:cubicBezTo>
                  <a:cubicBezTo>
                    <a:pt x="208285" y="578465"/>
                    <a:pt x="203657" y="571889"/>
                    <a:pt x="204903" y="565045"/>
                  </a:cubicBezTo>
                  <a:cubicBezTo>
                    <a:pt x="206060" y="558113"/>
                    <a:pt x="212824" y="553491"/>
                    <a:pt x="219499" y="554825"/>
                  </a:cubicBezTo>
                  <a:cubicBezTo>
                    <a:pt x="225374" y="555802"/>
                    <a:pt x="231337" y="554469"/>
                    <a:pt x="236232" y="551003"/>
                  </a:cubicBezTo>
                  <a:cubicBezTo>
                    <a:pt x="241216" y="547537"/>
                    <a:pt x="244509" y="542204"/>
                    <a:pt x="245488" y="535983"/>
                  </a:cubicBezTo>
                  <a:cubicBezTo>
                    <a:pt x="249671" y="510387"/>
                    <a:pt x="272277" y="493233"/>
                    <a:pt x="298533" y="496077"/>
                  </a:cubicBezTo>
                  <a:cubicBezTo>
                    <a:pt x="310993" y="497411"/>
                    <a:pt x="323987" y="497411"/>
                    <a:pt x="336359" y="496077"/>
                  </a:cubicBezTo>
                  <a:cubicBezTo>
                    <a:pt x="361902" y="493145"/>
                    <a:pt x="385310" y="510831"/>
                    <a:pt x="389404" y="535983"/>
                  </a:cubicBezTo>
                  <a:cubicBezTo>
                    <a:pt x="390561" y="543093"/>
                    <a:pt x="394744" y="549048"/>
                    <a:pt x="400885" y="552425"/>
                  </a:cubicBezTo>
                  <a:cubicBezTo>
                    <a:pt x="406848" y="555713"/>
                    <a:pt x="414057" y="555980"/>
                    <a:pt x="420465" y="553225"/>
                  </a:cubicBezTo>
                  <a:cubicBezTo>
                    <a:pt x="440847" y="544515"/>
                    <a:pt x="460071" y="533139"/>
                    <a:pt x="477782" y="519363"/>
                  </a:cubicBezTo>
                  <a:cubicBezTo>
                    <a:pt x="483568" y="514919"/>
                    <a:pt x="486861" y="508165"/>
                    <a:pt x="487039" y="500877"/>
                  </a:cubicBezTo>
                  <a:cubicBezTo>
                    <a:pt x="487217" y="493767"/>
                    <a:pt x="484191" y="487101"/>
                    <a:pt x="478850" y="482568"/>
                  </a:cubicBezTo>
                  <a:cubicBezTo>
                    <a:pt x="459448" y="466215"/>
                    <a:pt x="456244" y="437775"/>
                    <a:pt x="471285" y="416356"/>
                  </a:cubicBezTo>
                  <a:cubicBezTo>
                    <a:pt x="478761" y="405691"/>
                    <a:pt x="485170" y="394226"/>
                    <a:pt x="490421" y="382227"/>
                  </a:cubicBezTo>
                  <a:cubicBezTo>
                    <a:pt x="500923" y="358320"/>
                    <a:pt x="527445" y="346588"/>
                    <a:pt x="550942" y="355654"/>
                  </a:cubicBezTo>
                  <a:cubicBezTo>
                    <a:pt x="557439" y="358142"/>
                    <a:pt x="564114" y="357520"/>
                    <a:pt x="569899" y="354143"/>
                  </a:cubicBezTo>
                  <a:cubicBezTo>
                    <a:pt x="576040" y="350410"/>
                    <a:pt x="580134" y="344011"/>
                    <a:pt x="581113" y="336545"/>
                  </a:cubicBezTo>
                  <a:cubicBezTo>
                    <a:pt x="582538" y="325258"/>
                    <a:pt x="583250" y="313793"/>
                    <a:pt x="583250" y="302328"/>
                  </a:cubicBezTo>
                  <a:cubicBezTo>
                    <a:pt x="583250" y="290952"/>
                    <a:pt x="582538" y="279487"/>
                    <a:pt x="581113" y="268200"/>
                  </a:cubicBezTo>
                  <a:cubicBezTo>
                    <a:pt x="580134" y="260734"/>
                    <a:pt x="576040" y="254335"/>
                    <a:pt x="569899" y="250602"/>
                  </a:cubicBezTo>
                  <a:cubicBezTo>
                    <a:pt x="564114" y="247136"/>
                    <a:pt x="557528" y="246603"/>
                    <a:pt x="551209" y="249003"/>
                  </a:cubicBezTo>
                  <a:cubicBezTo>
                    <a:pt x="527445" y="258068"/>
                    <a:pt x="500923" y="246425"/>
                    <a:pt x="490421" y="222429"/>
                  </a:cubicBezTo>
                  <a:cubicBezTo>
                    <a:pt x="485170" y="210430"/>
                    <a:pt x="478761" y="199054"/>
                    <a:pt x="471374" y="188389"/>
                  </a:cubicBezTo>
                  <a:cubicBezTo>
                    <a:pt x="456244" y="166970"/>
                    <a:pt x="459537" y="138530"/>
                    <a:pt x="478939" y="122177"/>
                  </a:cubicBezTo>
                  <a:cubicBezTo>
                    <a:pt x="484280" y="117644"/>
                    <a:pt x="487217" y="110978"/>
                    <a:pt x="487039" y="103868"/>
                  </a:cubicBezTo>
                  <a:cubicBezTo>
                    <a:pt x="486861" y="96491"/>
                    <a:pt x="483568" y="89737"/>
                    <a:pt x="477782" y="85293"/>
                  </a:cubicBezTo>
                  <a:cubicBezTo>
                    <a:pt x="460160" y="71606"/>
                    <a:pt x="440847" y="60230"/>
                    <a:pt x="420554" y="51431"/>
                  </a:cubicBezTo>
                  <a:cubicBezTo>
                    <a:pt x="414057" y="48676"/>
                    <a:pt x="406937" y="49032"/>
                    <a:pt x="400885" y="52320"/>
                  </a:cubicBezTo>
                  <a:cubicBezTo>
                    <a:pt x="394744" y="55697"/>
                    <a:pt x="390561" y="61652"/>
                    <a:pt x="389404" y="68762"/>
                  </a:cubicBezTo>
                  <a:cubicBezTo>
                    <a:pt x="385399" y="93914"/>
                    <a:pt x="362436" y="111600"/>
                    <a:pt x="336359" y="108667"/>
                  </a:cubicBezTo>
                  <a:cubicBezTo>
                    <a:pt x="323987" y="107334"/>
                    <a:pt x="310993" y="107334"/>
                    <a:pt x="298622" y="108667"/>
                  </a:cubicBezTo>
                  <a:cubicBezTo>
                    <a:pt x="272366" y="111512"/>
                    <a:pt x="249671" y="94270"/>
                    <a:pt x="245488" y="68762"/>
                  </a:cubicBezTo>
                  <a:cubicBezTo>
                    <a:pt x="244420" y="61919"/>
                    <a:pt x="240682" y="56320"/>
                    <a:pt x="234986" y="52942"/>
                  </a:cubicBezTo>
                  <a:cubicBezTo>
                    <a:pt x="229290" y="49565"/>
                    <a:pt x="222436" y="48854"/>
                    <a:pt x="216117" y="50987"/>
                  </a:cubicBezTo>
                  <a:cubicBezTo>
                    <a:pt x="209442" y="53209"/>
                    <a:pt x="202233" y="49743"/>
                    <a:pt x="200008" y="43166"/>
                  </a:cubicBezTo>
                  <a:cubicBezTo>
                    <a:pt x="197783" y="36589"/>
                    <a:pt x="201254" y="29390"/>
                    <a:pt x="207929" y="27079"/>
                  </a:cubicBezTo>
                  <a:cubicBezTo>
                    <a:pt x="221279" y="22547"/>
                    <a:pt x="235876" y="24058"/>
                    <a:pt x="247980" y="31257"/>
                  </a:cubicBezTo>
                  <a:cubicBezTo>
                    <a:pt x="259995" y="38456"/>
                    <a:pt x="268183" y="50632"/>
                    <a:pt x="270497" y="64674"/>
                  </a:cubicBezTo>
                  <a:cubicBezTo>
                    <a:pt x="272455" y="76761"/>
                    <a:pt x="283314" y="84849"/>
                    <a:pt x="295863" y="83516"/>
                  </a:cubicBezTo>
                  <a:cubicBezTo>
                    <a:pt x="310103" y="82005"/>
                    <a:pt x="324877" y="82005"/>
                    <a:pt x="339029" y="83516"/>
                  </a:cubicBezTo>
                  <a:cubicBezTo>
                    <a:pt x="351578" y="84938"/>
                    <a:pt x="362436" y="76761"/>
                    <a:pt x="364483" y="64674"/>
                  </a:cubicBezTo>
                  <a:cubicBezTo>
                    <a:pt x="366886" y="49832"/>
                    <a:pt x="375697" y="37300"/>
                    <a:pt x="388692" y="30101"/>
                  </a:cubicBezTo>
                  <a:cubicBezTo>
                    <a:pt x="395189" y="26591"/>
                    <a:pt x="402242" y="24658"/>
                    <a:pt x="409385" y="24335"/>
                  </a:cubicBezTo>
                  <a:close/>
                  <a:moveTo>
                    <a:pt x="113916" y="0"/>
                  </a:moveTo>
                  <a:cubicBezTo>
                    <a:pt x="148795" y="0"/>
                    <a:pt x="177178" y="28352"/>
                    <a:pt x="177178" y="63191"/>
                  </a:cubicBezTo>
                  <a:cubicBezTo>
                    <a:pt x="177178" y="98031"/>
                    <a:pt x="148795" y="126383"/>
                    <a:pt x="113916" y="126383"/>
                  </a:cubicBezTo>
                  <a:cubicBezTo>
                    <a:pt x="79037" y="126383"/>
                    <a:pt x="50654" y="98031"/>
                    <a:pt x="50654" y="63191"/>
                  </a:cubicBezTo>
                  <a:cubicBezTo>
                    <a:pt x="50654" y="28352"/>
                    <a:pt x="79037" y="0"/>
                    <a:pt x="113916" y="0"/>
                  </a:cubicBezTo>
                  <a:close/>
                </a:path>
              </a:pathLst>
            </a:custGeom>
            <a:solidFill>
              <a:srgbClr val="19C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255D9070-660A-4249-867A-4A9772898032}"/>
              </a:ext>
            </a:extLst>
          </p:cNvPr>
          <p:cNvGrpSpPr/>
          <p:nvPr/>
        </p:nvGrpSpPr>
        <p:grpSpPr>
          <a:xfrm>
            <a:off x="1783156" y="4303973"/>
            <a:ext cx="1080694" cy="1253604"/>
            <a:chOff x="1757839" y="4273588"/>
            <a:chExt cx="1461528" cy="1695373"/>
          </a:xfrm>
        </p:grpSpPr>
        <p:sp>
          <p:nvSpPr>
            <p:cNvPr id="10" name="六边形 9">
              <a:extLst>
                <a:ext uri="{FF2B5EF4-FFF2-40B4-BE49-F238E27FC236}">
                  <a16:creationId xmlns:a16="http://schemas.microsoft.com/office/drawing/2014/main" id="{342634F1-3E75-40C5-A5D7-EA1654B0D652}"/>
                </a:ext>
              </a:extLst>
            </p:cNvPr>
            <p:cNvSpPr/>
            <p:nvPr/>
          </p:nvSpPr>
          <p:spPr>
            <a:xfrm rot="5400000">
              <a:off x="1791945" y="4520708"/>
              <a:ext cx="1393314" cy="1201133"/>
            </a:xfrm>
            <a:prstGeom prst="hexagon">
              <a:avLst/>
            </a:prstGeom>
            <a:solidFill>
              <a:srgbClr val="19C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1" name="六边形 10">
              <a:extLst>
                <a:ext uri="{FF2B5EF4-FFF2-40B4-BE49-F238E27FC236}">
                  <a16:creationId xmlns:a16="http://schemas.microsoft.com/office/drawing/2014/main" id="{488AC17C-E1FD-42AE-BF73-AEB64B390F95}"/>
                </a:ext>
              </a:extLst>
            </p:cNvPr>
            <p:cNvSpPr/>
            <p:nvPr/>
          </p:nvSpPr>
          <p:spPr>
            <a:xfrm rot="5400000">
              <a:off x="1640916" y="4390511"/>
              <a:ext cx="1695373" cy="1461528"/>
            </a:xfrm>
            <a:prstGeom prst="hexagon">
              <a:avLst/>
            </a:prstGeom>
            <a:noFill/>
            <a:ln w="57150">
              <a:solidFill>
                <a:srgbClr val="19C0B4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2" name="椭圆 11">
              <a:extLst>
                <a:ext uri="{FF2B5EF4-FFF2-40B4-BE49-F238E27FC236}">
                  <a16:creationId xmlns:a16="http://schemas.microsoft.com/office/drawing/2014/main" id="{4BA6EE9B-4C68-4727-81C8-6C390F221319}"/>
                </a:ext>
              </a:extLst>
            </p:cNvPr>
            <p:cNvSpPr/>
            <p:nvPr/>
          </p:nvSpPr>
          <p:spPr>
            <a:xfrm>
              <a:off x="2049015" y="4681688"/>
              <a:ext cx="879174" cy="879174"/>
            </a:xfrm>
            <a:prstGeom prst="ellipse">
              <a:avLst/>
            </a:prstGeom>
            <a:solidFill>
              <a:srgbClr val="202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3" name="Oval 22">
              <a:extLst>
                <a:ext uri="{FF2B5EF4-FFF2-40B4-BE49-F238E27FC236}">
                  <a16:creationId xmlns:a16="http://schemas.microsoft.com/office/drawing/2014/main" id="{F833B092-14A5-4110-A541-BDC0CE5BAD43}"/>
                </a:ext>
              </a:extLst>
            </p:cNvPr>
            <p:cNvSpPr/>
            <p:nvPr/>
          </p:nvSpPr>
          <p:spPr>
            <a:xfrm>
              <a:off x="2302810" y="4919405"/>
              <a:ext cx="371583" cy="403740"/>
            </a:xfrm>
            <a:custGeom>
              <a:avLst/>
              <a:gdLst>
                <a:gd name="connsiteX0" fmla="*/ 400482 w 560086"/>
                <a:gd name="connsiteY0" fmla="*/ 203934 h 608556"/>
                <a:gd name="connsiteX1" fmla="*/ 431714 w 560086"/>
                <a:gd name="connsiteY1" fmla="*/ 235122 h 608556"/>
                <a:gd name="connsiteX2" fmla="*/ 254767 w 560086"/>
                <a:gd name="connsiteY2" fmla="*/ 411820 h 608556"/>
                <a:gd name="connsiteX3" fmla="*/ 157356 w 560086"/>
                <a:gd name="connsiteY3" fmla="*/ 314596 h 608556"/>
                <a:gd name="connsiteX4" fmla="*/ 173022 w 560086"/>
                <a:gd name="connsiteY4" fmla="*/ 299002 h 608556"/>
                <a:gd name="connsiteX5" fmla="*/ 188638 w 560086"/>
                <a:gd name="connsiteY5" fmla="*/ 283408 h 608556"/>
                <a:gd name="connsiteX6" fmla="*/ 196521 w 560086"/>
                <a:gd name="connsiteY6" fmla="*/ 291280 h 608556"/>
                <a:gd name="connsiteX7" fmla="*/ 254767 w 560086"/>
                <a:gd name="connsiteY7" fmla="*/ 349444 h 608556"/>
                <a:gd name="connsiteX8" fmla="*/ 369652 w 560086"/>
                <a:gd name="connsiteY8" fmla="*/ 234721 h 608556"/>
                <a:gd name="connsiteX9" fmla="*/ 280059 w 560086"/>
                <a:gd name="connsiteY9" fmla="*/ 56759 h 608556"/>
                <a:gd name="connsiteX10" fmla="*/ 217645 w 560086"/>
                <a:gd name="connsiteY10" fmla="*/ 96069 h 608556"/>
                <a:gd name="connsiteX11" fmla="*/ 132685 w 560086"/>
                <a:gd name="connsiteY11" fmla="*/ 133675 h 608556"/>
                <a:gd name="connsiteX12" fmla="*/ 44412 w 560086"/>
                <a:gd name="connsiteY12" fmla="*/ 155486 h 608556"/>
                <a:gd name="connsiteX13" fmla="*/ 70874 w 560086"/>
                <a:gd name="connsiteY13" fmla="*/ 306259 h 608556"/>
                <a:gd name="connsiteX14" fmla="*/ 143330 w 560086"/>
                <a:gd name="connsiteY14" fmla="*/ 446752 h 608556"/>
                <a:gd name="connsiteX15" fmla="*/ 280059 w 560086"/>
                <a:gd name="connsiteY15" fmla="*/ 559519 h 608556"/>
                <a:gd name="connsiteX16" fmla="*/ 417290 w 560086"/>
                <a:gd name="connsiteY16" fmla="*/ 446101 h 608556"/>
                <a:gd name="connsiteX17" fmla="*/ 489646 w 560086"/>
                <a:gd name="connsiteY17" fmla="*/ 304855 h 608556"/>
                <a:gd name="connsiteX18" fmla="*/ 515656 w 560086"/>
                <a:gd name="connsiteY18" fmla="*/ 155486 h 608556"/>
                <a:gd name="connsiteX19" fmla="*/ 427383 w 560086"/>
                <a:gd name="connsiteY19" fmla="*/ 133675 h 608556"/>
                <a:gd name="connsiteX20" fmla="*/ 342423 w 560086"/>
                <a:gd name="connsiteY20" fmla="*/ 96069 h 608556"/>
                <a:gd name="connsiteX21" fmla="*/ 280059 w 560086"/>
                <a:gd name="connsiteY21" fmla="*/ 56759 h 608556"/>
                <a:gd name="connsiteX22" fmla="*/ 280059 w 560086"/>
                <a:gd name="connsiteY22" fmla="*/ 0 h 608556"/>
                <a:gd name="connsiteX23" fmla="*/ 294319 w 560086"/>
                <a:gd name="connsiteY23" fmla="*/ 12034 h 608556"/>
                <a:gd name="connsiteX24" fmla="*/ 364567 w 560086"/>
                <a:gd name="connsiteY24" fmla="*/ 57862 h 608556"/>
                <a:gd name="connsiteX25" fmla="*/ 540110 w 560086"/>
                <a:gd name="connsiteY25" fmla="*/ 114070 h 608556"/>
                <a:gd name="connsiteX26" fmla="*/ 559140 w 560086"/>
                <a:gd name="connsiteY26" fmla="*/ 116025 h 608556"/>
                <a:gd name="connsiteX27" fmla="*/ 559944 w 560086"/>
                <a:gd name="connsiteY27" fmla="*/ 135079 h 608556"/>
                <a:gd name="connsiteX28" fmla="*/ 531774 w 560086"/>
                <a:gd name="connsiteY28" fmla="*/ 318242 h 608556"/>
                <a:gd name="connsiteX29" fmla="*/ 452338 w 560086"/>
                <a:gd name="connsiteY29" fmla="*/ 472926 h 608556"/>
                <a:gd name="connsiteX30" fmla="*/ 289549 w 560086"/>
                <a:gd name="connsiteY30" fmla="*/ 604043 h 608556"/>
                <a:gd name="connsiteX31" fmla="*/ 280059 w 560086"/>
                <a:gd name="connsiteY31" fmla="*/ 608556 h 608556"/>
                <a:gd name="connsiteX32" fmla="*/ 270519 w 560086"/>
                <a:gd name="connsiteY32" fmla="*/ 604043 h 608556"/>
                <a:gd name="connsiteX33" fmla="*/ 107730 w 560086"/>
                <a:gd name="connsiteY33" fmla="*/ 472926 h 608556"/>
                <a:gd name="connsiteX34" fmla="*/ 28294 w 560086"/>
                <a:gd name="connsiteY34" fmla="*/ 318242 h 608556"/>
                <a:gd name="connsiteX35" fmla="*/ 124 w 560086"/>
                <a:gd name="connsiteY35" fmla="*/ 135079 h 608556"/>
                <a:gd name="connsiteX36" fmla="*/ 978 w 560086"/>
                <a:gd name="connsiteY36" fmla="*/ 116025 h 608556"/>
                <a:gd name="connsiteX37" fmla="*/ 19958 w 560086"/>
                <a:gd name="connsiteY37" fmla="*/ 114070 h 608556"/>
                <a:gd name="connsiteX38" fmla="*/ 195501 w 560086"/>
                <a:gd name="connsiteY38" fmla="*/ 57862 h 608556"/>
                <a:gd name="connsiteX39" fmla="*/ 265799 w 560086"/>
                <a:gd name="connsiteY39" fmla="*/ 12034 h 608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560086" h="608556">
                  <a:moveTo>
                    <a:pt x="400482" y="203934"/>
                  </a:moveTo>
                  <a:lnTo>
                    <a:pt x="431714" y="235122"/>
                  </a:lnTo>
                  <a:lnTo>
                    <a:pt x="254767" y="411820"/>
                  </a:lnTo>
                  <a:lnTo>
                    <a:pt x="157356" y="314596"/>
                  </a:lnTo>
                  <a:lnTo>
                    <a:pt x="173022" y="299002"/>
                  </a:lnTo>
                  <a:lnTo>
                    <a:pt x="188638" y="283408"/>
                  </a:lnTo>
                  <a:lnTo>
                    <a:pt x="196521" y="291280"/>
                  </a:lnTo>
                  <a:lnTo>
                    <a:pt x="254767" y="349444"/>
                  </a:lnTo>
                  <a:lnTo>
                    <a:pt x="369652" y="234721"/>
                  </a:lnTo>
                  <a:close/>
                  <a:moveTo>
                    <a:pt x="280059" y="56759"/>
                  </a:moveTo>
                  <a:cubicBezTo>
                    <a:pt x="267054" y="66286"/>
                    <a:pt x="245714" y="80827"/>
                    <a:pt x="217645" y="96069"/>
                  </a:cubicBezTo>
                  <a:cubicBezTo>
                    <a:pt x="189978" y="111111"/>
                    <a:pt x="161407" y="123747"/>
                    <a:pt x="132685" y="133675"/>
                  </a:cubicBezTo>
                  <a:cubicBezTo>
                    <a:pt x="103311" y="143803"/>
                    <a:pt x="73736" y="151124"/>
                    <a:pt x="44412" y="155486"/>
                  </a:cubicBezTo>
                  <a:cubicBezTo>
                    <a:pt x="45366" y="183815"/>
                    <a:pt x="50036" y="241527"/>
                    <a:pt x="70874" y="306259"/>
                  </a:cubicBezTo>
                  <a:cubicBezTo>
                    <a:pt x="87896" y="359207"/>
                    <a:pt x="112249" y="406490"/>
                    <a:pt x="143330" y="446752"/>
                  </a:cubicBezTo>
                  <a:cubicBezTo>
                    <a:pt x="179785" y="494085"/>
                    <a:pt x="225729" y="531991"/>
                    <a:pt x="280059" y="559519"/>
                  </a:cubicBezTo>
                  <a:cubicBezTo>
                    <a:pt x="334590" y="531841"/>
                    <a:pt x="380735" y="493734"/>
                    <a:pt x="417290" y="446101"/>
                  </a:cubicBezTo>
                  <a:cubicBezTo>
                    <a:pt x="448371" y="405587"/>
                    <a:pt x="472725" y="358054"/>
                    <a:pt x="489646" y="304855"/>
                  </a:cubicBezTo>
                  <a:cubicBezTo>
                    <a:pt x="510183" y="240424"/>
                    <a:pt x="514752" y="183514"/>
                    <a:pt x="515656" y="155486"/>
                  </a:cubicBezTo>
                  <a:cubicBezTo>
                    <a:pt x="486382" y="151124"/>
                    <a:pt x="456757" y="143803"/>
                    <a:pt x="427383" y="133675"/>
                  </a:cubicBezTo>
                  <a:cubicBezTo>
                    <a:pt x="398661" y="123747"/>
                    <a:pt x="370090" y="111111"/>
                    <a:pt x="342423" y="96069"/>
                  </a:cubicBezTo>
                  <a:cubicBezTo>
                    <a:pt x="314354" y="80827"/>
                    <a:pt x="293014" y="66286"/>
                    <a:pt x="280059" y="56759"/>
                  </a:cubicBezTo>
                  <a:close/>
                  <a:moveTo>
                    <a:pt x="280059" y="0"/>
                  </a:moveTo>
                  <a:lnTo>
                    <a:pt x="294319" y="12034"/>
                  </a:lnTo>
                  <a:cubicBezTo>
                    <a:pt x="294571" y="12234"/>
                    <a:pt x="320982" y="34346"/>
                    <a:pt x="364567" y="57862"/>
                  </a:cubicBezTo>
                  <a:cubicBezTo>
                    <a:pt x="404335" y="79373"/>
                    <a:pt x="467101" y="106599"/>
                    <a:pt x="540110" y="114070"/>
                  </a:cubicBezTo>
                  <a:lnTo>
                    <a:pt x="559140" y="116025"/>
                  </a:lnTo>
                  <a:lnTo>
                    <a:pt x="559944" y="135079"/>
                  </a:lnTo>
                  <a:cubicBezTo>
                    <a:pt x="560094" y="138488"/>
                    <a:pt x="563107" y="219766"/>
                    <a:pt x="531774" y="318242"/>
                  </a:cubicBezTo>
                  <a:cubicBezTo>
                    <a:pt x="513246" y="376305"/>
                    <a:pt x="486533" y="428351"/>
                    <a:pt x="452338" y="472926"/>
                  </a:cubicBezTo>
                  <a:cubicBezTo>
                    <a:pt x="409407" y="528883"/>
                    <a:pt x="354625" y="573006"/>
                    <a:pt x="289549" y="604043"/>
                  </a:cubicBezTo>
                  <a:lnTo>
                    <a:pt x="280059" y="608556"/>
                  </a:lnTo>
                  <a:lnTo>
                    <a:pt x="270519" y="604043"/>
                  </a:lnTo>
                  <a:cubicBezTo>
                    <a:pt x="205443" y="573006"/>
                    <a:pt x="150661" y="528883"/>
                    <a:pt x="107730" y="472926"/>
                  </a:cubicBezTo>
                  <a:cubicBezTo>
                    <a:pt x="73535" y="428351"/>
                    <a:pt x="46822" y="376305"/>
                    <a:pt x="28294" y="318242"/>
                  </a:cubicBezTo>
                  <a:cubicBezTo>
                    <a:pt x="-3039" y="219766"/>
                    <a:pt x="24" y="138488"/>
                    <a:pt x="124" y="135079"/>
                  </a:cubicBezTo>
                  <a:lnTo>
                    <a:pt x="978" y="116025"/>
                  </a:lnTo>
                  <a:lnTo>
                    <a:pt x="19958" y="114070"/>
                  </a:lnTo>
                  <a:cubicBezTo>
                    <a:pt x="92967" y="106599"/>
                    <a:pt x="155733" y="79373"/>
                    <a:pt x="195501" y="57862"/>
                  </a:cubicBezTo>
                  <a:cubicBezTo>
                    <a:pt x="239086" y="34346"/>
                    <a:pt x="265497" y="12234"/>
                    <a:pt x="265799" y="12034"/>
                  </a:cubicBezTo>
                  <a:close/>
                </a:path>
              </a:pathLst>
            </a:custGeom>
            <a:solidFill>
              <a:srgbClr val="19C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CE720DA0-1997-4F03-A2D2-44788D9A77BC}"/>
              </a:ext>
            </a:extLst>
          </p:cNvPr>
          <p:cNvGrpSpPr/>
          <p:nvPr/>
        </p:nvGrpSpPr>
        <p:grpSpPr>
          <a:xfrm>
            <a:off x="6532228" y="4303973"/>
            <a:ext cx="1080694" cy="1253604"/>
            <a:chOff x="6506911" y="4273588"/>
            <a:chExt cx="1461528" cy="1695373"/>
          </a:xfrm>
        </p:grpSpPr>
        <p:sp>
          <p:nvSpPr>
            <p:cNvPr id="14" name="六边形 13">
              <a:extLst>
                <a:ext uri="{FF2B5EF4-FFF2-40B4-BE49-F238E27FC236}">
                  <a16:creationId xmlns:a16="http://schemas.microsoft.com/office/drawing/2014/main" id="{1D142A91-5EBC-4D99-AC92-42A52B8222E4}"/>
                </a:ext>
              </a:extLst>
            </p:cNvPr>
            <p:cNvSpPr/>
            <p:nvPr/>
          </p:nvSpPr>
          <p:spPr>
            <a:xfrm rot="5400000">
              <a:off x="6541017" y="4520708"/>
              <a:ext cx="1393314" cy="1201133"/>
            </a:xfrm>
            <a:prstGeom prst="hexagon">
              <a:avLst/>
            </a:prstGeom>
            <a:solidFill>
              <a:srgbClr val="FC39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5" name="六边形 14">
              <a:extLst>
                <a:ext uri="{FF2B5EF4-FFF2-40B4-BE49-F238E27FC236}">
                  <a16:creationId xmlns:a16="http://schemas.microsoft.com/office/drawing/2014/main" id="{BD460C86-DD7F-4E34-B470-04601A3CDB00}"/>
                </a:ext>
              </a:extLst>
            </p:cNvPr>
            <p:cNvSpPr/>
            <p:nvPr/>
          </p:nvSpPr>
          <p:spPr>
            <a:xfrm rot="5400000">
              <a:off x="6389988" y="4390511"/>
              <a:ext cx="1695373" cy="1461528"/>
            </a:xfrm>
            <a:prstGeom prst="hexagon">
              <a:avLst/>
            </a:prstGeom>
            <a:noFill/>
            <a:ln w="57150">
              <a:solidFill>
                <a:srgbClr val="FC395B">
                  <a:alpha val="25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6" name="椭圆 15">
              <a:extLst>
                <a:ext uri="{FF2B5EF4-FFF2-40B4-BE49-F238E27FC236}">
                  <a16:creationId xmlns:a16="http://schemas.microsoft.com/office/drawing/2014/main" id="{2BE7E87C-B14E-4BF0-AD9C-3BC412721E48}"/>
                </a:ext>
              </a:extLst>
            </p:cNvPr>
            <p:cNvSpPr/>
            <p:nvPr/>
          </p:nvSpPr>
          <p:spPr>
            <a:xfrm>
              <a:off x="6798087" y="4681688"/>
              <a:ext cx="879174" cy="879174"/>
            </a:xfrm>
            <a:prstGeom prst="ellipse">
              <a:avLst/>
            </a:prstGeom>
            <a:solidFill>
              <a:srgbClr val="2020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17" name="Oval 28">
              <a:extLst>
                <a:ext uri="{FF2B5EF4-FFF2-40B4-BE49-F238E27FC236}">
                  <a16:creationId xmlns:a16="http://schemas.microsoft.com/office/drawing/2014/main" id="{441D1EF2-6925-4C9A-8BFF-D08B8F6518C1}"/>
                </a:ext>
              </a:extLst>
            </p:cNvPr>
            <p:cNvSpPr/>
            <p:nvPr/>
          </p:nvSpPr>
          <p:spPr>
            <a:xfrm>
              <a:off x="7035804" y="4960128"/>
              <a:ext cx="403740" cy="322294"/>
            </a:xfrm>
            <a:custGeom>
              <a:avLst/>
              <a:gdLst>
                <a:gd name="connsiteX0" fmla="*/ 208357 w 539466"/>
                <a:gd name="connsiteY0" fmla="*/ 395115 h 430641"/>
                <a:gd name="connsiteX1" fmla="*/ 203511 w 539466"/>
                <a:gd name="connsiteY1" fmla="*/ 422567 h 430641"/>
                <a:gd name="connsiteX2" fmla="*/ 331109 w 539466"/>
                <a:gd name="connsiteY2" fmla="*/ 422567 h 430641"/>
                <a:gd name="connsiteX3" fmla="*/ 318188 w 539466"/>
                <a:gd name="connsiteY3" fmla="*/ 395115 h 430641"/>
                <a:gd name="connsiteX4" fmla="*/ 30688 w 539466"/>
                <a:gd name="connsiteY4" fmla="*/ 354745 h 430641"/>
                <a:gd name="connsiteX5" fmla="*/ 22612 w 539466"/>
                <a:gd name="connsiteY5" fmla="*/ 385427 h 430641"/>
                <a:gd name="connsiteX6" fmla="*/ 518469 w 539466"/>
                <a:gd name="connsiteY6" fmla="*/ 385427 h 430641"/>
                <a:gd name="connsiteX7" fmla="*/ 508778 w 539466"/>
                <a:gd name="connsiteY7" fmla="*/ 354745 h 430641"/>
                <a:gd name="connsiteX8" fmla="*/ 22612 w 539466"/>
                <a:gd name="connsiteY8" fmla="*/ 340212 h 430641"/>
                <a:gd name="connsiteX9" fmla="*/ 515239 w 539466"/>
                <a:gd name="connsiteY9" fmla="*/ 340212 h 430641"/>
                <a:gd name="connsiteX10" fmla="*/ 528160 w 539466"/>
                <a:gd name="connsiteY10" fmla="*/ 349901 h 430641"/>
                <a:gd name="connsiteX11" fmla="*/ 537851 w 539466"/>
                <a:gd name="connsiteY11" fmla="*/ 388656 h 430641"/>
                <a:gd name="connsiteX12" fmla="*/ 539466 w 539466"/>
                <a:gd name="connsiteY12" fmla="*/ 393501 h 430641"/>
                <a:gd name="connsiteX13" fmla="*/ 539466 w 539466"/>
                <a:gd name="connsiteY13" fmla="*/ 417723 h 430641"/>
                <a:gd name="connsiteX14" fmla="*/ 526545 w 539466"/>
                <a:gd name="connsiteY14" fmla="*/ 430641 h 430641"/>
                <a:gd name="connsiteX15" fmla="*/ 12921 w 539466"/>
                <a:gd name="connsiteY15" fmla="*/ 430641 h 430641"/>
                <a:gd name="connsiteX16" fmla="*/ 0 w 539466"/>
                <a:gd name="connsiteY16" fmla="*/ 417723 h 430641"/>
                <a:gd name="connsiteX17" fmla="*/ 0 w 539466"/>
                <a:gd name="connsiteY17" fmla="*/ 393501 h 430641"/>
                <a:gd name="connsiteX18" fmla="*/ 1615 w 539466"/>
                <a:gd name="connsiteY18" fmla="*/ 388656 h 430641"/>
                <a:gd name="connsiteX19" fmla="*/ 9691 w 539466"/>
                <a:gd name="connsiteY19" fmla="*/ 349901 h 430641"/>
                <a:gd name="connsiteX20" fmla="*/ 22612 w 539466"/>
                <a:gd name="connsiteY20" fmla="*/ 340212 h 430641"/>
                <a:gd name="connsiteX21" fmla="*/ 339174 w 539466"/>
                <a:gd name="connsiteY21" fmla="*/ 171013 h 430641"/>
                <a:gd name="connsiteX22" fmla="*/ 340789 w 539466"/>
                <a:gd name="connsiteY22" fmla="*/ 171013 h 430641"/>
                <a:gd name="connsiteX23" fmla="*/ 416685 w 539466"/>
                <a:gd name="connsiteY23" fmla="*/ 191945 h 430641"/>
                <a:gd name="connsiteX24" fmla="*/ 418299 w 539466"/>
                <a:gd name="connsiteY24" fmla="*/ 191945 h 430641"/>
                <a:gd name="connsiteX25" fmla="*/ 418299 w 539466"/>
                <a:gd name="connsiteY25" fmla="*/ 193556 h 430641"/>
                <a:gd name="connsiteX26" fmla="*/ 418299 w 539466"/>
                <a:gd name="connsiteY26" fmla="*/ 195166 h 430641"/>
                <a:gd name="connsiteX27" fmla="*/ 389233 w 539466"/>
                <a:gd name="connsiteY27" fmla="*/ 204827 h 430641"/>
                <a:gd name="connsiteX28" fmla="*/ 429603 w 539466"/>
                <a:gd name="connsiteY28" fmla="*/ 245081 h 430641"/>
                <a:gd name="connsiteX29" fmla="*/ 429603 w 539466"/>
                <a:gd name="connsiteY29" fmla="*/ 246691 h 430641"/>
                <a:gd name="connsiteX30" fmla="*/ 416685 w 539466"/>
                <a:gd name="connsiteY30" fmla="*/ 261183 h 430641"/>
                <a:gd name="connsiteX31" fmla="*/ 413455 w 539466"/>
                <a:gd name="connsiteY31" fmla="*/ 261183 h 430641"/>
                <a:gd name="connsiteX32" fmla="*/ 373085 w 539466"/>
                <a:gd name="connsiteY32" fmla="*/ 220929 h 430641"/>
                <a:gd name="connsiteX33" fmla="*/ 368240 w 539466"/>
                <a:gd name="connsiteY33" fmla="*/ 254742 h 430641"/>
                <a:gd name="connsiteX34" fmla="*/ 366626 w 539466"/>
                <a:gd name="connsiteY34" fmla="*/ 254742 h 430641"/>
                <a:gd name="connsiteX35" fmla="*/ 365011 w 539466"/>
                <a:gd name="connsiteY35" fmla="*/ 253132 h 430641"/>
                <a:gd name="connsiteX36" fmla="*/ 339174 w 539466"/>
                <a:gd name="connsiteY36" fmla="*/ 172623 h 430641"/>
                <a:gd name="connsiteX37" fmla="*/ 339174 w 539466"/>
                <a:gd name="connsiteY37" fmla="*/ 171013 h 430641"/>
                <a:gd name="connsiteX38" fmla="*/ 50166 w 539466"/>
                <a:gd name="connsiteY38" fmla="*/ 40313 h 430641"/>
                <a:gd name="connsiteX39" fmla="*/ 50166 w 539466"/>
                <a:gd name="connsiteY39" fmla="*/ 293479 h 430641"/>
                <a:gd name="connsiteX40" fmla="*/ 491114 w 539466"/>
                <a:gd name="connsiteY40" fmla="*/ 293479 h 430641"/>
                <a:gd name="connsiteX41" fmla="*/ 491114 w 539466"/>
                <a:gd name="connsiteY41" fmla="*/ 40313 h 430641"/>
                <a:gd name="connsiteX42" fmla="*/ 30783 w 539466"/>
                <a:gd name="connsiteY42" fmla="*/ 0 h 430641"/>
                <a:gd name="connsiteX43" fmla="*/ 510497 w 539466"/>
                <a:gd name="connsiteY43" fmla="*/ 0 h 430641"/>
                <a:gd name="connsiteX44" fmla="*/ 529879 w 539466"/>
                <a:gd name="connsiteY44" fmla="*/ 20963 h 430641"/>
                <a:gd name="connsiteX45" fmla="*/ 529879 w 539466"/>
                <a:gd name="connsiteY45" fmla="*/ 312829 h 430641"/>
                <a:gd name="connsiteX46" fmla="*/ 510497 w 539466"/>
                <a:gd name="connsiteY46" fmla="*/ 332179 h 430641"/>
                <a:gd name="connsiteX47" fmla="*/ 30783 w 539466"/>
                <a:gd name="connsiteY47" fmla="*/ 332179 h 430641"/>
                <a:gd name="connsiteX48" fmla="*/ 11401 w 539466"/>
                <a:gd name="connsiteY48" fmla="*/ 312829 h 430641"/>
                <a:gd name="connsiteX49" fmla="*/ 11401 w 539466"/>
                <a:gd name="connsiteY49" fmla="*/ 20963 h 430641"/>
                <a:gd name="connsiteX50" fmla="*/ 30783 w 539466"/>
                <a:gd name="connsiteY50" fmla="*/ 0 h 430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539466" h="430641">
                  <a:moveTo>
                    <a:pt x="208357" y="395115"/>
                  </a:moveTo>
                  <a:lnTo>
                    <a:pt x="203511" y="422567"/>
                  </a:lnTo>
                  <a:lnTo>
                    <a:pt x="331109" y="422567"/>
                  </a:lnTo>
                  <a:lnTo>
                    <a:pt x="318188" y="395115"/>
                  </a:lnTo>
                  <a:close/>
                  <a:moveTo>
                    <a:pt x="30688" y="354745"/>
                  </a:moveTo>
                  <a:lnTo>
                    <a:pt x="22612" y="385427"/>
                  </a:lnTo>
                  <a:lnTo>
                    <a:pt x="518469" y="385427"/>
                  </a:lnTo>
                  <a:lnTo>
                    <a:pt x="508778" y="354745"/>
                  </a:lnTo>
                  <a:close/>
                  <a:moveTo>
                    <a:pt x="22612" y="340212"/>
                  </a:moveTo>
                  <a:lnTo>
                    <a:pt x="515239" y="340212"/>
                  </a:lnTo>
                  <a:cubicBezTo>
                    <a:pt x="521699" y="340212"/>
                    <a:pt x="526545" y="343442"/>
                    <a:pt x="528160" y="349901"/>
                  </a:cubicBezTo>
                  <a:lnTo>
                    <a:pt x="537851" y="388656"/>
                  </a:lnTo>
                  <a:cubicBezTo>
                    <a:pt x="539466" y="390271"/>
                    <a:pt x="539466" y="391886"/>
                    <a:pt x="539466" y="393501"/>
                  </a:cubicBezTo>
                  <a:lnTo>
                    <a:pt x="539466" y="417723"/>
                  </a:lnTo>
                  <a:cubicBezTo>
                    <a:pt x="539466" y="425797"/>
                    <a:pt x="533005" y="430641"/>
                    <a:pt x="526545" y="430641"/>
                  </a:cubicBezTo>
                  <a:lnTo>
                    <a:pt x="12921" y="430641"/>
                  </a:lnTo>
                  <a:cubicBezTo>
                    <a:pt x="6461" y="430641"/>
                    <a:pt x="0" y="425797"/>
                    <a:pt x="0" y="417723"/>
                  </a:cubicBezTo>
                  <a:lnTo>
                    <a:pt x="0" y="393501"/>
                  </a:lnTo>
                  <a:cubicBezTo>
                    <a:pt x="0" y="391886"/>
                    <a:pt x="0" y="390271"/>
                    <a:pt x="1615" y="388656"/>
                  </a:cubicBezTo>
                  <a:lnTo>
                    <a:pt x="9691" y="349901"/>
                  </a:lnTo>
                  <a:cubicBezTo>
                    <a:pt x="11306" y="343442"/>
                    <a:pt x="17767" y="340212"/>
                    <a:pt x="22612" y="340212"/>
                  </a:cubicBezTo>
                  <a:close/>
                  <a:moveTo>
                    <a:pt x="339174" y="171013"/>
                  </a:moveTo>
                  <a:cubicBezTo>
                    <a:pt x="340789" y="171013"/>
                    <a:pt x="340789" y="171013"/>
                    <a:pt x="340789" y="171013"/>
                  </a:cubicBezTo>
                  <a:lnTo>
                    <a:pt x="416685" y="191945"/>
                  </a:lnTo>
                  <a:cubicBezTo>
                    <a:pt x="416685" y="191945"/>
                    <a:pt x="418299" y="191945"/>
                    <a:pt x="418299" y="191945"/>
                  </a:cubicBezTo>
                  <a:cubicBezTo>
                    <a:pt x="418299" y="191945"/>
                    <a:pt x="418299" y="193556"/>
                    <a:pt x="418299" y="193556"/>
                  </a:cubicBezTo>
                  <a:cubicBezTo>
                    <a:pt x="418299" y="193556"/>
                    <a:pt x="418299" y="193556"/>
                    <a:pt x="418299" y="195166"/>
                  </a:cubicBezTo>
                  <a:lnTo>
                    <a:pt x="389233" y="204827"/>
                  </a:lnTo>
                  <a:lnTo>
                    <a:pt x="429603" y="245081"/>
                  </a:lnTo>
                  <a:cubicBezTo>
                    <a:pt x="429603" y="245081"/>
                    <a:pt x="429603" y="246691"/>
                    <a:pt x="429603" y="246691"/>
                  </a:cubicBezTo>
                  <a:lnTo>
                    <a:pt x="416685" y="261183"/>
                  </a:lnTo>
                  <a:cubicBezTo>
                    <a:pt x="415070" y="261183"/>
                    <a:pt x="413455" y="261183"/>
                    <a:pt x="413455" y="261183"/>
                  </a:cubicBezTo>
                  <a:lnTo>
                    <a:pt x="373085" y="220929"/>
                  </a:lnTo>
                  <a:lnTo>
                    <a:pt x="368240" y="254742"/>
                  </a:lnTo>
                  <a:cubicBezTo>
                    <a:pt x="366626" y="254742"/>
                    <a:pt x="366626" y="254742"/>
                    <a:pt x="366626" y="254742"/>
                  </a:cubicBezTo>
                  <a:cubicBezTo>
                    <a:pt x="365011" y="254742"/>
                    <a:pt x="365011" y="254742"/>
                    <a:pt x="365011" y="253132"/>
                  </a:cubicBezTo>
                  <a:lnTo>
                    <a:pt x="339174" y="172623"/>
                  </a:lnTo>
                  <a:cubicBezTo>
                    <a:pt x="339174" y="172623"/>
                    <a:pt x="339174" y="172623"/>
                    <a:pt x="339174" y="171013"/>
                  </a:cubicBezTo>
                  <a:close/>
                  <a:moveTo>
                    <a:pt x="50166" y="40313"/>
                  </a:moveTo>
                  <a:lnTo>
                    <a:pt x="50166" y="293479"/>
                  </a:lnTo>
                  <a:lnTo>
                    <a:pt x="491114" y="293479"/>
                  </a:lnTo>
                  <a:lnTo>
                    <a:pt x="491114" y="40313"/>
                  </a:lnTo>
                  <a:close/>
                  <a:moveTo>
                    <a:pt x="30783" y="0"/>
                  </a:moveTo>
                  <a:lnTo>
                    <a:pt x="510497" y="0"/>
                  </a:lnTo>
                  <a:cubicBezTo>
                    <a:pt x="521803" y="0"/>
                    <a:pt x="529879" y="9675"/>
                    <a:pt x="529879" y="20963"/>
                  </a:cubicBezTo>
                  <a:lnTo>
                    <a:pt x="529879" y="312829"/>
                  </a:lnTo>
                  <a:cubicBezTo>
                    <a:pt x="529879" y="324116"/>
                    <a:pt x="521803" y="332179"/>
                    <a:pt x="510497" y="332179"/>
                  </a:cubicBezTo>
                  <a:lnTo>
                    <a:pt x="30783" y="332179"/>
                  </a:lnTo>
                  <a:cubicBezTo>
                    <a:pt x="19477" y="332179"/>
                    <a:pt x="11401" y="324116"/>
                    <a:pt x="11401" y="312829"/>
                  </a:cubicBezTo>
                  <a:lnTo>
                    <a:pt x="11401" y="20963"/>
                  </a:lnTo>
                  <a:cubicBezTo>
                    <a:pt x="11401" y="9675"/>
                    <a:pt x="19477" y="0"/>
                    <a:pt x="30783" y="0"/>
                  </a:cubicBezTo>
                  <a:close/>
                </a:path>
              </a:pathLst>
            </a:custGeom>
            <a:solidFill>
              <a:srgbClr val="FC39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08C319E-C240-47CB-937A-630F00ADDE97}"/>
              </a:ext>
            </a:extLst>
          </p:cNvPr>
          <p:cNvGrpSpPr/>
          <p:nvPr/>
        </p:nvGrpSpPr>
        <p:grpSpPr>
          <a:xfrm>
            <a:off x="3089324" y="2378944"/>
            <a:ext cx="2605795" cy="1190124"/>
            <a:chOff x="8766300" y="2327897"/>
            <a:chExt cx="2605795" cy="1190124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C615F484-700B-44F4-96A0-51CBAA28CFED}"/>
                </a:ext>
              </a:extLst>
            </p:cNvPr>
            <p:cNvSpPr txBox="1"/>
            <p:nvPr/>
          </p:nvSpPr>
          <p:spPr>
            <a:xfrm>
              <a:off x="8766301" y="2327897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5CCD4B45-7D6F-47BE-BAE3-4965FC4CECD5}"/>
                </a:ext>
              </a:extLst>
            </p:cNvPr>
            <p:cNvSpPr txBox="1"/>
            <p:nvPr/>
          </p:nvSpPr>
          <p:spPr>
            <a:xfrm>
              <a:off x="8766300" y="2728894"/>
              <a:ext cx="2605795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D0A1CF6A-7518-41BC-A54F-6B7A06828880}"/>
              </a:ext>
            </a:extLst>
          </p:cNvPr>
          <p:cNvGrpSpPr/>
          <p:nvPr/>
        </p:nvGrpSpPr>
        <p:grpSpPr>
          <a:xfrm>
            <a:off x="7833604" y="2378944"/>
            <a:ext cx="2605795" cy="1190124"/>
            <a:chOff x="8766300" y="2327897"/>
            <a:chExt cx="2605795" cy="1190124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5B6D173-BA5D-4E9D-B2D2-EF9918E4B81D}"/>
                </a:ext>
              </a:extLst>
            </p:cNvPr>
            <p:cNvSpPr txBox="1"/>
            <p:nvPr/>
          </p:nvSpPr>
          <p:spPr>
            <a:xfrm>
              <a:off x="8766301" y="2327897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3913D3B4-B523-4140-94AA-194827A1AFCE}"/>
                </a:ext>
              </a:extLst>
            </p:cNvPr>
            <p:cNvSpPr txBox="1"/>
            <p:nvPr/>
          </p:nvSpPr>
          <p:spPr>
            <a:xfrm>
              <a:off x="8766300" y="2728894"/>
              <a:ext cx="2605795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4BE3EC40-625D-4389-A8C0-F0598A5F0F59}"/>
              </a:ext>
            </a:extLst>
          </p:cNvPr>
          <p:cNvGrpSpPr/>
          <p:nvPr/>
        </p:nvGrpSpPr>
        <p:grpSpPr>
          <a:xfrm>
            <a:off x="3089324" y="4452219"/>
            <a:ext cx="2605795" cy="1190124"/>
            <a:chOff x="8766300" y="2327897"/>
            <a:chExt cx="2605795" cy="1190124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8BA3ED4D-3D35-4C7E-9AF4-0FFA4BC4F4E4}"/>
                </a:ext>
              </a:extLst>
            </p:cNvPr>
            <p:cNvSpPr txBox="1"/>
            <p:nvPr/>
          </p:nvSpPr>
          <p:spPr>
            <a:xfrm>
              <a:off x="8766301" y="2327897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076CD776-3D07-4ECF-BE55-ED6BBC23BC8E}"/>
                </a:ext>
              </a:extLst>
            </p:cNvPr>
            <p:cNvSpPr txBox="1"/>
            <p:nvPr/>
          </p:nvSpPr>
          <p:spPr>
            <a:xfrm>
              <a:off x="8766300" y="2728894"/>
              <a:ext cx="2605795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7B32026F-9251-49B9-B930-EC3AFFF3EAFE}"/>
              </a:ext>
            </a:extLst>
          </p:cNvPr>
          <p:cNvGrpSpPr/>
          <p:nvPr/>
        </p:nvGrpSpPr>
        <p:grpSpPr>
          <a:xfrm>
            <a:off x="7833604" y="4452219"/>
            <a:ext cx="2605795" cy="1190124"/>
            <a:chOff x="8766300" y="2327897"/>
            <a:chExt cx="2605795" cy="1190124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8F4C590E-AFB2-48AB-85B5-1CF06B14B85B}"/>
                </a:ext>
              </a:extLst>
            </p:cNvPr>
            <p:cNvSpPr txBox="1"/>
            <p:nvPr/>
          </p:nvSpPr>
          <p:spPr>
            <a:xfrm>
              <a:off x="8766301" y="2327897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584BCEBD-5759-42E8-B2B7-3CED96CAE07C}"/>
                </a:ext>
              </a:extLst>
            </p:cNvPr>
            <p:cNvSpPr txBox="1"/>
            <p:nvPr/>
          </p:nvSpPr>
          <p:spPr>
            <a:xfrm>
              <a:off x="8766300" y="2728894"/>
              <a:ext cx="2605795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35" name="组合 34">
            <a:extLst>
              <a:ext uri="{FF2B5EF4-FFF2-40B4-BE49-F238E27FC236}">
                <a16:creationId xmlns:a16="http://schemas.microsoft.com/office/drawing/2014/main" id="{BA424F06-0B37-4A79-A46F-F81D78343586}"/>
              </a:ext>
            </a:extLst>
          </p:cNvPr>
          <p:cNvGrpSpPr/>
          <p:nvPr/>
        </p:nvGrpSpPr>
        <p:grpSpPr>
          <a:xfrm flipH="1">
            <a:off x="910673" y="608325"/>
            <a:ext cx="3368102" cy="756010"/>
            <a:chOff x="7893985" y="608325"/>
            <a:chExt cx="3368102" cy="756010"/>
          </a:xfrm>
        </p:grpSpPr>
        <p:sp>
          <p:nvSpPr>
            <p:cNvPr id="36" name="文本框 35">
              <a:extLst>
                <a:ext uri="{FF2B5EF4-FFF2-40B4-BE49-F238E27FC236}">
                  <a16:creationId xmlns:a16="http://schemas.microsoft.com/office/drawing/2014/main" id="{20036535-26F9-47FD-A190-1ABE2A7F9AA5}"/>
                </a:ext>
              </a:extLst>
            </p:cNvPr>
            <p:cNvSpPr txBox="1"/>
            <p:nvPr/>
          </p:nvSpPr>
          <p:spPr>
            <a:xfrm>
              <a:off x="7893985" y="718004"/>
              <a:ext cx="3368102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600" dirty="0">
                  <a:gradFill>
                    <a:gsLst>
                      <a:gs pos="20000">
                        <a:srgbClr val="FC395B"/>
                      </a:gs>
                      <a:gs pos="84000">
                        <a:srgbClr val="63EBE1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Job awareness</a:t>
              </a:r>
              <a:endParaRPr lang="zh-CN" altLang="en-US" sz="3600" dirty="0">
                <a:gradFill>
                  <a:gsLst>
                    <a:gs pos="20000">
                      <a:srgbClr val="FC395B"/>
                    </a:gs>
                    <a:gs pos="84000">
                      <a:srgbClr val="63EBE1"/>
                    </a:gs>
                  </a:gsLst>
                  <a:lin ang="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37" name="组合 36">
              <a:extLst>
                <a:ext uri="{FF2B5EF4-FFF2-40B4-BE49-F238E27FC236}">
                  <a16:creationId xmlns:a16="http://schemas.microsoft.com/office/drawing/2014/main" id="{4D3DC734-6DEC-4A04-BA8E-472050B4D0D6}"/>
                </a:ext>
              </a:extLst>
            </p:cNvPr>
            <p:cNvGrpSpPr/>
            <p:nvPr/>
          </p:nvGrpSpPr>
          <p:grpSpPr>
            <a:xfrm>
              <a:off x="10464698" y="608325"/>
              <a:ext cx="644524" cy="127918"/>
              <a:chOff x="7094118" y="1931677"/>
              <a:chExt cx="1127863" cy="223846"/>
            </a:xfrm>
          </p:grpSpPr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3452BB94-A776-4AEE-B32A-DEAB4CBF3E93}"/>
                  </a:ext>
                </a:extLst>
              </p:cNvPr>
              <p:cNvSpPr/>
              <p:nvPr/>
            </p:nvSpPr>
            <p:spPr>
              <a:xfrm>
                <a:off x="7094118" y="1931677"/>
                <a:ext cx="223846" cy="223846"/>
              </a:xfrm>
              <a:prstGeom prst="ellipse">
                <a:avLst/>
              </a:prstGeom>
              <a:solidFill>
                <a:srgbClr val="FC3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76C2DB4F-32EB-4FAC-95DB-7458C273CD21}"/>
                  </a:ext>
                </a:extLst>
              </p:cNvPr>
              <p:cNvSpPr/>
              <p:nvPr/>
            </p:nvSpPr>
            <p:spPr>
              <a:xfrm>
                <a:off x="7546127" y="1931677"/>
                <a:ext cx="223846" cy="223846"/>
              </a:xfrm>
              <a:prstGeom prst="ellipse">
                <a:avLst/>
              </a:prstGeom>
              <a:solidFill>
                <a:srgbClr val="19C0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D207B09C-E785-4638-BF2B-4658C92EBFBF}"/>
                  </a:ext>
                </a:extLst>
              </p:cNvPr>
              <p:cNvSpPr/>
              <p:nvPr/>
            </p:nvSpPr>
            <p:spPr>
              <a:xfrm>
                <a:off x="7998135" y="1931677"/>
                <a:ext cx="223846" cy="223846"/>
              </a:xfrm>
              <a:prstGeom prst="ellipse">
                <a:avLst/>
              </a:prstGeom>
              <a:solidFill>
                <a:srgbClr val="E9C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76893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DF4BEBAA-4584-4D23-98E8-12067BD6D09B}"/>
              </a:ext>
            </a:extLst>
          </p:cNvPr>
          <p:cNvSpPr/>
          <p:nvPr/>
        </p:nvSpPr>
        <p:spPr>
          <a:xfrm>
            <a:off x="8337412" y="2347524"/>
            <a:ext cx="2050217" cy="3710376"/>
          </a:xfrm>
          <a:custGeom>
            <a:avLst/>
            <a:gdLst>
              <a:gd name="connsiteX0" fmla="*/ 1207142 w 1790410"/>
              <a:gd name="connsiteY0" fmla="*/ 0 h 3240190"/>
              <a:gd name="connsiteX1" fmla="*/ 1790410 w 1790410"/>
              <a:gd name="connsiteY1" fmla="*/ 0 h 3240190"/>
              <a:gd name="connsiteX2" fmla="*/ 583268 w 1790410"/>
              <a:gd name="connsiteY2" fmla="*/ 3240190 h 3240190"/>
              <a:gd name="connsiteX3" fmla="*/ 0 w 1790410"/>
              <a:gd name="connsiteY3" fmla="*/ 3240190 h 324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410" h="3240190">
                <a:moveTo>
                  <a:pt x="1207142" y="0"/>
                </a:moveTo>
                <a:lnTo>
                  <a:pt x="1790410" y="0"/>
                </a:lnTo>
                <a:lnTo>
                  <a:pt x="583268" y="3240190"/>
                </a:lnTo>
                <a:lnTo>
                  <a:pt x="0" y="3240190"/>
                </a:lnTo>
                <a:close/>
              </a:path>
            </a:pathLst>
          </a:custGeom>
          <a:solidFill>
            <a:srgbClr val="FC3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FEA2F883-E9C0-4885-84B6-2471B5230864}"/>
              </a:ext>
            </a:extLst>
          </p:cNvPr>
          <p:cNvSpPr/>
          <p:nvPr/>
        </p:nvSpPr>
        <p:spPr>
          <a:xfrm>
            <a:off x="6511131" y="0"/>
            <a:ext cx="5077851" cy="5838300"/>
          </a:xfrm>
          <a:custGeom>
            <a:avLst/>
            <a:gdLst>
              <a:gd name="connsiteX0" fmla="*/ 3855964 w 4434376"/>
              <a:gd name="connsiteY0" fmla="*/ 0 h 5098459"/>
              <a:gd name="connsiteX1" fmla="*/ 4434376 w 4434376"/>
              <a:gd name="connsiteY1" fmla="*/ 0 h 5098459"/>
              <a:gd name="connsiteX2" fmla="*/ 3011194 w 4434376"/>
              <a:gd name="connsiteY2" fmla="*/ 3820081 h 5098459"/>
              <a:gd name="connsiteX3" fmla="*/ 2432782 w 4434376"/>
              <a:gd name="connsiteY3" fmla="*/ 3820081 h 5098459"/>
              <a:gd name="connsiteX4" fmla="*/ 3101511 w 4434376"/>
              <a:gd name="connsiteY4" fmla="*/ 0 h 5098459"/>
              <a:gd name="connsiteX5" fmla="*/ 3679924 w 4434376"/>
              <a:gd name="connsiteY5" fmla="*/ 0 h 5098459"/>
              <a:gd name="connsiteX6" fmla="*/ 1997920 w 4434376"/>
              <a:gd name="connsiteY6" fmla="*/ 4514807 h 5098459"/>
              <a:gd name="connsiteX7" fmla="*/ 1419507 w 4434376"/>
              <a:gd name="connsiteY7" fmla="*/ 4514807 h 5098459"/>
              <a:gd name="connsiteX8" fmla="*/ 2347060 w 4434376"/>
              <a:gd name="connsiteY8" fmla="*/ 0 h 5098459"/>
              <a:gd name="connsiteX9" fmla="*/ 2925473 w 4434376"/>
              <a:gd name="connsiteY9" fmla="*/ 0 h 5098459"/>
              <a:gd name="connsiteX10" fmla="*/ 1026027 w 4434376"/>
              <a:gd name="connsiteY10" fmla="*/ 5098459 h 5098459"/>
              <a:gd name="connsiteX11" fmla="*/ 447614 w 4434376"/>
              <a:gd name="connsiteY11" fmla="*/ 5098459 h 5098459"/>
              <a:gd name="connsiteX12" fmla="*/ 1592608 w 4434376"/>
              <a:gd name="connsiteY12" fmla="*/ 0 h 5098459"/>
              <a:gd name="connsiteX13" fmla="*/ 2171023 w 4434376"/>
              <a:gd name="connsiteY13" fmla="*/ 0 h 5098459"/>
              <a:gd name="connsiteX14" fmla="*/ 578413 w 4434376"/>
              <a:gd name="connsiteY14" fmla="*/ 4274849 h 5098459"/>
              <a:gd name="connsiteX15" fmla="*/ 0 w 4434376"/>
              <a:gd name="connsiteY15" fmla="*/ 4274849 h 509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34376" h="5098459">
                <a:moveTo>
                  <a:pt x="3855964" y="0"/>
                </a:moveTo>
                <a:lnTo>
                  <a:pt x="4434376" y="0"/>
                </a:lnTo>
                <a:lnTo>
                  <a:pt x="3011194" y="3820081"/>
                </a:lnTo>
                <a:lnTo>
                  <a:pt x="2432782" y="3820081"/>
                </a:lnTo>
                <a:close/>
                <a:moveTo>
                  <a:pt x="3101511" y="0"/>
                </a:moveTo>
                <a:lnTo>
                  <a:pt x="3679924" y="0"/>
                </a:lnTo>
                <a:lnTo>
                  <a:pt x="1997920" y="4514807"/>
                </a:lnTo>
                <a:lnTo>
                  <a:pt x="1419507" y="4514807"/>
                </a:lnTo>
                <a:close/>
                <a:moveTo>
                  <a:pt x="2347060" y="0"/>
                </a:moveTo>
                <a:lnTo>
                  <a:pt x="2925473" y="0"/>
                </a:lnTo>
                <a:lnTo>
                  <a:pt x="1026027" y="5098459"/>
                </a:lnTo>
                <a:lnTo>
                  <a:pt x="447614" y="5098459"/>
                </a:lnTo>
                <a:close/>
                <a:moveTo>
                  <a:pt x="1592608" y="0"/>
                </a:moveTo>
                <a:lnTo>
                  <a:pt x="2171023" y="0"/>
                </a:lnTo>
                <a:lnTo>
                  <a:pt x="578413" y="4274849"/>
                </a:lnTo>
                <a:lnTo>
                  <a:pt x="0" y="4274849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6391" r="-3620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D1C7B81D-869E-40E2-8B0F-F4791B194C2A}"/>
              </a:ext>
            </a:extLst>
          </p:cNvPr>
          <p:cNvSpPr/>
          <p:nvPr/>
        </p:nvSpPr>
        <p:spPr>
          <a:xfrm>
            <a:off x="6527751" y="492336"/>
            <a:ext cx="2050217" cy="3710376"/>
          </a:xfrm>
          <a:custGeom>
            <a:avLst/>
            <a:gdLst>
              <a:gd name="connsiteX0" fmla="*/ 1207142 w 1790410"/>
              <a:gd name="connsiteY0" fmla="*/ 0 h 3240190"/>
              <a:gd name="connsiteX1" fmla="*/ 1790410 w 1790410"/>
              <a:gd name="connsiteY1" fmla="*/ 0 h 3240190"/>
              <a:gd name="connsiteX2" fmla="*/ 583268 w 1790410"/>
              <a:gd name="connsiteY2" fmla="*/ 3240190 h 3240190"/>
              <a:gd name="connsiteX3" fmla="*/ 0 w 1790410"/>
              <a:gd name="connsiteY3" fmla="*/ 3240190 h 324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410" h="3240190">
                <a:moveTo>
                  <a:pt x="1207142" y="0"/>
                </a:moveTo>
                <a:lnTo>
                  <a:pt x="1790410" y="0"/>
                </a:lnTo>
                <a:lnTo>
                  <a:pt x="583268" y="3240190"/>
                </a:lnTo>
                <a:lnTo>
                  <a:pt x="0" y="3240190"/>
                </a:lnTo>
                <a:close/>
              </a:path>
            </a:pathLst>
          </a:custGeom>
          <a:solidFill>
            <a:srgbClr val="19C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DC49902-6DBD-4817-A640-366FD0F8B1E6}"/>
              </a:ext>
            </a:extLst>
          </p:cNvPr>
          <p:cNvSpPr txBox="1"/>
          <p:nvPr/>
        </p:nvSpPr>
        <p:spPr>
          <a:xfrm>
            <a:off x="1291309" y="2478248"/>
            <a:ext cx="5617051" cy="92333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66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altLang="zh-CN" sz="5400" dirty="0">
                <a:sym typeface="+mn-lt"/>
              </a:rPr>
              <a:t>career planning</a:t>
            </a:r>
            <a:endParaRPr lang="zh-CN" altLang="en-US" sz="5400" dirty="0"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0C4B6EBD-CF1E-4C6C-8EA6-A698EBE7399E}"/>
              </a:ext>
            </a:extLst>
          </p:cNvPr>
          <p:cNvCxnSpPr>
            <a:cxnSpLocks/>
          </p:cNvCxnSpPr>
          <p:nvPr/>
        </p:nvCxnSpPr>
        <p:spPr>
          <a:xfrm>
            <a:off x="1092199" y="3677221"/>
            <a:ext cx="4373163" cy="0"/>
          </a:xfrm>
          <a:prstGeom prst="line">
            <a:avLst/>
          </a:prstGeom>
          <a:ln w="19050">
            <a:solidFill>
              <a:srgbClr val="FC3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A0DAA2C-25AC-4B29-AC65-E5C3C061D3AF}"/>
              </a:ext>
            </a:extLst>
          </p:cNvPr>
          <p:cNvCxnSpPr>
            <a:cxnSpLocks/>
          </p:cNvCxnSpPr>
          <p:nvPr/>
        </p:nvCxnSpPr>
        <p:spPr>
          <a:xfrm>
            <a:off x="787399" y="3848671"/>
            <a:ext cx="38481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136BED85-7FD4-457C-83B1-509D990EE7AB}"/>
              </a:ext>
            </a:extLst>
          </p:cNvPr>
          <p:cNvSpPr txBox="1"/>
          <p:nvPr/>
        </p:nvSpPr>
        <p:spPr>
          <a:xfrm>
            <a:off x="1350490" y="1817323"/>
            <a:ext cx="4440710" cy="8463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30000"/>
              </a:lnSpc>
              <a:defRPr sz="4000" i="1" spc="300">
                <a:gradFill flip="none" rotWithShape="1">
                  <a:gsLst>
                    <a:gs pos="20000">
                      <a:srgbClr val="FC395B"/>
                    </a:gs>
                    <a:gs pos="84000">
                      <a:srgbClr val="63EBE1"/>
                    </a:gs>
                  </a:gsLst>
                  <a:lin ang="0" scaled="1"/>
                  <a:tileRect/>
                </a:gra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 04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1022B67-DAF8-4416-BEE6-A7CED7743C05}"/>
              </a:ext>
            </a:extLst>
          </p:cNvPr>
          <p:cNvSpPr txBox="1"/>
          <p:nvPr/>
        </p:nvSpPr>
        <p:spPr>
          <a:xfrm>
            <a:off x="1376087" y="3962971"/>
            <a:ext cx="4440710" cy="5490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2269861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1" grpId="0" animBg="1"/>
      <p:bldP spid="18" grpId="0"/>
      <p:bldP spid="21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roup 2">
            <a:extLst>
              <a:ext uri="{FF2B5EF4-FFF2-40B4-BE49-F238E27FC236}">
                <a16:creationId xmlns:a16="http://schemas.microsoft.com/office/drawing/2014/main" id="{14B9B64A-4AB6-43B0-94F9-017192A1B5A6}"/>
              </a:ext>
            </a:extLst>
          </p:cNvPr>
          <p:cNvGrpSpPr/>
          <p:nvPr/>
        </p:nvGrpSpPr>
        <p:grpSpPr>
          <a:xfrm>
            <a:off x="1321841" y="2367339"/>
            <a:ext cx="644524" cy="644524"/>
            <a:chOff x="6725116" y="2784476"/>
            <a:chExt cx="1039812" cy="1039812"/>
          </a:xfrm>
        </p:grpSpPr>
        <p:sp>
          <p:nvSpPr>
            <p:cNvPr id="61" name="椭圆 60">
              <a:extLst>
                <a:ext uri="{FF2B5EF4-FFF2-40B4-BE49-F238E27FC236}">
                  <a16:creationId xmlns:a16="http://schemas.microsoft.com/office/drawing/2014/main" id="{8508DA91-7327-402D-965D-4A96D3E4D3A6}"/>
                </a:ext>
              </a:extLst>
            </p:cNvPr>
            <p:cNvSpPr/>
            <p:nvPr/>
          </p:nvSpPr>
          <p:spPr>
            <a:xfrm>
              <a:off x="6725116" y="2784476"/>
              <a:ext cx="1039812" cy="1039812"/>
            </a:xfrm>
            <a:prstGeom prst="ellipse">
              <a:avLst/>
            </a:prstGeom>
            <a:solidFill>
              <a:srgbClr val="FC39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2" name="Oval 7">
              <a:extLst>
                <a:ext uri="{FF2B5EF4-FFF2-40B4-BE49-F238E27FC236}">
                  <a16:creationId xmlns:a16="http://schemas.microsoft.com/office/drawing/2014/main" id="{54E82422-93D4-4C95-8699-AFE97435FC3C}"/>
                </a:ext>
              </a:extLst>
            </p:cNvPr>
            <p:cNvSpPr/>
            <p:nvPr/>
          </p:nvSpPr>
          <p:spPr>
            <a:xfrm>
              <a:off x="7028764" y="3062288"/>
              <a:ext cx="432515" cy="484188"/>
            </a:xfrm>
            <a:custGeom>
              <a:avLst/>
              <a:gdLst>
                <a:gd name="connsiteX0" fmla="*/ 238516 w 512285"/>
                <a:gd name="connsiteY0" fmla="*/ 414332 h 573488"/>
                <a:gd name="connsiteX1" fmla="*/ 273800 w 512285"/>
                <a:gd name="connsiteY1" fmla="*/ 414332 h 573488"/>
                <a:gd name="connsiteX2" fmla="*/ 273800 w 512285"/>
                <a:gd name="connsiteY2" fmla="*/ 485737 h 573488"/>
                <a:gd name="connsiteX3" fmla="*/ 368464 w 512285"/>
                <a:gd name="connsiteY3" fmla="*/ 573488 h 573488"/>
                <a:gd name="connsiteX4" fmla="*/ 333180 w 512285"/>
                <a:gd name="connsiteY4" fmla="*/ 573488 h 573488"/>
                <a:gd name="connsiteX5" fmla="*/ 273800 w 512285"/>
                <a:gd name="connsiteY5" fmla="*/ 521870 h 573488"/>
                <a:gd name="connsiteX6" fmla="*/ 273800 w 512285"/>
                <a:gd name="connsiteY6" fmla="*/ 573488 h 573488"/>
                <a:gd name="connsiteX7" fmla="*/ 238516 w 512285"/>
                <a:gd name="connsiteY7" fmla="*/ 573488 h 573488"/>
                <a:gd name="connsiteX8" fmla="*/ 238516 w 512285"/>
                <a:gd name="connsiteY8" fmla="*/ 521870 h 573488"/>
                <a:gd name="connsiteX9" fmla="*/ 179136 w 512285"/>
                <a:gd name="connsiteY9" fmla="*/ 573488 h 573488"/>
                <a:gd name="connsiteX10" fmla="*/ 142992 w 512285"/>
                <a:gd name="connsiteY10" fmla="*/ 573488 h 573488"/>
                <a:gd name="connsiteX11" fmla="*/ 238516 w 512285"/>
                <a:gd name="connsiteY11" fmla="*/ 485737 h 573488"/>
                <a:gd name="connsiteX12" fmla="*/ 36197 w 512285"/>
                <a:gd name="connsiteY12" fmla="*/ 103203 h 573488"/>
                <a:gd name="connsiteX13" fmla="*/ 72352 w 512285"/>
                <a:gd name="connsiteY13" fmla="*/ 103203 h 573488"/>
                <a:gd name="connsiteX14" fmla="*/ 72352 w 512285"/>
                <a:gd name="connsiteY14" fmla="*/ 365380 h 573488"/>
                <a:gd name="connsiteX15" fmla="*/ 439933 w 512285"/>
                <a:gd name="connsiteY15" fmla="*/ 365380 h 573488"/>
                <a:gd name="connsiteX16" fmla="*/ 439933 w 512285"/>
                <a:gd name="connsiteY16" fmla="*/ 103203 h 573488"/>
                <a:gd name="connsiteX17" fmla="*/ 476088 w 512285"/>
                <a:gd name="connsiteY17" fmla="*/ 103203 h 573488"/>
                <a:gd name="connsiteX18" fmla="*/ 476088 w 512285"/>
                <a:gd name="connsiteY18" fmla="*/ 401483 h 573488"/>
                <a:gd name="connsiteX19" fmla="*/ 36197 w 512285"/>
                <a:gd name="connsiteY19" fmla="*/ 401483 h 573488"/>
                <a:gd name="connsiteX20" fmla="*/ 253990 w 512285"/>
                <a:gd name="connsiteY20" fmla="*/ 24091 h 573488"/>
                <a:gd name="connsiteX21" fmla="*/ 233326 w 512285"/>
                <a:gd name="connsiteY21" fmla="*/ 38718 h 573488"/>
                <a:gd name="connsiteX22" fmla="*/ 274654 w 512285"/>
                <a:gd name="connsiteY22" fmla="*/ 38718 h 573488"/>
                <a:gd name="connsiteX23" fmla="*/ 253990 w 512285"/>
                <a:gd name="connsiteY23" fmla="*/ 24091 h 573488"/>
                <a:gd name="connsiteX24" fmla="*/ 253990 w 512285"/>
                <a:gd name="connsiteY24" fmla="*/ 0 h 573488"/>
                <a:gd name="connsiteX25" fmla="*/ 298761 w 512285"/>
                <a:gd name="connsiteY25" fmla="*/ 38718 h 573488"/>
                <a:gd name="connsiteX26" fmla="*/ 493343 w 512285"/>
                <a:gd name="connsiteY26" fmla="*/ 38718 h 573488"/>
                <a:gd name="connsiteX27" fmla="*/ 512285 w 512285"/>
                <a:gd name="connsiteY27" fmla="*/ 62809 h 573488"/>
                <a:gd name="connsiteX28" fmla="*/ 493343 w 512285"/>
                <a:gd name="connsiteY28" fmla="*/ 86900 h 573488"/>
                <a:gd name="connsiteX29" fmla="*/ 18081 w 512285"/>
                <a:gd name="connsiteY29" fmla="*/ 86900 h 573488"/>
                <a:gd name="connsiteX30" fmla="*/ 0 w 512285"/>
                <a:gd name="connsiteY30" fmla="*/ 62809 h 573488"/>
                <a:gd name="connsiteX31" fmla="*/ 18081 w 512285"/>
                <a:gd name="connsiteY31" fmla="*/ 38718 h 573488"/>
                <a:gd name="connsiteX32" fmla="*/ 209219 w 512285"/>
                <a:gd name="connsiteY32" fmla="*/ 38718 h 573488"/>
                <a:gd name="connsiteX33" fmla="*/ 253990 w 512285"/>
                <a:gd name="connsiteY33" fmla="*/ 0 h 5734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512285" h="573488">
                  <a:moveTo>
                    <a:pt x="238516" y="414332"/>
                  </a:moveTo>
                  <a:lnTo>
                    <a:pt x="273800" y="414332"/>
                  </a:lnTo>
                  <a:lnTo>
                    <a:pt x="273800" y="485737"/>
                  </a:lnTo>
                  <a:cubicBezTo>
                    <a:pt x="327156" y="492620"/>
                    <a:pt x="368464" y="528752"/>
                    <a:pt x="368464" y="573488"/>
                  </a:cubicBezTo>
                  <a:lnTo>
                    <a:pt x="333180" y="573488"/>
                  </a:lnTo>
                  <a:cubicBezTo>
                    <a:pt x="333180" y="548539"/>
                    <a:pt x="307363" y="527032"/>
                    <a:pt x="273800" y="521870"/>
                  </a:cubicBezTo>
                  <a:lnTo>
                    <a:pt x="273800" y="573488"/>
                  </a:lnTo>
                  <a:lnTo>
                    <a:pt x="238516" y="573488"/>
                  </a:lnTo>
                  <a:lnTo>
                    <a:pt x="238516" y="521870"/>
                  </a:lnTo>
                  <a:cubicBezTo>
                    <a:pt x="204954" y="527032"/>
                    <a:pt x="179136" y="548539"/>
                    <a:pt x="179136" y="573488"/>
                  </a:cubicBezTo>
                  <a:lnTo>
                    <a:pt x="142992" y="573488"/>
                  </a:lnTo>
                  <a:cubicBezTo>
                    <a:pt x="142992" y="528752"/>
                    <a:pt x="184300" y="492620"/>
                    <a:pt x="238516" y="485737"/>
                  </a:cubicBezTo>
                  <a:close/>
                  <a:moveTo>
                    <a:pt x="36197" y="103203"/>
                  </a:moveTo>
                  <a:lnTo>
                    <a:pt x="72352" y="103203"/>
                  </a:lnTo>
                  <a:lnTo>
                    <a:pt x="72352" y="365380"/>
                  </a:lnTo>
                  <a:lnTo>
                    <a:pt x="439933" y="365380"/>
                  </a:lnTo>
                  <a:lnTo>
                    <a:pt x="439933" y="103203"/>
                  </a:lnTo>
                  <a:lnTo>
                    <a:pt x="476088" y="103203"/>
                  </a:lnTo>
                  <a:lnTo>
                    <a:pt x="476088" y="401483"/>
                  </a:lnTo>
                  <a:lnTo>
                    <a:pt x="36197" y="401483"/>
                  </a:lnTo>
                  <a:close/>
                  <a:moveTo>
                    <a:pt x="253990" y="24091"/>
                  </a:moveTo>
                  <a:cubicBezTo>
                    <a:pt x="244519" y="24091"/>
                    <a:pt x="236770" y="30114"/>
                    <a:pt x="233326" y="38718"/>
                  </a:cubicBezTo>
                  <a:lnTo>
                    <a:pt x="274654" y="38718"/>
                  </a:lnTo>
                  <a:cubicBezTo>
                    <a:pt x="272071" y="30114"/>
                    <a:pt x="263461" y="24091"/>
                    <a:pt x="253990" y="24091"/>
                  </a:cubicBezTo>
                  <a:close/>
                  <a:moveTo>
                    <a:pt x="253990" y="0"/>
                  </a:moveTo>
                  <a:cubicBezTo>
                    <a:pt x="277237" y="0"/>
                    <a:pt x="295317" y="17208"/>
                    <a:pt x="298761" y="38718"/>
                  </a:cubicBezTo>
                  <a:lnTo>
                    <a:pt x="493343" y="38718"/>
                  </a:lnTo>
                  <a:cubicBezTo>
                    <a:pt x="503675" y="38718"/>
                    <a:pt x="512285" y="49903"/>
                    <a:pt x="512285" y="62809"/>
                  </a:cubicBezTo>
                  <a:cubicBezTo>
                    <a:pt x="512285" y="75715"/>
                    <a:pt x="503675" y="86900"/>
                    <a:pt x="493343" y="86900"/>
                  </a:cubicBezTo>
                  <a:lnTo>
                    <a:pt x="18081" y="86900"/>
                  </a:lnTo>
                  <a:cubicBezTo>
                    <a:pt x="7749" y="86900"/>
                    <a:pt x="0" y="75715"/>
                    <a:pt x="0" y="62809"/>
                  </a:cubicBezTo>
                  <a:cubicBezTo>
                    <a:pt x="0" y="49903"/>
                    <a:pt x="7749" y="38718"/>
                    <a:pt x="18081" y="38718"/>
                  </a:cubicBezTo>
                  <a:lnTo>
                    <a:pt x="209219" y="38718"/>
                  </a:lnTo>
                  <a:cubicBezTo>
                    <a:pt x="212663" y="17208"/>
                    <a:pt x="230743" y="0"/>
                    <a:pt x="25399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:a16="http://schemas.microsoft.com/office/drawing/2014/main" id="{6F6C4CC9-9870-4B13-83D6-EC25921B4025}"/>
              </a:ext>
            </a:extLst>
          </p:cNvPr>
          <p:cNvGrpSpPr/>
          <p:nvPr/>
        </p:nvGrpSpPr>
        <p:grpSpPr>
          <a:xfrm flipH="1">
            <a:off x="2162034" y="2278607"/>
            <a:ext cx="3331290" cy="1151275"/>
            <a:chOff x="7053970" y="5251904"/>
            <a:chExt cx="3331290" cy="1151275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F289EF1E-5CD4-4DC1-BDF7-5CF25B58A37C}"/>
                </a:ext>
              </a:extLst>
            </p:cNvPr>
            <p:cNvSpPr txBox="1"/>
            <p:nvPr/>
          </p:nvSpPr>
          <p:spPr>
            <a:xfrm>
              <a:off x="7053970" y="5664515"/>
              <a:ext cx="331677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367E8ED6-118C-42B9-AC1B-12B83A31A585}"/>
                </a:ext>
              </a:extLst>
            </p:cNvPr>
            <p:cNvSpPr txBox="1"/>
            <p:nvPr/>
          </p:nvSpPr>
          <p:spPr>
            <a:xfrm>
              <a:off x="8279555" y="5251904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3" name="Group 9">
            <a:extLst>
              <a:ext uri="{FF2B5EF4-FFF2-40B4-BE49-F238E27FC236}">
                <a16:creationId xmlns:a16="http://schemas.microsoft.com/office/drawing/2014/main" id="{0180E198-D408-4362-B11B-809D64321BE3}"/>
              </a:ext>
            </a:extLst>
          </p:cNvPr>
          <p:cNvGrpSpPr/>
          <p:nvPr/>
        </p:nvGrpSpPr>
        <p:grpSpPr>
          <a:xfrm>
            <a:off x="1321841" y="3547373"/>
            <a:ext cx="644524" cy="644524"/>
            <a:chOff x="6725116" y="2784476"/>
            <a:chExt cx="1039812" cy="1039812"/>
          </a:xfrm>
        </p:grpSpPr>
        <p:sp>
          <p:nvSpPr>
            <p:cNvPr id="64" name="椭圆 63">
              <a:extLst>
                <a:ext uri="{FF2B5EF4-FFF2-40B4-BE49-F238E27FC236}">
                  <a16:creationId xmlns:a16="http://schemas.microsoft.com/office/drawing/2014/main" id="{D0C4C785-5F15-4ACF-A9D8-24C620F41462}"/>
                </a:ext>
              </a:extLst>
            </p:cNvPr>
            <p:cNvSpPr/>
            <p:nvPr/>
          </p:nvSpPr>
          <p:spPr>
            <a:xfrm>
              <a:off x="6725116" y="2784476"/>
              <a:ext cx="1039812" cy="1039812"/>
            </a:xfrm>
            <a:prstGeom prst="ellipse">
              <a:avLst/>
            </a:prstGeom>
            <a:solidFill>
              <a:srgbClr val="E9C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5" name="Oval 14">
              <a:extLst>
                <a:ext uri="{FF2B5EF4-FFF2-40B4-BE49-F238E27FC236}">
                  <a16:creationId xmlns:a16="http://schemas.microsoft.com/office/drawing/2014/main" id="{0D535439-CA84-4BE5-B6C9-AA79989D9EE3}"/>
                </a:ext>
              </a:extLst>
            </p:cNvPr>
            <p:cNvSpPr/>
            <p:nvPr/>
          </p:nvSpPr>
          <p:spPr>
            <a:xfrm>
              <a:off x="7021803" y="3062288"/>
              <a:ext cx="446436" cy="484188"/>
            </a:xfrm>
            <a:custGeom>
              <a:avLst/>
              <a:gdLst>
                <a:gd name="connsiteX0" fmla="*/ 546381 w 557893"/>
                <a:gd name="connsiteY0" fmla="*/ 346236 h 605070"/>
                <a:gd name="connsiteX1" fmla="*/ 547615 w 557893"/>
                <a:gd name="connsiteY1" fmla="*/ 346236 h 605070"/>
                <a:gd name="connsiteX2" fmla="*/ 557863 w 557893"/>
                <a:gd name="connsiteY2" fmla="*/ 357510 h 605070"/>
                <a:gd name="connsiteX3" fmla="*/ 554352 w 557893"/>
                <a:gd name="connsiteY3" fmla="*/ 433777 h 605070"/>
                <a:gd name="connsiteX4" fmla="*/ 548374 w 557893"/>
                <a:gd name="connsiteY4" fmla="*/ 445146 h 605070"/>
                <a:gd name="connsiteX5" fmla="*/ 544484 w 557893"/>
                <a:gd name="connsiteY5" fmla="*/ 446283 h 605070"/>
                <a:gd name="connsiteX6" fmla="*/ 536987 w 557893"/>
                <a:gd name="connsiteY6" fmla="*/ 441736 h 605070"/>
                <a:gd name="connsiteX7" fmla="*/ 513359 w 557893"/>
                <a:gd name="connsiteY7" fmla="*/ 418334 h 605070"/>
                <a:gd name="connsiteX8" fmla="*/ 504629 w 557893"/>
                <a:gd name="connsiteY8" fmla="*/ 427051 h 605070"/>
                <a:gd name="connsiteX9" fmla="*/ 432320 w 557893"/>
                <a:gd name="connsiteY9" fmla="*/ 499244 h 605070"/>
                <a:gd name="connsiteX10" fmla="*/ 425868 w 557893"/>
                <a:gd name="connsiteY10" fmla="*/ 505686 h 605070"/>
                <a:gd name="connsiteX11" fmla="*/ 410115 w 557893"/>
                <a:gd name="connsiteY11" fmla="*/ 521413 h 605070"/>
                <a:gd name="connsiteX12" fmla="*/ 335720 w 557893"/>
                <a:gd name="connsiteY12" fmla="*/ 595691 h 605070"/>
                <a:gd name="connsiteX13" fmla="*/ 331354 w 557893"/>
                <a:gd name="connsiteY13" fmla="*/ 600049 h 605070"/>
                <a:gd name="connsiteX14" fmla="*/ 319208 w 557893"/>
                <a:gd name="connsiteY14" fmla="*/ 605070 h 605070"/>
                <a:gd name="connsiteX15" fmla="*/ 307062 w 557893"/>
                <a:gd name="connsiteY15" fmla="*/ 600049 h 605070"/>
                <a:gd name="connsiteX16" fmla="*/ 302792 w 557893"/>
                <a:gd name="connsiteY16" fmla="*/ 595691 h 605070"/>
                <a:gd name="connsiteX17" fmla="*/ 286945 w 557893"/>
                <a:gd name="connsiteY17" fmla="*/ 579963 h 605070"/>
                <a:gd name="connsiteX18" fmla="*/ 212549 w 557893"/>
                <a:gd name="connsiteY18" fmla="*/ 505686 h 605070"/>
                <a:gd name="connsiteX19" fmla="*/ 208943 w 557893"/>
                <a:gd name="connsiteY19" fmla="*/ 501991 h 605070"/>
                <a:gd name="connsiteX20" fmla="*/ 130846 w 557893"/>
                <a:gd name="connsiteY20" fmla="*/ 579963 h 605070"/>
                <a:gd name="connsiteX21" fmla="*/ 118700 w 557893"/>
                <a:gd name="connsiteY21" fmla="*/ 584985 h 605070"/>
                <a:gd name="connsiteX22" fmla="*/ 106554 w 557893"/>
                <a:gd name="connsiteY22" fmla="*/ 579963 h 605070"/>
                <a:gd name="connsiteX23" fmla="*/ 102283 w 557893"/>
                <a:gd name="connsiteY23" fmla="*/ 575605 h 605070"/>
                <a:gd name="connsiteX24" fmla="*/ 102283 w 557893"/>
                <a:gd name="connsiteY24" fmla="*/ 551257 h 605070"/>
                <a:gd name="connsiteX25" fmla="*/ 192431 w 557893"/>
                <a:gd name="connsiteY25" fmla="*/ 461158 h 605070"/>
                <a:gd name="connsiteX26" fmla="*/ 196797 w 557893"/>
                <a:gd name="connsiteY26" fmla="*/ 456894 h 605070"/>
                <a:gd name="connsiteX27" fmla="*/ 208943 w 557893"/>
                <a:gd name="connsiteY27" fmla="*/ 451873 h 605070"/>
                <a:gd name="connsiteX28" fmla="*/ 221089 w 557893"/>
                <a:gd name="connsiteY28" fmla="*/ 456894 h 605070"/>
                <a:gd name="connsiteX29" fmla="*/ 225359 w 557893"/>
                <a:gd name="connsiteY29" fmla="*/ 461158 h 605070"/>
                <a:gd name="connsiteX30" fmla="*/ 241206 w 557893"/>
                <a:gd name="connsiteY30" fmla="*/ 476979 h 605070"/>
                <a:gd name="connsiteX31" fmla="*/ 315602 w 557893"/>
                <a:gd name="connsiteY31" fmla="*/ 551257 h 605070"/>
                <a:gd name="connsiteX32" fmla="*/ 319208 w 557893"/>
                <a:gd name="connsiteY32" fmla="*/ 554952 h 605070"/>
                <a:gd name="connsiteX33" fmla="*/ 381458 w 557893"/>
                <a:gd name="connsiteY33" fmla="*/ 492801 h 605070"/>
                <a:gd name="connsiteX34" fmla="*/ 397305 w 557893"/>
                <a:gd name="connsiteY34" fmla="*/ 476979 h 605070"/>
                <a:gd name="connsiteX35" fmla="*/ 403758 w 557893"/>
                <a:gd name="connsiteY35" fmla="*/ 470537 h 605070"/>
                <a:gd name="connsiteX36" fmla="*/ 476161 w 557893"/>
                <a:gd name="connsiteY36" fmla="*/ 398439 h 605070"/>
                <a:gd name="connsiteX37" fmla="*/ 484986 w 557893"/>
                <a:gd name="connsiteY37" fmla="*/ 389533 h 605070"/>
                <a:gd name="connsiteX38" fmla="*/ 460788 w 557893"/>
                <a:gd name="connsiteY38" fmla="*/ 365563 h 605070"/>
                <a:gd name="connsiteX39" fmla="*/ 457752 w 557893"/>
                <a:gd name="connsiteY39" fmla="*/ 355236 h 605070"/>
                <a:gd name="connsiteX40" fmla="*/ 468000 w 557893"/>
                <a:gd name="connsiteY40" fmla="*/ 349931 h 605070"/>
                <a:gd name="connsiteX41" fmla="*/ 546381 w 557893"/>
                <a:gd name="connsiteY41" fmla="*/ 346236 h 605070"/>
                <a:gd name="connsiteX42" fmla="*/ 278625 w 557893"/>
                <a:gd name="connsiteY42" fmla="*/ 278352 h 605070"/>
                <a:gd name="connsiteX43" fmla="*/ 371816 w 557893"/>
                <a:gd name="connsiteY43" fmla="*/ 329810 h 605070"/>
                <a:gd name="connsiteX44" fmla="*/ 412053 w 557893"/>
                <a:gd name="connsiteY44" fmla="*/ 405338 h 605070"/>
                <a:gd name="connsiteX45" fmla="*/ 412148 w 557893"/>
                <a:gd name="connsiteY45" fmla="*/ 405717 h 605070"/>
                <a:gd name="connsiteX46" fmla="*/ 412148 w 557893"/>
                <a:gd name="connsiteY46" fmla="*/ 408086 h 605070"/>
                <a:gd name="connsiteX47" fmla="*/ 412243 w 557893"/>
                <a:gd name="connsiteY47" fmla="*/ 412919 h 605070"/>
                <a:gd name="connsiteX48" fmla="*/ 379123 w 557893"/>
                <a:gd name="connsiteY48" fmla="*/ 445992 h 605070"/>
                <a:gd name="connsiteX49" fmla="*/ 372670 w 557893"/>
                <a:gd name="connsiteY49" fmla="*/ 452436 h 605070"/>
                <a:gd name="connsiteX50" fmla="*/ 356822 w 557893"/>
                <a:gd name="connsiteY50" fmla="*/ 468262 h 605070"/>
                <a:gd name="connsiteX51" fmla="*/ 319147 w 557893"/>
                <a:gd name="connsiteY51" fmla="*/ 505884 h 605070"/>
                <a:gd name="connsiteX52" fmla="*/ 265623 w 557893"/>
                <a:gd name="connsiteY52" fmla="*/ 452436 h 605070"/>
                <a:gd name="connsiteX53" fmla="*/ 249775 w 557893"/>
                <a:gd name="connsiteY53" fmla="*/ 436705 h 605070"/>
                <a:gd name="connsiteX54" fmla="*/ 245505 w 557893"/>
                <a:gd name="connsiteY54" fmla="*/ 432346 h 605070"/>
                <a:gd name="connsiteX55" fmla="*/ 208779 w 557893"/>
                <a:gd name="connsiteY55" fmla="*/ 417184 h 605070"/>
                <a:gd name="connsiteX56" fmla="*/ 172148 w 557893"/>
                <a:gd name="connsiteY56" fmla="*/ 432346 h 605070"/>
                <a:gd name="connsiteX57" fmla="*/ 167782 w 557893"/>
                <a:gd name="connsiteY57" fmla="*/ 436705 h 605070"/>
                <a:gd name="connsiteX58" fmla="*/ 89490 w 557893"/>
                <a:gd name="connsiteY58" fmla="*/ 514887 h 605070"/>
                <a:gd name="connsiteX59" fmla="*/ 190 w 557893"/>
                <a:gd name="connsiteY59" fmla="*/ 514792 h 605070"/>
                <a:gd name="connsiteX60" fmla="*/ 0 w 557893"/>
                <a:gd name="connsiteY60" fmla="*/ 405433 h 605070"/>
                <a:gd name="connsiteX61" fmla="*/ 40237 w 557893"/>
                <a:gd name="connsiteY61" fmla="*/ 329904 h 605070"/>
                <a:gd name="connsiteX62" fmla="*/ 133429 w 557893"/>
                <a:gd name="connsiteY62" fmla="*/ 278447 h 605070"/>
                <a:gd name="connsiteX63" fmla="*/ 172527 w 557893"/>
                <a:gd name="connsiteY63" fmla="*/ 401926 h 605070"/>
                <a:gd name="connsiteX64" fmla="*/ 195398 w 557893"/>
                <a:gd name="connsiteY64" fmla="*/ 337201 h 605070"/>
                <a:gd name="connsiteX65" fmla="*/ 205932 w 557893"/>
                <a:gd name="connsiteY65" fmla="*/ 278447 h 605070"/>
                <a:gd name="connsiteX66" fmla="*/ 206121 w 557893"/>
                <a:gd name="connsiteY66" fmla="*/ 278447 h 605070"/>
                <a:gd name="connsiteX67" fmla="*/ 206406 w 557893"/>
                <a:gd name="connsiteY67" fmla="*/ 278447 h 605070"/>
                <a:gd name="connsiteX68" fmla="*/ 216940 w 557893"/>
                <a:gd name="connsiteY68" fmla="*/ 337201 h 605070"/>
                <a:gd name="connsiteX69" fmla="*/ 239811 w 557893"/>
                <a:gd name="connsiteY69" fmla="*/ 401926 h 605070"/>
                <a:gd name="connsiteX70" fmla="*/ 406730 w 557893"/>
                <a:gd name="connsiteY70" fmla="*/ 85850 h 605070"/>
                <a:gd name="connsiteX71" fmla="*/ 412614 w 557893"/>
                <a:gd name="connsiteY71" fmla="*/ 85850 h 605070"/>
                <a:gd name="connsiteX72" fmla="*/ 426185 w 557893"/>
                <a:gd name="connsiteY72" fmla="*/ 99398 h 605070"/>
                <a:gd name="connsiteX73" fmla="*/ 435770 w 557893"/>
                <a:gd name="connsiteY73" fmla="*/ 110483 h 605070"/>
                <a:gd name="connsiteX74" fmla="*/ 456838 w 557893"/>
                <a:gd name="connsiteY74" fmla="*/ 116641 h 605070"/>
                <a:gd name="connsiteX75" fmla="*/ 460728 w 557893"/>
                <a:gd name="connsiteY75" fmla="*/ 124788 h 605070"/>
                <a:gd name="connsiteX76" fmla="*/ 455509 w 557893"/>
                <a:gd name="connsiteY76" fmla="*/ 142221 h 605070"/>
                <a:gd name="connsiteX77" fmla="*/ 446778 w 557893"/>
                <a:gd name="connsiteY77" fmla="*/ 145821 h 605070"/>
                <a:gd name="connsiteX78" fmla="*/ 413563 w 557893"/>
                <a:gd name="connsiteY78" fmla="*/ 139284 h 605070"/>
                <a:gd name="connsiteX79" fmla="*/ 404642 w 557893"/>
                <a:gd name="connsiteY79" fmla="*/ 141084 h 605070"/>
                <a:gd name="connsiteX80" fmla="*/ 401511 w 557893"/>
                <a:gd name="connsiteY80" fmla="*/ 163443 h 605070"/>
                <a:gd name="connsiteX81" fmla="*/ 415936 w 557893"/>
                <a:gd name="connsiteY81" fmla="*/ 171496 h 605070"/>
                <a:gd name="connsiteX82" fmla="*/ 442223 w 557893"/>
                <a:gd name="connsiteY82" fmla="*/ 183338 h 605070"/>
                <a:gd name="connsiteX83" fmla="*/ 457407 w 557893"/>
                <a:gd name="connsiteY83" fmla="*/ 255152 h 605070"/>
                <a:gd name="connsiteX84" fmla="*/ 431214 w 557893"/>
                <a:gd name="connsiteY84" fmla="*/ 271921 h 605070"/>
                <a:gd name="connsiteX85" fmla="*/ 424951 w 557893"/>
                <a:gd name="connsiteY85" fmla="*/ 280258 h 605070"/>
                <a:gd name="connsiteX86" fmla="*/ 424951 w 557893"/>
                <a:gd name="connsiteY86" fmla="*/ 294185 h 605070"/>
                <a:gd name="connsiteX87" fmla="*/ 418688 w 557893"/>
                <a:gd name="connsiteY87" fmla="*/ 300627 h 605070"/>
                <a:gd name="connsiteX88" fmla="*/ 403693 w 557893"/>
                <a:gd name="connsiteY88" fmla="*/ 300627 h 605070"/>
                <a:gd name="connsiteX89" fmla="*/ 397240 w 557893"/>
                <a:gd name="connsiteY89" fmla="*/ 293806 h 605070"/>
                <a:gd name="connsiteX90" fmla="*/ 397050 w 557893"/>
                <a:gd name="connsiteY90" fmla="*/ 283669 h 605070"/>
                <a:gd name="connsiteX91" fmla="*/ 389648 w 557893"/>
                <a:gd name="connsiteY91" fmla="*/ 274668 h 605070"/>
                <a:gd name="connsiteX92" fmla="*/ 362886 w 557893"/>
                <a:gd name="connsiteY92" fmla="*/ 267089 h 605070"/>
                <a:gd name="connsiteX93" fmla="*/ 357192 w 557893"/>
                <a:gd name="connsiteY93" fmla="*/ 255246 h 605070"/>
                <a:gd name="connsiteX94" fmla="*/ 361653 w 557893"/>
                <a:gd name="connsiteY94" fmla="*/ 239804 h 605070"/>
                <a:gd name="connsiteX95" fmla="*/ 370668 w 557893"/>
                <a:gd name="connsiteY95" fmla="*/ 236014 h 605070"/>
                <a:gd name="connsiteX96" fmla="*/ 400277 w 557893"/>
                <a:gd name="connsiteY96" fmla="*/ 244920 h 605070"/>
                <a:gd name="connsiteX97" fmla="*/ 419732 w 557893"/>
                <a:gd name="connsiteY97" fmla="*/ 242362 h 605070"/>
                <a:gd name="connsiteX98" fmla="*/ 423243 w 557893"/>
                <a:gd name="connsiteY98" fmla="*/ 215929 h 605070"/>
                <a:gd name="connsiteX99" fmla="*/ 412234 w 557893"/>
                <a:gd name="connsiteY99" fmla="*/ 209487 h 605070"/>
                <a:gd name="connsiteX100" fmla="*/ 382056 w 557893"/>
                <a:gd name="connsiteY100" fmla="*/ 196033 h 605070"/>
                <a:gd name="connsiteX101" fmla="*/ 357857 w 557893"/>
                <a:gd name="connsiteY101" fmla="*/ 155105 h 605070"/>
                <a:gd name="connsiteX102" fmla="*/ 390882 w 557893"/>
                <a:gd name="connsiteY102" fmla="*/ 113230 h 605070"/>
                <a:gd name="connsiteX103" fmla="*/ 399138 w 557893"/>
                <a:gd name="connsiteY103" fmla="*/ 102051 h 605070"/>
                <a:gd name="connsiteX104" fmla="*/ 399138 w 557893"/>
                <a:gd name="connsiteY104" fmla="*/ 93429 h 605070"/>
                <a:gd name="connsiteX105" fmla="*/ 406730 w 557893"/>
                <a:gd name="connsiteY105" fmla="*/ 85850 h 605070"/>
                <a:gd name="connsiteX106" fmla="*/ 205945 w 557893"/>
                <a:gd name="connsiteY106" fmla="*/ 50 h 605070"/>
                <a:gd name="connsiteX107" fmla="*/ 302823 w 557893"/>
                <a:gd name="connsiteY107" fmla="*/ 99179 h 605070"/>
                <a:gd name="connsiteX108" fmla="*/ 206514 w 557893"/>
                <a:gd name="connsiteY108" fmla="*/ 250620 h 605070"/>
                <a:gd name="connsiteX109" fmla="*/ 205945 w 557893"/>
                <a:gd name="connsiteY109" fmla="*/ 250620 h 605070"/>
                <a:gd name="connsiteX110" fmla="*/ 205281 w 557893"/>
                <a:gd name="connsiteY110" fmla="*/ 250620 h 605070"/>
                <a:gd name="connsiteX111" fmla="*/ 108972 w 557893"/>
                <a:gd name="connsiteY111" fmla="*/ 99179 h 605070"/>
                <a:gd name="connsiteX112" fmla="*/ 205945 w 557893"/>
                <a:gd name="connsiteY112" fmla="*/ 50 h 605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</a:cxnLst>
              <a:rect l="l" t="t" r="r" b="b"/>
              <a:pathLst>
                <a:path w="557893" h="605070">
                  <a:moveTo>
                    <a:pt x="546381" y="346236"/>
                  </a:moveTo>
                  <a:lnTo>
                    <a:pt x="547615" y="346236"/>
                  </a:lnTo>
                  <a:cubicBezTo>
                    <a:pt x="555112" y="346236"/>
                    <a:pt x="558243" y="349647"/>
                    <a:pt x="557863" y="357510"/>
                  </a:cubicBezTo>
                  <a:cubicBezTo>
                    <a:pt x="556725" y="382901"/>
                    <a:pt x="555491" y="408386"/>
                    <a:pt x="554352" y="433777"/>
                  </a:cubicBezTo>
                  <a:cubicBezTo>
                    <a:pt x="554068" y="438420"/>
                    <a:pt x="553024" y="442588"/>
                    <a:pt x="548374" y="445146"/>
                  </a:cubicBezTo>
                  <a:cubicBezTo>
                    <a:pt x="546856" y="445904"/>
                    <a:pt x="545622" y="446283"/>
                    <a:pt x="544484" y="446283"/>
                  </a:cubicBezTo>
                  <a:cubicBezTo>
                    <a:pt x="541257" y="446283"/>
                    <a:pt x="539170" y="443915"/>
                    <a:pt x="536987" y="441736"/>
                  </a:cubicBezTo>
                  <a:lnTo>
                    <a:pt x="513359" y="418334"/>
                  </a:lnTo>
                  <a:lnTo>
                    <a:pt x="504629" y="427051"/>
                  </a:lnTo>
                  <a:lnTo>
                    <a:pt x="432320" y="499244"/>
                  </a:lnTo>
                  <a:lnTo>
                    <a:pt x="425868" y="505686"/>
                  </a:lnTo>
                  <a:lnTo>
                    <a:pt x="410115" y="521413"/>
                  </a:lnTo>
                  <a:lnTo>
                    <a:pt x="335720" y="595691"/>
                  </a:lnTo>
                  <a:lnTo>
                    <a:pt x="331354" y="600049"/>
                  </a:lnTo>
                  <a:cubicBezTo>
                    <a:pt x="328128" y="603459"/>
                    <a:pt x="323668" y="605070"/>
                    <a:pt x="319208" y="605070"/>
                  </a:cubicBezTo>
                  <a:cubicBezTo>
                    <a:pt x="314843" y="605070"/>
                    <a:pt x="310478" y="603459"/>
                    <a:pt x="307062" y="600049"/>
                  </a:cubicBezTo>
                  <a:lnTo>
                    <a:pt x="302792" y="595691"/>
                  </a:lnTo>
                  <a:lnTo>
                    <a:pt x="286945" y="579963"/>
                  </a:lnTo>
                  <a:lnTo>
                    <a:pt x="212549" y="505686"/>
                  </a:lnTo>
                  <a:lnTo>
                    <a:pt x="208943" y="501991"/>
                  </a:lnTo>
                  <a:lnTo>
                    <a:pt x="130846" y="579963"/>
                  </a:lnTo>
                  <a:cubicBezTo>
                    <a:pt x="127525" y="583374"/>
                    <a:pt x="123160" y="584985"/>
                    <a:pt x="118700" y="584985"/>
                  </a:cubicBezTo>
                  <a:cubicBezTo>
                    <a:pt x="114240" y="584985"/>
                    <a:pt x="109970" y="583374"/>
                    <a:pt x="106554" y="579963"/>
                  </a:cubicBezTo>
                  <a:lnTo>
                    <a:pt x="102283" y="575605"/>
                  </a:lnTo>
                  <a:cubicBezTo>
                    <a:pt x="95546" y="568973"/>
                    <a:pt x="95546" y="557983"/>
                    <a:pt x="102283" y="551257"/>
                  </a:cubicBezTo>
                  <a:lnTo>
                    <a:pt x="192431" y="461158"/>
                  </a:lnTo>
                  <a:lnTo>
                    <a:pt x="196797" y="456894"/>
                  </a:lnTo>
                  <a:cubicBezTo>
                    <a:pt x="200023" y="453483"/>
                    <a:pt x="204483" y="451873"/>
                    <a:pt x="208943" y="451873"/>
                  </a:cubicBezTo>
                  <a:cubicBezTo>
                    <a:pt x="213308" y="451873"/>
                    <a:pt x="217673" y="453483"/>
                    <a:pt x="221089" y="456894"/>
                  </a:cubicBezTo>
                  <a:lnTo>
                    <a:pt x="225359" y="461158"/>
                  </a:lnTo>
                  <a:lnTo>
                    <a:pt x="241206" y="476979"/>
                  </a:lnTo>
                  <a:lnTo>
                    <a:pt x="315602" y="551257"/>
                  </a:lnTo>
                  <a:lnTo>
                    <a:pt x="319208" y="554952"/>
                  </a:lnTo>
                  <a:lnTo>
                    <a:pt x="381458" y="492801"/>
                  </a:lnTo>
                  <a:lnTo>
                    <a:pt x="397305" y="476979"/>
                  </a:lnTo>
                  <a:lnTo>
                    <a:pt x="403758" y="470537"/>
                  </a:lnTo>
                  <a:lnTo>
                    <a:pt x="476161" y="398439"/>
                  </a:lnTo>
                  <a:lnTo>
                    <a:pt x="484986" y="389533"/>
                  </a:lnTo>
                  <a:cubicBezTo>
                    <a:pt x="476730" y="381764"/>
                    <a:pt x="468759" y="373616"/>
                    <a:pt x="460788" y="365563"/>
                  </a:cubicBezTo>
                  <a:cubicBezTo>
                    <a:pt x="458036" y="362816"/>
                    <a:pt x="455474" y="359974"/>
                    <a:pt x="457752" y="355236"/>
                  </a:cubicBezTo>
                  <a:cubicBezTo>
                    <a:pt x="459934" y="350310"/>
                    <a:pt x="464015" y="350120"/>
                    <a:pt x="468000" y="349931"/>
                  </a:cubicBezTo>
                  <a:cubicBezTo>
                    <a:pt x="494095" y="348605"/>
                    <a:pt x="520286" y="347468"/>
                    <a:pt x="546381" y="346236"/>
                  </a:cubicBezTo>
                  <a:close/>
                  <a:moveTo>
                    <a:pt x="278625" y="278352"/>
                  </a:moveTo>
                  <a:cubicBezTo>
                    <a:pt x="278625" y="278352"/>
                    <a:pt x="327877" y="302233"/>
                    <a:pt x="371816" y="329810"/>
                  </a:cubicBezTo>
                  <a:cubicBezTo>
                    <a:pt x="404936" y="350469"/>
                    <a:pt x="411104" y="373023"/>
                    <a:pt x="412053" y="405338"/>
                  </a:cubicBezTo>
                  <a:cubicBezTo>
                    <a:pt x="412148" y="405433"/>
                    <a:pt x="412148" y="405622"/>
                    <a:pt x="412148" y="405717"/>
                  </a:cubicBezTo>
                  <a:lnTo>
                    <a:pt x="412148" y="408086"/>
                  </a:lnTo>
                  <a:cubicBezTo>
                    <a:pt x="412243" y="409602"/>
                    <a:pt x="412243" y="411308"/>
                    <a:pt x="412243" y="412919"/>
                  </a:cubicBezTo>
                  <a:lnTo>
                    <a:pt x="379123" y="445992"/>
                  </a:lnTo>
                  <a:lnTo>
                    <a:pt x="372670" y="452436"/>
                  </a:lnTo>
                  <a:lnTo>
                    <a:pt x="356822" y="468262"/>
                  </a:lnTo>
                  <a:lnTo>
                    <a:pt x="319147" y="505884"/>
                  </a:lnTo>
                  <a:lnTo>
                    <a:pt x="265623" y="452436"/>
                  </a:lnTo>
                  <a:lnTo>
                    <a:pt x="249775" y="436705"/>
                  </a:lnTo>
                  <a:lnTo>
                    <a:pt x="245505" y="432346"/>
                  </a:lnTo>
                  <a:cubicBezTo>
                    <a:pt x="235730" y="422680"/>
                    <a:pt x="222729" y="417184"/>
                    <a:pt x="208779" y="417184"/>
                  </a:cubicBezTo>
                  <a:cubicBezTo>
                    <a:pt x="194923" y="417184"/>
                    <a:pt x="181827" y="422680"/>
                    <a:pt x="172148" y="432346"/>
                  </a:cubicBezTo>
                  <a:lnTo>
                    <a:pt x="167782" y="436705"/>
                  </a:lnTo>
                  <a:lnTo>
                    <a:pt x="89490" y="514887"/>
                  </a:lnTo>
                  <a:lnTo>
                    <a:pt x="190" y="514792"/>
                  </a:lnTo>
                  <a:lnTo>
                    <a:pt x="0" y="405433"/>
                  </a:lnTo>
                  <a:cubicBezTo>
                    <a:pt x="949" y="373118"/>
                    <a:pt x="7117" y="350753"/>
                    <a:pt x="40237" y="329904"/>
                  </a:cubicBezTo>
                  <a:cubicBezTo>
                    <a:pt x="84271" y="302233"/>
                    <a:pt x="133429" y="278447"/>
                    <a:pt x="133429" y="278447"/>
                  </a:cubicBezTo>
                  <a:lnTo>
                    <a:pt x="172527" y="401926"/>
                  </a:lnTo>
                  <a:lnTo>
                    <a:pt x="195398" y="337201"/>
                  </a:lnTo>
                  <a:cubicBezTo>
                    <a:pt x="155255" y="281384"/>
                    <a:pt x="198340" y="278636"/>
                    <a:pt x="205932" y="278447"/>
                  </a:cubicBezTo>
                  <a:lnTo>
                    <a:pt x="206121" y="278447"/>
                  </a:lnTo>
                  <a:lnTo>
                    <a:pt x="206406" y="278447"/>
                  </a:lnTo>
                  <a:cubicBezTo>
                    <a:pt x="214093" y="278636"/>
                    <a:pt x="256988" y="281384"/>
                    <a:pt x="216940" y="337201"/>
                  </a:cubicBezTo>
                  <a:lnTo>
                    <a:pt x="239811" y="401926"/>
                  </a:lnTo>
                  <a:close/>
                  <a:moveTo>
                    <a:pt x="406730" y="85850"/>
                  </a:moveTo>
                  <a:lnTo>
                    <a:pt x="412614" y="85850"/>
                  </a:lnTo>
                  <a:cubicBezTo>
                    <a:pt x="426185" y="85850"/>
                    <a:pt x="426185" y="85850"/>
                    <a:pt x="426185" y="99398"/>
                  </a:cubicBezTo>
                  <a:cubicBezTo>
                    <a:pt x="426280" y="108967"/>
                    <a:pt x="426280" y="108967"/>
                    <a:pt x="435770" y="110483"/>
                  </a:cubicBezTo>
                  <a:cubicBezTo>
                    <a:pt x="443172" y="111619"/>
                    <a:pt x="450100" y="113799"/>
                    <a:pt x="456838" y="116641"/>
                  </a:cubicBezTo>
                  <a:cubicBezTo>
                    <a:pt x="460444" y="118346"/>
                    <a:pt x="461867" y="120809"/>
                    <a:pt x="460728" y="124788"/>
                  </a:cubicBezTo>
                  <a:cubicBezTo>
                    <a:pt x="458925" y="130568"/>
                    <a:pt x="457407" y="136347"/>
                    <a:pt x="455509" y="142221"/>
                  </a:cubicBezTo>
                  <a:cubicBezTo>
                    <a:pt x="453801" y="147621"/>
                    <a:pt x="451998" y="148379"/>
                    <a:pt x="446778" y="145821"/>
                  </a:cubicBezTo>
                  <a:cubicBezTo>
                    <a:pt x="436339" y="140800"/>
                    <a:pt x="425141" y="138621"/>
                    <a:pt x="413563" y="139284"/>
                  </a:cubicBezTo>
                  <a:cubicBezTo>
                    <a:pt x="410526" y="139379"/>
                    <a:pt x="407489" y="139757"/>
                    <a:pt x="404642" y="141084"/>
                  </a:cubicBezTo>
                  <a:cubicBezTo>
                    <a:pt x="394583" y="145442"/>
                    <a:pt x="392875" y="156621"/>
                    <a:pt x="401511" y="163443"/>
                  </a:cubicBezTo>
                  <a:cubicBezTo>
                    <a:pt x="405781" y="166853"/>
                    <a:pt x="410716" y="169317"/>
                    <a:pt x="415936" y="171496"/>
                  </a:cubicBezTo>
                  <a:cubicBezTo>
                    <a:pt x="424761" y="175191"/>
                    <a:pt x="433777" y="178696"/>
                    <a:pt x="442223" y="183338"/>
                  </a:cubicBezTo>
                  <a:cubicBezTo>
                    <a:pt x="469175" y="198307"/>
                    <a:pt x="476387" y="232130"/>
                    <a:pt x="457407" y="255152"/>
                  </a:cubicBezTo>
                  <a:cubicBezTo>
                    <a:pt x="450574" y="263489"/>
                    <a:pt x="441654" y="268984"/>
                    <a:pt x="431214" y="271921"/>
                  </a:cubicBezTo>
                  <a:cubicBezTo>
                    <a:pt x="426659" y="273152"/>
                    <a:pt x="424666" y="275616"/>
                    <a:pt x="424951" y="280258"/>
                  </a:cubicBezTo>
                  <a:cubicBezTo>
                    <a:pt x="425141" y="284900"/>
                    <a:pt x="424951" y="289448"/>
                    <a:pt x="424951" y="294185"/>
                  </a:cubicBezTo>
                  <a:cubicBezTo>
                    <a:pt x="424951" y="298353"/>
                    <a:pt x="422768" y="300438"/>
                    <a:pt x="418688" y="300627"/>
                  </a:cubicBezTo>
                  <a:cubicBezTo>
                    <a:pt x="413658" y="300722"/>
                    <a:pt x="408628" y="300722"/>
                    <a:pt x="403693" y="300627"/>
                  </a:cubicBezTo>
                  <a:cubicBezTo>
                    <a:pt x="399328" y="300438"/>
                    <a:pt x="397240" y="298069"/>
                    <a:pt x="397240" y="293806"/>
                  </a:cubicBezTo>
                  <a:cubicBezTo>
                    <a:pt x="397050" y="290490"/>
                    <a:pt x="397050" y="287079"/>
                    <a:pt x="397050" y="283669"/>
                  </a:cubicBezTo>
                  <a:cubicBezTo>
                    <a:pt x="397050" y="276184"/>
                    <a:pt x="396861" y="275805"/>
                    <a:pt x="389648" y="274668"/>
                  </a:cubicBezTo>
                  <a:cubicBezTo>
                    <a:pt x="380348" y="273342"/>
                    <a:pt x="371427" y="271163"/>
                    <a:pt x="362886" y="267089"/>
                  </a:cubicBezTo>
                  <a:cubicBezTo>
                    <a:pt x="356243" y="263963"/>
                    <a:pt x="355579" y="262163"/>
                    <a:pt x="357192" y="255246"/>
                  </a:cubicBezTo>
                  <a:cubicBezTo>
                    <a:pt x="358616" y="250036"/>
                    <a:pt x="360039" y="244920"/>
                    <a:pt x="361653" y="239804"/>
                  </a:cubicBezTo>
                  <a:cubicBezTo>
                    <a:pt x="363551" y="233930"/>
                    <a:pt x="365164" y="233172"/>
                    <a:pt x="370668" y="236014"/>
                  </a:cubicBezTo>
                  <a:cubicBezTo>
                    <a:pt x="379968" y="240846"/>
                    <a:pt x="389838" y="243593"/>
                    <a:pt x="400277" y="244920"/>
                  </a:cubicBezTo>
                  <a:cubicBezTo>
                    <a:pt x="406920" y="245772"/>
                    <a:pt x="413563" y="245014"/>
                    <a:pt x="419732" y="242362"/>
                  </a:cubicBezTo>
                  <a:cubicBezTo>
                    <a:pt x="431214" y="237435"/>
                    <a:pt x="433018" y="224077"/>
                    <a:pt x="423243" y="215929"/>
                  </a:cubicBezTo>
                  <a:cubicBezTo>
                    <a:pt x="420016" y="213276"/>
                    <a:pt x="416220" y="211287"/>
                    <a:pt x="412234" y="209487"/>
                  </a:cubicBezTo>
                  <a:cubicBezTo>
                    <a:pt x="402175" y="205129"/>
                    <a:pt x="391641" y="201718"/>
                    <a:pt x="382056" y="196033"/>
                  </a:cubicBezTo>
                  <a:cubicBezTo>
                    <a:pt x="366587" y="186654"/>
                    <a:pt x="356718" y="173864"/>
                    <a:pt x="357857" y="155105"/>
                  </a:cubicBezTo>
                  <a:cubicBezTo>
                    <a:pt x="359280" y="133694"/>
                    <a:pt x="371238" y="120336"/>
                    <a:pt x="390882" y="113230"/>
                  </a:cubicBezTo>
                  <a:cubicBezTo>
                    <a:pt x="398948" y="110388"/>
                    <a:pt x="399138" y="110483"/>
                    <a:pt x="399138" y="102051"/>
                  </a:cubicBezTo>
                  <a:cubicBezTo>
                    <a:pt x="399138" y="99114"/>
                    <a:pt x="398948" y="96366"/>
                    <a:pt x="399138" y="93429"/>
                  </a:cubicBezTo>
                  <a:cubicBezTo>
                    <a:pt x="399233" y="87082"/>
                    <a:pt x="400372" y="85945"/>
                    <a:pt x="406730" y="85850"/>
                  </a:cubicBezTo>
                  <a:close/>
                  <a:moveTo>
                    <a:pt x="205945" y="50"/>
                  </a:moveTo>
                  <a:cubicBezTo>
                    <a:pt x="214105" y="-329"/>
                    <a:pt x="298173" y="-1087"/>
                    <a:pt x="302823" y="99179"/>
                  </a:cubicBezTo>
                  <a:cubicBezTo>
                    <a:pt x="302823" y="99179"/>
                    <a:pt x="319238" y="249483"/>
                    <a:pt x="206514" y="250620"/>
                  </a:cubicBezTo>
                  <a:lnTo>
                    <a:pt x="205945" y="250620"/>
                  </a:lnTo>
                  <a:lnTo>
                    <a:pt x="205281" y="250620"/>
                  </a:lnTo>
                  <a:cubicBezTo>
                    <a:pt x="92652" y="249483"/>
                    <a:pt x="108972" y="99179"/>
                    <a:pt x="108972" y="99179"/>
                  </a:cubicBezTo>
                  <a:cubicBezTo>
                    <a:pt x="113527" y="-1087"/>
                    <a:pt x="197690" y="-329"/>
                    <a:pt x="205945" y="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685C0288-1741-45E2-878B-DF7F532721E6}"/>
              </a:ext>
            </a:extLst>
          </p:cNvPr>
          <p:cNvGrpSpPr/>
          <p:nvPr/>
        </p:nvGrpSpPr>
        <p:grpSpPr>
          <a:xfrm flipH="1">
            <a:off x="2162034" y="3458641"/>
            <a:ext cx="3331290" cy="1151275"/>
            <a:chOff x="7053970" y="5251904"/>
            <a:chExt cx="3331290" cy="1151275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D91E52FC-FBB2-44A9-91C1-FCA1D885F69D}"/>
                </a:ext>
              </a:extLst>
            </p:cNvPr>
            <p:cNvSpPr txBox="1"/>
            <p:nvPr/>
          </p:nvSpPr>
          <p:spPr>
            <a:xfrm>
              <a:off x="7053970" y="5664515"/>
              <a:ext cx="331677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0B64BD47-ECCD-4141-A8F0-702D89EA6852}"/>
                </a:ext>
              </a:extLst>
            </p:cNvPr>
            <p:cNvSpPr txBox="1"/>
            <p:nvPr/>
          </p:nvSpPr>
          <p:spPr>
            <a:xfrm>
              <a:off x="8279555" y="5251904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66" name="Group 16">
            <a:extLst>
              <a:ext uri="{FF2B5EF4-FFF2-40B4-BE49-F238E27FC236}">
                <a16:creationId xmlns:a16="http://schemas.microsoft.com/office/drawing/2014/main" id="{39CD2303-C55C-4A2D-B573-23148C5D405F}"/>
              </a:ext>
            </a:extLst>
          </p:cNvPr>
          <p:cNvGrpSpPr/>
          <p:nvPr/>
        </p:nvGrpSpPr>
        <p:grpSpPr>
          <a:xfrm>
            <a:off x="1321841" y="4727407"/>
            <a:ext cx="644524" cy="644524"/>
            <a:chOff x="6725116" y="2784476"/>
            <a:chExt cx="1039812" cy="1039812"/>
          </a:xfrm>
        </p:grpSpPr>
        <p:sp>
          <p:nvSpPr>
            <p:cNvPr id="67" name="椭圆 66">
              <a:extLst>
                <a:ext uri="{FF2B5EF4-FFF2-40B4-BE49-F238E27FC236}">
                  <a16:creationId xmlns:a16="http://schemas.microsoft.com/office/drawing/2014/main" id="{244E87EC-2432-4FB4-A3F2-76EA96D189BF}"/>
                </a:ext>
              </a:extLst>
            </p:cNvPr>
            <p:cNvSpPr/>
            <p:nvPr/>
          </p:nvSpPr>
          <p:spPr>
            <a:xfrm>
              <a:off x="6725116" y="2784476"/>
              <a:ext cx="1039812" cy="1039812"/>
            </a:xfrm>
            <a:prstGeom prst="ellipse">
              <a:avLst/>
            </a:prstGeom>
            <a:solidFill>
              <a:srgbClr val="19C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68" name="Oval 21">
              <a:extLst>
                <a:ext uri="{FF2B5EF4-FFF2-40B4-BE49-F238E27FC236}">
                  <a16:creationId xmlns:a16="http://schemas.microsoft.com/office/drawing/2014/main" id="{C0C530AE-484B-4C9F-96C4-E6A643F9A994}"/>
                </a:ext>
              </a:extLst>
            </p:cNvPr>
            <p:cNvSpPr/>
            <p:nvPr/>
          </p:nvSpPr>
          <p:spPr>
            <a:xfrm>
              <a:off x="7002928" y="3074703"/>
              <a:ext cx="484188" cy="459356"/>
            </a:xfrm>
            <a:custGeom>
              <a:avLst/>
              <a:gdLst>
                <a:gd name="connsiteX0" fmla="*/ 408423 w 606792"/>
                <a:gd name="connsiteY0" fmla="*/ 222069 h 575673"/>
                <a:gd name="connsiteX1" fmla="*/ 455147 w 606792"/>
                <a:gd name="connsiteY1" fmla="*/ 269992 h 575673"/>
                <a:gd name="connsiteX2" fmla="*/ 264516 w 606792"/>
                <a:gd name="connsiteY2" fmla="*/ 454441 h 575673"/>
                <a:gd name="connsiteX3" fmla="*/ 146212 w 606792"/>
                <a:gd name="connsiteY3" fmla="*/ 336338 h 575673"/>
                <a:gd name="connsiteX4" fmla="*/ 186216 w 606792"/>
                <a:gd name="connsiteY4" fmla="*/ 295977 h 575673"/>
                <a:gd name="connsiteX5" fmla="*/ 261849 w 606792"/>
                <a:gd name="connsiteY5" fmla="*/ 371481 h 575673"/>
                <a:gd name="connsiteX6" fmla="*/ 60690 w 606792"/>
                <a:gd name="connsiteY6" fmla="*/ 121206 h 575673"/>
                <a:gd name="connsiteX7" fmla="*/ 60690 w 606792"/>
                <a:gd name="connsiteY7" fmla="*/ 515070 h 575673"/>
                <a:gd name="connsiteX8" fmla="*/ 546102 w 606792"/>
                <a:gd name="connsiteY8" fmla="*/ 515070 h 575673"/>
                <a:gd name="connsiteX9" fmla="*/ 546102 w 606792"/>
                <a:gd name="connsiteY9" fmla="*/ 121206 h 575673"/>
                <a:gd name="connsiteX10" fmla="*/ 515811 w 606792"/>
                <a:gd name="connsiteY10" fmla="*/ 121206 h 575673"/>
                <a:gd name="connsiteX11" fmla="*/ 515811 w 606792"/>
                <a:gd name="connsiteY11" fmla="*/ 151454 h 575673"/>
                <a:gd name="connsiteX12" fmla="*/ 455121 w 606792"/>
                <a:gd name="connsiteY12" fmla="*/ 151454 h 575673"/>
                <a:gd name="connsiteX13" fmla="*/ 455121 w 606792"/>
                <a:gd name="connsiteY13" fmla="*/ 121206 h 575673"/>
                <a:gd name="connsiteX14" fmla="*/ 394431 w 606792"/>
                <a:gd name="connsiteY14" fmla="*/ 121206 h 575673"/>
                <a:gd name="connsiteX15" fmla="*/ 394431 w 606792"/>
                <a:gd name="connsiteY15" fmla="*/ 151454 h 575673"/>
                <a:gd name="connsiteX16" fmla="*/ 333741 w 606792"/>
                <a:gd name="connsiteY16" fmla="*/ 151454 h 575673"/>
                <a:gd name="connsiteX17" fmla="*/ 333741 w 606792"/>
                <a:gd name="connsiteY17" fmla="*/ 121206 h 575673"/>
                <a:gd name="connsiteX18" fmla="*/ 273051 w 606792"/>
                <a:gd name="connsiteY18" fmla="*/ 121206 h 575673"/>
                <a:gd name="connsiteX19" fmla="*/ 273051 w 606792"/>
                <a:gd name="connsiteY19" fmla="*/ 151454 h 575673"/>
                <a:gd name="connsiteX20" fmla="*/ 212361 w 606792"/>
                <a:gd name="connsiteY20" fmla="*/ 151454 h 575673"/>
                <a:gd name="connsiteX21" fmla="*/ 212361 w 606792"/>
                <a:gd name="connsiteY21" fmla="*/ 121206 h 575673"/>
                <a:gd name="connsiteX22" fmla="*/ 151671 w 606792"/>
                <a:gd name="connsiteY22" fmla="*/ 121206 h 575673"/>
                <a:gd name="connsiteX23" fmla="*/ 151671 w 606792"/>
                <a:gd name="connsiteY23" fmla="*/ 151454 h 575673"/>
                <a:gd name="connsiteX24" fmla="*/ 90981 w 606792"/>
                <a:gd name="connsiteY24" fmla="*/ 151454 h 575673"/>
                <a:gd name="connsiteX25" fmla="*/ 90981 w 606792"/>
                <a:gd name="connsiteY25" fmla="*/ 121206 h 575673"/>
                <a:gd name="connsiteX26" fmla="*/ 90981 w 606792"/>
                <a:gd name="connsiteY26" fmla="*/ 0 h 575673"/>
                <a:gd name="connsiteX27" fmla="*/ 151671 w 606792"/>
                <a:gd name="connsiteY27" fmla="*/ 0 h 575673"/>
                <a:gd name="connsiteX28" fmla="*/ 151671 w 606792"/>
                <a:gd name="connsiteY28" fmla="*/ 60603 h 575673"/>
                <a:gd name="connsiteX29" fmla="*/ 212361 w 606792"/>
                <a:gd name="connsiteY29" fmla="*/ 60603 h 575673"/>
                <a:gd name="connsiteX30" fmla="*/ 212361 w 606792"/>
                <a:gd name="connsiteY30" fmla="*/ 0 h 575673"/>
                <a:gd name="connsiteX31" fmla="*/ 273051 w 606792"/>
                <a:gd name="connsiteY31" fmla="*/ 0 h 575673"/>
                <a:gd name="connsiteX32" fmla="*/ 273051 w 606792"/>
                <a:gd name="connsiteY32" fmla="*/ 60603 h 575673"/>
                <a:gd name="connsiteX33" fmla="*/ 333741 w 606792"/>
                <a:gd name="connsiteY33" fmla="*/ 60603 h 575673"/>
                <a:gd name="connsiteX34" fmla="*/ 333741 w 606792"/>
                <a:gd name="connsiteY34" fmla="*/ 0 h 575673"/>
                <a:gd name="connsiteX35" fmla="*/ 394431 w 606792"/>
                <a:gd name="connsiteY35" fmla="*/ 0 h 575673"/>
                <a:gd name="connsiteX36" fmla="*/ 394431 w 606792"/>
                <a:gd name="connsiteY36" fmla="*/ 60603 h 575673"/>
                <a:gd name="connsiteX37" fmla="*/ 455121 w 606792"/>
                <a:gd name="connsiteY37" fmla="*/ 60603 h 575673"/>
                <a:gd name="connsiteX38" fmla="*/ 455121 w 606792"/>
                <a:gd name="connsiteY38" fmla="*/ 0 h 575673"/>
                <a:gd name="connsiteX39" fmla="*/ 515811 w 606792"/>
                <a:gd name="connsiteY39" fmla="*/ 0 h 575673"/>
                <a:gd name="connsiteX40" fmla="*/ 515811 w 606792"/>
                <a:gd name="connsiteY40" fmla="*/ 60603 h 575673"/>
                <a:gd name="connsiteX41" fmla="*/ 606792 w 606792"/>
                <a:gd name="connsiteY41" fmla="*/ 60603 h 575673"/>
                <a:gd name="connsiteX42" fmla="*/ 606792 w 606792"/>
                <a:gd name="connsiteY42" fmla="*/ 575673 h 575673"/>
                <a:gd name="connsiteX43" fmla="*/ 0 w 606792"/>
                <a:gd name="connsiteY43" fmla="*/ 575673 h 575673"/>
                <a:gd name="connsiteX44" fmla="*/ 0 w 606792"/>
                <a:gd name="connsiteY44" fmla="*/ 60603 h 575673"/>
                <a:gd name="connsiteX45" fmla="*/ 90981 w 606792"/>
                <a:gd name="connsiteY45" fmla="*/ 60603 h 5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06792" h="575673">
                  <a:moveTo>
                    <a:pt x="408423" y="222069"/>
                  </a:moveTo>
                  <a:lnTo>
                    <a:pt x="455147" y="269992"/>
                  </a:lnTo>
                  <a:lnTo>
                    <a:pt x="264516" y="454441"/>
                  </a:lnTo>
                  <a:lnTo>
                    <a:pt x="146212" y="336338"/>
                  </a:lnTo>
                  <a:lnTo>
                    <a:pt x="186216" y="295977"/>
                  </a:lnTo>
                  <a:lnTo>
                    <a:pt x="261849" y="371481"/>
                  </a:lnTo>
                  <a:close/>
                  <a:moveTo>
                    <a:pt x="60690" y="121206"/>
                  </a:moveTo>
                  <a:lnTo>
                    <a:pt x="60690" y="515070"/>
                  </a:lnTo>
                  <a:lnTo>
                    <a:pt x="546102" y="515070"/>
                  </a:lnTo>
                  <a:lnTo>
                    <a:pt x="546102" y="121206"/>
                  </a:lnTo>
                  <a:lnTo>
                    <a:pt x="515811" y="121206"/>
                  </a:lnTo>
                  <a:lnTo>
                    <a:pt x="515811" y="151454"/>
                  </a:lnTo>
                  <a:lnTo>
                    <a:pt x="455121" y="151454"/>
                  </a:lnTo>
                  <a:lnTo>
                    <a:pt x="455121" y="121206"/>
                  </a:lnTo>
                  <a:lnTo>
                    <a:pt x="394431" y="121206"/>
                  </a:lnTo>
                  <a:lnTo>
                    <a:pt x="394431" y="151454"/>
                  </a:lnTo>
                  <a:lnTo>
                    <a:pt x="333741" y="151454"/>
                  </a:lnTo>
                  <a:lnTo>
                    <a:pt x="333741" y="121206"/>
                  </a:lnTo>
                  <a:lnTo>
                    <a:pt x="273051" y="121206"/>
                  </a:lnTo>
                  <a:lnTo>
                    <a:pt x="273051" y="151454"/>
                  </a:lnTo>
                  <a:lnTo>
                    <a:pt x="212361" y="151454"/>
                  </a:lnTo>
                  <a:lnTo>
                    <a:pt x="212361" y="121206"/>
                  </a:lnTo>
                  <a:lnTo>
                    <a:pt x="151671" y="121206"/>
                  </a:lnTo>
                  <a:lnTo>
                    <a:pt x="151671" y="151454"/>
                  </a:lnTo>
                  <a:lnTo>
                    <a:pt x="90981" y="151454"/>
                  </a:lnTo>
                  <a:lnTo>
                    <a:pt x="90981" y="121206"/>
                  </a:lnTo>
                  <a:close/>
                  <a:moveTo>
                    <a:pt x="90981" y="0"/>
                  </a:moveTo>
                  <a:lnTo>
                    <a:pt x="151671" y="0"/>
                  </a:lnTo>
                  <a:lnTo>
                    <a:pt x="151671" y="60603"/>
                  </a:lnTo>
                  <a:lnTo>
                    <a:pt x="212361" y="60603"/>
                  </a:lnTo>
                  <a:lnTo>
                    <a:pt x="212361" y="0"/>
                  </a:lnTo>
                  <a:lnTo>
                    <a:pt x="273051" y="0"/>
                  </a:lnTo>
                  <a:lnTo>
                    <a:pt x="273051" y="60603"/>
                  </a:lnTo>
                  <a:lnTo>
                    <a:pt x="333741" y="60603"/>
                  </a:lnTo>
                  <a:lnTo>
                    <a:pt x="333741" y="0"/>
                  </a:lnTo>
                  <a:lnTo>
                    <a:pt x="394431" y="0"/>
                  </a:lnTo>
                  <a:lnTo>
                    <a:pt x="394431" y="60603"/>
                  </a:lnTo>
                  <a:lnTo>
                    <a:pt x="455121" y="60603"/>
                  </a:lnTo>
                  <a:lnTo>
                    <a:pt x="455121" y="0"/>
                  </a:lnTo>
                  <a:lnTo>
                    <a:pt x="515811" y="0"/>
                  </a:lnTo>
                  <a:lnTo>
                    <a:pt x="515811" y="60603"/>
                  </a:lnTo>
                  <a:lnTo>
                    <a:pt x="606792" y="60603"/>
                  </a:lnTo>
                  <a:lnTo>
                    <a:pt x="606792" y="575673"/>
                  </a:lnTo>
                  <a:lnTo>
                    <a:pt x="0" y="575673"/>
                  </a:lnTo>
                  <a:lnTo>
                    <a:pt x="0" y="60603"/>
                  </a:lnTo>
                  <a:lnTo>
                    <a:pt x="90981" y="606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BF8831A2-E474-4D73-8C89-2028860F12E4}"/>
              </a:ext>
            </a:extLst>
          </p:cNvPr>
          <p:cNvGrpSpPr/>
          <p:nvPr/>
        </p:nvGrpSpPr>
        <p:grpSpPr>
          <a:xfrm flipH="1">
            <a:off x="2162034" y="4638675"/>
            <a:ext cx="3331290" cy="1151275"/>
            <a:chOff x="7053970" y="5251904"/>
            <a:chExt cx="3331290" cy="1151275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725458D9-A149-4BBD-94FF-71E31A56826F}"/>
                </a:ext>
              </a:extLst>
            </p:cNvPr>
            <p:cNvSpPr txBox="1"/>
            <p:nvPr/>
          </p:nvSpPr>
          <p:spPr>
            <a:xfrm>
              <a:off x="7053970" y="5664515"/>
              <a:ext cx="3316777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bg1">
                      <a:lumMod val="65000"/>
                    </a:schemeClr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CE079701-D5A7-422C-A836-B413B76DBF74}"/>
                </a:ext>
              </a:extLst>
            </p:cNvPr>
            <p:cNvSpPr txBox="1"/>
            <p:nvPr/>
          </p:nvSpPr>
          <p:spPr>
            <a:xfrm>
              <a:off x="8279555" y="5251904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8F5BD3BE-304F-4E2E-8143-83FF0402B11F}"/>
              </a:ext>
            </a:extLst>
          </p:cNvPr>
          <p:cNvGrpSpPr/>
          <p:nvPr/>
        </p:nvGrpSpPr>
        <p:grpSpPr>
          <a:xfrm flipH="1">
            <a:off x="910673" y="608325"/>
            <a:ext cx="3618170" cy="756010"/>
            <a:chOff x="7643917" y="608325"/>
            <a:chExt cx="3618170" cy="756010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5091BDA-4ED2-4ADE-9F99-A2A82518D301}"/>
                </a:ext>
              </a:extLst>
            </p:cNvPr>
            <p:cNvSpPr txBox="1"/>
            <p:nvPr/>
          </p:nvSpPr>
          <p:spPr>
            <a:xfrm>
              <a:off x="7643917" y="718004"/>
              <a:ext cx="36181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600" dirty="0">
                  <a:gradFill>
                    <a:gsLst>
                      <a:gs pos="20000">
                        <a:srgbClr val="FC395B"/>
                      </a:gs>
                      <a:gs pos="84000">
                        <a:srgbClr val="63EBE1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career planning</a:t>
              </a:r>
              <a:endParaRPr lang="zh-CN" altLang="en-US" sz="3600" dirty="0">
                <a:gradFill>
                  <a:gsLst>
                    <a:gs pos="20000">
                      <a:srgbClr val="FC395B"/>
                    </a:gs>
                    <a:gs pos="84000">
                      <a:srgbClr val="63EBE1"/>
                    </a:gs>
                  </a:gsLst>
                  <a:lin ang="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FBEFEF1A-8D9C-4058-A6EF-ED01D3ECCE52}"/>
                </a:ext>
              </a:extLst>
            </p:cNvPr>
            <p:cNvGrpSpPr/>
            <p:nvPr/>
          </p:nvGrpSpPr>
          <p:grpSpPr>
            <a:xfrm>
              <a:off x="10464698" y="608325"/>
              <a:ext cx="644524" cy="127918"/>
              <a:chOff x="7094118" y="1931677"/>
              <a:chExt cx="1127863" cy="223846"/>
            </a:xfrm>
          </p:grpSpPr>
          <p:sp>
            <p:nvSpPr>
              <p:cNvPr id="26" name="椭圆 25">
                <a:extLst>
                  <a:ext uri="{FF2B5EF4-FFF2-40B4-BE49-F238E27FC236}">
                    <a16:creationId xmlns:a16="http://schemas.microsoft.com/office/drawing/2014/main" id="{9F705D97-23E7-41E3-BA8C-0239EA25D17E}"/>
                  </a:ext>
                </a:extLst>
              </p:cNvPr>
              <p:cNvSpPr/>
              <p:nvPr/>
            </p:nvSpPr>
            <p:spPr>
              <a:xfrm>
                <a:off x="7094118" y="1931677"/>
                <a:ext cx="223846" cy="223846"/>
              </a:xfrm>
              <a:prstGeom prst="ellipse">
                <a:avLst/>
              </a:prstGeom>
              <a:solidFill>
                <a:srgbClr val="FC3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7" name="椭圆 26">
                <a:extLst>
                  <a:ext uri="{FF2B5EF4-FFF2-40B4-BE49-F238E27FC236}">
                    <a16:creationId xmlns:a16="http://schemas.microsoft.com/office/drawing/2014/main" id="{0D6A7E58-EB09-4390-951A-89124C12FF1D}"/>
                  </a:ext>
                </a:extLst>
              </p:cNvPr>
              <p:cNvSpPr/>
              <p:nvPr/>
            </p:nvSpPr>
            <p:spPr>
              <a:xfrm>
                <a:off x="7546127" y="1931677"/>
                <a:ext cx="223846" cy="223846"/>
              </a:xfrm>
              <a:prstGeom prst="ellipse">
                <a:avLst/>
              </a:prstGeom>
              <a:solidFill>
                <a:srgbClr val="19C0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椭圆 27">
                <a:extLst>
                  <a:ext uri="{FF2B5EF4-FFF2-40B4-BE49-F238E27FC236}">
                    <a16:creationId xmlns:a16="http://schemas.microsoft.com/office/drawing/2014/main" id="{1895F043-3AFE-4428-AA9F-111EC305E76F}"/>
                  </a:ext>
                </a:extLst>
              </p:cNvPr>
              <p:cNvSpPr/>
              <p:nvPr/>
            </p:nvSpPr>
            <p:spPr>
              <a:xfrm>
                <a:off x="7998135" y="1931677"/>
                <a:ext cx="223846" cy="223846"/>
              </a:xfrm>
              <a:prstGeom prst="ellipse">
                <a:avLst/>
              </a:prstGeom>
              <a:solidFill>
                <a:srgbClr val="E9C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56" name="任意多边形: 形状 55">
            <a:extLst>
              <a:ext uri="{FF2B5EF4-FFF2-40B4-BE49-F238E27FC236}">
                <a16:creationId xmlns:a16="http://schemas.microsoft.com/office/drawing/2014/main" id="{64EEC87A-AE21-4B73-A749-8D4547A12967}"/>
              </a:ext>
            </a:extLst>
          </p:cNvPr>
          <p:cNvSpPr/>
          <p:nvPr/>
        </p:nvSpPr>
        <p:spPr>
          <a:xfrm>
            <a:off x="5961714" y="4466405"/>
            <a:ext cx="2074811" cy="358745"/>
          </a:xfrm>
          <a:custGeom>
            <a:avLst/>
            <a:gdLst>
              <a:gd name="connsiteX0" fmla="*/ 133652 w 2074811"/>
              <a:gd name="connsiteY0" fmla="*/ 0 h 358745"/>
              <a:gd name="connsiteX1" fmla="*/ 2074811 w 2074811"/>
              <a:gd name="connsiteY1" fmla="*/ 0 h 358745"/>
              <a:gd name="connsiteX2" fmla="*/ 1941159 w 2074811"/>
              <a:gd name="connsiteY2" fmla="*/ 358745 h 358745"/>
              <a:gd name="connsiteX3" fmla="*/ 1807252 w 2074811"/>
              <a:gd name="connsiteY3" fmla="*/ 358745 h 358745"/>
              <a:gd name="connsiteX4" fmla="*/ 1479891 w 2074811"/>
              <a:gd name="connsiteY4" fmla="*/ 358745 h 358745"/>
              <a:gd name="connsiteX5" fmla="*/ 1359012 w 2074811"/>
              <a:gd name="connsiteY5" fmla="*/ 358745 h 358745"/>
              <a:gd name="connsiteX6" fmla="*/ 1225105 w 2074811"/>
              <a:gd name="connsiteY6" fmla="*/ 358745 h 358745"/>
              <a:gd name="connsiteX7" fmla="*/ 1217955 w 2074811"/>
              <a:gd name="connsiteY7" fmla="*/ 358745 h 358745"/>
              <a:gd name="connsiteX8" fmla="*/ 926552 w 2074811"/>
              <a:gd name="connsiteY8" fmla="*/ 358745 h 358745"/>
              <a:gd name="connsiteX9" fmla="*/ 897744 w 2074811"/>
              <a:gd name="connsiteY9" fmla="*/ 358745 h 358745"/>
              <a:gd name="connsiteX10" fmla="*/ 635808 w 2074811"/>
              <a:gd name="connsiteY10" fmla="*/ 358745 h 358745"/>
              <a:gd name="connsiteX11" fmla="*/ 582147 w 2074811"/>
              <a:gd name="connsiteY11" fmla="*/ 358745 h 358745"/>
              <a:gd name="connsiteX12" fmla="*/ 344405 w 2074811"/>
              <a:gd name="connsiteY12" fmla="*/ 358745 h 358745"/>
              <a:gd name="connsiteX13" fmla="*/ 0 w 2074811"/>
              <a:gd name="connsiteY13" fmla="*/ 358745 h 358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74811" h="358745">
                <a:moveTo>
                  <a:pt x="133652" y="0"/>
                </a:moveTo>
                <a:lnTo>
                  <a:pt x="2074811" y="0"/>
                </a:lnTo>
                <a:lnTo>
                  <a:pt x="1941159" y="358745"/>
                </a:lnTo>
                <a:lnTo>
                  <a:pt x="1807252" y="358745"/>
                </a:lnTo>
                <a:lnTo>
                  <a:pt x="1479891" y="358745"/>
                </a:lnTo>
                <a:lnTo>
                  <a:pt x="1359012" y="358745"/>
                </a:lnTo>
                <a:lnTo>
                  <a:pt x="1225105" y="358745"/>
                </a:lnTo>
                <a:lnTo>
                  <a:pt x="1217955" y="358745"/>
                </a:lnTo>
                <a:lnTo>
                  <a:pt x="926552" y="358745"/>
                </a:lnTo>
                <a:lnTo>
                  <a:pt x="897744" y="358745"/>
                </a:lnTo>
                <a:lnTo>
                  <a:pt x="635808" y="358745"/>
                </a:lnTo>
                <a:lnTo>
                  <a:pt x="582147" y="358745"/>
                </a:lnTo>
                <a:lnTo>
                  <a:pt x="344405" y="358745"/>
                </a:lnTo>
                <a:lnTo>
                  <a:pt x="0" y="358745"/>
                </a:lnTo>
                <a:close/>
              </a:path>
            </a:pathLst>
          </a:custGeom>
          <a:solidFill>
            <a:srgbClr val="19C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7" name="任意多边形: 形状 56">
            <a:extLst>
              <a:ext uri="{FF2B5EF4-FFF2-40B4-BE49-F238E27FC236}">
                <a16:creationId xmlns:a16="http://schemas.microsoft.com/office/drawing/2014/main" id="{F0D83127-7645-4E59-AC7E-5CF161308CBB}"/>
              </a:ext>
            </a:extLst>
          </p:cNvPr>
          <p:cNvSpPr/>
          <p:nvPr/>
        </p:nvSpPr>
        <p:spPr>
          <a:xfrm>
            <a:off x="9116616" y="2030819"/>
            <a:ext cx="2074811" cy="358745"/>
          </a:xfrm>
          <a:custGeom>
            <a:avLst/>
            <a:gdLst>
              <a:gd name="connsiteX0" fmla="*/ 133652 w 2074811"/>
              <a:gd name="connsiteY0" fmla="*/ 0 h 358745"/>
              <a:gd name="connsiteX1" fmla="*/ 2074811 w 2074811"/>
              <a:gd name="connsiteY1" fmla="*/ 0 h 358745"/>
              <a:gd name="connsiteX2" fmla="*/ 1941159 w 2074811"/>
              <a:gd name="connsiteY2" fmla="*/ 358745 h 358745"/>
              <a:gd name="connsiteX3" fmla="*/ 1807252 w 2074811"/>
              <a:gd name="connsiteY3" fmla="*/ 358745 h 358745"/>
              <a:gd name="connsiteX4" fmla="*/ 1479891 w 2074811"/>
              <a:gd name="connsiteY4" fmla="*/ 358745 h 358745"/>
              <a:gd name="connsiteX5" fmla="*/ 1359012 w 2074811"/>
              <a:gd name="connsiteY5" fmla="*/ 358745 h 358745"/>
              <a:gd name="connsiteX6" fmla="*/ 1225105 w 2074811"/>
              <a:gd name="connsiteY6" fmla="*/ 358745 h 358745"/>
              <a:gd name="connsiteX7" fmla="*/ 1217955 w 2074811"/>
              <a:gd name="connsiteY7" fmla="*/ 358745 h 358745"/>
              <a:gd name="connsiteX8" fmla="*/ 926552 w 2074811"/>
              <a:gd name="connsiteY8" fmla="*/ 358745 h 358745"/>
              <a:gd name="connsiteX9" fmla="*/ 897744 w 2074811"/>
              <a:gd name="connsiteY9" fmla="*/ 358745 h 358745"/>
              <a:gd name="connsiteX10" fmla="*/ 635808 w 2074811"/>
              <a:gd name="connsiteY10" fmla="*/ 358745 h 358745"/>
              <a:gd name="connsiteX11" fmla="*/ 582147 w 2074811"/>
              <a:gd name="connsiteY11" fmla="*/ 358745 h 358745"/>
              <a:gd name="connsiteX12" fmla="*/ 344405 w 2074811"/>
              <a:gd name="connsiteY12" fmla="*/ 358745 h 358745"/>
              <a:gd name="connsiteX13" fmla="*/ 0 w 2074811"/>
              <a:gd name="connsiteY13" fmla="*/ 358745 h 3587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074811" h="358745">
                <a:moveTo>
                  <a:pt x="133652" y="0"/>
                </a:moveTo>
                <a:lnTo>
                  <a:pt x="2074811" y="0"/>
                </a:lnTo>
                <a:lnTo>
                  <a:pt x="1941159" y="358745"/>
                </a:lnTo>
                <a:lnTo>
                  <a:pt x="1807252" y="358745"/>
                </a:lnTo>
                <a:lnTo>
                  <a:pt x="1479891" y="358745"/>
                </a:lnTo>
                <a:lnTo>
                  <a:pt x="1359012" y="358745"/>
                </a:lnTo>
                <a:lnTo>
                  <a:pt x="1225105" y="358745"/>
                </a:lnTo>
                <a:lnTo>
                  <a:pt x="1217955" y="358745"/>
                </a:lnTo>
                <a:lnTo>
                  <a:pt x="926552" y="358745"/>
                </a:lnTo>
                <a:lnTo>
                  <a:pt x="897744" y="358745"/>
                </a:lnTo>
                <a:lnTo>
                  <a:pt x="635808" y="358745"/>
                </a:lnTo>
                <a:lnTo>
                  <a:pt x="582147" y="358745"/>
                </a:lnTo>
                <a:lnTo>
                  <a:pt x="344405" y="358745"/>
                </a:lnTo>
                <a:lnTo>
                  <a:pt x="0" y="358745"/>
                </a:lnTo>
                <a:close/>
              </a:path>
            </a:pathLst>
          </a:custGeom>
          <a:solidFill>
            <a:srgbClr val="FC3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pic>
        <p:nvPicPr>
          <p:cNvPr id="59" name="图片 58">
            <a:extLst>
              <a:ext uri="{FF2B5EF4-FFF2-40B4-BE49-F238E27FC236}">
                <a16:creationId xmlns:a16="http://schemas.microsoft.com/office/drawing/2014/main" id="{F2C4B53C-0062-4B1C-B0C1-9BEA4CBDFA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593" y="0"/>
            <a:ext cx="49621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222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 animBg="1"/>
      <p:bldP spid="5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A44D5E7-D0D0-45EF-9C5C-835FEEA7D701}"/>
              </a:ext>
            </a:extLst>
          </p:cNvPr>
          <p:cNvSpPr txBox="1"/>
          <p:nvPr/>
        </p:nvSpPr>
        <p:spPr>
          <a:xfrm>
            <a:off x="1905001" y="1672698"/>
            <a:ext cx="8382000" cy="6251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etc.Click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here to add text content, such as keywords, some brief introductions, etc.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4D8181E-7F06-4EC0-8FE5-BA4B36916E56}"/>
              </a:ext>
            </a:extLst>
          </p:cNvPr>
          <p:cNvGrpSpPr/>
          <p:nvPr/>
        </p:nvGrpSpPr>
        <p:grpSpPr>
          <a:xfrm flipH="1">
            <a:off x="4764610" y="608325"/>
            <a:ext cx="2662780" cy="940873"/>
            <a:chOff x="9455571" y="608325"/>
            <a:chExt cx="2662780" cy="940873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946E305-8EC1-4A86-AF09-D53AB7F67C16}"/>
                </a:ext>
              </a:extLst>
            </p:cNvPr>
            <p:cNvSpPr txBox="1"/>
            <p:nvPr/>
          </p:nvSpPr>
          <p:spPr>
            <a:xfrm>
              <a:off x="9455571" y="902867"/>
              <a:ext cx="2662780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600" dirty="0">
                  <a:gradFill>
                    <a:gsLst>
                      <a:gs pos="20000">
                        <a:srgbClr val="FC395B"/>
                      </a:gs>
                      <a:gs pos="84000">
                        <a:srgbClr val="63EBE1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CONTENTS</a:t>
              </a: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284413AF-076A-4359-A8FC-B6D5677560CF}"/>
                </a:ext>
              </a:extLst>
            </p:cNvPr>
            <p:cNvGrpSpPr/>
            <p:nvPr/>
          </p:nvGrpSpPr>
          <p:grpSpPr>
            <a:xfrm>
              <a:off x="10464698" y="608325"/>
              <a:ext cx="644524" cy="127918"/>
              <a:chOff x="7094118" y="1931677"/>
              <a:chExt cx="1127863" cy="223846"/>
            </a:xfrm>
          </p:grpSpPr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FB065414-3DC6-4C71-88EC-298632AD0ED0}"/>
                  </a:ext>
                </a:extLst>
              </p:cNvPr>
              <p:cNvSpPr/>
              <p:nvPr/>
            </p:nvSpPr>
            <p:spPr>
              <a:xfrm>
                <a:off x="7094118" y="1931677"/>
                <a:ext cx="223846" cy="223846"/>
              </a:xfrm>
              <a:prstGeom prst="ellipse">
                <a:avLst/>
              </a:prstGeom>
              <a:solidFill>
                <a:srgbClr val="FC3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CD74F292-AEC5-49D9-878F-153F68E7D7E4}"/>
                  </a:ext>
                </a:extLst>
              </p:cNvPr>
              <p:cNvSpPr/>
              <p:nvPr/>
            </p:nvSpPr>
            <p:spPr>
              <a:xfrm>
                <a:off x="7546127" y="1931677"/>
                <a:ext cx="223846" cy="223846"/>
              </a:xfrm>
              <a:prstGeom prst="ellipse">
                <a:avLst/>
              </a:prstGeom>
              <a:solidFill>
                <a:srgbClr val="19C0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213FB56D-3816-4227-943E-EA4E7C6D5FC5}"/>
                  </a:ext>
                </a:extLst>
              </p:cNvPr>
              <p:cNvSpPr/>
              <p:nvPr/>
            </p:nvSpPr>
            <p:spPr>
              <a:xfrm>
                <a:off x="7998135" y="1931677"/>
                <a:ext cx="223846" cy="223846"/>
              </a:xfrm>
              <a:prstGeom prst="ellipse">
                <a:avLst/>
              </a:prstGeom>
              <a:solidFill>
                <a:srgbClr val="E9C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E0A57BE7-E483-4CBC-9437-403AE359A0C6}"/>
              </a:ext>
            </a:extLst>
          </p:cNvPr>
          <p:cNvGrpSpPr/>
          <p:nvPr/>
        </p:nvGrpSpPr>
        <p:grpSpPr>
          <a:xfrm>
            <a:off x="1982219" y="3025895"/>
            <a:ext cx="3791520" cy="1259244"/>
            <a:chOff x="1365018" y="3114795"/>
            <a:chExt cx="3791520" cy="1259244"/>
          </a:xfrm>
        </p:grpSpPr>
        <p:grpSp>
          <p:nvGrpSpPr>
            <p:cNvPr id="17" name="组合 16">
              <a:extLst>
                <a:ext uri="{FF2B5EF4-FFF2-40B4-BE49-F238E27FC236}">
                  <a16:creationId xmlns:a16="http://schemas.microsoft.com/office/drawing/2014/main" id="{82778930-130F-405C-8B9D-BE59804A5910}"/>
                </a:ext>
              </a:extLst>
            </p:cNvPr>
            <p:cNvGrpSpPr/>
            <p:nvPr/>
          </p:nvGrpSpPr>
          <p:grpSpPr>
            <a:xfrm>
              <a:off x="2410816" y="3160839"/>
              <a:ext cx="2745722" cy="1213200"/>
              <a:chOff x="8307751" y="2304821"/>
              <a:chExt cx="2745722" cy="1213200"/>
            </a:xfrm>
          </p:grpSpPr>
          <p:sp>
            <p:nvSpPr>
              <p:cNvPr id="18" name="文本框 17">
                <a:extLst>
                  <a:ext uri="{FF2B5EF4-FFF2-40B4-BE49-F238E27FC236}">
                    <a16:creationId xmlns:a16="http://schemas.microsoft.com/office/drawing/2014/main" id="{AD24A1BD-F791-4ED7-800A-BB3C57048A58}"/>
                  </a:ext>
                </a:extLst>
              </p:cNvPr>
              <p:cNvSpPr txBox="1"/>
              <p:nvPr/>
            </p:nvSpPr>
            <p:spPr>
              <a:xfrm>
                <a:off x="8307751" y="2304821"/>
                <a:ext cx="263450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Self introduction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文本框 18">
                <a:extLst>
                  <a:ext uri="{FF2B5EF4-FFF2-40B4-BE49-F238E27FC236}">
                    <a16:creationId xmlns:a16="http://schemas.microsoft.com/office/drawing/2014/main" id="{A9724435-C387-4A79-A481-2C2398343D4C}"/>
                  </a:ext>
                </a:extLst>
              </p:cNvPr>
              <p:cNvSpPr txBox="1"/>
              <p:nvPr/>
            </p:nvSpPr>
            <p:spPr>
              <a:xfrm>
                <a:off x="8333151" y="2728894"/>
                <a:ext cx="2720322" cy="789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</a:p>
            </p:txBody>
          </p:sp>
        </p:grp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E179A421-ADC9-4395-819A-E3975147A18F}"/>
                </a:ext>
              </a:extLst>
            </p:cNvPr>
            <p:cNvGrpSpPr/>
            <p:nvPr/>
          </p:nvGrpSpPr>
          <p:grpSpPr>
            <a:xfrm>
              <a:off x="1365018" y="3114795"/>
              <a:ext cx="963249" cy="1114769"/>
              <a:chOff x="1365018" y="3114795"/>
              <a:chExt cx="963249" cy="1114769"/>
            </a:xfrm>
          </p:grpSpPr>
          <p:sp>
            <p:nvSpPr>
              <p:cNvPr id="20" name="任意多边形: 形状 19">
                <a:extLst>
                  <a:ext uri="{FF2B5EF4-FFF2-40B4-BE49-F238E27FC236}">
                    <a16:creationId xmlns:a16="http://schemas.microsoft.com/office/drawing/2014/main" id="{EF5018CC-623B-407C-8AFD-351E7D0D1322}"/>
                  </a:ext>
                </a:extLst>
              </p:cNvPr>
              <p:cNvSpPr/>
              <p:nvPr/>
            </p:nvSpPr>
            <p:spPr>
              <a:xfrm>
                <a:off x="1365018" y="3114795"/>
                <a:ext cx="963249" cy="1114769"/>
              </a:xfrm>
              <a:custGeom>
                <a:avLst/>
                <a:gdLst>
                  <a:gd name="connsiteX0" fmla="*/ 3522970 w 5329158"/>
                  <a:gd name="connsiteY0" fmla="*/ 1586706 h 6167436"/>
                  <a:gd name="connsiteX1" fmla="*/ 3961119 w 5329158"/>
                  <a:gd name="connsiteY1" fmla="*/ 1586706 h 6167436"/>
                  <a:gd name="connsiteX2" fmla="*/ 2254555 w 5329158"/>
                  <a:gd name="connsiteY2" fmla="*/ 6167436 h 6167436"/>
                  <a:gd name="connsiteX3" fmla="*/ 1816405 w 5329158"/>
                  <a:gd name="connsiteY3" fmla="*/ 6167436 h 6167436"/>
                  <a:gd name="connsiteX4" fmla="*/ 4891010 w 5329158"/>
                  <a:gd name="connsiteY4" fmla="*/ 982663 h 6167436"/>
                  <a:gd name="connsiteX5" fmla="*/ 5329158 w 5329158"/>
                  <a:gd name="connsiteY5" fmla="*/ 982663 h 6167436"/>
                  <a:gd name="connsiteX6" fmla="*/ 3811704 w 5329158"/>
                  <a:gd name="connsiteY6" fmla="*/ 5055789 h 6167436"/>
                  <a:gd name="connsiteX7" fmla="*/ 3373554 w 5329158"/>
                  <a:gd name="connsiteY7" fmla="*/ 5055789 h 6167436"/>
                  <a:gd name="connsiteX8" fmla="*/ 1547175 w 5329158"/>
                  <a:gd name="connsiteY8" fmla="*/ 754063 h 6167436"/>
                  <a:gd name="connsiteX9" fmla="*/ 1985325 w 5329158"/>
                  <a:gd name="connsiteY9" fmla="*/ 754063 h 6167436"/>
                  <a:gd name="connsiteX10" fmla="*/ 438150 w 5329158"/>
                  <a:gd name="connsiteY10" fmla="*/ 4906961 h 6167436"/>
                  <a:gd name="connsiteX11" fmla="*/ 0 w 5329158"/>
                  <a:gd name="connsiteY11" fmla="*/ 4906961 h 6167436"/>
                  <a:gd name="connsiteX12" fmla="*/ 4440310 w 5329158"/>
                  <a:gd name="connsiteY12" fmla="*/ 658416 h 6167436"/>
                  <a:gd name="connsiteX13" fmla="*/ 4878458 w 5329158"/>
                  <a:gd name="connsiteY13" fmla="*/ 658416 h 6167436"/>
                  <a:gd name="connsiteX14" fmla="*/ 2998310 w 5329158"/>
                  <a:gd name="connsiteY14" fmla="*/ 5705076 h 6167436"/>
                  <a:gd name="connsiteX15" fmla="*/ 2560160 w 5329158"/>
                  <a:gd name="connsiteY15" fmla="*/ 5705076 h 6167436"/>
                  <a:gd name="connsiteX16" fmla="*/ 2805651 w 5329158"/>
                  <a:gd name="connsiteY16" fmla="*/ 444102 h 6167436"/>
                  <a:gd name="connsiteX17" fmla="*/ 3243801 w 5329158"/>
                  <a:gd name="connsiteY17" fmla="*/ 444102 h 6167436"/>
                  <a:gd name="connsiteX18" fmla="*/ 1513431 w 5329158"/>
                  <a:gd name="connsiteY18" fmla="*/ 5088730 h 6167436"/>
                  <a:gd name="connsiteX19" fmla="*/ 1075281 w 5329158"/>
                  <a:gd name="connsiteY19" fmla="*/ 5088730 h 6167436"/>
                  <a:gd name="connsiteX20" fmla="*/ 3499799 w 5329158"/>
                  <a:gd name="connsiteY20" fmla="*/ 114894 h 6167436"/>
                  <a:gd name="connsiteX21" fmla="*/ 3937948 w 5329158"/>
                  <a:gd name="connsiteY21" fmla="*/ 114894 h 6167436"/>
                  <a:gd name="connsiteX22" fmla="*/ 2280990 w 5329158"/>
                  <a:gd name="connsiteY22" fmla="*/ 4562472 h 6167436"/>
                  <a:gd name="connsiteX23" fmla="*/ 1842841 w 5329158"/>
                  <a:gd name="connsiteY23" fmla="*/ 4562472 h 6167436"/>
                  <a:gd name="connsiteX24" fmla="*/ 2399603 w 5329158"/>
                  <a:gd name="connsiteY24" fmla="*/ 0 h 6167436"/>
                  <a:gd name="connsiteX25" fmla="*/ 2837753 w 5329158"/>
                  <a:gd name="connsiteY25" fmla="*/ 0 h 6167436"/>
                  <a:gd name="connsiteX26" fmla="*/ 777219 w 5329158"/>
                  <a:gd name="connsiteY26" fmla="*/ 5530848 h 6167436"/>
                  <a:gd name="connsiteX27" fmla="*/ 339069 w 5329158"/>
                  <a:gd name="connsiteY27" fmla="*/ 5530848 h 6167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29158" h="6167436">
                    <a:moveTo>
                      <a:pt x="3522970" y="1586706"/>
                    </a:moveTo>
                    <a:lnTo>
                      <a:pt x="3961119" y="1586706"/>
                    </a:lnTo>
                    <a:lnTo>
                      <a:pt x="2254555" y="6167436"/>
                    </a:lnTo>
                    <a:lnTo>
                      <a:pt x="1816405" y="6167436"/>
                    </a:lnTo>
                    <a:close/>
                    <a:moveTo>
                      <a:pt x="4891010" y="982663"/>
                    </a:moveTo>
                    <a:lnTo>
                      <a:pt x="5329158" y="982663"/>
                    </a:lnTo>
                    <a:lnTo>
                      <a:pt x="3811704" y="5055789"/>
                    </a:lnTo>
                    <a:lnTo>
                      <a:pt x="3373554" y="5055789"/>
                    </a:lnTo>
                    <a:close/>
                    <a:moveTo>
                      <a:pt x="1547175" y="754063"/>
                    </a:moveTo>
                    <a:lnTo>
                      <a:pt x="1985325" y="754063"/>
                    </a:lnTo>
                    <a:lnTo>
                      <a:pt x="438150" y="4906961"/>
                    </a:lnTo>
                    <a:lnTo>
                      <a:pt x="0" y="4906961"/>
                    </a:lnTo>
                    <a:close/>
                    <a:moveTo>
                      <a:pt x="4440310" y="658416"/>
                    </a:moveTo>
                    <a:lnTo>
                      <a:pt x="4878458" y="658416"/>
                    </a:lnTo>
                    <a:lnTo>
                      <a:pt x="2998310" y="5705076"/>
                    </a:lnTo>
                    <a:lnTo>
                      <a:pt x="2560160" y="5705076"/>
                    </a:lnTo>
                    <a:close/>
                    <a:moveTo>
                      <a:pt x="2805651" y="444102"/>
                    </a:moveTo>
                    <a:lnTo>
                      <a:pt x="3243801" y="444102"/>
                    </a:lnTo>
                    <a:lnTo>
                      <a:pt x="1513431" y="5088730"/>
                    </a:lnTo>
                    <a:lnTo>
                      <a:pt x="1075281" y="5088730"/>
                    </a:lnTo>
                    <a:close/>
                    <a:moveTo>
                      <a:pt x="3499799" y="114894"/>
                    </a:moveTo>
                    <a:lnTo>
                      <a:pt x="3937948" y="114894"/>
                    </a:lnTo>
                    <a:lnTo>
                      <a:pt x="2280990" y="4562472"/>
                    </a:lnTo>
                    <a:lnTo>
                      <a:pt x="1842841" y="4562472"/>
                    </a:lnTo>
                    <a:close/>
                    <a:moveTo>
                      <a:pt x="2399603" y="0"/>
                    </a:moveTo>
                    <a:lnTo>
                      <a:pt x="2837753" y="0"/>
                    </a:lnTo>
                    <a:lnTo>
                      <a:pt x="777219" y="5530848"/>
                    </a:lnTo>
                    <a:lnTo>
                      <a:pt x="339069" y="5530848"/>
                    </a:lnTo>
                    <a:close/>
                  </a:path>
                </a:pathLst>
              </a:custGeom>
              <a:solidFill>
                <a:srgbClr val="19C0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1" name="文本框 20">
                <a:extLst>
                  <a:ext uri="{FF2B5EF4-FFF2-40B4-BE49-F238E27FC236}">
                    <a16:creationId xmlns:a16="http://schemas.microsoft.com/office/drawing/2014/main" id="{891D6577-C5AE-4379-AAF6-D09F0C0D47FA}"/>
                  </a:ext>
                </a:extLst>
              </p:cNvPr>
              <p:cNvSpPr txBox="1"/>
              <p:nvPr/>
            </p:nvSpPr>
            <p:spPr>
              <a:xfrm>
                <a:off x="1462300" y="3301437"/>
                <a:ext cx="7686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3200" spc="300" dirty="0">
                    <a:solidFill>
                      <a:schemeClr val="bg1"/>
                    </a:solidFill>
                    <a:cs typeface="+mn-ea"/>
                    <a:sym typeface="+mn-lt"/>
                  </a:rPr>
                  <a:t>01</a:t>
                </a:r>
              </a:p>
            </p:txBody>
          </p:sp>
        </p:grp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82820386-41DA-451F-A3FD-00C0DE95D27A}"/>
              </a:ext>
            </a:extLst>
          </p:cNvPr>
          <p:cNvGrpSpPr/>
          <p:nvPr/>
        </p:nvGrpSpPr>
        <p:grpSpPr>
          <a:xfrm>
            <a:off x="1982219" y="4471360"/>
            <a:ext cx="3791520" cy="1259244"/>
            <a:chOff x="1365018" y="3114795"/>
            <a:chExt cx="3791520" cy="1259244"/>
          </a:xfrm>
        </p:grpSpPr>
        <p:grpSp>
          <p:nvGrpSpPr>
            <p:cNvPr id="25" name="组合 24">
              <a:extLst>
                <a:ext uri="{FF2B5EF4-FFF2-40B4-BE49-F238E27FC236}">
                  <a16:creationId xmlns:a16="http://schemas.microsoft.com/office/drawing/2014/main" id="{6147362A-446F-4798-9AB3-8CE23112C635}"/>
                </a:ext>
              </a:extLst>
            </p:cNvPr>
            <p:cNvGrpSpPr/>
            <p:nvPr/>
          </p:nvGrpSpPr>
          <p:grpSpPr>
            <a:xfrm>
              <a:off x="2425549" y="3205404"/>
              <a:ext cx="2730989" cy="1168635"/>
              <a:chOff x="8322484" y="2349386"/>
              <a:chExt cx="2730989" cy="1168635"/>
            </a:xfrm>
          </p:grpSpPr>
          <p:sp>
            <p:nvSpPr>
              <p:cNvPr id="29" name="文本框 28">
                <a:extLst>
                  <a:ext uri="{FF2B5EF4-FFF2-40B4-BE49-F238E27FC236}">
                    <a16:creationId xmlns:a16="http://schemas.microsoft.com/office/drawing/2014/main" id="{9DD18156-760A-43E2-B820-F600EE33986B}"/>
                  </a:ext>
                </a:extLst>
              </p:cNvPr>
              <p:cNvSpPr txBox="1"/>
              <p:nvPr/>
            </p:nvSpPr>
            <p:spPr>
              <a:xfrm>
                <a:off x="8322484" y="2349386"/>
                <a:ext cx="2310697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Job awareness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823DD402-FA8A-456B-9AB3-1B040217AB65}"/>
                  </a:ext>
                </a:extLst>
              </p:cNvPr>
              <p:cNvSpPr txBox="1"/>
              <p:nvPr/>
            </p:nvSpPr>
            <p:spPr>
              <a:xfrm>
                <a:off x="8333151" y="2728894"/>
                <a:ext cx="2720322" cy="789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</a:p>
            </p:txBody>
          </p:sp>
        </p:grpSp>
        <p:grpSp>
          <p:nvGrpSpPr>
            <p:cNvPr id="26" name="组合 25">
              <a:extLst>
                <a:ext uri="{FF2B5EF4-FFF2-40B4-BE49-F238E27FC236}">
                  <a16:creationId xmlns:a16="http://schemas.microsoft.com/office/drawing/2014/main" id="{A766D04B-4709-4633-B16E-DAC29F167D5A}"/>
                </a:ext>
              </a:extLst>
            </p:cNvPr>
            <p:cNvGrpSpPr/>
            <p:nvPr/>
          </p:nvGrpSpPr>
          <p:grpSpPr>
            <a:xfrm>
              <a:off x="1365018" y="3114795"/>
              <a:ext cx="963249" cy="1114769"/>
              <a:chOff x="1365018" y="3114795"/>
              <a:chExt cx="963249" cy="1114769"/>
            </a:xfrm>
          </p:grpSpPr>
          <p:sp>
            <p:nvSpPr>
              <p:cNvPr id="27" name="任意多边形: 形状 26">
                <a:extLst>
                  <a:ext uri="{FF2B5EF4-FFF2-40B4-BE49-F238E27FC236}">
                    <a16:creationId xmlns:a16="http://schemas.microsoft.com/office/drawing/2014/main" id="{61E16660-246D-47CA-8B9A-750E78E56A67}"/>
                  </a:ext>
                </a:extLst>
              </p:cNvPr>
              <p:cNvSpPr/>
              <p:nvPr/>
            </p:nvSpPr>
            <p:spPr>
              <a:xfrm>
                <a:off x="1365018" y="3114795"/>
                <a:ext cx="963249" cy="1114769"/>
              </a:xfrm>
              <a:custGeom>
                <a:avLst/>
                <a:gdLst>
                  <a:gd name="connsiteX0" fmla="*/ 3522970 w 5329158"/>
                  <a:gd name="connsiteY0" fmla="*/ 1586706 h 6167436"/>
                  <a:gd name="connsiteX1" fmla="*/ 3961119 w 5329158"/>
                  <a:gd name="connsiteY1" fmla="*/ 1586706 h 6167436"/>
                  <a:gd name="connsiteX2" fmla="*/ 2254555 w 5329158"/>
                  <a:gd name="connsiteY2" fmla="*/ 6167436 h 6167436"/>
                  <a:gd name="connsiteX3" fmla="*/ 1816405 w 5329158"/>
                  <a:gd name="connsiteY3" fmla="*/ 6167436 h 6167436"/>
                  <a:gd name="connsiteX4" fmla="*/ 4891010 w 5329158"/>
                  <a:gd name="connsiteY4" fmla="*/ 982663 h 6167436"/>
                  <a:gd name="connsiteX5" fmla="*/ 5329158 w 5329158"/>
                  <a:gd name="connsiteY5" fmla="*/ 982663 h 6167436"/>
                  <a:gd name="connsiteX6" fmla="*/ 3811704 w 5329158"/>
                  <a:gd name="connsiteY6" fmla="*/ 5055789 h 6167436"/>
                  <a:gd name="connsiteX7" fmla="*/ 3373554 w 5329158"/>
                  <a:gd name="connsiteY7" fmla="*/ 5055789 h 6167436"/>
                  <a:gd name="connsiteX8" fmla="*/ 1547175 w 5329158"/>
                  <a:gd name="connsiteY8" fmla="*/ 754063 h 6167436"/>
                  <a:gd name="connsiteX9" fmla="*/ 1985325 w 5329158"/>
                  <a:gd name="connsiteY9" fmla="*/ 754063 h 6167436"/>
                  <a:gd name="connsiteX10" fmla="*/ 438150 w 5329158"/>
                  <a:gd name="connsiteY10" fmla="*/ 4906961 h 6167436"/>
                  <a:gd name="connsiteX11" fmla="*/ 0 w 5329158"/>
                  <a:gd name="connsiteY11" fmla="*/ 4906961 h 6167436"/>
                  <a:gd name="connsiteX12" fmla="*/ 4440310 w 5329158"/>
                  <a:gd name="connsiteY12" fmla="*/ 658416 h 6167436"/>
                  <a:gd name="connsiteX13" fmla="*/ 4878458 w 5329158"/>
                  <a:gd name="connsiteY13" fmla="*/ 658416 h 6167436"/>
                  <a:gd name="connsiteX14" fmla="*/ 2998310 w 5329158"/>
                  <a:gd name="connsiteY14" fmla="*/ 5705076 h 6167436"/>
                  <a:gd name="connsiteX15" fmla="*/ 2560160 w 5329158"/>
                  <a:gd name="connsiteY15" fmla="*/ 5705076 h 6167436"/>
                  <a:gd name="connsiteX16" fmla="*/ 2805651 w 5329158"/>
                  <a:gd name="connsiteY16" fmla="*/ 444102 h 6167436"/>
                  <a:gd name="connsiteX17" fmla="*/ 3243801 w 5329158"/>
                  <a:gd name="connsiteY17" fmla="*/ 444102 h 6167436"/>
                  <a:gd name="connsiteX18" fmla="*/ 1513431 w 5329158"/>
                  <a:gd name="connsiteY18" fmla="*/ 5088730 h 6167436"/>
                  <a:gd name="connsiteX19" fmla="*/ 1075281 w 5329158"/>
                  <a:gd name="connsiteY19" fmla="*/ 5088730 h 6167436"/>
                  <a:gd name="connsiteX20" fmla="*/ 3499799 w 5329158"/>
                  <a:gd name="connsiteY20" fmla="*/ 114894 h 6167436"/>
                  <a:gd name="connsiteX21" fmla="*/ 3937948 w 5329158"/>
                  <a:gd name="connsiteY21" fmla="*/ 114894 h 6167436"/>
                  <a:gd name="connsiteX22" fmla="*/ 2280990 w 5329158"/>
                  <a:gd name="connsiteY22" fmla="*/ 4562472 h 6167436"/>
                  <a:gd name="connsiteX23" fmla="*/ 1842841 w 5329158"/>
                  <a:gd name="connsiteY23" fmla="*/ 4562472 h 6167436"/>
                  <a:gd name="connsiteX24" fmla="*/ 2399603 w 5329158"/>
                  <a:gd name="connsiteY24" fmla="*/ 0 h 6167436"/>
                  <a:gd name="connsiteX25" fmla="*/ 2837753 w 5329158"/>
                  <a:gd name="connsiteY25" fmla="*/ 0 h 6167436"/>
                  <a:gd name="connsiteX26" fmla="*/ 777219 w 5329158"/>
                  <a:gd name="connsiteY26" fmla="*/ 5530848 h 6167436"/>
                  <a:gd name="connsiteX27" fmla="*/ 339069 w 5329158"/>
                  <a:gd name="connsiteY27" fmla="*/ 5530848 h 6167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29158" h="6167436">
                    <a:moveTo>
                      <a:pt x="3522970" y="1586706"/>
                    </a:moveTo>
                    <a:lnTo>
                      <a:pt x="3961119" y="1586706"/>
                    </a:lnTo>
                    <a:lnTo>
                      <a:pt x="2254555" y="6167436"/>
                    </a:lnTo>
                    <a:lnTo>
                      <a:pt x="1816405" y="6167436"/>
                    </a:lnTo>
                    <a:close/>
                    <a:moveTo>
                      <a:pt x="4891010" y="982663"/>
                    </a:moveTo>
                    <a:lnTo>
                      <a:pt x="5329158" y="982663"/>
                    </a:lnTo>
                    <a:lnTo>
                      <a:pt x="3811704" y="5055789"/>
                    </a:lnTo>
                    <a:lnTo>
                      <a:pt x="3373554" y="5055789"/>
                    </a:lnTo>
                    <a:close/>
                    <a:moveTo>
                      <a:pt x="1547175" y="754063"/>
                    </a:moveTo>
                    <a:lnTo>
                      <a:pt x="1985325" y="754063"/>
                    </a:lnTo>
                    <a:lnTo>
                      <a:pt x="438150" y="4906961"/>
                    </a:lnTo>
                    <a:lnTo>
                      <a:pt x="0" y="4906961"/>
                    </a:lnTo>
                    <a:close/>
                    <a:moveTo>
                      <a:pt x="4440310" y="658416"/>
                    </a:moveTo>
                    <a:lnTo>
                      <a:pt x="4878458" y="658416"/>
                    </a:lnTo>
                    <a:lnTo>
                      <a:pt x="2998310" y="5705076"/>
                    </a:lnTo>
                    <a:lnTo>
                      <a:pt x="2560160" y="5705076"/>
                    </a:lnTo>
                    <a:close/>
                    <a:moveTo>
                      <a:pt x="2805651" y="444102"/>
                    </a:moveTo>
                    <a:lnTo>
                      <a:pt x="3243801" y="444102"/>
                    </a:lnTo>
                    <a:lnTo>
                      <a:pt x="1513431" y="5088730"/>
                    </a:lnTo>
                    <a:lnTo>
                      <a:pt x="1075281" y="5088730"/>
                    </a:lnTo>
                    <a:close/>
                    <a:moveTo>
                      <a:pt x="3499799" y="114894"/>
                    </a:moveTo>
                    <a:lnTo>
                      <a:pt x="3937948" y="114894"/>
                    </a:lnTo>
                    <a:lnTo>
                      <a:pt x="2280990" y="4562472"/>
                    </a:lnTo>
                    <a:lnTo>
                      <a:pt x="1842841" y="4562472"/>
                    </a:lnTo>
                    <a:close/>
                    <a:moveTo>
                      <a:pt x="2399603" y="0"/>
                    </a:moveTo>
                    <a:lnTo>
                      <a:pt x="2837753" y="0"/>
                    </a:lnTo>
                    <a:lnTo>
                      <a:pt x="777219" y="5530848"/>
                    </a:lnTo>
                    <a:lnTo>
                      <a:pt x="339069" y="5530848"/>
                    </a:lnTo>
                    <a:close/>
                  </a:path>
                </a:pathLst>
              </a:custGeom>
              <a:solidFill>
                <a:srgbClr val="FC3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8" name="文本框 27">
                <a:extLst>
                  <a:ext uri="{FF2B5EF4-FFF2-40B4-BE49-F238E27FC236}">
                    <a16:creationId xmlns:a16="http://schemas.microsoft.com/office/drawing/2014/main" id="{B4780127-A9EE-4DFE-83F0-B681327BBA1A}"/>
                  </a:ext>
                </a:extLst>
              </p:cNvPr>
              <p:cNvSpPr txBox="1"/>
              <p:nvPr/>
            </p:nvSpPr>
            <p:spPr>
              <a:xfrm>
                <a:off x="1462300" y="3301437"/>
                <a:ext cx="7686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3200" spc="300" dirty="0">
                    <a:solidFill>
                      <a:schemeClr val="bg1"/>
                    </a:solidFill>
                    <a:cs typeface="+mn-ea"/>
                    <a:sym typeface="+mn-lt"/>
                  </a:rPr>
                  <a:t>03</a:t>
                </a:r>
              </a:p>
            </p:txBody>
          </p:sp>
        </p:grpSp>
      </p:grpSp>
      <p:grpSp>
        <p:nvGrpSpPr>
          <p:cNvPr id="31" name="组合 30">
            <a:extLst>
              <a:ext uri="{FF2B5EF4-FFF2-40B4-BE49-F238E27FC236}">
                <a16:creationId xmlns:a16="http://schemas.microsoft.com/office/drawing/2014/main" id="{635F88D7-044A-4225-97F2-01DA989C2153}"/>
              </a:ext>
            </a:extLst>
          </p:cNvPr>
          <p:cNvGrpSpPr/>
          <p:nvPr/>
        </p:nvGrpSpPr>
        <p:grpSpPr>
          <a:xfrm>
            <a:off x="6390940" y="3025895"/>
            <a:ext cx="3791520" cy="1259244"/>
            <a:chOff x="1365018" y="3114795"/>
            <a:chExt cx="3791520" cy="1259244"/>
          </a:xfrm>
        </p:grpSpPr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1ECE3500-57A4-4CAA-AAAE-CC8F20483280}"/>
                </a:ext>
              </a:extLst>
            </p:cNvPr>
            <p:cNvGrpSpPr/>
            <p:nvPr/>
          </p:nvGrpSpPr>
          <p:grpSpPr>
            <a:xfrm>
              <a:off x="2436216" y="3183915"/>
              <a:ext cx="2720322" cy="1190124"/>
              <a:chOff x="8333151" y="2327897"/>
              <a:chExt cx="2720322" cy="1190124"/>
            </a:xfrm>
          </p:grpSpPr>
          <p:sp>
            <p:nvSpPr>
              <p:cNvPr id="36" name="文本框 35">
                <a:extLst>
                  <a:ext uri="{FF2B5EF4-FFF2-40B4-BE49-F238E27FC236}">
                    <a16:creationId xmlns:a16="http://schemas.microsoft.com/office/drawing/2014/main" id="{DC3A893E-8201-46F8-9620-53128F2C7975}"/>
                  </a:ext>
                </a:extLst>
              </p:cNvPr>
              <p:cNvSpPr txBox="1"/>
              <p:nvPr/>
            </p:nvSpPr>
            <p:spPr>
              <a:xfrm>
                <a:off x="8382066" y="2327897"/>
                <a:ext cx="12671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resume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37" name="文本框 36">
                <a:extLst>
                  <a:ext uri="{FF2B5EF4-FFF2-40B4-BE49-F238E27FC236}">
                    <a16:creationId xmlns:a16="http://schemas.microsoft.com/office/drawing/2014/main" id="{E68AFAA3-40E3-4E75-BCE3-B8F6A7AD59B4}"/>
                  </a:ext>
                </a:extLst>
              </p:cNvPr>
              <p:cNvSpPr txBox="1"/>
              <p:nvPr/>
            </p:nvSpPr>
            <p:spPr>
              <a:xfrm>
                <a:off x="8333151" y="2728894"/>
                <a:ext cx="2720322" cy="789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</a:p>
            </p:txBody>
          </p:sp>
        </p:grpSp>
        <p:grpSp>
          <p:nvGrpSpPr>
            <p:cNvPr id="33" name="组合 32">
              <a:extLst>
                <a:ext uri="{FF2B5EF4-FFF2-40B4-BE49-F238E27FC236}">
                  <a16:creationId xmlns:a16="http://schemas.microsoft.com/office/drawing/2014/main" id="{62974158-817B-4ED0-9C83-2E7B15783E93}"/>
                </a:ext>
              </a:extLst>
            </p:cNvPr>
            <p:cNvGrpSpPr/>
            <p:nvPr/>
          </p:nvGrpSpPr>
          <p:grpSpPr>
            <a:xfrm>
              <a:off x="1365018" y="3114795"/>
              <a:ext cx="963249" cy="1114769"/>
              <a:chOff x="1365018" y="3114795"/>
              <a:chExt cx="963249" cy="1114769"/>
            </a:xfrm>
          </p:grpSpPr>
          <p:sp>
            <p:nvSpPr>
              <p:cNvPr id="34" name="任意多边形: 形状 33">
                <a:extLst>
                  <a:ext uri="{FF2B5EF4-FFF2-40B4-BE49-F238E27FC236}">
                    <a16:creationId xmlns:a16="http://schemas.microsoft.com/office/drawing/2014/main" id="{5E64F2CE-DC21-4231-AF26-AEE29F73F709}"/>
                  </a:ext>
                </a:extLst>
              </p:cNvPr>
              <p:cNvSpPr/>
              <p:nvPr/>
            </p:nvSpPr>
            <p:spPr>
              <a:xfrm>
                <a:off x="1365018" y="3114795"/>
                <a:ext cx="963249" cy="1114769"/>
              </a:xfrm>
              <a:custGeom>
                <a:avLst/>
                <a:gdLst>
                  <a:gd name="connsiteX0" fmla="*/ 3522970 w 5329158"/>
                  <a:gd name="connsiteY0" fmla="*/ 1586706 h 6167436"/>
                  <a:gd name="connsiteX1" fmla="*/ 3961119 w 5329158"/>
                  <a:gd name="connsiteY1" fmla="*/ 1586706 h 6167436"/>
                  <a:gd name="connsiteX2" fmla="*/ 2254555 w 5329158"/>
                  <a:gd name="connsiteY2" fmla="*/ 6167436 h 6167436"/>
                  <a:gd name="connsiteX3" fmla="*/ 1816405 w 5329158"/>
                  <a:gd name="connsiteY3" fmla="*/ 6167436 h 6167436"/>
                  <a:gd name="connsiteX4" fmla="*/ 4891010 w 5329158"/>
                  <a:gd name="connsiteY4" fmla="*/ 982663 h 6167436"/>
                  <a:gd name="connsiteX5" fmla="*/ 5329158 w 5329158"/>
                  <a:gd name="connsiteY5" fmla="*/ 982663 h 6167436"/>
                  <a:gd name="connsiteX6" fmla="*/ 3811704 w 5329158"/>
                  <a:gd name="connsiteY6" fmla="*/ 5055789 h 6167436"/>
                  <a:gd name="connsiteX7" fmla="*/ 3373554 w 5329158"/>
                  <a:gd name="connsiteY7" fmla="*/ 5055789 h 6167436"/>
                  <a:gd name="connsiteX8" fmla="*/ 1547175 w 5329158"/>
                  <a:gd name="connsiteY8" fmla="*/ 754063 h 6167436"/>
                  <a:gd name="connsiteX9" fmla="*/ 1985325 w 5329158"/>
                  <a:gd name="connsiteY9" fmla="*/ 754063 h 6167436"/>
                  <a:gd name="connsiteX10" fmla="*/ 438150 w 5329158"/>
                  <a:gd name="connsiteY10" fmla="*/ 4906961 h 6167436"/>
                  <a:gd name="connsiteX11" fmla="*/ 0 w 5329158"/>
                  <a:gd name="connsiteY11" fmla="*/ 4906961 h 6167436"/>
                  <a:gd name="connsiteX12" fmla="*/ 4440310 w 5329158"/>
                  <a:gd name="connsiteY12" fmla="*/ 658416 h 6167436"/>
                  <a:gd name="connsiteX13" fmla="*/ 4878458 w 5329158"/>
                  <a:gd name="connsiteY13" fmla="*/ 658416 h 6167436"/>
                  <a:gd name="connsiteX14" fmla="*/ 2998310 w 5329158"/>
                  <a:gd name="connsiteY14" fmla="*/ 5705076 h 6167436"/>
                  <a:gd name="connsiteX15" fmla="*/ 2560160 w 5329158"/>
                  <a:gd name="connsiteY15" fmla="*/ 5705076 h 6167436"/>
                  <a:gd name="connsiteX16" fmla="*/ 2805651 w 5329158"/>
                  <a:gd name="connsiteY16" fmla="*/ 444102 h 6167436"/>
                  <a:gd name="connsiteX17" fmla="*/ 3243801 w 5329158"/>
                  <a:gd name="connsiteY17" fmla="*/ 444102 h 6167436"/>
                  <a:gd name="connsiteX18" fmla="*/ 1513431 w 5329158"/>
                  <a:gd name="connsiteY18" fmla="*/ 5088730 h 6167436"/>
                  <a:gd name="connsiteX19" fmla="*/ 1075281 w 5329158"/>
                  <a:gd name="connsiteY19" fmla="*/ 5088730 h 6167436"/>
                  <a:gd name="connsiteX20" fmla="*/ 3499799 w 5329158"/>
                  <a:gd name="connsiteY20" fmla="*/ 114894 h 6167436"/>
                  <a:gd name="connsiteX21" fmla="*/ 3937948 w 5329158"/>
                  <a:gd name="connsiteY21" fmla="*/ 114894 h 6167436"/>
                  <a:gd name="connsiteX22" fmla="*/ 2280990 w 5329158"/>
                  <a:gd name="connsiteY22" fmla="*/ 4562472 h 6167436"/>
                  <a:gd name="connsiteX23" fmla="*/ 1842841 w 5329158"/>
                  <a:gd name="connsiteY23" fmla="*/ 4562472 h 6167436"/>
                  <a:gd name="connsiteX24" fmla="*/ 2399603 w 5329158"/>
                  <a:gd name="connsiteY24" fmla="*/ 0 h 6167436"/>
                  <a:gd name="connsiteX25" fmla="*/ 2837753 w 5329158"/>
                  <a:gd name="connsiteY25" fmla="*/ 0 h 6167436"/>
                  <a:gd name="connsiteX26" fmla="*/ 777219 w 5329158"/>
                  <a:gd name="connsiteY26" fmla="*/ 5530848 h 6167436"/>
                  <a:gd name="connsiteX27" fmla="*/ 339069 w 5329158"/>
                  <a:gd name="connsiteY27" fmla="*/ 5530848 h 6167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29158" h="6167436">
                    <a:moveTo>
                      <a:pt x="3522970" y="1586706"/>
                    </a:moveTo>
                    <a:lnTo>
                      <a:pt x="3961119" y="1586706"/>
                    </a:lnTo>
                    <a:lnTo>
                      <a:pt x="2254555" y="6167436"/>
                    </a:lnTo>
                    <a:lnTo>
                      <a:pt x="1816405" y="6167436"/>
                    </a:lnTo>
                    <a:close/>
                    <a:moveTo>
                      <a:pt x="4891010" y="982663"/>
                    </a:moveTo>
                    <a:lnTo>
                      <a:pt x="5329158" y="982663"/>
                    </a:lnTo>
                    <a:lnTo>
                      <a:pt x="3811704" y="5055789"/>
                    </a:lnTo>
                    <a:lnTo>
                      <a:pt x="3373554" y="5055789"/>
                    </a:lnTo>
                    <a:close/>
                    <a:moveTo>
                      <a:pt x="1547175" y="754063"/>
                    </a:moveTo>
                    <a:lnTo>
                      <a:pt x="1985325" y="754063"/>
                    </a:lnTo>
                    <a:lnTo>
                      <a:pt x="438150" y="4906961"/>
                    </a:lnTo>
                    <a:lnTo>
                      <a:pt x="0" y="4906961"/>
                    </a:lnTo>
                    <a:close/>
                    <a:moveTo>
                      <a:pt x="4440310" y="658416"/>
                    </a:moveTo>
                    <a:lnTo>
                      <a:pt x="4878458" y="658416"/>
                    </a:lnTo>
                    <a:lnTo>
                      <a:pt x="2998310" y="5705076"/>
                    </a:lnTo>
                    <a:lnTo>
                      <a:pt x="2560160" y="5705076"/>
                    </a:lnTo>
                    <a:close/>
                    <a:moveTo>
                      <a:pt x="2805651" y="444102"/>
                    </a:moveTo>
                    <a:lnTo>
                      <a:pt x="3243801" y="444102"/>
                    </a:lnTo>
                    <a:lnTo>
                      <a:pt x="1513431" y="5088730"/>
                    </a:lnTo>
                    <a:lnTo>
                      <a:pt x="1075281" y="5088730"/>
                    </a:lnTo>
                    <a:close/>
                    <a:moveTo>
                      <a:pt x="3499799" y="114894"/>
                    </a:moveTo>
                    <a:lnTo>
                      <a:pt x="3937948" y="114894"/>
                    </a:lnTo>
                    <a:lnTo>
                      <a:pt x="2280990" y="4562472"/>
                    </a:lnTo>
                    <a:lnTo>
                      <a:pt x="1842841" y="4562472"/>
                    </a:lnTo>
                    <a:close/>
                    <a:moveTo>
                      <a:pt x="2399603" y="0"/>
                    </a:moveTo>
                    <a:lnTo>
                      <a:pt x="2837753" y="0"/>
                    </a:lnTo>
                    <a:lnTo>
                      <a:pt x="777219" y="5530848"/>
                    </a:lnTo>
                    <a:lnTo>
                      <a:pt x="339069" y="5530848"/>
                    </a:lnTo>
                    <a:close/>
                  </a:path>
                </a:pathLst>
              </a:custGeom>
              <a:solidFill>
                <a:srgbClr val="E9C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文本框 34">
                <a:extLst>
                  <a:ext uri="{FF2B5EF4-FFF2-40B4-BE49-F238E27FC236}">
                    <a16:creationId xmlns:a16="http://schemas.microsoft.com/office/drawing/2014/main" id="{CEE1B714-11A9-49AA-B484-3A9637E43C41}"/>
                  </a:ext>
                </a:extLst>
              </p:cNvPr>
              <p:cNvSpPr txBox="1"/>
              <p:nvPr/>
            </p:nvSpPr>
            <p:spPr>
              <a:xfrm>
                <a:off x="1462300" y="3301437"/>
                <a:ext cx="7686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3200" spc="300" dirty="0">
                    <a:solidFill>
                      <a:schemeClr val="bg1"/>
                    </a:solidFill>
                    <a:cs typeface="+mn-ea"/>
                    <a:sym typeface="+mn-lt"/>
                  </a:rPr>
                  <a:t>02</a:t>
                </a:r>
              </a:p>
            </p:txBody>
          </p:sp>
        </p:grpSp>
      </p:grpSp>
      <p:grpSp>
        <p:nvGrpSpPr>
          <p:cNvPr id="38" name="组合 37">
            <a:extLst>
              <a:ext uri="{FF2B5EF4-FFF2-40B4-BE49-F238E27FC236}">
                <a16:creationId xmlns:a16="http://schemas.microsoft.com/office/drawing/2014/main" id="{5D0863A7-8576-46A9-AE79-861FD1F57B71}"/>
              </a:ext>
            </a:extLst>
          </p:cNvPr>
          <p:cNvGrpSpPr/>
          <p:nvPr/>
        </p:nvGrpSpPr>
        <p:grpSpPr>
          <a:xfrm>
            <a:off x="6390940" y="4471360"/>
            <a:ext cx="3791520" cy="1259244"/>
            <a:chOff x="1365018" y="3114795"/>
            <a:chExt cx="3791520" cy="1259244"/>
          </a:xfrm>
        </p:grpSpPr>
        <p:grpSp>
          <p:nvGrpSpPr>
            <p:cNvPr id="39" name="组合 38">
              <a:extLst>
                <a:ext uri="{FF2B5EF4-FFF2-40B4-BE49-F238E27FC236}">
                  <a16:creationId xmlns:a16="http://schemas.microsoft.com/office/drawing/2014/main" id="{52770E52-3205-4DBB-A3D8-510E2EE1C629}"/>
                </a:ext>
              </a:extLst>
            </p:cNvPr>
            <p:cNvGrpSpPr/>
            <p:nvPr/>
          </p:nvGrpSpPr>
          <p:grpSpPr>
            <a:xfrm>
              <a:off x="2425549" y="3167425"/>
              <a:ext cx="2730989" cy="1206614"/>
              <a:chOff x="8322484" y="2311407"/>
              <a:chExt cx="2730989" cy="1206614"/>
            </a:xfrm>
          </p:grpSpPr>
          <p:sp>
            <p:nvSpPr>
              <p:cNvPr id="43" name="文本框 42">
                <a:extLst>
                  <a:ext uri="{FF2B5EF4-FFF2-40B4-BE49-F238E27FC236}">
                    <a16:creationId xmlns:a16="http://schemas.microsoft.com/office/drawing/2014/main" id="{7056EB8B-0E35-4313-95AB-A6CC416A44F6}"/>
                  </a:ext>
                </a:extLst>
              </p:cNvPr>
              <p:cNvSpPr txBox="1"/>
              <p:nvPr/>
            </p:nvSpPr>
            <p:spPr>
              <a:xfrm>
                <a:off x="8322484" y="2311407"/>
                <a:ext cx="247420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400" dirty="0">
                    <a:solidFill>
                      <a:schemeClr val="bg1"/>
                    </a:solidFill>
                    <a:cs typeface="+mn-ea"/>
                    <a:sym typeface="+mn-lt"/>
                  </a:rPr>
                  <a:t>career planning</a:t>
                </a:r>
                <a:endParaRPr lang="zh-CN" altLang="en-US" sz="24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44" name="文本框 43">
                <a:extLst>
                  <a:ext uri="{FF2B5EF4-FFF2-40B4-BE49-F238E27FC236}">
                    <a16:creationId xmlns:a16="http://schemas.microsoft.com/office/drawing/2014/main" id="{0D524C18-09C0-4A21-BC46-854D2073880C}"/>
                  </a:ext>
                </a:extLst>
              </p:cNvPr>
              <p:cNvSpPr txBox="1"/>
              <p:nvPr/>
            </p:nvSpPr>
            <p:spPr>
              <a:xfrm>
                <a:off x="8333151" y="2728894"/>
                <a:ext cx="2720322" cy="789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</a:p>
            </p:txBody>
          </p:sp>
        </p:grpSp>
        <p:grpSp>
          <p:nvGrpSpPr>
            <p:cNvPr id="40" name="组合 39">
              <a:extLst>
                <a:ext uri="{FF2B5EF4-FFF2-40B4-BE49-F238E27FC236}">
                  <a16:creationId xmlns:a16="http://schemas.microsoft.com/office/drawing/2014/main" id="{C3A25DDD-D4F0-4FF4-996E-4B76B3895083}"/>
                </a:ext>
              </a:extLst>
            </p:cNvPr>
            <p:cNvGrpSpPr/>
            <p:nvPr/>
          </p:nvGrpSpPr>
          <p:grpSpPr>
            <a:xfrm>
              <a:off x="1365018" y="3114795"/>
              <a:ext cx="963249" cy="1114769"/>
              <a:chOff x="1365018" y="3114795"/>
              <a:chExt cx="963249" cy="1114769"/>
            </a:xfrm>
          </p:grpSpPr>
          <p:sp>
            <p:nvSpPr>
              <p:cNvPr id="41" name="任意多边形: 形状 40">
                <a:extLst>
                  <a:ext uri="{FF2B5EF4-FFF2-40B4-BE49-F238E27FC236}">
                    <a16:creationId xmlns:a16="http://schemas.microsoft.com/office/drawing/2014/main" id="{083ACB34-DF33-4A31-A54B-7EEDBF0790FF}"/>
                  </a:ext>
                </a:extLst>
              </p:cNvPr>
              <p:cNvSpPr/>
              <p:nvPr/>
            </p:nvSpPr>
            <p:spPr>
              <a:xfrm>
                <a:off x="1365018" y="3114795"/>
                <a:ext cx="963249" cy="1114769"/>
              </a:xfrm>
              <a:custGeom>
                <a:avLst/>
                <a:gdLst>
                  <a:gd name="connsiteX0" fmla="*/ 3522970 w 5329158"/>
                  <a:gd name="connsiteY0" fmla="*/ 1586706 h 6167436"/>
                  <a:gd name="connsiteX1" fmla="*/ 3961119 w 5329158"/>
                  <a:gd name="connsiteY1" fmla="*/ 1586706 h 6167436"/>
                  <a:gd name="connsiteX2" fmla="*/ 2254555 w 5329158"/>
                  <a:gd name="connsiteY2" fmla="*/ 6167436 h 6167436"/>
                  <a:gd name="connsiteX3" fmla="*/ 1816405 w 5329158"/>
                  <a:gd name="connsiteY3" fmla="*/ 6167436 h 6167436"/>
                  <a:gd name="connsiteX4" fmla="*/ 4891010 w 5329158"/>
                  <a:gd name="connsiteY4" fmla="*/ 982663 h 6167436"/>
                  <a:gd name="connsiteX5" fmla="*/ 5329158 w 5329158"/>
                  <a:gd name="connsiteY5" fmla="*/ 982663 h 6167436"/>
                  <a:gd name="connsiteX6" fmla="*/ 3811704 w 5329158"/>
                  <a:gd name="connsiteY6" fmla="*/ 5055789 h 6167436"/>
                  <a:gd name="connsiteX7" fmla="*/ 3373554 w 5329158"/>
                  <a:gd name="connsiteY7" fmla="*/ 5055789 h 6167436"/>
                  <a:gd name="connsiteX8" fmla="*/ 1547175 w 5329158"/>
                  <a:gd name="connsiteY8" fmla="*/ 754063 h 6167436"/>
                  <a:gd name="connsiteX9" fmla="*/ 1985325 w 5329158"/>
                  <a:gd name="connsiteY9" fmla="*/ 754063 h 6167436"/>
                  <a:gd name="connsiteX10" fmla="*/ 438150 w 5329158"/>
                  <a:gd name="connsiteY10" fmla="*/ 4906961 h 6167436"/>
                  <a:gd name="connsiteX11" fmla="*/ 0 w 5329158"/>
                  <a:gd name="connsiteY11" fmla="*/ 4906961 h 6167436"/>
                  <a:gd name="connsiteX12" fmla="*/ 4440310 w 5329158"/>
                  <a:gd name="connsiteY12" fmla="*/ 658416 h 6167436"/>
                  <a:gd name="connsiteX13" fmla="*/ 4878458 w 5329158"/>
                  <a:gd name="connsiteY13" fmla="*/ 658416 h 6167436"/>
                  <a:gd name="connsiteX14" fmla="*/ 2998310 w 5329158"/>
                  <a:gd name="connsiteY14" fmla="*/ 5705076 h 6167436"/>
                  <a:gd name="connsiteX15" fmla="*/ 2560160 w 5329158"/>
                  <a:gd name="connsiteY15" fmla="*/ 5705076 h 6167436"/>
                  <a:gd name="connsiteX16" fmla="*/ 2805651 w 5329158"/>
                  <a:gd name="connsiteY16" fmla="*/ 444102 h 6167436"/>
                  <a:gd name="connsiteX17" fmla="*/ 3243801 w 5329158"/>
                  <a:gd name="connsiteY17" fmla="*/ 444102 h 6167436"/>
                  <a:gd name="connsiteX18" fmla="*/ 1513431 w 5329158"/>
                  <a:gd name="connsiteY18" fmla="*/ 5088730 h 6167436"/>
                  <a:gd name="connsiteX19" fmla="*/ 1075281 w 5329158"/>
                  <a:gd name="connsiteY19" fmla="*/ 5088730 h 6167436"/>
                  <a:gd name="connsiteX20" fmla="*/ 3499799 w 5329158"/>
                  <a:gd name="connsiteY20" fmla="*/ 114894 h 6167436"/>
                  <a:gd name="connsiteX21" fmla="*/ 3937948 w 5329158"/>
                  <a:gd name="connsiteY21" fmla="*/ 114894 h 6167436"/>
                  <a:gd name="connsiteX22" fmla="*/ 2280990 w 5329158"/>
                  <a:gd name="connsiteY22" fmla="*/ 4562472 h 6167436"/>
                  <a:gd name="connsiteX23" fmla="*/ 1842841 w 5329158"/>
                  <a:gd name="connsiteY23" fmla="*/ 4562472 h 6167436"/>
                  <a:gd name="connsiteX24" fmla="*/ 2399603 w 5329158"/>
                  <a:gd name="connsiteY24" fmla="*/ 0 h 6167436"/>
                  <a:gd name="connsiteX25" fmla="*/ 2837753 w 5329158"/>
                  <a:gd name="connsiteY25" fmla="*/ 0 h 6167436"/>
                  <a:gd name="connsiteX26" fmla="*/ 777219 w 5329158"/>
                  <a:gd name="connsiteY26" fmla="*/ 5530848 h 6167436"/>
                  <a:gd name="connsiteX27" fmla="*/ 339069 w 5329158"/>
                  <a:gd name="connsiteY27" fmla="*/ 5530848 h 61674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5329158" h="6167436">
                    <a:moveTo>
                      <a:pt x="3522970" y="1586706"/>
                    </a:moveTo>
                    <a:lnTo>
                      <a:pt x="3961119" y="1586706"/>
                    </a:lnTo>
                    <a:lnTo>
                      <a:pt x="2254555" y="6167436"/>
                    </a:lnTo>
                    <a:lnTo>
                      <a:pt x="1816405" y="6167436"/>
                    </a:lnTo>
                    <a:close/>
                    <a:moveTo>
                      <a:pt x="4891010" y="982663"/>
                    </a:moveTo>
                    <a:lnTo>
                      <a:pt x="5329158" y="982663"/>
                    </a:lnTo>
                    <a:lnTo>
                      <a:pt x="3811704" y="5055789"/>
                    </a:lnTo>
                    <a:lnTo>
                      <a:pt x="3373554" y="5055789"/>
                    </a:lnTo>
                    <a:close/>
                    <a:moveTo>
                      <a:pt x="1547175" y="754063"/>
                    </a:moveTo>
                    <a:lnTo>
                      <a:pt x="1985325" y="754063"/>
                    </a:lnTo>
                    <a:lnTo>
                      <a:pt x="438150" y="4906961"/>
                    </a:lnTo>
                    <a:lnTo>
                      <a:pt x="0" y="4906961"/>
                    </a:lnTo>
                    <a:close/>
                    <a:moveTo>
                      <a:pt x="4440310" y="658416"/>
                    </a:moveTo>
                    <a:lnTo>
                      <a:pt x="4878458" y="658416"/>
                    </a:lnTo>
                    <a:lnTo>
                      <a:pt x="2998310" y="5705076"/>
                    </a:lnTo>
                    <a:lnTo>
                      <a:pt x="2560160" y="5705076"/>
                    </a:lnTo>
                    <a:close/>
                    <a:moveTo>
                      <a:pt x="2805651" y="444102"/>
                    </a:moveTo>
                    <a:lnTo>
                      <a:pt x="3243801" y="444102"/>
                    </a:lnTo>
                    <a:lnTo>
                      <a:pt x="1513431" y="5088730"/>
                    </a:lnTo>
                    <a:lnTo>
                      <a:pt x="1075281" y="5088730"/>
                    </a:lnTo>
                    <a:close/>
                    <a:moveTo>
                      <a:pt x="3499799" y="114894"/>
                    </a:moveTo>
                    <a:lnTo>
                      <a:pt x="3937948" y="114894"/>
                    </a:lnTo>
                    <a:lnTo>
                      <a:pt x="2280990" y="4562472"/>
                    </a:lnTo>
                    <a:lnTo>
                      <a:pt x="1842841" y="4562472"/>
                    </a:lnTo>
                    <a:close/>
                    <a:moveTo>
                      <a:pt x="2399603" y="0"/>
                    </a:moveTo>
                    <a:lnTo>
                      <a:pt x="2837753" y="0"/>
                    </a:lnTo>
                    <a:lnTo>
                      <a:pt x="777219" y="5530848"/>
                    </a:lnTo>
                    <a:lnTo>
                      <a:pt x="339069" y="5530848"/>
                    </a:lnTo>
                    <a:close/>
                  </a:path>
                </a:pathLst>
              </a:custGeom>
              <a:solidFill>
                <a:srgbClr val="63EBE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2" name="文本框 41">
                <a:extLst>
                  <a:ext uri="{FF2B5EF4-FFF2-40B4-BE49-F238E27FC236}">
                    <a16:creationId xmlns:a16="http://schemas.microsoft.com/office/drawing/2014/main" id="{D1625C5C-F6CC-4274-B5BF-4B2E009176EE}"/>
                  </a:ext>
                </a:extLst>
              </p:cNvPr>
              <p:cNvSpPr txBox="1"/>
              <p:nvPr/>
            </p:nvSpPr>
            <p:spPr>
              <a:xfrm>
                <a:off x="1462300" y="3301437"/>
                <a:ext cx="76868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 algn="ctr"/>
                <a:r>
                  <a:rPr lang="en-US" altLang="zh-CN" sz="3200" spc="300" dirty="0">
                    <a:solidFill>
                      <a:schemeClr val="bg1"/>
                    </a:solidFill>
                    <a:cs typeface="+mn-ea"/>
                    <a:sym typeface="+mn-lt"/>
                  </a:rPr>
                  <a:t>04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6130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204115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DF44063F-BF06-48B2-9A19-7692E9A103DC}"/>
              </a:ext>
            </a:extLst>
          </p:cNvPr>
          <p:cNvGrpSpPr>
            <a:grpSpLocks noChangeAspect="1"/>
          </p:cNvGrpSpPr>
          <p:nvPr/>
        </p:nvGrpSpPr>
        <p:grpSpPr>
          <a:xfrm>
            <a:off x="4979194" y="1904999"/>
            <a:ext cx="2209798" cy="3625851"/>
            <a:chOff x="4594411" y="1165209"/>
            <a:chExt cx="3003177" cy="4927632"/>
          </a:xfrm>
        </p:grpSpPr>
        <p:sp>
          <p:nvSpPr>
            <p:cNvPr id="44" name="íŝḻïde">
              <a:extLst>
                <a:ext uri="{FF2B5EF4-FFF2-40B4-BE49-F238E27FC236}">
                  <a16:creationId xmlns:a16="http://schemas.microsoft.com/office/drawing/2014/main" id="{00FD95A7-BB8F-4641-973B-EFFF5433EB48}"/>
                </a:ext>
              </a:extLst>
            </p:cNvPr>
            <p:cNvSpPr/>
            <p:nvPr/>
          </p:nvSpPr>
          <p:spPr>
            <a:xfrm>
              <a:off x="5247334" y="1165209"/>
              <a:ext cx="2350254" cy="2350493"/>
            </a:xfrm>
            <a:prstGeom prst="circularArrow">
              <a:avLst>
                <a:gd name="adj1" fmla="val 10980"/>
                <a:gd name="adj2" fmla="val 1142322"/>
                <a:gd name="adj3" fmla="val 4500000"/>
                <a:gd name="adj4" fmla="val 10800000"/>
                <a:gd name="adj5" fmla="val 12500"/>
              </a:avLst>
            </a:prstGeom>
            <a:solidFill>
              <a:srgbClr val="FC395B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5" name="iśļiḑê">
              <a:extLst>
                <a:ext uri="{FF2B5EF4-FFF2-40B4-BE49-F238E27FC236}">
                  <a16:creationId xmlns:a16="http://schemas.microsoft.com/office/drawing/2014/main" id="{E4EFC2F5-6F7E-49F9-B173-343FFE16C3B8}"/>
                </a:ext>
              </a:extLst>
            </p:cNvPr>
            <p:cNvSpPr/>
            <p:nvPr/>
          </p:nvSpPr>
          <p:spPr>
            <a:xfrm>
              <a:off x="4594411" y="2569521"/>
              <a:ext cx="2350254" cy="2350493"/>
            </a:xfrm>
            <a:prstGeom prst="leftCircularArrow">
              <a:avLst>
                <a:gd name="adj1" fmla="val 10980"/>
                <a:gd name="adj2" fmla="val 1142322"/>
                <a:gd name="adj3" fmla="val 6300000"/>
                <a:gd name="adj4" fmla="val 18900000"/>
                <a:gd name="adj5" fmla="val 12500"/>
              </a:avLst>
            </a:prstGeom>
            <a:solidFill>
              <a:srgbClr val="19C0B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6" name="ïsľiḋe">
              <a:extLst>
                <a:ext uri="{FF2B5EF4-FFF2-40B4-BE49-F238E27FC236}">
                  <a16:creationId xmlns:a16="http://schemas.microsoft.com/office/drawing/2014/main" id="{8404E946-36EC-4EE9-8809-0F99EECEAC9A}"/>
                </a:ext>
              </a:extLst>
            </p:cNvPr>
            <p:cNvSpPr/>
            <p:nvPr/>
          </p:nvSpPr>
          <p:spPr>
            <a:xfrm flipH="1">
              <a:off x="5343194" y="4072701"/>
              <a:ext cx="2019164" cy="2020140"/>
            </a:xfrm>
            <a:prstGeom prst="blockArc">
              <a:avLst>
                <a:gd name="adj1" fmla="val 0"/>
                <a:gd name="adj2" fmla="val 18900000"/>
                <a:gd name="adj3" fmla="val 12740"/>
              </a:avLst>
            </a:prstGeom>
            <a:solidFill>
              <a:srgbClr val="E9C944"/>
            </a:solidFill>
            <a:ln>
              <a:noFill/>
            </a:ln>
          </p:spPr>
          <p:style>
            <a:lnRef idx="2">
              <a:scrgbClr r="0" g="0" b="0"/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7" name="îṣľiḋe">
              <a:extLst>
                <a:ext uri="{FF2B5EF4-FFF2-40B4-BE49-F238E27FC236}">
                  <a16:creationId xmlns:a16="http://schemas.microsoft.com/office/drawing/2014/main" id="{FD160623-7613-4D20-BAB3-EB1CDDCAC7A5}"/>
                </a:ext>
              </a:extLst>
            </p:cNvPr>
            <p:cNvSpPr/>
            <p:nvPr/>
          </p:nvSpPr>
          <p:spPr bwMode="auto">
            <a:xfrm>
              <a:off x="6158375" y="2077252"/>
              <a:ext cx="528172" cy="526405"/>
            </a:xfrm>
            <a:custGeom>
              <a:avLst/>
              <a:gdLst>
                <a:gd name="connsiteX0" fmla="*/ 81603 w 608615"/>
                <a:gd name="connsiteY0" fmla="*/ 176901 h 606580"/>
                <a:gd name="connsiteX1" fmla="*/ 42180 w 608615"/>
                <a:gd name="connsiteY1" fmla="*/ 215826 h 606580"/>
                <a:gd name="connsiteX2" fmla="*/ 25449 w 608615"/>
                <a:gd name="connsiteY2" fmla="*/ 362636 h 606580"/>
                <a:gd name="connsiteX3" fmla="*/ 29543 w 608615"/>
                <a:gd name="connsiteY3" fmla="*/ 376411 h 606580"/>
                <a:gd name="connsiteX4" fmla="*/ 38798 w 608615"/>
                <a:gd name="connsiteY4" fmla="*/ 380765 h 606580"/>
                <a:gd name="connsiteX5" fmla="*/ 48409 w 608615"/>
                <a:gd name="connsiteY5" fmla="*/ 380765 h 606580"/>
                <a:gd name="connsiteX6" fmla="*/ 61046 w 608615"/>
                <a:gd name="connsiteY6" fmla="*/ 392496 h 606580"/>
                <a:gd name="connsiteX7" fmla="*/ 75018 w 608615"/>
                <a:gd name="connsiteY7" fmla="*/ 581341 h 606580"/>
                <a:gd name="connsiteX8" fmla="*/ 152796 w 608615"/>
                <a:gd name="connsiteY8" fmla="*/ 581341 h 606580"/>
                <a:gd name="connsiteX9" fmla="*/ 166768 w 608615"/>
                <a:gd name="connsiteY9" fmla="*/ 392496 h 606580"/>
                <a:gd name="connsiteX10" fmla="*/ 179405 w 608615"/>
                <a:gd name="connsiteY10" fmla="*/ 380765 h 606580"/>
                <a:gd name="connsiteX11" fmla="*/ 189016 w 608615"/>
                <a:gd name="connsiteY11" fmla="*/ 380765 h 606580"/>
                <a:gd name="connsiteX12" fmla="*/ 198271 w 608615"/>
                <a:gd name="connsiteY12" fmla="*/ 376411 h 606580"/>
                <a:gd name="connsiteX13" fmla="*/ 202365 w 608615"/>
                <a:gd name="connsiteY13" fmla="*/ 362636 h 606580"/>
                <a:gd name="connsiteX14" fmla="*/ 185634 w 608615"/>
                <a:gd name="connsiteY14" fmla="*/ 215826 h 606580"/>
                <a:gd name="connsiteX15" fmla="*/ 146211 w 608615"/>
                <a:gd name="connsiteY15" fmla="*/ 176901 h 606580"/>
                <a:gd name="connsiteX16" fmla="*/ 329132 w 608615"/>
                <a:gd name="connsiteY16" fmla="*/ 176837 h 606580"/>
                <a:gd name="connsiteX17" fmla="*/ 455700 w 608615"/>
                <a:gd name="connsiteY17" fmla="*/ 303299 h 606580"/>
                <a:gd name="connsiteX18" fmla="*/ 329132 w 608615"/>
                <a:gd name="connsiteY18" fmla="*/ 429673 h 606580"/>
                <a:gd name="connsiteX19" fmla="*/ 252585 w 608615"/>
                <a:gd name="connsiteY19" fmla="*/ 403456 h 606580"/>
                <a:gd name="connsiteX20" fmla="*/ 250182 w 608615"/>
                <a:gd name="connsiteY20" fmla="*/ 385682 h 606580"/>
                <a:gd name="connsiteX21" fmla="*/ 267984 w 608615"/>
                <a:gd name="connsiteY21" fmla="*/ 383372 h 606580"/>
                <a:gd name="connsiteX22" fmla="*/ 329132 w 608615"/>
                <a:gd name="connsiteY22" fmla="*/ 404434 h 606580"/>
                <a:gd name="connsiteX23" fmla="*/ 430422 w 608615"/>
                <a:gd name="connsiteY23" fmla="*/ 303299 h 606580"/>
                <a:gd name="connsiteX24" fmla="*/ 329132 w 608615"/>
                <a:gd name="connsiteY24" fmla="*/ 202165 h 606580"/>
                <a:gd name="connsiteX25" fmla="*/ 258816 w 608615"/>
                <a:gd name="connsiteY25" fmla="*/ 230781 h 606580"/>
                <a:gd name="connsiteX26" fmla="*/ 240925 w 608615"/>
                <a:gd name="connsiteY26" fmla="*/ 230426 h 606580"/>
                <a:gd name="connsiteX27" fmla="*/ 241192 w 608615"/>
                <a:gd name="connsiteY27" fmla="*/ 212563 h 606580"/>
                <a:gd name="connsiteX28" fmla="*/ 329132 w 608615"/>
                <a:gd name="connsiteY28" fmla="*/ 176837 h 606580"/>
                <a:gd name="connsiteX29" fmla="*/ 81603 w 608615"/>
                <a:gd name="connsiteY29" fmla="*/ 151574 h 606580"/>
                <a:gd name="connsiteX30" fmla="*/ 146211 w 608615"/>
                <a:gd name="connsiteY30" fmla="*/ 151574 h 606580"/>
                <a:gd name="connsiteX31" fmla="*/ 210819 w 608615"/>
                <a:gd name="connsiteY31" fmla="*/ 212982 h 606580"/>
                <a:gd name="connsiteX32" fmla="*/ 227549 w 608615"/>
                <a:gd name="connsiteY32" fmla="*/ 359793 h 606580"/>
                <a:gd name="connsiteX33" fmla="*/ 217137 w 608615"/>
                <a:gd name="connsiteY33" fmla="*/ 393296 h 606580"/>
                <a:gd name="connsiteX34" fmla="*/ 191152 w 608615"/>
                <a:gd name="connsiteY34" fmla="*/ 406004 h 606580"/>
                <a:gd name="connsiteX35" fmla="*/ 177180 w 608615"/>
                <a:gd name="connsiteY35" fmla="*/ 594938 h 606580"/>
                <a:gd name="connsiteX36" fmla="*/ 164543 w 608615"/>
                <a:gd name="connsiteY36" fmla="*/ 606580 h 606580"/>
                <a:gd name="connsiteX37" fmla="*/ 63271 w 608615"/>
                <a:gd name="connsiteY37" fmla="*/ 606580 h 606580"/>
                <a:gd name="connsiteX38" fmla="*/ 50634 w 608615"/>
                <a:gd name="connsiteY38" fmla="*/ 594938 h 606580"/>
                <a:gd name="connsiteX39" fmla="*/ 36662 w 608615"/>
                <a:gd name="connsiteY39" fmla="*/ 406004 h 606580"/>
                <a:gd name="connsiteX40" fmla="*/ 10677 w 608615"/>
                <a:gd name="connsiteY40" fmla="*/ 393296 h 606580"/>
                <a:gd name="connsiteX41" fmla="*/ 265 w 608615"/>
                <a:gd name="connsiteY41" fmla="*/ 359793 h 606580"/>
                <a:gd name="connsiteX42" fmla="*/ 17084 w 608615"/>
                <a:gd name="connsiteY42" fmla="*/ 212982 h 606580"/>
                <a:gd name="connsiteX43" fmla="*/ 81603 w 608615"/>
                <a:gd name="connsiteY43" fmla="*/ 151574 h 606580"/>
                <a:gd name="connsiteX44" fmla="*/ 113916 w 608615"/>
                <a:gd name="connsiteY44" fmla="*/ 25241 h 606580"/>
                <a:gd name="connsiteX45" fmla="*/ 75923 w 608615"/>
                <a:gd name="connsiteY45" fmla="*/ 63191 h 606580"/>
                <a:gd name="connsiteX46" fmla="*/ 113916 w 608615"/>
                <a:gd name="connsiteY46" fmla="*/ 101053 h 606580"/>
                <a:gd name="connsiteX47" fmla="*/ 151909 w 608615"/>
                <a:gd name="connsiteY47" fmla="*/ 63191 h 606580"/>
                <a:gd name="connsiteX48" fmla="*/ 113916 w 608615"/>
                <a:gd name="connsiteY48" fmla="*/ 25241 h 606580"/>
                <a:gd name="connsiteX49" fmla="*/ 409385 w 608615"/>
                <a:gd name="connsiteY49" fmla="*/ 24335 h 606580"/>
                <a:gd name="connsiteX50" fmla="*/ 430612 w 608615"/>
                <a:gd name="connsiteY50" fmla="*/ 28235 h 606580"/>
                <a:gd name="connsiteX51" fmla="*/ 493358 w 608615"/>
                <a:gd name="connsiteY51" fmla="*/ 65385 h 606580"/>
                <a:gd name="connsiteX52" fmla="*/ 512404 w 608615"/>
                <a:gd name="connsiteY52" fmla="*/ 103335 h 606580"/>
                <a:gd name="connsiteX53" fmla="*/ 495227 w 608615"/>
                <a:gd name="connsiteY53" fmla="*/ 141463 h 606580"/>
                <a:gd name="connsiteX54" fmla="*/ 492023 w 608615"/>
                <a:gd name="connsiteY54" fmla="*/ 173902 h 606580"/>
                <a:gd name="connsiteX55" fmla="*/ 513650 w 608615"/>
                <a:gd name="connsiteY55" fmla="*/ 212297 h 606580"/>
                <a:gd name="connsiteX56" fmla="*/ 541864 w 608615"/>
                <a:gd name="connsiteY56" fmla="*/ 225539 h 606580"/>
                <a:gd name="connsiteX57" fmla="*/ 582894 w 608615"/>
                <a:gd name="connsiteY57" fmla="*/ 228917 h 606580"/>
                <a:gd name="connsiteX58" fmla="*/ 606212 w 608615"/>
                <a:gd name="connsiteY58" fmla="*/ 265089 h 606580"/>
                <a:gd name="connsiteX59" fmla="*/ 608615 w 608615"/>
                <a:gd name="connsiteY59" fmla="*/ 302417 h 606580"/>
                <a:gd name="connsiteX60" fmla="*/ 606212 w 608615"/>
                <a:gd name="connsiteY60" fmla="*/ 339656 h 606580"/>
                <a:gd name="connsiteX61" fmla="*/ 582894 w 608615"/>
                <a:gd name="connsiteY61" fmla="*/ 375828 h 606580"/>
                <a:gd name="connsiteX62" fmla="*/ 542131 w 608615"/>
                <a:gd name="connsiteY62" fmla="*/ 379383 h 606580"/>
                <a:gd name="connsiteX63" fmla="*/ 513650 w 608615"/>
                <a:gd name="connsiteY63" fmla="*/ 392448 h 606580"/>
                <a:gd name="connsiteX64" fmla="*/ 492023 w 608615"/>
                <a:gd name="connsiteY64" fmla="*/ 430843 h 606580"/>
                <a:gd name="connsiteX65" fmla="*/ 495227 w 608615"/>
                <a:gd name="connsiteY65" fmla="*/ 463282 h 606580"/>
                <a:gd name="connsiteX66" fmla="*/ 512404 w 608615"/>
                <a:gd name="connsiteY66" fmla="*/ 501410 h 606580"/>
                <a:gd name="connsiteX67" fmla="*/ 493358 w 608615"/>
                <a:gd name="connsiteY67" fmla="*/ 539449 h 606580"/>
                <a:gd name="connsiteX68" fmla="*/ 430612 w 608615"/>
                <a:gd name="connsiteY68" fmla="*/ 576510 h 606580"/>
                <a:gd name="connsiteX69" fmla="*/ 388692 w 608615"/>
                <a:gd name="connsiteY69" fmla="*/ 574644 h 606580"/>
                <a:gd name="connsiteX70" fmla="*/ 364483 w 608615"/>
                <a:gd name="connsiteY70" fmla="*/ 540071 h 606580"/>
                <a:gd name="connsiteX71" fmla="*/ 339029 w 608615"/>
                <a:gd name="connsiteY71" fmla="*/ 521229 h 606580"/>
                <a:gd name="connsiteX72" fmla="*/ 295952 w 608615"/>
                <a:gd name="connsiteY72" fmla="*/ 521229 h 606580"/>
                <a:gd name="connsiteX73" fmla="*/ 270497 w 608615"/>
                <a:gd name="connsiteY73" fmla="*/ 540071 h 606580"/>
                <a:gd name="connsiteX74" fmla="*/ 250917 w 608615"/>
                <a:gd name="connsiteY74" fmla="*/ 571711 h 606580"/>
                <a:gd name="connsiteX75" fmla="*/ 223504 w 608615"/>
                <a:gd name="connsiteY75" fmla="*/ 580421 h 606580"/>
                <a:gd name="connsiteX76" fmla="*/ 215138 w 608615"/>
                <a:gd name="connsiteY76" fmla="*/ 579710 h 606580"/>
                <a:gd name="connsiteX77" fmla="*/ 204903 w 608615"/>
                <a:gd name="connsiteY77" fmla="*/ 565045 h 606580"/>
                <a:gd name="connsiteX78" fmla="*/ 219499 w 608615"/>
                <a:gd name="connsiteY78" fmla="*/ 554825 h 606580"/>
                <a:gd name="connsiteX79" fmla="*/ 236232 w 608615"/>
                <a:gd name="connsiteY79" fmla="*/ 551003 h 606580"/>
                <a:gd name="connsiteX80" fmla="*/ 245488 w 608615"/>
                <a:gd name="connsiteY80" fmla="*/ 535983 h 606580"/>
                <a:gd name="connsiteX81" fmla="*/ 298533 w 608615"/>
                <a:gd name="connsiteY81" fmla="*/ 496077 h 606580"/>
                <a:gd name="connsiteX82" fmla="*/ 336359 w 608615"/>
                <a:gd name="connsiteY82" fmla="*/ 496077 h 606580"/>
                <a:gd name="connsiteX83" fmla="*/ 389404 w 608615"/>
                <a:gd name="connsiteY83" fmla="*/ 535983 h 606580"/>
                <a:gd name="connsiteX84" fmla="*/ 400885 w 608615"/>
                <a:gd name="connsiteY84" fmla="*/ 552425 h 606580"/>
                <a:gd name="connsiteX85" fmla="*/ 420465 w 608615"/>
                <a:gd name="connsiteY85" fmla="*/ 553225 h 606580"/>
                <a:gd name="connsiteX86" fmla="*/ 477782 w 608615"/>
                <a:gd name="connsiteY86" fmla="*/ 519363 h 606580"/>
                <a:gd name="connsiteX87" fmla="*/ 487039 w 608615"/>
                <a:gd name="connsiteY87" fmla="*/ 500877 h 606580"/>
                <a:gd name="connsiteX88" fmla="*/ 478850 w 608615"/>
                <a:gd name="connsiteY88" fmla="*/ 482568 h 606580"/>
                <a:gd name="connsiteX89" fmla="*/ 471285 w 608615"/>
                <a:gd name="connsiteY89" fmla="*/ 416356 h 606580"/>
                <a:gd name="connsiteX90" fmla="*/ 490421 w 608615"/>
                <a:gd name="connsiteY90" fmla="*/ 382227 h 606580"/>
                <a:gd name="connsiteX91" fmla="*/ 550942 w 608615"/>
                <a:gd name="connsiteY91" fmla="*/ 355654 h 606580"/>
                <a:gd name="connsiteX92" fmla="*/ 569899 w 608615"/>
                <a:gd name="connsiteY92" fmla="*/ 354143 h 606580"/>
                <a:gd name="connsiteX93" fmla="*/ 581113 w 608615"/>
                <a:gd name="connsiteY93" fmla="*/ 336545 h 606580"/>
                <a:gd name="connsiteX94" fmla="*/ 583250 w 608615"/>
                <a:gd name="connsiteY94" fmla="*/ 302328 h 606580"/>
                <a:gd name="connsiteX95" fmla="*/ 581113 w 608615"/>
                <a:gd name="connsiteY95" fmla="*/ 268200 h 606580"/>
                <a:gd name="connsiteX96" fmla="*/ 569899 w 608615"/>
                <a:gd name="connsiteY96" fmla="*/ 250602 h 606580"/>
                <a:gd name="connsiteX97" fmla="*/ 551209 w 608615"/>
                <a:gd name="connsiteY97" fmla="*/ 249003 h 606580"/>
                <a:gd name="connsiteX98" fmla="*/ 490421 w 608615"/>
                <a:gd name="connsiteY98" fmla="*/ 222429 h 606580"/>
                <a:gd name="connsiteX99" fmla="*/ 471374 w 608615"/>
                <a:gd name="connsiteY99" fmla="*/ 188389 h 606580"/>
                <a:gd name="connsiteX100" fmla="*/ 478939 w 608615"/>
                <a:gd name="connsiteY100" fmla="*/ 122177 h 606580"/>
                <a:gd name="connsiteX101" fmla="*/ 487039 w 608615"/>
                <a:gd name="connsiteY101" fmla="*/ 103868 h 606580"/>
                <a:gd name="connsiteX102" fmla="*/ 477782 w 608615"/>
                <a:gd name="connsiteY102" fmla="*/ 85293 h 606580"/>
                <a:gd name="connsiteX103" fmla="*/ 420554 w 608615"/>
                <a:gd name="connsiteY103" fmla="*/ 51431 h 606580"/>
                <a:gd name="connsiteX104" fmla="*/ 400885 w 608615"/>
                <a:gd name="connsiteY104" fmla="*/ 52320 h 606580"/>
                <a:gd name="connsiteX105" fmla="*/ 389404 w 608615"/>
                <a:gd name="connsiteY105" fmla="*/ 68762 h 606580"/>
                <a:gd name="connsiteX106" fmla="*/ 336359 w 608615"/>
                <a:gd name="connsiteY106" fmla="*/ 108667 h 606580"/>
                <a:gd name="connsiteX107" fmla="*/ 298622 w 608615"/>
                <a:gd name="connsiteY107" fmla="*/ 108667 h 606580"/>
                <a:gd name="connsiteX108" fmla="*/ 245488 w 608615"/>
                <a:gd name="connsiteY108" fmla="*/ 68762 h 606580"/>
                <a:gd name="connsiteX109" fmla="*/ 234986 w 608615"/>
                <a:gd name="connsiteY109" fmla="*/ 52942 h 606580"/>
                <a:gd name="connsiteX110" fmla="*/ 216117 w 608615"/>
                <a:gd name="connsiteY110" fmla="*/ 50987 h 606580"/>
                <a:gd name="connsiteX111" fmla="*/ 200008 w 608615"/>
                <a:gd name="connsiteY111" fmla="*/ 43166 h 606580"/>
                <a:gd name="connsiteX112" fmla="*/ 207929 w 608615"/>
                <a:gd name="connsiteY112" fmla="*/ 27079 h 606580"/>
                <a:gd name="connsiteX113" fmla="*/ 247980 w 608615"/>
                <a:gd name="connsiteY113" fmla="*/ 31257 h 606580"/>
                <a:gd name="connsiteX114" fmla="*/ 270497 w 608615"/>
                <a:gd name="connsiteY114" fmla="*/ 64674 h 606580"/>
                <a:gd name="connsiteX115" fmla="*/ 295863 w 608615"/>
                <a:gd name="connsiteY115" fmla="*/ 83516 h 606580"/>
                <a:gd name="connsiteX116" fmla="*/ 339029 w 608615"/>
                <a:gd name="connsiteY116" fmla="*/ 83516 h 606580"/>
                <a:gd name="connsiteX117" fmla="*/ 364483 w 608615"/>
                <a:gd name="connsiteY117" fmla="*/ 64674 h 606580"/>
                <a:gd name="connsiteX118" fmla="*/ 388692 w 608615"/>
                <a:gd name="connsiteY118" fmla="*/ 30101 h 606580"/>
                <a:gd name="connsiteX119" fmla="*/ 409385 w 608615"/>
                <a:gd name="connsiteY119" fmla="*/ 24335 h 606580"/>
                <a:gd name="connsiteX120" fmla="*/ 113916 w 608615"/>
                <a:gd name="connsiteY120" fmla="*/ 0 h 606580"/>
                <a:gd name="connsiteX121" fmla="*/ 177178 w 608615"/>
                <a:gd name="connsiteY121" fmla="*/ 63191 h 606580"/>
                <a:gd name="connsiteX122" fmla="*/ 113916 w 608615"/>
                <a:gd name="connsiteY122" fmla="*/ 126383 h 606580"/>
                <a:gd name="connsiteX123" fmla="*/ 50654 w 608615"/>
                <a:gd name="connsiteY123" fmla="*/ 63191 h 606580"/>
                <a:gd name="connsiteX124" fmla="*/ 113916 w 608615"/>
                <a:gd name="connsiteY124" fmla="*/ 0 h 606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</a:cxnLst>
              <a:rect l="l" t="t" r="r" b="b"/>
              <a:pathLst>
                <a:path w="608615" h="606580">
                  <a:moveTo>
                    <a:pt x="81603" y="176901"/>
                  </a:moveTo>
                  <a:cubicBezTo>
                    <a:pt x="61669" y="176901"/>
                    <a:pt x="44761" y="193609"/>
                    <a:pt x="42180" y="215826"/>
                  </a:cubicBezTo>
                  <a:lnTo>
                    <a:pt x="25449" y="362636"/>
                  </a:lnTo>
                  <a:cubicBezTo>
                    <a:pt x="24827" y="367791"/>
                    <a:pt x="26339" y="372767"/>
                    <a:pt x="29543" y="376411"/>
                  </a:cubicBezTo>
                  <a:cubicBezTo>
                    <a:pt x="30967" y="378011"/>
                    <a:pt x="34171" y="380765"/>
                    <a:pt x="38798" y="380765"/>
                  </a:cubicBezTo>
                  <a:lnTo>
                    <a:pt x="48409" y="380765"/>
                  </a:lnTo>
                  <a:cubicBezTo>
                    <a:pt x="55084" y="380765"/>
                    <a:pt x="60512" y="385920"/>
                    <a:pt x="61046" y="392496"/>
                  </a:cubicBezTo>
                  <a:lnTo>
                    <a:pt x="75018" y="581341"/>
                  </a:lnTo>
                  <a:lnTo>
                    <a:pt x="152796" y="581341"/>
                  </a:lnTo>
                  <a:lnTo>
                    <a:pt x="166768" y="392496"/>
                  </a:lnTo>
                  <a:cubicBezTo>
                    <a:pt x="167213" y="385920"/>
                    <a:pt x="172730" y="380765"/>
                    <a:pt x="179405" y="380765"/>
                  </a:cubicBezTo>
                  <a:lnTo>
                    <a:pt x="189016" y="380765"/>
                  </a:lnTo>
                  <a:cubicBezTo>
                    <a:pt x="193643" y="380765"/>
                    <a:pt x="196847" y="378011"/>
                    <a:pt x="198271" y="376411"/>
                  </a:cubicBezTo>
                  <a:cubicBezTo>
                    <a:pt x="201475" y="372767"/>
                    <a:pt x="202987" y="367791"/>
                    <a:pt x="202365" y="362636"/>
                  </a:cubicBezTo>
                  <a:lnTo>
                    <a:pt x="185634" y="215826"/>
                  </a:lnTo>
                  <a:cubicBezTo>
                    <a:pt x="183053" y="193609"/>
                    <a:pt x="166145" y="176901"/>
                    <a:pt x="146211" y="176901"/>
                  </a:cubicBezTo>
                  <a:close/>
                  <a:moveTo>
                    <a:pt x="329132" y="176837"/>
                  </a:moveTo>
                  <a:cubicBezTo>
                    <a:pt x="398913" y="176837"/>
                    <a:pt x="455700" y="233536"/>
                    <a:pt x="455700" y="303299"/>
                  </a:cubicBezTo>
                  <a:cubicBezTo>
                    <a:pt x="455700" y="372974"/>
                    <a:pt x="398913" y="429673"/>
                    <a:pt x="329132" y="429673"/>
                  </a:cubicBezTo>
                  <a:cubicBezTo>
                    <a:pt x="301539" y="429673"/>
                    <a:pt x="275104" y="420608"/>
                    <a:pt x="252585" y="403456"/>
                  </a:cubicBezTo>
                  <a:cubicBezTo>
                    <a:pt x="247067" y="399190"/>
                    <a:pt x="245999" y="391281"/>
                    <a:pt x="250182" y="385682"/>
                  </a:cubicBezTo>
                  <a:cubicBezTo>
                    <a:pt x="254455" y="380172"/>
                    <a:pt x="262465" y="379106"/>
                    <a:pt x="267984" y="383372"/>
                  </a:cubicBezTo>
                  <a:cubicBezTo>
                    <a:pt x="286052" y="397146"/>
                    <a:pt x="307147" y="404434"/>
                    <a:pt x="329132" y="404434"/>
                  </a:cubicBezTo>
                  <a:cubicBezTo>
                    <a:pt x="384939" y="404434"/>
                    <a:pt x="430422" y="359021"/>
                    <a:pt x="430422" y="303299"/>
                  </a:cubicBezTo>
                  <a:cubicBezTo>
                    <a:pt x="430422" y="247489"/>
                    <a:pt x="384939" y="202165"/>
                    <a:pt x="329132" y="202165"/>
                  </a:cubicBezTo>
                  <a:cubicBezTo>
                    <a:pt x="302874" y="202165"/>
                    <a:pt x="277863" y="212296"/>
                    <a:pt x="258816" y="230781"/>
                  </a:cubicBezTo>
                  <a:cubicBezTo>
                    <a:pt x="253831" y="235580"/>
                    <a:pt x="245821" y="235491"/>
                    <a:pt x="240925" y="230426"/>
                  </a:cubicBezTo>
                  <a:cubicBezTo>
                    <a:pt x="236030" y="225449"/>
                    <a:pt x="236208" y="217451"/>
                    <a:pt x="241192" y="212563"/>
                  </a:cubicBezTo>
                  <a:cubicBezTo>
                    <a:pt x="265046" y="189545"/>
                    <a:pt x="296288" y="176837"/>
                    <a:pt x="329132" y="176837"/>
                  </a:cubicBezTo>
                  <a:close/>
                  <a:moveTo>
                    <a:pt x="81603" y="151574"/>
                  </a:moveTo>
                  <a:lnTo>
                    <a:pt x="146211" y="151574"/>
                  </a:lnTo>
                  <a:cubicBezTo>
                    <a:pt x="179049" y="151574"/>
                    <a:pt x="206814" y="177968"/>
                    <a:pt x="210819" y="212982"/>
                  </a:cubicBezTo>
                  <a:lnTo>
                    <a:pt x="227549" y="359793"/>
                  </a:lnTo>
                  <a:cubicBezTo>
                    <a:pt x="228973" y="372056"/>
                    <a:pt x="225146" y="384320"/>
                    <a:pt x="217137" y="393296"/>
                  </a:cubicBezTo>
                  <a:cubicBezTo>
                    <a:pt x="210285" y="401027"/>
                    <a:pt x="201119" y="405471"/>
                    <a:pt x="191152" y="406004"/>
                  </a:cubicBezTo>
                  <a:lnTo>
                    <a:pt x="177180" y="594938"/>
                  </a:lnTo>
                  <a:cubicBezTo>
                    <a:pt x="176646" y="601515"/>
                    <a:pt x="171129" y="606580"/>
                    <a:pt x="164543" y="606580"/>
                  </a:cubicBezTo>
                  <a:lnTo>
                    <a:pt x="63271" y="606580"/>
                  </a:lnTo>
                  <a:cubicBezTo>
                    <a:pt x="56685" y="606580"/>
                    <a:pt x="51168" y="601515"/>
                    <a:pt x="50634" y="594938"/>
                  </a:cubicBezTo>
                  <a:lnTo>
                    <a:pt x="36662" y="406004"/>
                  </a:lnTo>
                  <a:cubicBezTo>
                    <a:pt x="26695" y="405471"/>
                    <a:pt x="17529" y="400939"/>
                    <a:pt x="10677" y="393296"/>
                  </a:cubicBezTo>
                  <a:cubicBezTo>
                    <a:pt x="2668" y="384320"/>
                    <a:pt x="-1070" y="372056"/>
                    <a:pt x="265" y="359793"/>
                  </a:cubicBezTo>
                  <a:lnTo>
                    <a:pt x="17084" y="212982"/>
                  </a:lnTo>
                  <a:cubicBezTo>
                    <a:pt x="21000" y="177968"/>
                    <a:pt x="48765" y="151574"/>
                    <a:pt x="81603" y="151574"/>
                  </a:cubicBezTo>
                  <a:close/>
                  <a:moveTo>
                    <a:pt x="113916" y="25241"/>
                  </a:moveTo>
                  <a:cubicBezTo>
                    <a:pt x="93007" y="25241"/>
                    <a:pt x="75923" y="42217"/>
                    <a:pt x="75923" y="63191"/>
                  </a:cubicBezTo>
                  <a:cubicBezTo>
                    <a:pt x="75923" y="84078"/>
                    <a:pt x="93007" y="101053"/>
                    <a:pt x="113916" y="101053"/>
                  </a:cubicBezTo>
                  <a:cubicBezTo>
                    <a:pt x="134825" y="101053"/>
                    <a:pt x="151909" y="84078"/>
                    <a:pt x="151909" y="63191"/>
                  </a:cubicBezTo>
                  <a:cubicBezTo>
                    <a:pt x="151909" y="42217"/>
                    <a:pt x="134825" y="25241"/>
                    <a:pt x="113916" y="25241"/>
                  </a:cubicBezTo>
                  <a:close/>
                  <a:moveTo>
                    <a:pt x="409385" y="24335"/>
                  </a:moveTo>
                  <a:cubicBezTo>
                    <a:pt x="416527" y="24013"/>
                    <a:pt x="423758" y="25302"/>
                    <a:pt x="430612" y="28235"/>
                  </a:cubicBezTo>
                  <a:cubicBezTo>
                    <a:pt x="452862" y="37833"/>
                    <a:pt x="473955" y="50365"/>
                    <a:pt x="493358" y="65385"/>
                  </a:cubicBezTo>
                  <a:cubicBezTo>
                    <a:pt x="505106" y="74539"/>
                    <a:pt x="512048" y="88404"/>
                    <a:pt x="512404" y="103335"/>
                  </a:cubicBezTo>
                  <a:cubicBezTo>
                    <a:pt x="512671" y="118177"/>
                    <a:pt x="506441" y="132042"/>
                    <a:pt x="495227" y="141463"/>
                  </a:cubicBezTo>
                  <a:cubicBezTo>
                    <a:pt x="485971" y="149284"/>
                    <a:pt x="484547" y="163237"/>
                    <a:pt x="492023" y="173902"/>
                  </a:cubicBezTo>
                  <a:cubicBezTo>
                    <a:pt x="500478" y="185901"/>
                    <a:pt x="507687" y="198788"/>
                    <a:pt x="513650" y="212297"/>
                  </a:cubicBezTo>
                  <a:cubicBezTo>
                    <a:pt x="518634" y="223851"/>
                    <a:pt x="531094" y="229716"/>
                    <a:pt x="541864" y="225539"/>
                  </a:cubicBezTo>
                  <a:cubicBezTo>
                    <a:pt x="555570" y="220207"/>
                    <a:pt x="570433" y="221540"/>
                    <a:pt x="582894" y="228917"/>
                  </a:cubicBezTo>
                  <a:cubicBezTo>
                    <a:pt x="595799" y="236649"/>
                    <a:pt x="604343" y="249891"/>
                    <a:pt x="606212" y="265089"/>
                  </a:cubicBezTo>
                  <a:cubicBezTo>
                    <a:pt x="607814" y="277354"/>
                    <a:pt x="608615" y="289885"/>
                    <a:pt x="608615" y="302417"/>
                  </a:cubicBezTo>
                  <a:cubicBezTo>
                    <a:pt x="608615" y="314860"/>
                    <a:pt x="607814" y="327391"/>
                    <a:pt x="606212" y="339656"/>
                  </a:cubicBezTo>
                  <a:cubicBezTo>
                    <a:pt x="604343" y="354943"/>
                    <a:pt x="595799" y="368096"/>
                    <a:pt x="582894" y="375828"/>
                  </a:cubicBezTo>
                  <a:cubicBezTo>
                    <a:pt x="570433" y="383205"/>
                    <a:pt x="555659" y="384538"/>
                    <a:pt x="542131" y="379383"/>
                  </a:cubicBezTo>
                  <a:cubicBezTo>
                    <a:pt x="531094" y="375117"/>
                    <a:pt x="518634" y="380894"/>
                    <a:pt x="513650" y="392448"/>
                  </a:cubicBezTo>
                  <a:cubicBezTo>
                    <a:pt x="507776" y="405957"/>
                    <a:pt x="500478" y="418844"/>
                    <a:pt x="492023" y="430843"/>
                  </a:cubicBezTo>
                  <a:cubicBezTo>
                    <a:pt x="484547" y="441508"/>
                    <a:pt x="485971" y="455461"/>
                    <a:pt x="495227" y="463282"/>
                  </a:cubicBezTo>
                  <a:cubicBezTo>
                    <a:pt x="506441" y="472703"/>
                    <a:pt x="512671" y="486657"/>
                    <a:pt x="512404" y="501410"/>
                  </a:cubicBezTo>
                  <a:cubicBezTo>
                    <a:pt x="512048" y="516430"/>
                    <a:pt x="505106" y="530295"/>
                    <a:pt x="493358" y="539449"/>
                  </a:cubicBezTo>
                  <a:cubicBezTo>
                    <a:pt x="473955" y="554469"/>
                    <a:pt x="452862" y="566912"/>
                    <a:pt x="430612" y="576510"/>
                  </a:cubicBezTo>
                  <a:cubicBezTo>
                    <a:pt x="416905" y="582376"/>
                    <a:pt x="401686" y="581754"/>
                    <a:pt x="388692" y="574644"/>
                  </a:cubicBezTo>
                  <a:cubicBezTo>
                    <a:pt x="375697" y="567534"/>
                    <a:pt x="366886" y="554913"/>
                    <a:pt x="364483" y="540071"/>
                  </a:cubicBezTo>
                  <a:cubicBezTo>
                    <a:pt x="362436" y="527984"/>
                    <a:pt x="351667" y="519807"/>
                    <a:pt x="339029" y="521229"/>
                  </a:cubicBezTo>
                  <a:cubicBezTo>
                    <a:pt x="324788" y="522740"/>
                    <a:pt x="310103" y="522740"/>
                    <a:pt x="295952" y="521229"/>
                  </a:cubicBezTo>
                  <a:cubicBezTo>
                    <a:pt x="283225" y="519807"/>
                    <a:pt x="272455" y="527984"/>
                    <a:pt x="270497" y="540071"/>
                  </a:cubicBezTo>
                  <a:cubicBezTo>
                    <a:pt x="268361" y="553047"/>
                    <a:pt x="261508" y="564245"/>
                    <a:pt x="250917" y="571711"/>
                  </a:cubicBezTo>
                  <a:cubicBezTo>
                    <a:pt x="242729" y="577399"/>
                    <a:pt x="233206" y="580421"/>
                    <a:pt x="223504" y="580421"/>
                  </a:cubicBezTo>
                  <a:cubicBezTo>
                    <a:pt x="220745" y="580421"/>
                    <a:pt x="217897" y="580154"/>
                    <a:pt x="215138" y="579710"/>
                  </a:cubicBezTo>
                  <a:cubicBezTo>
                    <a:pt x="208285" y="578465"/>
                    <a:pt x="203657" y="571889"/>
                    <a:pt x="204903" y="565045"/>
                  </a:cubicBezTo>
                  <a:cubicBezTo>
                    <a:pt x="206060" y="558113"/>
                    <a:pt x="212824" y="553491"/>
                    <a:pt x="219499" y="554825"/>
                  </a:cubicBezTo>
                  <a:cubicBezTo>
                    <a:pt x="225374" y="555802"/>
                    <a:pt x="231337" y="554469"/>
                    <a:pt x="236232" y="551003"/>
                  </a:cubicBezTo>
                  <a:cubicBezTo>
                    <a:pt x="241216" y="547537"/>
                    <a:pt x="244509" y="542204"/>
                    <a:pt x="245488" y="535983"/>
                  </a:cubicBezTo>
                  <a:cubicBezTo>
                    <a:pt x="249671" y="510387"/>
                    <a:pt x="272277" y="493233"/>
                    <a:pt x="298533" y="496077"/>
                  </a:cubicBezTo>
                  <a:cubicBezTo>
                    <a:pt x="310993" y="497411"/>
                    <a:pt x="323987" y="497411"/>
                    <a:pt x="336359" y="496077"/>
                  </a:cubicBezTo>
                  <a:cubicBezTo>
                    <a:pt x="361902" y="493145"/>
                    <a:pt x="385310" y="510831"/>
                    <a:pt x="389404" y="535983"/>
                  </a:cubicBezTo>
                  <a:cubicBezTo>
                    <a:pt x="390561" y="543093"/>
                    <a:pt x="394744" y="549048"/>
                    <a:pt x="400885" y="552425"/>
                  </a:cubicBezTo>
                  <a:cubicBezTo>
                    <a:pt x="406848" y="555713"/>
                    <a:pt x="414057" y="555980"/>
                    <a:pt x="420465" y="553225"/>
                  </a:cubicBezTo>
                  <a:cubicBezTo>
                    <a:pt x="440847" y="544515"/>
                    <a:pt x="460071" y="533139"/>
                    <a:pt x="477782" y="519363"/>
                  </a:cubicBezTo>
                  <a:cubicBezTo>
                    <a:pt x="483568" y="514919"/>
                    <a:pt x="486861" y="508165"/>
                    <a:pt x="487039" y="500877"/>
                  </a:cubicBezTo>
                  <a:cubicBezTo>
                    <a:pt x="487217" y="493767"/>
                    <a:pt x="484191" y="487101"/>
                    <a:pt x="478850" y="482568"/>
                  </a:cubicBezTo>
                  <a:cubicBezTo>
                    <a:pt x="459448" y="466215"/>
                    <a:pt x="456244" y="437775"/>
                    <a:pt x="471285" y="416356"/>
                  </a:cubicBezTo>
                  <a:cubicBezTo>
                    <a:pt x="478761" y="405691"/>
                    <a:pt x="485170" y="394226"/>
                    <a:pt x="490421" y="382227"/>
                  </a:cubicBezTo>
                  <a:cubicBezTo>
                    <a:pt x="500923" y="358320"/>
                    <a:pt x="527445" y="346588"/>
                    <a:pt x="550942" y="355654"/>
                  </a:cubicBezTo>
                  <a:cubicBezTo>
                    <a:pt x="557439" y="358142"/>
                    <a:pt x="564114" y="357520"/>
                    <a:pt x="569899" y="354143"/>
                  </a:cubicBezTo>
                  <a:cubicBezTo>
                    <a:pt x="576040" y="350410"/>
                    <a:pt x="580134" y="344011"/>
                    <a:pt x="581113" y="336545"/>
                  </a:cubicBezTo>
                  <a:cubicBezTo>
                    <a:pt x="582538" y="325258"/>
                    <a:pt x="583250" y="313793"/>
                    <a:pt x="583250" y="302328"/>
                  </a:cubicBezTo>
                  <a:cubicBezTo>
                    <a:pt x="583250" y="290952"/>
                    <a:pt x="582538" y="279487"/>
                    <a:pt x="581113" y="268200"/>
                  </a:cubicBezTo>
                  <a:cubicBezTo>
                    <a:pt x="580134" y="260734"/>
                    <a:pt x="576040" y="254335"/>
                    <a:pt x="569899" y="250602"/>
                  </a:cubicBezTo>
                  <a:cubicBezTo>
                    <a:pt x="564114" y="247136"/>
                    <a:pt x="557528" y="246603"/>
                    <a:pt x="551209" y="249003"/>
                  </a:cubicBezTo>
                  <a:cubicBezTo>
                    <a:pt x="527445" y="258068"/>
                    <a:pt x="500923" y="246425"/>
                    <a:pt x="490421" y="222429"/>
                  </a:cubicBezTo>
                  <a:cubicBezTo>
                    <a:pt x="485170" y="210430"/>
                    <a:pt x="478761" y="199054"/>
                    <a:pt x="471374" y="188389"/>
                  </a:cubicBezTo>
                  <a:cubicBezTo>
                    <a:pt x="456244" y="166970"/>
                    <a:pt x="459537" y="138530"/>
                    <a:pt x="478939" y="122177"/>
                  </a:cubicBezTo>
                  <a:cubicBezTo>
                    <a:pt x="484280" y="117644"/>
                    <a:pt x="487217" y="110978"/>
                    <a:pt x="487039" y="103868"/>
                  </a:cubicBezTo>
                  <a:cubicBezTo>
                    <a:pt x="486861" y="96491"/>
                    <a:pt x="483568" y="89737"/>
                    <a:pt x="477782" y="85293"/>
                  </a:cubicBezTo>
                  <a:cubicBezTo>
                    <a:pt x="460160" y="71606"/>
                    <a:pt x="440847" y="60230"/>
                    <a:pt x="420554" y="51431"/>
                  </a:cubicBezTo>
                  <a:cubicBezTo>
                    <a:pt x="414057" y="48676"/>
                    <a:pt x="406937" y="49032"/>
                    <a:pt x="400885" y="52320"/>
                  </a:cubicBezTo>
                  <a:cubicBezTo>
                    <a:pt x="394744" y="55697"/>
                    <a:pt x="390561" y="61652"/>
                    <a:pt x="389404" y="68762"/>
                  </a:cubicBezTo>
                  <a:cubicBezTo>
                    <a:pt x="385399" y="93914"/>
                    <a:pt x="362436" y="111600"/>
                    <a:pt x="336359" y="108667"/>
                  </a:cubicBezTo>
                  <a:cubicBezTo>
                    <a:pt x="323987" y="107334"/>
                    <a:pt x="310993" y="107334"/>
                    <a:pt x="298622" y="108667"/>
                  </a:cubicBezTo>
                  <a:cubicBezTo>
                    <a:pt x="272366" y="111512"/>
                    <a:pt x="249671" y="94270"/>
                    <a:pt x="245488" y="68762"/>
                  </a:cubicBezTo>
                  <a:cubicBezTo>
                    <a:pt x="244420" y="61919"/>
                    <a:pt x="240682" y="56320"/>
                    <a:pt x="234986" y="52942"/>
                  </a:cubicBezTo>
                  <a:cubicBezTo>
                    <a:pt x="229290" y="49565"/>
                    <a:pt x="222436" y="48854"/>
                    <a:pt x="216117" y="50987"/>
                  </a:cubicBezTo>
                  <a:cubicBezTo>
                    <a:pt x="209442" y="53209"/>
                    <a:pt x="202233" y="49743"/>
                    <a:pt x="200008" y="43166"/>
                  </a:cubicBezTo>
                  <a:cubicBezTo>
                    <a:pt x="197783" y="36589"/>
                    <a:pt x="201254" y="29390"/>
                    <a:pt x="207929" y="27079"/>
                  </a:cubicBezTo>
                  <a:cubicBezTo>
                    <a:pt x="221279" y="22547"/>
                    <a:pt x="235876" y="24058"/>
                    <a:pt x="247980" y="31257"/>
                  </a:cubicBezTo>
                  <a:cubicBezTo>
                    <a:pt x="259995" y="38456"/>
                    <a:pt x="268183" y="50632"/>
                    <a:pt x="270497" y="64674"/>
                  </a:cubicBezTo>
                  <a:cubicBezTo>
                    <a:pt x="272455" y="76761"/>
                    <a:pt x="283314" y="84849"/>
                    <a:pt x="295863" y="83516"/>
                  </a:cubicBezTo>
                  <a:cubicBezTo>
                    <a:pt x="310103" y="82005"/>
                    <a:pt x="324877" y="82005"/>
                    <a:pt x="339029" y="83516"/>
                  </a:cubicBezTo>
                  <a:cubicBezTo>
                    <a:pt x="351578" y="84938"/>
                    <a:pt x="362436" y="76761"/>
                    <a:pt x="364483" y="64674"/>
                  </a:cubicBezTo>
                  <a:cubicBezTo>
                    <a:pt x="366886" y="49832"/>
                    <a:pt x="375697" y="37300"/>
                    <a:pt x="388692" y="30101"/>
                  </a:cubicBezTo>
                  <a:cubicBezTo>
                    <a:pt x="395189" y="26591"/>
                    <a:pt x="402242" y="24658"/>
                    <a:pt x="409385" y="24335"/>
                  </a:cubicBezTo>
                  <a:close/>
                  <a:moveTo>
                    <a:pt x="113916" y="0"/>
                  </a:moveTo>
                  <a:cubicBezTo>
                    <a:pt x="148795" y="0"/>
                    <a:pt x="177178" y="28352"/>
                    <a:pt x="177178" y="63191"/>
                  </a:cubicBezTo>
                  <a:cubicBezTo>
                    <a:pt x="177178" y="98031"/>
                    <a:pt x="148795" y="126383"/>
                    <a:pt x="113916" y="126383"/>
                  </a:cubicBezTo>
                  <a:cubicBezTo>
                    <a:pt x="79037" y="126383"/>
                    <a:pt x="50654" y="98031"/>
                    <a:pt x="50654" y="63191"/>
                  </a:cubicBezTo>
                  <a:cubicBezTo>
                    <a:pt x="50654" y="28352"/>
                    <a:pt x="79037" y="0"/>
                    <a:pt x="113916" y="0"/>
                  </a:cubicBezTo>
                  <a:close/>
                </a:path>
              </a:pathLst>
            </a:custGeom>
            <a:solidFill>
              <a:srgbClr val="FC395B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8" name="îŝlíḋê">
              <a:extLst>
                <a:ext uri="{FF2B5EF4-FFF2-40B4-BE49-F238E27FC236}">
                  <a16:creationId xmlns:a16="http://schemas.microsoft.com/office/drawing/2014/main" id="{6BC3B0F8-7F1A-4994-97EA-6AF9FA3823D7}"/>
                </a:ext>
              </a:extLst>
            </p:cNvPr>
            <p:cNvSpPr/>
            <p:nvPr/>
          </p:nvSpPr>
          <p:spPr bwMode="auto">
            <a:xfrm>
              <a:off x="5451864" y="3432936"/>
              <a:ext cx="635346" cy="623659"/>
            </a:xfrm>
            <a:custGeom>
              <a:avLst/>
              <a:gdLst>
                <a:gd name="connsiteX0" fmla="*/ 244277 w 606086"/>
                <a:gd name="connsiteY0" fmla="*/ 198378 h 594937"/>
                <a:gd name="connsiteX1" fmla="*/ 198685 w 606086"/>
                <a:gd name="connsiteY1" fmla="*/ 243894 h 594937"/>
                <a:gd name="connsiteX2" fmla="*/ 198685 w 606086"/>
                <a:gd name="connsiteY2" fmla="*/ 340675 h 594937"/>
                <a:gd name="connsiteX3" fmla="*/ 228863 w 606086"/>
                <a:gd name="connsiteY3" fmla="*/ 383317 h 594937"/>
                <a:gd name="connsiteX4" fmla="*/ 238798 w 606086"/>
                <a:gd name="connsiteY4" fmla="*/ 397501 h 594937"/>
                <a:gd name="connsiteX5" fmla="*/ 238798 w 606086"/>
                <a:gd name="connsiteY5" fmla="*/ 534235 h 594937"/>
                <a:gd name="connsiteX6" fmla="*/ 268884 w 606086"/>
                <a:gd name="connsiteY6" fmla="*/ 564271 h 594937"/>
                <a:gd name="connsiteX7" fmla="*/ 337690 w 606086"/>
                <a:gd name="connsiteY7" fmla="*/ 564271 h 594937"/>
                <a:gd name="connsiteX8" fmla="*/ 367775 w 606086"/>
                <a:gd name="connsiteY8" fmla="*/ 534235 h 594937"/>
                <a:gd name="connsiteX9" fmla="*/ 367775 w 606086"/>
                <a:gd name="connsiteY9" fmla="*/ 397501 h 594937"/>
                <a:gd name="connsiteX10" fmla="*/ 377710 w 606086"/>
                <a:gd name="connsiteY10" fmla="*/ 383317 h 594937"/>
                <a:gd name="connsiteX11" fmla="*/ 407517 w 606086"/>
                <a:gd name="connsiteY11" fmla="*/ 340675 h 594937"/>
                <a:gd name="connsiteX12" fmla="*/ 407517 w 606086"/>
                <a:gd name="connsiteY12" fmla="*/ 243894 h 594937"/>
                <a:gd name="connsiteX13" fmla="*/ 362018 w 606086"/>
                <a:gd name="connsiteY13" fmla="*/ 198378 h 594937"/>
                <a:gd name="connsiteX14" fmla="*/ 465039 w 606086"/>
                <a:gd name="connsiteY14" fmla="*/ 168299 h 594937"/>
                <a:gd name="connsiteX15" fmla="*/ 530224 w 606086"/>
                <a:gd name="connsiteY15" fmla="*/ 168299 h 594937"/>
                <a:gd name="connsiteX16" fmla="*/ 606086 w 606086"/>
                <a:gd name="connsiteY16" fmla="*/ 243932 h 594937"/>
                <a:gd name="connsiteX17" fmla="*/ 606086 w 606086"/>
                <a:gd name="connsiteY17" fmla="*/ 340697 h 594937"/>
                <a:gd name="connsiteX18" fmla="*/ 566251 w 606086"/>
                <a:gd name="connsiteY18" fmla="*/ 407339 h 594937"/>
                <a:gd name="connsiteX19" fmla="*/ 566251 w 606086"/>
                <a:gd name="connsiteY19" fmla="*/ 534598 h 594937"/>
                <a:gd name="connsiteX20" fmla="*/ 505803 w 606086"/>
                <a:gd name="connsiteY20" fmla="*/ 594937 h 594937"/>
                <a:gd name="connsiteX21" fmla="*/ 436997 w 606086"/>
                <a:gd name="connsiteY21" fmla="*/ 594937 h 594937"/>
                <a:gd name="connsiteX22" fmla="*/ 421769 w 606086"/>
                <a:gd name="connsiteY22" fmla="*/ 579736 h 594937"/>
                <a:gd name="connsiteX23" fmla="*/ 436997 w 606086"/>
                <a:gd name="connsiteY23" fmla="*/ 564536 h 594937"/>
                <a:gd name="connsiteX24" fmla="*/ 505803 w 606086"/>
                <a:gd name="connsiteY24" fmla="*/ 564536 h 594937"/>
                <a:gd name="connsiteX25" fmla="*/ 535888 w 606086"/>
                <a:gd name="connsiteY25" fmla="*/ 534505 h 594937"/>
                <a:gd name="connsiteX26" fmla="*/ 535888 w 606086"/>
                <a:gd name="connsiteY26" fmla="*/ 397792 h 594937"/>
                <a:gd name="connsiteX27" fmla="*/ 545823 w 606086"/>
                <a:gd name="connsiteY27" fmla="*/ 383611 h 594937"/>
                <a:gd name="connsiteX28" fmla="*/ 575722 w 606086"/>
                <a:gd name="connsiteY28" fmla="*/ 340975 h 594937"/>
                <a:gd name="connsiteX29" fmla="*/ 575722 w 606086"/>
                <a:gd name="connsiteY29" fmla="*/ 244210 h 594937"/>
                <a:gd name="connsiteX30" fmla="*/ 530224 w 606086"/>
                <a:gd name="connsiteY30" fmla="*/ 198700 h 594937"/>
                <a:gd name="connsiteX31" fmla="*/ 465039 w 606086"/>
                <a:gd name="connsiteY31" fmla="*/ 198700 h 594937"/>
                <a:gd name="connsiteX32" fmla="*/ 449811 w 606086"/>
                <a:gd name="connsiteY32" fmla="*/ 183500 h 594937"/>
                <a:gd name="connsiteX33" fmla="*/ 465039 w 606086"/>
                <a:gd name="connsiteY33" fmla="*/ 168299 h 594937"/>
                <a:gd name="connsiteX34" fmla="*/ 244091 w 606086"/>
                <a:gd name="connsiteY34" fmla="*/ 168157 h 594937"/>
                <a:gd name="connsiteX35" fmla="*/ 361832 w 606086"/>
                <a:gd name="connsiteY35" fmla="*/ 168157 h 594937"/>
                <a:gd name="connsiteX36" fmla="*/ 437788 w 606086"/>
                <a:gd name="connsiteY36" fmla="*/ 243894 h 594937"/>
                <a:gd name="connsiteX37" fmla="*/ 437788 w 606086"/>
                <a:gd name="connsiteY37" fmla="*/ 340675 h 594937"/>
                <a:gd name="connsiteX38" fmla="*/ 397860 w 606086"/>
                <a:gd name="connsiteY38" fmla="*/ 407327 h 594937"/>
                <a:gd name="connsiteX39" fmla="*/ 397860 w 606086"/>
                <a:gd name="connsiteY39" fmla="*/ 534235 h 594937"/>
                <a:gd name="connsiteX40" fmla="*/ 337504 w 606086"/>
                <a:gd name="connsiteY40" fmla="*/ 594584 h 594937"/>
                <a:gd name="connsiteX41" fmla="*/ 268605 w 606086"/>
                <a:gd name="connsiteY41" fmla="*/ 594584 h 594937"/>
                <a:gd name="connsiteX42" fmla="*/ 208063 w 606086"/>
                <a:gd name="connsiteY42" fmla="*/ 534235 h 594937"/>
                <a:gd name="connsiteX43" fmla="*/ 208063 w 606086"/>
                <a:gd name="connsiteY43" fmla="*/ 407327 h 594937"/>
                <a:gd name="connsiteX44" fmla="*/ 168228 w 606086"/>
                <a:gd name="connsiteY44" fmla="*/ 340675 h 594937"/>
                <a:gd name="connsiteX45" fmla="*/ 168228 w 606086"/>
                <a:gd name="connsiteY45" fmla="*/ 243894 h 594937"/>
                <a:gd name="connsiteX46" fmla="*/ 244091 w 606086"/>
                <a:gd name="connsiteY46" fmla="*/ 168157 h 594937"/>
                <a:gd name="connsiteX47" fmla="*/ 75862 w 606086"/>
                <a:gd name="connsiteY47" fmla="*/ 168016 h 594937"/>
                <a:gd name="connsiteX48" fmla="*/ 140861 w 606086"/>
                <a:gd name="connsiteY48" fmla="*/ 168016 h 594937"/>
                <a:gd name="connsiteX49" fmla="*/ 156089 w 606086"/>
                <a:gd name="connsiteY49" fmla="*/ 183217 h 594937"/>
                <a:gd name="connsiteX50" fmla="*/ 140861 w 606086"/>
                <a:gd name="connsiteY50" fmla="*/ 198419 h 594937"/>
                <a:gd name="connsiteX51" fmla="*/ 76048 w 606086"/>
                <a:gd name="connsiteY51" fmla="*/ 198419 h 594937"/>
                <a:gd name="connsiteX52" fmla="*/ 30456 w 606086"/>
                <a:gd name="connsiteY52" fmla="*/ 243931 h 594937"/>
                <a:gd name="connsiteX53" fmla="*/ 30456 w 606086"/>
                <a:gd name="connsiteY53" fmla="*/ 340701 h 594937"/>
                <a:gd name="connsiteX54" fmla="*/ 60263 w 606086"/>
                <a:gd name="connsiteY54" fmla="*/ 383339 h 594937"/>
                <a:gd name="connsiteX55" fmla="*/ 70198 w 606086"/>
                <a:gd name="connsiteY55" fmla="*/ 397521 h 594937"/>
                <a:gd name="connsiteX56" fmla="*/ 70198 w 606086"/>
                <a:gd name="connsiteY56" fmla="*/ 534149 h 594937"/>
                <a:gd name="connsiteX57" fmla="*/ 100283 w 606086"/>
                <a:gd name="connsiteY57" fmla="*/ 564181 h 594937"/>
                <a:gd name="connsiteX58" fmla="*/ 169089 w 606086"/>
                <a:gd name="connsiteY58" fmla="*/ 564181 h 594937"/>
                <a:gd name="connsiteX59" fmla="*/ 184317 w 606086"/>
                <a:gd name="connsiteY59" fmla="*/ 579383 h 594937"/>
                <a:gd name="connsiteX60" fmla="*/ 169089 w 606086"/>
                <a:gd name="connsiteY60" fmla="*/ 594584 h 594937"/>
                <a:gd name="connsiteX61" fmla="*/ 100283 w 606086"/>
                <a:gd name="connsiteY61" fmla="*/ 594584 h 594937"/>
                <a:gd name="connsiteX62" fmla="*/ 39835 w 606086"/>
                <a:gd name="connsiteY62" fmla="*/ 534149 h 594937"/>
                <a:gd name="connsiteX63" fmla="*/ 39835 w 606086"/>
                <a:gd name="connsiteY63" fmla="*/ 407161 h 594937"/>
                <a:gd name="connsiteX64" fmla="*/ 0 w 606086"/>
                <a:gd name="connsiteY64" fmla="*/ 340608 h 594937"/>
                <a:gd name="connsiteX65" fmla="*/ 0 w 606086"/>
                <a:gd name="connsiteY65" fmla="*/ 243838 h 594937"/>
                <a:gd name="connsiteX66" fmla="*/ 75862 w 606086"/>
                <a:gd name="connsiteY66" fmla="*/ 168016 h 594937"/>
                <a:gd name="connsiteX67" fmla="*/ 478786 w 606086"/>
                <a:gd name="connsiteY67" fmla="*/ 30314 h 594937"/>
                <a:gd name="connsiteX68" fmla="*/ 432649 w 606086"/>
                <a:gd name="connsiteY68" fmla="*/ 76387 h 594937"/>
                <a:gd name="connsiteX69" fmla="*/ 478786 w 606086"/>
                <a:gd name="connsiteY69" fmla="*/ 122553 h 594937"/>
                <a:gd name="connsiteX70" fmla="*/ 525016 w 606086"/>
                <a:gd name="connsiteY70" fmla="*/ 76387 h 594937"/>
                <a:gd name="connsiteX71" fmla="*/ 478786 w 606086"/>
                <a:gd name="connsiteY71" fmla="*/ 30314 h 594937"/>
                <a:gd name="connsiteX72" fmla="*/ 303043 w 606086"/>
                <a:gd name="connsiteY72" fmla="*/ 30314 h 594937"/>
                <a:gd name="connsiteX73" fmla="*/ 256885 w 606086"/>
                <a:gd name="connsiteY73" fmla="*/ 76387 h 594937"/>
                <a:gd name="connsiteX74" fmla="*/ 303043 w 606086"/>
                <a:gd name="connsiteY74" fmla="*/ 122553 h 594937"/>
                <a:gd name="connsiteX75" fmla="*/ 349201 w 606086"/>
                <a:gd name="connsiteY75" fmla="*/ 76387 h 594937"/>
                <a:gd name="connsiteX76" fmla="*/ 303043 w 606086"/>
                <a:gd name="connsiteY76" fmla="*/ 30314 h 594937"/>
                <a:gd name="connsiteX77" fmla="*/ 127300 w 606086"/>
                <a:gd name="connsiteY77" fmla="*/ 30314 h 594937"/>
                <a:gd name="connsiteX78" fmla="*/ 81070 w 606086"/>
                <a:gd name="connsiteY78" fmla="*/ 76387 h 594937"/>
                <a:gd name="connsiteX79" fmla="*/ 127300 w 606086"/>
                <a:gd name="connsiteY79" fmla="*/ 122553 h 594937"/>
                <a:gd name="connsiteX80" fmla="*/ 173437 w 606086"/>
                <a:gd name="connsiteY80" fmla="*/ 76387 h 594937"/>
                <a:gd name="connsiteX81" fmla="*/ 127300 w 606086"/>
                <a:gd name="connsiteY81" fmla="*/ 30314 h 594937"/>
                <a:gd name="connsiteX82" fmla="*/ 478786 w 606086"/>
                <a:gd name="connsiteY82" fmla="*/ 0 h 594937"/>
                <a:gd name="connsiteX83" fmla="*/ 555279 w 606086"/>
                <a:gd name="connsiteY83" fmla="*/ 76387 h 594937"/>
                <a:gd name="connsiteX84" fmla="*/ 478786 w 606086"/>
                <a:gd name="connsiteY84" fmla="*/ 152774 h 594937"/>
                <a:gd name="connsiteX85" fmla="*/ 402293 w 606086"/>
                <a:gd name="connsiteY85" fmla="*/ 76387 h 594937"/>
                <a:gd name="connsiteX86" fmla="*/ 478786 w 606086"/>
                <a:gd name="connsiteY86" fmla="*/ 0 h 594937"/>
                <a:gd name="connsiteX87" fmla="*/ 303043 w 606086"/>
                <a:gd name="connsiteY87" fmla="*/ 0 h 594937"/>
                <a:gd name="connsiteX88" fmla="*/ 379571 w 606086"/>
                <a:gd name="connsiteY88" fmla="*/ 76387 h 594937"/>
                <a:gd name="connsiteX89" fmla="*/ 303043 w 606086"/>
                <a:gd name="connsiteY89" fmla="*/ 152774 h 594937"/>
                <a:gd name="connsiteX90" fmla="*/ 226515 w 606086"/>
                <a:gd name="connsiteY90" fmla="*/ 76387 h 594937"/>
                <a:gd name="connsiteX91" fmla="*/ 303043 w 606086"/>
                <a:gd name="connsiteY91" fmla="*/ 0 h 594937"/>
                <a:gd name="connsiteX92" fmla="*/ 127300 w 606086"/>
                <a:gd name="connsiteY92" fmla="*/ 0 h 594937"/>
                <a:gd name="connsiteX93" fmla="*/ 203793 w 606086"/>
                <a:gd name="connsiteY93" fmla="*/ 76387 h 594937"/>
                <a:gd name="connsiteX94" fmla="*/ 127300 w 606086"/>
                <a:gd name="connsiteY94" fmla="*/ 152774 h 594937"/>
                <a:gd name="connsiteX95" fmla="*/ 50807 w 606086"/>
                <a:gd name="connsiteY95" fmla="*/ 76387 h 594937"/>
                <a:gd name="connsiteX96" fmla="*/ 127300 w 606086"/>
                <a:gd name="connsiteY96" fmla="*/ 0 h 5949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</a:cxnLst>
              <a:rect l="l" t="t" r="r" b="b"/>
              <a:pathLst>
                <a:path w="606086" h="594937">
                  <a:moveTo>
                    <a:pt x="244277" y="198378"/>
                  </a:moveTo>
                  <a:cubicBezTo>
                    <a:pt x="219113" y="198378"/>
                    <a:pt x="198685" y="218772"/>
                    <a:pt x="198685" y="243894"/>
                  </a:cubicBezTo>
                  <a:lnTo>
                    <a:pt x="198685" y="340675"/>
                  </a:lnTo>
                  <a:cubicBezTo>
                    <a:pt x="198685" y="359586"/>
                    <a:pt x="210663" y="376735"/>
                    <a:pt x="228863" y="383317"/>
                  </a:cubicBezTo>
                  <a:cubicBezTo>
                    <a:pt x="234806" y="385542"/>
                    <a:pt x="238798" y="391197"/>
                    <a:pt x="238798" y="397501"/>
                  </a:cubicBezTo>
                  <a:lnTo>
                    <a:pt x="238798" y="534235"/>
                  </a:lnTo>
                  <a:cubicBezTo>
                    <a:pt x="238798" y="550829"/>
                    <a:pt x="252262" y="564271"/>
                    <a:pt x="268884" y="564271"/>
                  </a:cubicBezTo>
                  <a:lnTo>
                    <a:pt x="337690" y="564271"/>
                  </a:lnTo>
                  <a:cubicBezTo>
                    <a:pt x="354311" y="564271"/>
                    <a:pt x="367775" y="550829"/>
                    <a:pt x="367775" y="534235"/>
                  </a:cubicBezTo>
                  <a:lnTo>
                    <a:pt x="367775" y="397501"/>
                  </a:lnTo>
                  <a:cubicBezTo>
                    <a:pt x="367775" y="391197"/>
                    <a:pt x="371768" y="385542"/>
                    <a:pt x="377710" y="383317"/>
                  </a:cubicBezTo>
                  <a:cubicBezTo>
                    <a:pt x="395539" y="376735"/>
                    <a:pt x="407517" y="359586"/>
                    <a:pt x="407517" y="340675"/>
                  </a:cubicBezTo>
                  <a:lnTo>
                    <a:pt x="407517" y="243894"/>
                  </a:lnTo>
                  <a:cubicBezTo>
                    <a:pt x="407517" y="218772"/>
                    <a:pt x="387089" y="198378"/>
                    <a:pt x="362018" y="198378"/>
                  </a:cubicBezTo>
                  <a:close/>
                  <a:moveTo>
                    <a:pt x="465039" y="168299"/>
                  </a:moveTo>
                  <a:lnTo>
                    <a:pt x="530224" y="168299"/>
                  </a:lnTo>
                  <a:cubicBezTo>
                    <a:pt x="572008" y="168299"/>
                    <a:pt x="606086" y="202130"/>
                    <a:pt x="606086" y="243932"/>
                  </a:cubicBezTo>
                  <a:lnTo>
                    <a:pt x="606086" y="340697"/>
                  </a:lnTo>
                  <a:cubicBezTo>
                    <a:pt x="606086" y="368595"/>
                    <a:pt x="590486" y="394177"/>
                    <a:pt x="566251" y="407339"/>
                  </a:cubicBezTo>
                  <a:lnTo>
                    <a:pt x="566251" y="534598"/>
                  </a:lnTo>
                  <a:cubicBezTo>
                    <a:pt x="566251" y="567872"/>
                    <a:pt x="539138" y="594937"/>
                    <a:pt x="505803" y="594937"/>
                  </a:cubicBezTo>
                  <a:lnTo>
                    <a:pt x="436997" y="594937"/>
                  </a:lnTo>
                  <a:cubicBezTo>
                    <a:pt x="428547" y="594937"/>
                    <a:pt x="421769" y="588078"/>
                    <a:pt x="421769" y="579736"/>
                  </a:cubicBezTo>
                  <a:cubicBezTo>
                    <a:pt x="421769" y="571302"/>
                    <a:pt x="428547" y="564536"/>
                    <a:pt x="436997" y="564536"/>
                  </a:cubicBezTo>
                  <a:lnTo>
                    <a:pt x="505803" y="564536"/>
                  </a:lnTo>
                  <a:cubicBezTo>
                    <a:pt x="522424" y="564536"/>
                    <a:pt x="535888" y="551003"/>
                    <a:pt x="535888" y="534505"/>
                  </a:cubicBezTo>
                  <a:lnTo>
                    <a:pt x="535888" y="397792"/>
                  </a:lnTo>
                  <a:cubicBezTo>
                    <a:pt x="535888" y="391489"/>
                    <a:pt x="539880" y="385835"/>
                    <a:pt x="545823" y="383611"/>
                  </a:cubicBezTo>
                  <a:cubicBezTo>
                    <a:pt x="563744" y="377030"/>
                    <a:pt x="575722" y="359883"/>
                    <a:pt x="575722" y="340975"/>
                  </a:cubicBezTo>
                  <a:lnTo>
                    <a:pt x="575722" y="244210"/>
                  </a:lnTo>
                  <a:cubicBezTo>
                    <a:pt x="575722" y="219091"/>
                    <a:pt x="555294" y="198700"/>
                    <a:pt x="530224" y="198700"/>
                  </a:cubicBezTo>
                  <a:lnTo>
                    <a:pt x="465039" y="198700"/>
                  </a:lnTo>
                  <a:cubicBezTo>
                    <a:pt x="456682" y="198700"/>
                    <a:pt x="449811" y="191934"/>
                    <a:pt x="449811" y="183500"/>
                  </a:cubicBezTo>
                  <a:cubicBezTo>
                    <a:pt x="449811" y="175065"/>
                    <a:pt x="456682" y="168299"/>
                    <a:pt x="465039" y="168299"/>
                  </a:cubicBezTo>
                  <a:close/>
                  <a:moveTo>
                    <a:pt x="244091" y="168157"/>
                  </a:moveTo>
                  <a:lnTo>
                    <a:pt x="361832" y="168157"/>
                  </a:lnTo>
                  <a:cubicBezTo>
                    <a:pt x="403710" y="168157"/>
                    <a:pt x="437788" y="202086"/>
                    <a:pt x="437788" y="243894"/>
                  </a:cubicBezTo>
                  <a:lnTo>
                    <a:pt x="437788" y="340675"/>
                  </a:lnTo>
                  <a:cubicBezTo>
                    <a:pt x="437788" y="368578"/>
                    <a:pt x="422188" y="394163"/>
                    <a:pt x="397860" y="407327"/>
                  </a:cubicBezTo>
                  <a:lnTo>
                    <a:pt x="397860" y="534235"/>
                  </a:lnTo>
                  <a:cubicBezTo>
                    <a:pt x="397860" y="567515"/>
                    <a:pt x="370746" y="594584"/>
                    <a:pt x="337504" y="594584"/>
                  </a:cubicBezTo>
                  <a:lnTo>
                    <a:pt x="268605" y="594584"/>
                  </a:lnTo>
                  <a:cubicBezTo>
                    <a:pt x="235363" y="594584"/>
                    <a:pt x="208249" y="567515"/>
                    <a:pt x="208063" y="534235"/>
                  </a:cubicBezTo>
                  <a:lnTo>
                    <a:pt x="208063" y="407327"/>
                  </a:lnTo>
                  <a:cubicBezTo>
                    <a:pt x="183828" y="394163"/>
                    <a:pt x="168228" y="368578"/>
                    <a:pt x="168228" y="340675"/>
                  </a:cubicBezTo>
                  <a:lnTo>
                    <a:pt x="168228" y="243894"/>
                  </a:lnTo>
                  <a:cubicBezTo>
                    <a:pt x="168228" y="202086"/>
                    <a:pt x="202306" y="168157"/>
                    <a:pt x="244091" y="168157"/>
                  </a:cubicBezTo>
                  <a:close/>
                  <a:moveTo>
                    <a:pt x="75862" y="168016"/>
                  </a:moveTo>
                  <a:lnTo>
                    <a:pt x="140861" y="168016"/>
                  </a:lnTo>
                  <a:cubicBezTo>
                    <a:pt x="149311" y="168016"/>
                    <a:pt x="156089" y="174875"/>
                    <a:pt x="156089" y="183217"/>
                  </a:cubicBezTo>
                  <a:cubicBezTo>
                    <a:pt x="156089" y="191652"/>
                    <a:pt x="149311" y="198419"/>
                    <a:pt x="140861" y="198419"/>
                  </a:cubicBezTo>
                  <a:lnTo>
                    <a:pt x="76048" y="198419"/>
                  </a:lnTo>
                  <a:cubicBezTo>
                    <a:pt x="50884" y="198419"/>
                    <a:pt x="30456" y="218811"/>
                    <a:pt x="30456" y="243931"/>
                  </a:cubicBezTo>
                  <a:lnTo>
                    <a:pt x="30456" y="340701"/>
                  </a:lnTo>
                  <a:cubicBezTo>
                    <a:pt x="30456" y="359703"/>
                    <a:pt x="42435" y="376758"/>
                    <a:pt x="60263" y="383339"/>
                  </a:cubicBezTo>
                  <a:cubicBezTo>
                    <a:pt x="66206" y="385564"/>
                    <a:pt x="70198" y="391218"/>
                    <a:pt x="70198" y="397521"/>
                  </a:cubicBezTo>
                  <a:lnTo>
                    <a:pt x="70198" y="534149"/>
                  </a:lnTo>
                  <a:cubicBezTo>
                    <a:pt x="70198" y="550648"/>
                    <a:pt x="83662" y="564181"/>
                    <a:pt x="100283" y="564181"/>
                  </a:cubicBezTo>
                  <a:lnTo>
                    <a:pt x="169089" y="564181"/>
                  </a:lnTo>
                  <a:cubicBezTo>
                    <a:pt x="177539" y="564181"/>
                    <a:pt x="184317" y="570948"/>
                    <a:pt x="184317" y="579383"/>
                  </a:cubicBezTo>
                  <a:cubicBezTo>
                    <a:pt x="184317" y="587725"/>
                    <a:pt x="177539" y="594584"/>
                    <a:pt x="169089" y="594584"/>
                  </a:cubicBezTo>
                  <a:lnTo>
                    <a:pt x="100283" y="594584"/>
                  </a:lnTo>
                  <a:cubicBezTo>
                    <a:pt x="66948" y="594584"/>
                    <a:pt x="39835" y="567518"/>
                    <a:pt x="39835" y="534149"/>
                  </a:cubicBezTo>
                  <a:lnTo>
                    <a:pt x="39835" y="407161"/>
                  </a:lnTo>
                  <a:cubicBezTo>
                    <a:pt x="15600" y="394091"/>
                    <a:pt x="0" y="368509"/>
                    <a:pt x="0" y="340608"/>
                  </a:cubicBezTo>
                  <a:lnTo>
                    <a:pt x="0" y="243838"/>
                  </a:lnTo>
                  <a:cubicBezTo>
                    <a:pt x="0" y="202034"/>
                    <a:pt x="34078" y="168016"/>
                    <a:pt x="75862" y="168016"/>
                  </a:cubicBezTo>
                  <a:close/>
                  <a:moveTo>
                    <a:pt x="478786" y="30314"/>
                  </a:moveTo>
                  <a:cubicBezTo>
                    <a:pt x="453350" y="30314"/>
                    <a:pt x="432649" y="50986"/>
                    <a:pt x="432649" y="76387"/>
                  </a:cubicBezTo>
                  <a:cubicBezTo>
                    <a:pt x="432649" y="101880"/>
                    <a:pt x="453350" y="122553"/>
                    <a:pt x="478786" y="122553"/>
                  </a:cubicBezTo>
                  <a:cubicBezTo>
                    <a:pt x="504315" y="122553"/>
                    <a:pt x="525016" y="101880"/>
                    <a:pt x="525016" y="76387"/>
                  </a:cubicBezTo>
                  <a:cubicBezTo>
                    <a:pt x="525016" y="50986"/>
                    <a:pt x="504315" y="30314"/>
                    <a:pt x="478786" y="30314"/>
                  </a:cubicBezTo>
                  <a:close/>
                  <a:moveTo>
                    <a:pt x="303043" y="30314"/>
                  </a:moveTo>
                  <a:cubicBezTo>
                    <a:pt x="277503" y="30314"/>
                    <a:pt x="256885" y="51079"/>
                    <a:pt x="256885" y="76387"/>
                  </a:cubicBezTo>
                  <a:cubicBezTo>
                    <a:pt x="256885" y="101880"/>
                    <a:pt x="277503" y="122553"/>
                    <a:pt x="303043" y="122553"/>
                  </a:cubicBezTo>
                  <a:cubicBezTo>
                    <a:pt x="328583" y="122553"/>
                    <a:pt x="349201" y="101880"/>
                    <a:pt x="349201" y="76387"/>
                  </a:cubicBezTo>
                  <a:cubicBezTo>
                    <a:pt x="349201" y="50986"/>
                    <a:pt x="328583" y="30314"/>
                    <a:pt x="303043" y="30314"/>
                  </a:cubicBezTo>
                  <a:close/>
                  <a:moveTo>
                    <a:pt x="127300" y="30314"/>
                  </a:moveTo>
                  <a:cubicBezTo>
                    <a:pt x="101771" y="30314"/>
                    <a:pt x="81070" y="51079"/>
                    <a:pt x="81070" y="76387"/>
                  </a:cubicBezTo>
                  <a:cubicBezTo>
                    <a:pt x="81070" y="101880"/>
                    <a:pt x="101771" y="122553"/>
                    <a:pt x="127300" y="122553"/>
                  </a:cubicBezTo>
                  <a:cubicBezTo>
                    <a:pt x="152736" y="122553"/>
                    <a:pt x="173437" y="101880"/>
                    <a:pt x="173437" y="76387"/>
                  </a:cubicBezTo>
                  <a:cubicBezTo>
                    <a:pt x="173437" y="50986"/>
                    <a:pt x="152736" y="30314"/>
                    <a:pt x="127300" y="30314"/>
                  </a:cubicBezTo>
                  <a:close/>
                  <a:moveTo>
                    <a:pt x="478786" y="0"/>
                  </a:moveTo>
                  <a:cubicBezTo>
                    <a:pt x="521024" y="0"/>
                    <a:pt x="555279" y="34300"/>
                    <a:pt x="555279" y="76387"/>
                  </a:cubicBezTo>
                  <a:cubicBezTo>
                    <a:pt x="555279" y="118567"/>
                    <a:pt x="521024" y="152774"/>
                    <a:pt x="478786" y="152774"/>
                  </a:cubicBezTo>
                  <a:cubicBezTo>
                    <a:pt x="436641" y="152774"/>
                    <a:pt x="402293" y="118567"/>
                    <a:pt x="402293" y="76387"/>
                  </a:cubicBezTo>
                  <a:cubicBezTo>
                    <a:pt x="402293" y="34300"/>
                    <a:pt x="436641" y="0"/>
                    <a:pt x="478786" y="0"/>
                  </a:cubicBezTo>
                  <a:close/>
                  <a:moveTo>
                    <a:pt x="303043" y="0"/>
                  </a:moveTo>
                  <a:cubicBezTo>
                    <a:pt x="345301" y="0"/>
                    <a:pt x="379571" y="34300"/>
                    <a:pt x="379571" y="76387"/>
                  </a:cubicBezTo>
                  <a:cubicBezTo>
                    <a:pt x="379571" y="118567"/>
                    <a:pt x="345301" y="152774"/>
                    <a:pt x="303043" y="152774"/>
                  </a:cubicBezTo>
                  <a:cubicBezTo>
                    <a:pt x="260785" y="152774"/>
                    <a:pt x="226515" y="118567"/>
                    <a:pt x="226515" y="76387"/>
                  </a:cubicBezTo>
                  <a:cubicBezTo>
                    <a:pt x="226515" y="34300"/>
                    <a:pt x="260785" y="0"/>
                    <a:pt x="303043" y="0"/>
                  </a:cubicBezTo>
                  <a:close/>
                  <a:moveTo>
                    <a:pt x="127300" y="0"/>
                  </a:moveTo>
                  <a:cubicBezTo>
                    <a:pt x="169445" y="0"/>
                    <a:pt x="203793" y="34300"/>
                    <a:pt x="203793" y="76387"/>
                  </a:cubicBezTo>
                  <a:cubicBezTo>
                    <a:pt x="203793" y="118567"/>
                    <a:pt x="169353" y="152774"/>
                    <a:pt x="127300" y="152774"/>
                  </a:cubicBezTo>
                  <a:cubicBezTo>
                    <a:pt x="85062" y="152774"/>
                    <a:pt x="50807" y="118567"/>
                    <a:pt x="50807" y="76387"/>
                  </a:cubicBezTo>
                  <a:cubicBezTo>
                    <a:pt x="50807" y="34300"/>
                    <a:pt x="85062" y="0"/>
                    <a:pt x="127300" y="0"/>
                  </a:cubicBezTo>
                  <a:close/>
                </a:path>
              </a:pathLst>
            </a:custGeom>
            <a:solidFill>
              <a:srgbClr val="19C0B4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49" name="ïṣliḍé">
              <a:extLst>
                <a:ext uri="{FF2B5EF4-FFF2-40B4-BE49-F238E27FC236}">
                  <a16:creationId xmlns:a16="http://schemas.microsoft.com/office/drawing/2014/main" id="{C9FA3E4C-1DAB-44CD-BE03-D6EF9CB1B87C}"/>
                </a:ext>
              </a:extLst>
            </p:cNvPr>
            <p:cNvSpPr/>
            <p:nvPr/>
          </p:nvSpPr>
          <p:spPr bwMode="auto">
            <a:xfrm>
              <a:off x="6069991" y="4800530"/>
              <a:ext cx="565570" cy="564480"/>
            </a:xfrm>
            <a:custGeom>
              <a:avLst/>
              <a:gdLst>
                <a:gd name="connsiteX0" fmla="*/ 579996 w 605912"/>
                <a:gd name="connsiteY0" fmla="*/ 331577 h 604745"/>
                <a:gd name="connsiteX1" fmla="*/ 599400 w 605912"/>
                <a:gd name="connsiteY1" fmla="*/ 361244 h 604745"/>
                <a:gd name="connsiteX2" fmla="*/ 590394 w 605912"/>
                <a:gd name="connsiteY2" fmla="*/ 401201 h 604745"/>
                <a:gd name="connsiteX3" fmla="*/ 335366 w 605912"/>
                <a:gd name="connsiteY3" fmla="*/ 603027 h 604745"/>
                <a:gd name="connsiteX4" fmla="*/ 58427 w 605912"/>
                <a:gd name="connsiteY4" fmla="*/ 480652 h 604745"/>
                <a:gd name="connsiteX5" fmla="*/ 50814 w 605912"/>
                <a:gd name="connsiteY5" fmla="*/ 515510 h 604745"/>
                <a:gd name="connsiteX6" fmla="*/ 19806 w 605912"/>
                <a:gd name="connsiteY6" fmla="*/ 536091 h 604745"/>
                <a:gd name="connsiteX7" fmla="*/ 495 w 605912"/>
                <a:gd name="connsiteY7" fmla="*/ 506517 h 604745"/>
                <a:gd name="connsiteX8" fmla="*/ 22405 w 605912"/>
                <a:gd name="connsiteY8" fmla="*/ 404909 h 604745"/>
                <a:gd name="connsiteX9" fmla="*/ 53413 w 605912"/>
                <a:gd name="connsiteY9" fmla="*/ 385626 h 604745"/>
                <a:gd name="connsiteX10" fmla="*/ 153772 w 605912"/>
                <a:gd name="connsiteY10" fmla="*/ 407505 h 604745"/>
                <a:gd name="connsiteX11" fmla="*/ 173083 w 605912"/>
                <a:gd name="connsiteY11" fmla="*/ 437079 h 604745"/>
                <a:gd name="connsiteX12" fmla="*/ 143467 w 605912"/>
                <a:gd name="connsiteY12" fmla="*/ 456362 h 604745"/>
                <a:gd name="connsiteX13" fmla="*/ 95841 w 605912"/>
                <a:gd name="connsiteY13" fmla="*/ 445794 h 604745"/>
                <a:gd name="connsiteX14" fmla="*/ 330167 w 605912"/>
                <a:gd name="connsiteY14" fmla="*/ 552779 h 604745"/>
                <a:gd name="connsiteX15" fmla="*/ 539704 w 605912"/>
                <a:gd name="connsiteY15" fmla="*/ 392208 h 604745"/>
                <a:gd name="connsiteX16" fmla="*/ 550381 w 605912"/>
                <a:gd name="connsiteY16" fmla="*/ 350861 h 604745"/>
                <a:gd name="connsiteX17" fmla="*/ 579996 w 605912"/>
                <a:gd name="connsiteY17" fmla="*/ 331577 h 604745"/>
                <a:gd name="connsiteX18" fmla="*/ 551796 w 605912"/>
                <a:gd name="connsiteY18" fmla="*/ 173561 h 604745"/>
                <a:gd name="connsiteX19" fmla="*/ 585238 w 605912"/>
                <a:gd name="connsiteY19" fmla="*/ 187651 h 604745"/>
                <a:gd name="connsiteX20" fmla="*/ 605767 w 605912"/>
                <a:gd name="connsiteY20" fmla="*/ 269970 h 604745"/>
                <a:gd name="connsiteX21" fmla="*/ 582637 w 605912"/>
                <a:gd name="connsiteY21" fmla="*/ 299542 h 604745"/>
                <a:gd name="connsiteX22" fmla="*/ 554211 w 605912"/>
                <a:gd name="connsiteY22" fmla="*/ 275069 h 604745"/>
                <a:gd name="connsiteX23" fmla="*/ 537490 w 605912"/>
                <a:gd name="connsiteY23" fmla="*/ 206933 h 604745"/>
                <a:gd name="connsiteX24" fmla="*/ 551796 w 605912"/>
                <a:gd name="connsiteY24" fmla="*/ 173561 h 604745"/>
                <a:gd name="connsiteX25" fmla="*/ 322443 w 605912"/>
                <a:gd name="connsiteY25" fmla="*/ 100626 h 604745"/>
                <a:gd name="connsiteX26" fmla="*/ 348253 w 605912"/>
                <a:gd name="connsiteY26" fmla="*/ 126390 h 604745"/>
                <a:gd name="connsiteX27" fmla="*/ 348253 w 605912"/>
                <a:gd name="connsiteY27" fmla="*/ 302105 h 604745"/>
                <a:gd name="connsiteX28" fmla="*/ 322443 w 605912"/>
                <a:gd name="connsiteY28" fmla="*/ 327776 h 604745"/>
                <a:gd name="connsiteX29" fmla="*/ 203790 w 605912"/>
                <a:gd name="connsiteY29" fmla="*/ 327776 h 604745"/>
                <a:gd name="connsiteX30" fmla="*/ 177979 w 605912"/>
                <a:gd name="connsiteY30" fmla="*/ 302105 h 604745"/>
                <a:gd name="connsiteX31" fmla="*/ 203790 w 605912"/>
                <a:gd name="connsiteY31" fmla="*/ 276341 h 604745"/>
                <a:gd name="connsiteX32" fmla="*/ 296725 w 605912"/>
                <a:gd name="connsiteY32" fmla="*/ 276341 h 604745"/>
                <a:gd name="connsiteX33" fmla="*/ 296725 w 605912"/>
                <a:gd name="connsiteY33" fmla="*/ 126390 h 604745"/>
                <a:gd name="connsiteX34" fmla="*/ 322443 w 605912"/>
                <a:gd name="connsiteY34" fmla="*/ 100626 h 604745"/>
                <a:gd name="connsiteX35" fmla="*/ 92559 w 605912"/>
                <a:gd name="connsiteY35" fmla="*/ 94430 h 604745"/>
                <a:gd name="connsiteX36" fmla="*/ 111053 w 605912"/>
                <a:gd name="connsiteY36" fmla="*/ 100399 h 604745"/>
                <a:gd name="connsiteX37" fmla="*/ 113652 w 605912"/>
                <a:gd name="connsiteY37" fmla="*/ 136379 h 604745"/>
                <a:gd name="connsiteX38" fmla="*/ 93139 w 605912"/>
                <a:gd name="connsiteY38" fmla="*/ 163271 h 604745"/>
                <a:gd name="connsiteX39" fmla="*/ 57125 w 605912"/>
                <a:gd name="connsiteY39" fmla="*/ 170967 h 604745"/>
                <a:gd name="connsiteX40" fmla="*/ 49328 w 605912"/>
                <a:gd name="connsiteY40" fmla="*/ 136379 h 604745"/>
                <a:gd name="connsiteX41" fmla="*/ 75039 w 605912"/>
                <a:gd name="connsiteY41" fmla="*/ 102996 h 604745"/>
                <a:gd name="connsiteX42" fmla="*/ 92559 w 605912"/>
                <a:gd name="connsiteY42" fmla="*/ 94430 h 604745"/>
                <a:gd name="connsiteX43" fmla="*/ 454317 w 605912"/>
                <a:gd name="connsiteY43" fmla="*/ 48612 h 604745"/>
                <a:gd name="connsiteX44" fmla="*/ 473157 w 605912"/>
                <a:gd name="connsiteY44" fmla="*/ 52646 h 604745"/>
                <a:gd name="connsiteX45" fmla="*/ 537512 w 605912"/>
                <a:gd name="connsiteY45" fmla="*/ 111896 h 604745"/>
                <a:gd name="connsiteX46" fmla="*/ 533704 w 605912"/>
                <a:gd name="connsiteY46" fmla="*/ 147872 h 604745"/>
                <a:gd name="connsiteX47" fmla="*/ 498880 w 605912"/>
                <a:gd name="connsiteY47" fmla="*/ 143977 h 604745"/>
                <a:gd name="connsiteX48" fmla="*/ 444833 w 605912"/>
                <a:gd name="connsiteY48" fmla="*/ 93814 h 604745"/>
                <a:gd name="connsiteX49" fmla="*/ 438333 w 605912"/>
                <a:gd name="connsiteY49" fmla="*/ 59043 h 604745"/>
                <a:gd name="connsiteX50" fmla="*/ 454317 w 605912"/>
                <a:gd name="connsiteY50" fmla="*/ 48612 h 604745"/>
                <a:gd name="connsiteX51" fmla="*/ 220720 w 605912"/>
                <a:gd name="connsiteY51" fmla="*/ 11442 h 604745"/>
                <a:gd name="connsiteX52" fmla="*/ 251724 w 605912"/>
                <a:gd name="connsiteY52" fmla="*/ 29418 h 604745"/>
                <a:gd name="connsiteX53" fmla="*/ 233623 w 605912"/>
                <a:gd name="connsiteY53" fmla="*/ 60368 h 604745"/>
                <a:gd name="connsiteX54" fmla="*/ 166693 w 605912"/>
                <a:gd name="connsiteY54" fmla="*/ 89834 h 604745"/>
                <a:gd name="connsiteX55" fmla="*/ 133275 w 605912"/>
                <a:gd name="connsiteY55" fmla="*/ 80846 h 604745"/>
                <a:gd name="connsiteX56" fmla="*/ 140887 w 605912"/>
                <a:gd name="connsiteY56" fmla="*/ 46097 h 604745"/>
                <a:gd name="connsiteX57" fmla="*/ 220720 w 605912"/>
                <a:gd name="connsiteY57" fmla="*/ 11442 h 604745"/>
                <a:gd name="connsiteX58" fmla="*/ 309640 w 605912"/>
                <a:gd name="connsiteY58" fmla="*/ 0 h 604745"/>
                <a:gd name="connsiteX59" fmla="*/ 395899 w 605912"/>
                <a:gd name="connsiteY59" fmla="*/ 14101 h 604745"/>
                <a:gd name="connsiteX60" fmla="*/ 412612 w 605912"/>
                <a:gd name="connsiteY60" fmla="*/ 46292 h 604745"/>
                <a:gd name="connsiteX61" fmla="*/ 380393 w 605912"/>
                <a:gd name="connsiteY61" fmla="*/ 61692 h 604745"/>
                <a:gd name="connsiteX62" fmla="*/ 308247 w 605912"/>
                <a:gd name="connsiteY62" fmla="*/ 50096 h 604745"/>
                <a:gd name="connsiteX63" fmla="*/ 283827 w 605912"/>
                <a:gd name="connsiteY63" fmla="*/ 24491 h 604745"/>
                <a:gd name="connsiteX64" fmla="*/ 309640 w 605912"/>
                <a:gd name="connsiteY64" fmla="*/ 0 h 604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</a:cxnLst>
              <a:rect l="l" t="t" r="r" b="b"/>
              <a:pathLst>
                <a:path w="605912" h="604745">
                  <a:moveTo>
                    <a:pt x="579996" y="331577"/>
                  </a:moveTo>
                  <a:cubicBezTo>
                    <a:pt x="594201" y="334173"/>
                    <a:pt x="603206" y="347060"/>
                    <a:pt x="599400" y="361244"/>
                  </a:cubicBezTo>
                  <a:cubicBezTo>
                    <a:pt x="597450" y="371071"/>
                    <a:pt x="591601" y="397956"/>
                    <a:pt x="590394" y="401201"/>
                  </a:cubicBezTo>
                  <a:cubicBezTo>
                    <a:pt x="551773" y="511709"/>
                    <a:pt x="452436" y="590418"/>
                    <a:pt x="335366" y="603027"/>
                  </a:cubicBezTo>
                  <a:cubicBezTo>
                    <a:pt x="219224" y="615542"/>
                    <a:pt x="115801" y="558156"/>
                    <a:pt x="58427" y="480652"/>
                  </a:cubicBezTo>
                  <a:lnTo>
                    <a:pt x="50814" y="515510"/>
                  </a:lnTo>
                  <a:cubicBezTo>
                    <a:pt x="46822" y="528397"/>
                    <a:pt x="35588" y="537667"/>
                    <a:pt x="19806" y="536091"/>
                  </a:cubicBezTo>
                  <a:cubicBezTo>
                    <a:pt x="5694" y="533496"/>
                    <a:pt x="-2104" y="519404"/>
                    <a:pt x="495" y="506517"/>
                  </a:cubicBezTo>
                  <a:lnTo>
                    <a:pt x="22405" y="404909"/>
                  </a:lnTo>
                  <a:cubicBezTo>
                    <a:pt x="26862" y="385626"/>
                    <a:pt x="46915" y="384421"/>
                    <a:pt x="53413" y="385626"/>
                  </a:cubicBezTo>
                  <a:lnTo>
                    <a:pt x="153772" y="407505"/>
                  </a:lnTo>
                  <a:cubicBezTo>
                    <a:pt x="167884" y="410101"/>
                    <a:pt x="175682" y="424193"/>
                    <a:pt x="173083" y="437079"/>
                  </a:cubicBezTo>
                  <a:cubicBezTo>
                    <a:pt x="170483" y="451171"/>
                    <a:pt x="156372" y="458958"/>
                    <a:pt x="143467" y="456362"/>
                  </a:cubicBezTo>
                  <a:lnTo>
                    <a:pt x="95841" y="445794"/>
                  </a:lnTo>
                  <a:cubicBezTo>
                    <a:pt x="147924" y="520702"/>
                    <a:pt x="237792" y="562420"/>
                    <a:pt x="330167" y="552779"/>
                  </a:cubicBezTo>
                  <a:cubicBezTo>
                    <a:pt x="424027" y="542766"/>
                    <a:pt x="505725" y="480559"/>
                    <a:pt x="539704" y="392208"/>
                  </a:cubicBezTo>
                  <a:cubicBezTo>
                    <a:pt x="539890" y="389613"/>
                    <a:pt x="547781" y="362542"/>
                    <a:pt x="550381" y="350861"/>
                  </a:cubicBezTo>
                  <a:cubicBezTo>
                    <a:pt x="552980" y="336769"/>
                    <a:pt x="565885" y="327776"/>
                    <a:pt x="579996" y="331577"/>
                  </a:cubicBezTo>
                  <a:close/>
                  <a:moveTo>
                    <a:pt x="551796" y="173561"/>
                  </a:moveTo>
                  <a:cubicBezTo>
                    <a:pt x="564615" y="168369"/>
                    <a:pt x="578735" y="174766"/>
                    <a:pt x="585238" y="187651"/>
                  </a:cubicBezTo>
                  <a:cubicBezTo>
                    <a:pt x="595456" y="213329"/>
                    <a:pt x="603166" y="241696"/>
                    <a:pt x="605767" y="269970"/>
                  </a:cubicBezTo>
                  <a:cubicBezTo>
                    <a:pt x="605767" y="269970"/>
                    <a:pt x="609204" y="296019"/>
                    <a:pt x="582637" y="299542"/>
                  </a:cubicBezTo>
                  <a:cubicBezTo>
                    <a:pt x="555697" y="303713"/>
                    <a:pt x="554211" y="275069"/>
                    <a:pt x="554211" y="275069"/>
                  </a:cubicBezTo>
                  <a:cubicBezTo>
                    <a:pt x="551610" y="251893"/>
                    <a:pt x="546594" y="228811"/>
                    <a:pt x="537490" y="206933"/>
                  </a:cubicBezTo>
                  <a:cubicBezTo>
                    <a:pt x="532288" y="194048"/>
                    <a:pt x="538791" y="179957"/>
                    <a:pt x="551796" y="173561"/>
                  </a:cubicBezTo>
                  <a:close/>
                  <a:moveTo>
                    <a:pt x="322443" y="100626"/>
                  </a:moveTo>
                  <a:cubicBezTo>
                    <a:pt x="336555" y="100626"/>
                    <a:pt x="348253" y="112303"/>
                    <a:pt x="348253" y="126390"/>
                  </a:cubicBezTo>
                  <a:lnTo>
                    <a:pt x="348253" y="302105"/>
                  </a:lnTo>
                  <a:cubicBezTo>
                    <a:pt x="346953" y="316192"/>
                    <a:pt x="336555" y="327776"/>
                    <a:pt x="322443" y="327776"/>
                  </a:cubicBezTo>
                  <a:lnTo>
                    <a:pt x="203790" y="327776"/>
                  </a:lnTo>
                  <a:cubicBezTo>
                    <a:pt x="189492" y="327776"/>
                    <a:pt x="177979" y="316192"/>
                    <a:pt x="177979" y="302105"/>
                  </a:cubicBezTo>
                  <a:cubicBezTo>
                    <a:pt x="177979" y="288018"/>
                    <a:pt x="189677" y="276341"/>
                    <a:pt x="203790" y="276341"/>
                  </a:cubicBezTo>
                  <a:lnTo>
                    <a:pt x="296725" y="276341"/>
                  </a:lnTo>
                  <a:lnTo>
                    <a:pt x="296725" y="126390"/>
                  </a:lnTo>
                  <a:cubicBezTo>
                    <a:pt x="296725" y="112303"/>
                    <a:pt x="308331" y="100626"/>
                    <a:pt x="322443" y="100626"/>
                  </a:cubicBezTo>
                  <a:close/>
                  <a:moveTo>
                    <a:pt x="92559" y="94430"/>
                  </a:moveTo>
                  <a:cubicBezTo>
                    <a:pt x="99149" y="93931"/>
                    <a:pt x="105902" y="95856"/>
                    <a:pt x="111053" y="100399"/>
                  </a:cubicBezTo>
                  <a:cubicBezTo>
                    <a:pt x="121356" y="109395"/>
                    <a:pt x="122656" y="126086"/>
                    <a:pt x="113652" y="136379"/>
                  </a:cubicBezTo>
                  <a:cubicBezTo>
                    <a:pt x="105948" y="145281"/>
                    <a:pt x="99544" y="154276"/>
                    <a:pt x="93139" y="163271"/>
                  </a:cubicBezTo>
                  <a:cubicBezTo>
                    <a:pt x="76988" y="181353"/>
                    <a:pt x="62323" y="173564"/>
                    <a:pt x="57125" y="170967"/>
                  </a:cubicBezTo>
                  <a:cubicBezTo>
                    <a:pt x="45615" y="163178"/>
                    <a:pt x="41717" y="147878"/>
                    <a:pt x="49328" y="136379"/>
                  </a:cubicBezTo>
                  <a:cubicBezTo>
                    <a:pt x="56939" y="124881"/>
                    <a:pt x="66036" y="113197"/>
                    <a:pt x="75039" y="102996"/>
                  </a:cubicBezTo>
                  <a:cubicBezTo>
                    <a:pt x="79541" y="97849"/>
                    <a:pt x="85969" y="94928"/>
                    <a:pt x="92559" y="94430"/>
                  </a:cubicBezTo>
                  <a:close/>
                  <a:moveTo>
                    <a:pt x="454317" y="48612"/>
                  </a:moveTo>
                  <a:cubicBezTo>
                    <a:pt x="460597" y="47500"/>
                    <a:pt x="467353" y="48798"/>
                    <a:pt x="473157" y="52646"/>
                  </a:cubicBezTo>
                  <a:cubicBezTo>
                    <a:pt x="497580" y="69428"/>
                    <a:pt x="519496" y="90013"/>
                    <a:pt x="537512" y="111896"/>
                  </a:cubicBezTo>
                  <a:cubicBezTo>
                    <a:pt x="546612" y="122095"/>
                    <a:pt x="544012" y="138785"/>
                    <a:pt x="533704" y="147872"/>
                  </a:cubicBezTo>
                  <a:cubicBezTo>
                    <a:pt x="529897" y="152415"/>
                    <a:pt x="510395" y="158349"/>
                    <a:pt x="498880" y="143977"/>
                  </a:cubicBezTo>
                  <a:cubicBezTo>
                    <a:pt x="483465" y="124691"/>
                    <a:pt x="465356" y="107908"/>
                    <a:pt x="444833" y="93814"/>
                  </a:cubicBezTo>
                  <a:cubicBezTo>
                    <a:pt x="433132" y="86026"/>
                    <a:pt x="430532" y="70726"/>
                    <a:pt x="438333" y="59043"/>
                  </a:cubicBezTo>
                  <a:cubicBezTo>
                    <a:pt x="442233" y="53248"/>
                    <a:pt x="448037" y="49725"/>
                    <a:pt x="454317" y="48612"/>
                  </a:cubicBezTo>
                  <a:close/>
                  <a:moveTo>
                    <a:pt x="220720" y="11442"/>
                  </a:moveTo>
                  <a:cubicBezTo>
                    <a:pt x="233623" y="7550"/>
                    <a:pt x="247826" y="15333"/>
                    <a:pt x="251724" y="29418"/>
                  </a:cubicBezTo>
                  <a:cubicBezTo>
                    <a:pt x="255530" y="42298"/>
                    <a:pt x="247733" y="56476"/>
                    <a:pt x="233623" y="60368"/>
                  </a:cubicBezTo>
                  <a:cubicBezTo>
                    <a:pt x="210509" y="66761"/>
                    <a:pt x="187209" y="77047"/>
                    <a:pt x="166693" y="89834"/>
                  </a:cubicBezTo>
                  <a:cubicBezTo>
                    <a:pt x="149242" y="96321"/>
                    <a:pt x="138288" y="88630"/>
                    <a:pt x="133275" y="80846"/>
                  </a:cubicBezTo>
                  <a:cubicBezTo>
                    <a:pt x="125478" y="69263"/>
                    <a:pt x="129284" y="53789"/>
                    <a:pt x="140887" y="46097"/>
                  </a:cubicBezTo>
                  <a:cubicBezTo>
                    <a:pt x="165394" y="30715"/>
                    <a:pt x="192407" y="19040"/>
                    <a:pt x="220720" y="11442"/>
                  </a:cubicBezTo>
                  <a:close/>
                  <a:moveTo>
                    <a:pt x="309640" y="0"/>
                  </a:moveTo>
                  <a:cubicBezTo>
                    <a:pt x="339167" y="0"/>
                    <a:pt x="367579" y="5102"/>
                    <a:pt x="395899" y="14101"/>
                  </a:cubicBezTo>
                  <a:cubicBezTo>
                    <a:pt x="408805" y="17904"/>
                    <a:pt x="416419" y="32191"/>
                    <a:pt x="412612" y="46292"/>
                  </a:cubicBezTo>
                  <a:cubicBezTo>
                    <a:pt x="407413" y="56497"/>
                    <a:pt x="395992" y="66331"/>
                    <a:pt x="380393" y="61692"/>
                  </a:cubicBezTo>
                  <a:cubicBezTo>
                    <a:pt x="357180" y="53899"/>
                    <a:pt x="332760" y="50096"/>
                    <a:pt x="308247" y="50096"/>
                  </a:cubicBezTo>
                  <a:cubicBezTo>
                    <a:pt x="294134" y="50096"/>
                    <a:pt x="283827" y="38685"/>
                    <a:pt x="283827" y="24491"/>
                  </a:cubicBezTo>
                  <a:cubicBezTo>
                    <a:pt x="283827" y="10297"/>
                    <a:pt x="295527" y="0"/>
                    <a:pt x="309640" y="0"/>
                  </a:cubicBezTo>
                  <a:close/>
                </a:path>
              </a:pathLst>
            </a:custGeom>
            <a:solidFill>
              <a:srgbClr val="E9C944"/>
            </a:solidFill>
            <a:ln>
              <a:noFill/>
            </a:ln>
          </p:spPr>
          <p:txBody>
            <a:bodyPr wrap="square" lIns="91440" tIns="45720" rIns="91440" bIns="45720"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E3E83768-E24F-4947-8F31-3FB075E04932}"/>
              </a:ext>
            </a:extLst>
          </p:cNvPr>
          <p:cNvGrpSpPr/>
          <p:nvPr/>
        </p:nvGrpSpPr>
        <p:grpSpPr>
          <a:xfrm>
            <a:off x="1057912" y="2854377"/>
            <a:ext cx="3613934" cy="1487159"/>
            <a:chOff x="2441452" y="1889637"/>
            <a:chExt cx="3613934" cy="1487159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6AACDECF-3873-4F11-8F8A-3C900D1D0744}"/>
                </a:ext>
              </a:extLst>
            </p:cNvPr>
            <p:cNvSpPr txBox="1"/>
            <p:nvPr/>
          </p:nvSpPr>
          <p:spPr>
            <a:xfrm>
              <a:off x="2799117" y="2347603"/>
              <a:ext cx="3256269" cy="102919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altLang="zh-CN" sz="1200" dirty="0" err="1">
                  <a:solidFill>
                    <a:schemeClr val="bg1"/>
                  </a:solidFill>
                  <a:cs typeface="+mn-ea"/>
                  <a:sym typeface="+mn-lt"/>
                </a:rPr>
                <a:t>etc.Click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 here to add text content, such as keywords, some brief introductions, etc.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17C8A279-130F-40F0-B31F-D872BE041CCB}"/>
                </a:ext>
              </a:extLst>
            </p:cNvPr>
            <p:cNvSpPr txBox="1"/>
            <p:nvPr/>
          </p:nvSpPr>
          <p:spPr>
            <a:xfrm>
              <a:off x="2441452" y="1889637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5C800580-9FF8-42B3-9795-208908A575C9}"/>
              </a:ext>
            </a:extLst>
          </p:cNvPr>
          <p:cNvGrpSpPr/>
          <p:nvPr/>
        </p:nvGrpSpPr>
        <p:grpSpPr>
          <a:xfrm>
            <a:off x="7578904" y="2012013"/>
            <a:ext cx="2631195" cy="1190124"/>
            <a:chOff x="8740900" y="2327897"/>
            <a:chExt cx="2631195" cy="1190124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D66E7931-AD10-4E2B-9462-0DA66643A888}"/>
                </a:ext>
              </a:extLst>
            </p:cNvPr>
            <p:cNvSpPr txBox="1"/>
            <p:nvPr/>
          </p:nvSpPr>
          <p:spPr>
            <a:xfrm>
              <a:off x="8740900" y="2327897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03F23B38-0B85-4730-B7BB-BDCD324B5C1D}"/>
                </a:ext>
              </a:extLst>
            </p:cNvPr>
            <p:cNvSpPr txBox="1"/>
            <p:nvPr/>
          </p:nvSpPr>
          <p:spPr>
            <a:xfrm>
              <a:off x="8766300" y="2728894"/>
              <a:ext cx="2605795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23" name="组合 22">
            <a:extLst>
              <a:ext uri="{FF2B5EF4-FFF2-40B4-BE49-F238E27FC236}">
                <a16:creationId xmlns:a16="http://schemas.microsoft.com/office/drawing/2014/main" id="{574788F1-49CA-4E14-836C-3A6B47F41B44}"/>
              </a:ext>
            </a:extLst>
          </p:cNvPr>
          <p:cNvGrpSpPr/>
          <p:nvPr/>
        </p:nvGrpSpPr>
        <p:grpSpPr>
          <a:xfrm>
            <a:off x="7578904" y="3266373"/>
            <a:ext cx="2631195" cy="1190124"/>
            <a:chOff x="8740900" y="2327897"/>
            <a:chExt cx="2631195" cy="1190124"/>
          </a:xfrm>
        </p:grpSpPr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2DDB8B0B-3253-42AF-9549-1288BE234BBC}"/>
                </a:ext>
              </a:extLst>
            </p:cNvPr>
            <p:cNvSpPr txBox="1"/>
            <p:nvPr/>
          </p:nvSpPr>
          <p:spPr>
            <a:xfrm>
              <a:off x="8740900" y="2327897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9A75ECD6-B991-4838-A268-375939D440C7}"/>
                </a:ext>
              </a:extLst>
            </p:cNvPr>
            <p:cNvSpPr txBox="1"/>
            <p:nvPr/>
          </p:nvSpPr>
          <p:spPr>
            <a:xfrm>
              <a:off x="8766300" y="2728894"/>
              <a:ext cx="2605795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26" name="组合 25">
            <a:extLst>
              <a:ext uri="{FF2B5EF4-FFF2-40B4-BE49-F238E27FC236}">
                <a16:creationId xmlns:a16="http://schemas.microsoft.com/office/drawing/2014/main" id="{C76ECCC6-11EF-4FEB-BFCB-2F2156F77F90}"/>
              </a:ext>
            </a:extLst>
          </p:cNvPr>
          <p:cNvGrpSpPr/>
          <p:nvPr/>
        </p:nvGrpSpPr>
        <p:grpSpPr>
          <a:xfrm>
            <a:off x="7578904" y="4520734"/>
            <a:ext cx="2631195" cy="1190124"/>
            <a:chOff x="8740900" y="2327897"/>
            <a:chExt cx="2631195" cy="1190124"/>
          </a:xfrm>
        </p:grpSpPr>
        <p:sp>
          <p:nvSpPr>
            <p:cNvPr id="27" name="文本框 26">
              <a:extLst>
                <a:ext uri="{FF2B5EF4-FFF2-40B4-BE49-F238E27FC236}">
                  <a16:creationId xmlns:a16="http://schemas.microsoft.com/office/drawing/2014/main" id="{E33EE0DB-D7AD-408D-A75D-C1859ED24D8B}"/>
                </a:ext>
              </a:extLst>
            </p:cNvPr>
            <p:cNvSpPr txBox="1"/>
            <p:nvPr/>
          </p:nvSpPr>
          <p:spPr>
            <a:xfrm>
              <a:off x="8740900" y="2327897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BB7E1A62-0065-41B0-B1F7-A1A157CA9A24}"/>
                </a:ext>
              </a:extLst>
            </p:cNvPr>
            <p:cNvSpPr txBox="1"/>
            <p:nvPr/>
          </p:nvSpPr>
          <p:spPr>
            <a:xfrm>
              <a:off x="8766300" y="2728894"/>
              <a:ext cx="2605795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F75E0EA3-335A-4FBA-9AF3-B0FEF300C272}"/>
              </a:ext>
            </a:extLst>
          </p:cNvPr>
          <p:cNvGrpSpPr/>
          <p:nvPr/>
        </p:nvGrpSpPr>
        <p:grpSpPr>
          <a:xfrm flipH="1">
            <a:off x="910673" y="608325"/>
            <a:ext cx="3618170" cy="756010"/>
            <a:chOff x="7643917" y="608325"/>
            <a:chExt cx="3618170" cy="756010"/>
          </a:xfrm>
        </p:grpSpPr>
        <p:sp>
          <p:nvSpPr>
            <p:cNvPr id="30" name="文本框 29">
              <a:extLst>
                <a:ext uri="{FF2B5EF4-FFF2-40B4-BE49-F238E27FC236}">
                  <a16:creationId xmlns:a16="http://schemas.microsoft.com/office/drawing/2014/main" id="{D50487FC-211B-4EE4-8A46-8338409836CD}"/>
                </a:ext>
              </a:extLst>
            </p:cNvPr>
            <p:cNvSpPr txBox="1"/>
            <p:nvPr/>
          </p:nvSpPr>
          <p:spPr>
            <a:xfrm>
              <a:off x="7643917" y="718004"/>
              <a:ext cx="36181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600" dirty="0">
                  <a:gradFill>
                    <a:gsLst>
                      <a:gs pos="20000">
                        <a:srgbClr val="FC395B"/>
                      </a:gs>
                      <a:gs pos="84000">
                        <a:srgbClr val="63EBE1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career planning</a:t>
              </a:r>
              <a:endParaRPr lang="zh-CN" altLang="en-US" sz="3600" dirty="0">
                <a:gradFill>
                  <a:gsLst>
                    <a:gs pos="20000">
                      <a:srgbClr val="FC395B"/>
                    </a:gs>
                    <a:gs pos="84000">
                      <a:srgbClr val="63EBE1"/>
                    </a:gs>
                  </a:gsLst>
                  <a:lin ang="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31" name="组合 30">
              <a:extLst>
                <a:ext uri="{FF2B5EF4-FFF2-40B4-BE49-F238E27FC236}">
                  <a16:creationId xmlns:a16="http://schemas.microsoft.com/office/drawing/2014/main" id="{238D4A5C-FE3C-45BA-9B42-2E3BFAF60641}"/>
                </a:ext>
              </a:extLst>
            </p:cNvPr>
            <p:cNvGrpSpPr/>
            <p:nvPr/>
          </p:nvGrpSpPr>
          <p:grpSpPr>
            <a:xfrm>
              <a:off x="10464698" y="608325"/>
              <a:ext cx="644524" cy="127918"/>
              <a:chOff x="7094118" y="1931677"/>
              <a:chExt cx="1127863" cy="223846"/>
            </a:xfrm>
          </p:grpSpPr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F8867D25-10DB-4188-B5ED-99DA105C04E2}"/>
                  </a:ext>
                </a:extLst>
              </p:cNvPr>
              <p:cNvSpPr/>
              <p:nvPr/>
            </p:nvSpPr>
            <p:spPr>
              <a:xfrm>
                <a:off x="7094118" y="1931677"/>
                <a:ext cx="223846" cy="223846"/>
              </a:xfrm>
              <a:prstGeom prst="ellipse">
                <a:avLst/>
              </a:prstGeom>
              <a:solidFill>
                <a:srgbClr val="FC3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93368748-DB63-4B96-9C93-1D0B67A56731}"/>
                  </a:ext>
                </a:extLst>
              </p:cNvPr>
              <p:cNvSpPr/>
              <p:nvPr/>
            </p:nvSpPr>
            <p:spPr>
              <a:xfrm>
                <a:off x="7546127" y="1931677"/>
                <a:ext cx="223846" cy="223846"/>
              </a:xfrm>
              <a:prstGeom prst="ellipse">
                <a:avLst/>
              </a:prstGeom>
              <a:solidFill>
                <a:srgbClr val="19C0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7B242110-6C00-49C9-ACA1-F28BD0223DEC}"/>
                  </a:ext>
                </a:extLst>
              </p:cNvPr>
              <p:cNvSpPr/>
              <p:nvPr/>
            </p:nvSpPr>
            <p:spPr>
              <a:xfrm>
                <a:off x="7998135" y="1931677"/>
                <a:ext cx="223846" cy="223846"/>
              </a:xfrm>
              <a:prstGeom prst="ellipse">
                <a:avLst/>
              </a:prstGeom>
              <a:solidFill>
                <a:srgbClr val="E9C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9158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>
            <a:extLst>
              <a:ext uri="{FF2B5EF4-FFF2-40B4-BE49-F238E27FC236}">
                <a16:creationId xmlns:a16="http://schemas.microsoft.com/office/drawing/2014/main" id="{FA44D5E7-D0D0-45EF-9C5C-835FEEA7D701}"/>
              </a:ext>
            </a:extLst>
          </p:cNvPr>
          <p:cNvSpPr txBox="1"/>
          <p:nvPr/>
        </p:nvSpPr>
        <p:spPr>
          <a:xfrm>
            <a:off x="1905001" y="2231498"/>
            <a:ext cx="8382000" cy="6251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etc.Click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here to add text content, such as keywords, some brief introductions, etc.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1CE82CF3-9557-49E4-A506-06C092468D02}"/>
              </a:ext>
            </a:extLst>
          </p:cNvPr>
          <p:cNvSpPr/>
          <p:nvPr/>
        </p:nvSpPr>
        <p:spPr>
          <a:xfrm>
            <a:off x="4731407" y="3748088"/>
            <a:ext cx="2729186" cy="1789118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>
            <a:solidFill>
              <a:srgbClr val="FC395B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2EE591F-D87B-4AC8-A0A7-4C176156490C}"/>
              </a:ext>
            </a:extLst>
          </p:cNvPr>
          <p:cNvSpPr/>
          <p:nvPr/>
        </p:nvSpPr>
        <p:spPr>
          <a:xfrm>
            <a:off x="1631948" y="3748088"/>
            <a:ext cx="2729186" cy="1789118"/>
          </a:xfrm>
          <a:prstGeom prst="rect">
            <a:avLst/>
          </a:pr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19050">
            <a:solidFill>
              <a:srgbClr val="E9C944">
                <a:alpha val="4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6" name="组合 15">
            <a:extLst>
              <a:ext uri="{FF2B5EF4-FFF2-40B4-BE49-F238E27FC236}">
                <a16:creationId xmlns:a16="http://schemas.microsoft.com/office/drawing/2014/main" id="{3C9A147C-23C7-462C-BF66-56F489F4444C}"/>
              </a:ext>
            </a:extLst>
          </p:cNvPr>
          <p:cNvGrpSpPr/>
          <p:nvPr/>
        </p:nvGrpSpPr>
        <p:grpSpPr>
          <a:xfrm>
            <a:off x="7830866" y="3748088"/>
            <a:ext cx="2729186" cy="1789118"/>
            <a:chOff x="7972092" y="3824288"/>
            <a:chExt cx="2729186" cy="1789118"/>
          </a:xfrm>
        </p:grpSpPr>
        <p:sp>
          <p:nvSpPr>
            <p:cNvPr id="3" name="矩形 2">
              <a:extLst>
                <a:ext uri="{FF2B5EF4-FFF2-40B4-BE49-F238E27FC236}">
                  <a16:creationId xmlns:a16="http://schemas.microsoft.com/office/drawing/2014/main" id="{F041BEA1-313D-4101-A565-2B76FB612C32}"/>
                </a:ext>
              </a:extLst>
            </p:cNvPr>
            <p:cNvSpPr/>
            <p:nvPr/>
          </p:nvSpPr>
          <p:spPr>
            <a:xfrm>
              <a:off x="7972092" y="3824288"/>
              <a:ext cx="2729186" cy="1789118"/>
            </a:xfrm>
            <a:prstGeom prst="rect">
              <a:avLst/>
            </a:prstGeom>
            <a:solidFill>
              <a:srgbClr val="19C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  <p:grpSp>
          <p:nvGrpSpPr>
            <p:cNvPr id="6" name="组合 5">
              <a:extLst>
                <a:ext uri="{FF2B5EF4-FFF2-40B4-BE49-F238E27FC236}">
                  <a16:creationId xmlns:a16="http://schemas.microsoft.com/office/drawing/2014/main" id="{160639F9-21CC-4024-B980-83EE0BD3DF3E}"/>
                </a:ext>
              </a:extLst>
            </p:cNvPr>
            <p:cNvGrpSpPr/>
            <p:nvPr/>
          </p:nvGrpSpPr>
          <p:grpSpPr>
            <a:xfrm>
              <a:off x="8160664" y="4166591"/>
              <a:ext cx="2421612" cy="1190124"/>
              <a:chOff x="8213798" y="2008583"/>
              <a:chExt cx="2421612" cy="1190124"/>
            </a:xfrm>
          </p:grpSpPr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BCEF93D2-4DB8-43D4-A1E0-FDD813406749}"/>
                  </a:ext>
                </a:extLst>
              </p:cNvPr>
              <p:cNvSpPr txBox="1"/>
              <p:nvPr/>
            </p:nvSpPr>
            <p:spPr>
              <a:xfrm>
                <a:off x="8213798" y="2008583"/>
                <a:ext cx="17855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r>
                  <a:rPr lang="en-US" altLang="zh-CN" sz="2000" dirty="0">
                    <a:solidFill>
                      <a:schemeClr val="bg1"/>
                    </a:solidFill>
                    <a:cs typeface="+mn-ea"/>
                    <a:sym typeface="+mn-lt"/>
                  </a:rPr>
                  <a:t>Add title text</a:t>
                </a:r>
                <a:endParaRPr lang="zh-CN" altLang="en-US" sz="200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20F564F7-FE87-4A91-9604-DB9ACC0C1E87}"/>
                  </a:ext>
                </a:extLst>
              </p:cNvPr>
              <p:cNvSpPr txBox="1"/>
              <p:nvPr/>
            </p:nvSpPr>
            <p:spPr>
              <a:xfrm>
                <a:off x="8241508" y="2409580"/>
                <a:ext cx="2393902" cy="7891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  <a:scene3d>
                  <a:camera prst="orthographicFront"/>
                  <a:lightRig rig="threePt" dir="t"/>
                </a:scene3d>
                <a:sp3d contourW="12700"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altLang="zh-CN" sz="1200" dirty="0">
                    <a:solidFill>
                      <a:schemeClr val="bg1"/>
                    </a:solidFill>
                    <a:cs typeface="+mn-ea"/>
                    <a:sym typeface="+mn-lt"/>
                  </a:rPr>
                  <a:t>Click here to add text content, such as keywords, some brief introductions, etc.</a:t>
                </a:r>
              </a:p>
            </p:txBody>
          </p:sp>
        </p:grpSp>
        <p:sp>
          <p:nvSpPr>
            <p:cNvPr id="9" name="Oval 15">
              <a:extLst>
                <a:ext uri="{FF2B5EF4-FFF2-40B4-BE49-F238E27FC236}">
                  <a16:creationId xmlns:a16="http://schemas.microsoft.com/office/drawing/2014/main" id="{E2CF1FC0-4F19-44A1-8BBF-B8EC602BE559}"/>
                </a:ext>
              </a:extLst>
            </p:cNvPr>
            <p:cNvSpPr/>
            <p:nvPr/>
          </p:nvSpPr>
          <p:spPr>
            <a:xfrm>
              <a:off x="10017203" y="4057180"/>
              <a:ext cx="368539" cy="349638"/>
            </a:xfrm>
            <a:custGeom>
              <a:avLst/>
              <a:gdLst>
                <a:gd name="connsiteX0" fmla="*/ 408423 w 606792"/>
                <a:gd name="connsiteY0" fmla="*/ 222069 h 575673"/>
                <a:gd name="connsiteX1" fmla="*/ 455147 w 606792"/>
                <a:gd name="connsiteY1" fmla="*/ 269992 h 575673"/>
                <a:gd name="connsiteX2" fmla="*/ 264516 w 606792"/>
                <a:gd name="connsiteY2" fmla="*/ 454441 h 575673"/>
                <a:gd name="connsiteX3" fmla="*/ 146212 w 606792"/>
                <a:gd name="connsiteY3" fmla="*/ 336338 h 575673"/>
                <a:gd name="connsiteX4" fmla="*/ 186216 w 606792"/>
                <a:gd name="connsiteY4" fmla="*/ 295977 h 575673"/>
                <a:gd name="connsiteX5" fmla="*/ 261849 w 606792"/>
                <a:gd name="connsiteY5" fmla="*/ 371481 h 575673"/>
                <a:gd name="connsiteX6" fmla="*/ 60690 w 606792"/>
                <a:gd name="connsiteY6" fmla="*/ 121206 h 575673"/>
                <a:gd name="connsiteX7" fmla="*/ 60690 w 606792"/>
                <a:gd name="connsiteY7" fmla="*/ 515070 h 575673"/>
                <a:gd name="connsiteX8" fmla="*/ 546102 w 606792"/>
                <a:gd name="connsiteY8" fmla="*/ 515070 h 575673"/>
                <a:gd name="connsiteX9" fmla="*/ 546102 w 606792"/>
                <a:gd name="connsiteY9" fmla="*/ 121206 h 575673"/>
                <a:gd name="connsiteX10" fmla="*/ 515811 w 606792"/>
                <a:gd name="connsiteY10" fmla="*/ 121206 h 575673"/>
                <a:gd name="connsiteX11" fmla="*/ 515811 w 606792"/>
                <a:gd name="connsiteY11" fmla="*/ 151454 h 575673"/>
                <a:gd name="connsiteX12" fmla="*/ 455121 w 606792"/>
                <a:gd name="connsiteY12" fmla="*/ 151454 h 575673"/>
                <a:gd name="connsiteX13" fmla="*/ 455121 w 606792"/>
                <a:gd name="connsiteY13" fmla="*/ 121206 h 575673"/>
                <a:gd name="connsiteX14" fmla="*/ 394431 w 606792"/>
                <a:gd name="connsiteY14" fmla="*/ 121206 h 575673"/>
                <a:gd name="connsiteX15" fmla="*/ 394431 w 606792"/>
                <a:gd name="connsiteY15" fmla="*/ 151454 h 575673"/>
                <a:gd name="connsiteX16" fmla="*/ 333741 w 606792"/>
                <a:gd name="connsiteY16" fmla="*/ 151454 h 575673"/>
                <a:gd name="connsiteX17" fmla="*/ 333741 w 606792"/>
                <a:gd name="connsiteY17" fmla="*/ 121206 h 575673"/>
                <a:gd name="connsiteX18" fmla="*/ 273051 w 606792"/>
                <a:gd name="connsiteY18" fmla="*/ 121206 h 575673"/>
                <a:gd name="connsiteX19" fmla="*/ 273051 w 606792"/>
                <a:gd name="connsiteY19" fmla="*/ 151454 h 575673"/>
                <a:gd name="connsiteX20" fmla="*/ 212361 w 606792"/>
                <a:gd name="connsiteY20" fmla="*/ 151454 h 575673"/>
                <a:gd name="connsiteX21" fmla="*/ 212361 w 606792"/>
                <a:gd name="connsiteY21" fmla="*/ 121206 h 575673"/>
                <a:gd name="connsiteX22" fmla="*/ 151671 w 606792"/>
                <a:gd name="connsiteY22" fmla="*/ 121206 h 575673"/>
                <a:gd name="connsiteX23" fmla="*/ 151671 w 606792"/>
                <a:gd name="connsiteY23" fmla="*/ 151454 h 575673"/>
                <a:gd name="connsiteX24" fmla="*/ 90981 w 606792"/>
                <a:gd name="connsiteY24" fmla="*/ 151454 h 575673"/>
                <a:gd name="connsiteX25" fmla="*/ 90981 w 606792"/>
                <a:gd name="connsiteY25" fmla="*/ 121206 h 575673"/>
                <a:gd name="connsiteX26" fmla="*/ 90981 w 606792"/>
                <a:gd name="connsiteY26" fmla="*/ 0 h 575673"/>
                <a:gd name="connsiteX27" fmla="*/ 151671 w 606792"/>
                <a:gd name="connsiteY27" fmla="*/ 0 h 575673"/>
                <a:gd name="connsiteX28" fmla="*/ 151671 w 606792"/>
                <a:gd name="connsiteY28" fmla="*/ 60603 h 575673"/>
                <a:gd name="connsiteX29" fmla="*/ 212361 w 606792"/>
                <a:gd name="connsiteY29" fmla="*/ 60603 h 575673"/>
                <a:gd name="connsiteX30" fmla="*/ 212361 w 606792"/>
                <a:gd name="connsiteY30" fmla="*/ 0 h 575673"/>
                <a:gd name="connsiteX31" fmla="*/ 273051 w 606792"/>
                <a:gd name="connsiteY31" fmla="*/ 0 h 575673"/>
                <a:gd name="connsiteX32" fmla="*/ 273051 w 606792"/>
                <a:gd name="connsiteY32" fmla="*/ 60603 h 575673"/>
                <a:gd name="connsiteX33" fmla="*/ 333741 w 606792"/>
                <a:gd name="connsiteY33" fmla="*/ 60603 h 575673"/>
                <a:gd name="connsiteX34" fmla="*/ 333741 w 606792"/>
                <a:gd name="connsiteY34" fmla="*/ 0 h 575673"/>
                <a:gd name="connsiteX35" fmla="*/ 394431 w 606792"/>
                <a:gd name="connsiteY35" fmla="*/ 0 h 575673"/>
                <a:gd name="connsiteX36" fmla="*/ 394431 w 606792"/>
                <a:gd name="connsiteY36" fmla="*/ 60603 h 575673"/>
                <a:gd name="connsiteX37" fmla="*/ 455121 w 606792"/>
                <a:gd name="connsiteY37" fmla="*/ 60603 h 575673"/>
                <a:gd name="connsiteX38" fmla="*/ 455121 w 606792"/>
                <a:gd name="connsiteY38" fmla="*/ 0 h 575673"/>
                <a:gd name="connsiteX39" fmla="*/ 515811 w 606792"/>
                <a:gd name="connsiteY39" fmla="*/ 0 h 575673"/>
                <a:gd name="connsiteX40" fmla="*/ 515811 w 606792"/>
                <a:gd name="connsiteY40" fmla="*/ 60603 h 575673"/>
                <a:gd name="connsiteX41" fmla="*/ 606792 w 606792"/>
                <a:gd name="connsiteY41" fmla="*/ 60603 h 575673"/>
                <a:gd name="connsiteX42" fmla="*/ 606792 w 606792"/>
                <a:gd name="connsiteY42" fmla="*/ 575673 h 575673"/>
                <a:gd name="connsiteX43" fmla="*/ 0 w 606792"/>
                <a:gd name="connsiteY43" fmla="*/ 575673 h 575673"/>
                <a:gd name="connsiteX44" fmla="*/ 0 w 606792"/>
                <a:gd name="connsiteY44" fmla="*/ 60603 h 575673"/>
                <a:gd name="connsiteX45" fmla="*/ 90981 w 606792"/>
                <a:gd name="connsiteY45" fmla="*/ 60603 h 5756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606792" h="575673">
                  <a:moveTo>
                    <a:pt x="408423" y="222069"/>
                  </a:moveTo>
                  <a:lnTo>
                    <a:pt x="455147" y="269992"/>
                  </a:lnTo>
                  <a:lnTo>
                    <a:pt x="264516" y="454441"/>
                  </a:lnTo>
                  <a:lnTo>
                    <a:pt x="146212" y="336338"/>
                  </a:lnTo>
                  <a:lnTo>
                    <a:pt x="186216" y="295977"/>
                  </a:lnTo>
                  <a:lnTo>
                    <a:pt x="261849" y="371481"/>
                  </a:lnTo>
                  <a:close/>
                  <a:moveTo>
                    <a:pt x="60690" y="121206"/>
                  </a:moveTo>
                  <a:lnTo>
                    <a:pt x="60690" y="515070"/>
                  </a:lnTo>
                  <a:lnTo>
                    <a:pt x="546102" y="515070"/>
                  </a:lnTo>
                  <a:lnTo>
                    <a:pt x="546102" y="121206"/>
                  </a:lnTo>
                  <a:lnTo>
                    <a:pt x="515811" y="121206"/>
                  </a:lnTo>
                  <a:lnTo>
                    <a:pt x="515811" y="151454"/>
                  </a:lnTo>
                  <a:lnTo>
                    <a:pt x="455121" y="151454"/>
                  </a:lnTo>
                  <a:lnTo>
                    <a:pt x="455121" y="121206"/>
                  </a:lnTo>
                  <a:lnTo>
                    <a:pt x="394431" y="121206"/>
                  </a:lnTo>
                  <a:lnTo>
                    <a:pt x="394431" y="151454"/>
                  </a:lnTo>
                  <a:lnTo>
                    <a:pt x="333741" y="151454"/>
                  </a:lnTo>
                  <a:lnTo>
                    <a:pt x="333741" y="121206"/>
                  </a:lnTo>
                  <a:lnTo>
                    <a:pt x="273051" y="121206"/>
                  </a:lnTo>
                  <a:lnTo>
                    <a:pt x="273051" y="151454"/>
                  </a:lnTo>
                  <a:lnTo>
                    <a:pt x="212361" y="151454"/>
                  </a:lnTo>
                  <a:lnTo>
                    <a:pt x="212361" y="121206"/>
                  </a:lnTo>
                  <a:lnTo>
                    <a:pt x="151671" y="121206"/>
                  </a:lnTo>
                  <a:lnTo>
                    <a:pt x="151671" y="151454"/>
                  </a:lnTo>
                  <a:lnTo>
                    <a:pt x="90981" y="151454"/>
                  </a:lnTo>
                  <a:lnTo>
                    <a:pt x="90981" y="121206"/>
                  </a:lnTo>
                  <a:close/>
                  <a:moveTo>
                    <a:pt x="90981" y="0"/>
                  </a:moveTo>
                  <a:lnTo>
                    <a:pt x="151671" y="0"/>
                  </a:lnTo>
                  <a:lnTo>
                    <a:pt x="151671" y="60603"/>
                  </a:lnTo>
                  <a:lnTo>
                    <a:pt x="212361" y="60603"/>
                  </a:lnTo>
                  <a:lnTo>
                    <a:pt x="212361" y="0"/>
                  </a:lnTo>
                  <a:lnTo>
                    <a:pt x="273051" y="0"/>
                  </a:lnTo>
                  <a:lnTo>
                    <a:pt x="273051" y="60603"/>
                  </a:lnTo>
                  <a:lnTo>
                    <a:pt x="333741" y="60603"/>
                  </a:lnTo>
                  <a:lnTo>
                    <a:pt x="333741" y="0"/>
                  </a:lnTo>
                  <a:lnTo>
                    <a:pt x="394431" y="0"/>
                  </a:lnTo>
                  <a:lnTo>
                    <a:pt x="394431" y="60603"/>
                  </a:lnTo>
                  <a:lnTo>
                    <a:pt x="455121" y="60603"/>
                  </a:lnTo>
                  <a:lnTo>
                    <a:pt x="455121" y="0"/>
                  </a:lnTo>
                  <a:lnTo>
                    <a:pt x="515811" y="0"/>
                  </a:lnTo>
                  <a:lnTo>
                    <a:pt x="515811" y="60603"/>
                  </a:lnTo>
                  <a:lnTo>
                    <a:pt x="606792" y="60603"/>
                  </a:lnTo>
                  <a:lnTo>
                    <a:pt x="606792" y="575673"/>
                  </a:lnTo>
                  <a:lnTo>
                    <a:pt x="0" y="575673"/>
                  </a:lnTo>
                  <a:lnTo>
                    <a:pt x="0" y="60603"/>
                  </a:lnTo>
                  <a:lnTo>
                    <a:pt x="90981" y="6060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cs typeface="+mn-ea"/>
                <a:sym typeface="+mn-lt"/>
              </a:endParaRPr>
            </a:p>
          </p:txBody>
        </p: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84D8181E-7F06-4EC0-8FE5-BA4B36916E56}"/>
              </a:ext>
            </a:extLst>
          </p:cNvPr>
          <p:cNvGrpSpPr/>
          <p:nvPr/>
        </p:nvGrpSpPr>
        <p:grpSpPr>
          <a:xfrm flipH="1">
            <a:off x="4222957" y="608325"/>
            <a:ext cx="3618170" cy="854298"/>
            <a:chOff x="9041834" y="608325"/>
            <a:chExt cx="3618170" cy="854298"/>
          </a:xfrm>
        </p:grpSpPr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9946E305-8EC1-4A86-AF09-D53AB7F67C16}"/>
                </a:ext>
              </a:extLst>
            </p:cNvPr>
            <p:cNvSpPr txBox="1"/>
            <p:nvPr/>
          </p:nvSpPr>
          <p:spPr>
            <a:xfrm>
              <a:off x="9041834" y="816292"/>
              <a:ext cx="36181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dirty="0">
                  <a:gradFill>
                    <a:gsLst>
                      <a:gs pos="20000">
                        <a:srgbClr val="FC395B"/>
                      </a:gs>
                      <a:gs pos="84000">
                        <a:srgbClr val="63EBE1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career planning</a:t>
              </a:r>
              <a:endParaRPr lang="zh-CN" altLang="en-US" sz="3600" dirty="0">
                <a:gradFill>
                  <a:gsLst>
                    <a:gs pos="20000">
                      <a:srgbClr val="FC395B"/>
                    </a:gs>
                    <a:gs pos="84000">
                      <a:srgbClr val="63EBE1"/>
                    </a:gs>
                  </a:gsLst>
                  <a:lin ang="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12" name="组合 11">
              <a:extLst>
                <a:ext uri="{FF2B5EF4-FFF2-40B4-BE49-F238E27FC236}">
                  <a16:creationId xmlns:a16="http://schemas.microsoft.com/office/drawing/2014/main" id="{284413AF-076A-4359-A8FC-B6D5677560CF}"/>
                </a:ext>
              </a:extLst>
            </p:cNvPr>
            <p:cNvGrpSpPr/>
            <p:nvPr/>
          </p:nvGrpSpPr>
          <p:grpSpPr>
            <a:xfrm>
              <a:off x="10464698" y="608325"/>
              <a:ext cx="644524" cy="127918"/>
              <a:chOff x="7094118" y="1931677"/>
              <a:chExt cx="1127863" cy="223846"/>
            </a:xfrm>
          </p:grpSpPr>
          <p:sp>
            <p:nvSpPr>
              <p:cNvPr id="13" name="椭圆 12">
                <a:extLst>
                  <a:ext uri="{FF2B5EF4-FFF2-40B4-BE49-F238E27FC236}">
                    <a16:creationId xmlns:a16="http://schemas.microsoft.com/office/drawing/2014/main" id="{FB065414-3DC6-4C71-88EC-298632AD0ED0}"/>
                  </a:ext>
                </a:extLst>
              </p:cNvPr>
              <p:cNvSpPr/>
              <p:nvPr/>
            </p:nvSpPr>
            <p:spPr>
              <a:xfrm>
                <a:off x="7094118" y="1931677"/>
                <a:ext cx="223846" cy="223846"/>
              </a:xfrm>
              <a:prstGeom prst="ellipse">
                <a:avLst/>
              </a:prstGeom>
              <a:solidFill>
                <a:srgbClr val="FC3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4" name="椭圆 13">
                <a:extLst>
                  <a:ext uri="{FF2B5EF4-FFF2-40B4-BE49-F238E27FC236}">
                    <a16:creationId xmlns:a16="http://schemas.microsoft.com/office/drawing/2014/main" id="{CD74F292-AEC5-49D9-878F-153F68E7D7E4}"/>
                  </a:ext>
                </a:extLst>
              </p:cNvPr>
              <p:cNvSpPr/>
              <p:nvPr/>
            </p:nvSpPr>
            <p:spPr>
              <a:xfrm>
                <a:off x="7546127" y="1931677"/>
                <a:ext cx="223846" cy="223846"/>
              </a:xfrm>
              <a:prstGeom prst="ellipse">
                <a:avLst/>
              </a:prstGeom>
              <a:solidFill>
                <a:srgbClr val="19C0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15" name="椭圆 14">
                <a:extLst>
                  <a:ext uri="{FF2B5EF4-FFF2-40B4-BE49-F238E27FC236}">
                    <a16:creationId xmlns:a16="http://schemas.microsoft.com/office/drawing/2014/main" id="{213FB56D-3816-4227-943E-EA4E7C6D5FC5}"/>
                  </a:ext>
                </a:extLst>
              </p:cNvPr>
              <p:cNvSpPr/>
              <p:nvPr/>
            </p:nvSpPr>
            <p:spPr>
              <a:xfrm>
                <a:off x="7998135" y="1931677"/>
                <a:ext cx="223846" cy="223846"/>
              </a:xfrm>
              <a:prstGeom prst="ellipse">
                <a:avLst/>
              </a:prstGeom>
              <a:solidFill>
                <a:srgbClr val="E9C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37792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772FD034-A7D6-4F24-A2E3-8E2FC76BD549}"/>
              </a:ext>
            </a:extLst>
          </p:cNvPr>
          <p:cNvSpPr/>
          <p:nvPr/>
        </p:nvSpPr>
        <p:spPr>
          <a:xfrm>
            <a:off x="1723610" y="2153557"/>
            <a:ext cx="1994732" cy="1994732"/>
          </a:xfrm>
          <a:custGeom>
            <a:avLst/>
            <a:gdLst>
              <a:gd name="connsiteX0" fmla="*/ 876286 w 1752570"/>
              <a:gd name="connsiteY0" fmla="*/ 0 h 1752570"/>
              <a:gd name="connsiteX1" fmla="*/ 1038138 w 1752570"/>
              <a:gd name="connsiteY1" fmla="*/ 67042 h 1752570"/>
              <a:gd name="connsiteX2" fmla="*/ 1685529 w 1752570"/>
              <a:gd name="connsiteY2" fmla="*/ 714432 h 1752570"/>
              <a:gd name="connsiteX3" fmla="*/ 1685529 w 1752570"/>
              <a:gd name="connsiteY3" fmla="*/ 1038137 h 1752570"/>
              <a:gd name="connsiteX4" fmla="*/ 1038137 w 1752570"/>
              <a:gd name="connsiteY4" fmla="*/ 1685529 h 1752570"/>
              <a:gd name="connsiteX5" fmla="*/ 714432 w 1752570"/>
              <a:gd name="connsiteY5" fmla="*/ 1685529 h 1752570"/>
              <a:gd name="connsiteX6" fmla="*/ 67042 w 1752570"/>
              <a:gd name="connsiteY6" fmla="*/ 1038138 h 1752570"/>
              <a:gd name="connsiteX7" fmla="*/ 67042 w 1752570"/>
              <a:gd name="connsiteY7" fmla="*/ 714433 h 1752570"/>
              <a:gd name="connsiteX8" fmla="*/ 714433 w 1752570"/>
              <a:gd name="connsiteY8" fmla="*/ 67042 h 1752570"/>
              <a:gd name="connsiteX9" fmla="*/ 876286 w 1752570"/>
              <a:gd name="connsiteY9" fmla="*/ 0 h 175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2570" h="1752570">
                <a:moveTo>
                  <a:pt x="876286" y="0"/>
                </a:moveTo>
                <a:cubicBezTo>
                  <a:pt x="934865" y="0"/>
                  <a:pt x="993444" y="22347"/>
                  <a:pt x="1038138" y="67042"/>
                </a:cubicBezTo>
                <a:lnTo>
                  <a:pt x="1685529" y="714432"/>
                </a:lnTo>
                <a:cubicBezTo>
                  <a:pt x="1774917" y="803821"/>
                  <a:pt x="1774917" y="948748"/>
                  <a:pt x="1685529" y="1038137"/>
                </a:cubicBezTo>
                <a:lnTo>
                  <a:pt x="1038137" y="1685529"/>
                </a:lnTo>
                <a:cubicBezTo>
                  <a:pt x="948748" y="1774917"/>
                  <a:pt x="803821" y="1774917"/>
                  <a:pt x="714432" y="1685529"/>
                </a:cubicBezTo>
                <a:lnTo>
                  <a:pt x="67042" y="1038138"/>
                </a:lnTo>
                <a:cubicBezTo>
                  <a:pt x="-22347" y="948749"/>
                  <a:pt x="-22347" y="803822"/>
                  <a:pt x="67042" y="714433"/>
                </a:cubicBezTo>
                <a:lnTo>
                  <a:pt x="714433" y="67042"/>
                </a:lnTo>
                <a:cubicBezTo>
                  <a:pt x="759128" y="22347"/>
                  <a:pt x="817707" y="0"/>
                  <a:pt x="876286" y="0"/>
                </a:cubicBez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F4075B8F-2F64-411B-AB54-2BF8311B78C7}"/>
              </a:ext>
            </a:extLst>
          </p:cNvPr>
          <p:cNvGrpSpPr/>
          <p:nvPr/>
        </p:nvGrpSpPr>
        <p:grpSpPr>
          <a:xfrm>
            <a:off x="1356378" y="4593615"/>
            <a:ext cx="2720322" cy="1190124"/>
            <a:chOff x="8333151" y="2327897"/>
            <a:chExt cx="2720322" cy="1190124"/>
          </a:xfrm>
        </p:grpSpPr>
        <p:sp>
          <p:nvSpPr>
            <p:cNvPr id="5" name="文本框 4">
              <a:extLst>
                <a:ext uri="{FF2B5EF4-FFF2-40B4-BE49-F238E27FC236}">
                  <a16:creationId xmlns:a16="http://schemas.microsoft.com/office/drawing/2014/main" id="{50868552-0ADB-448F-BEE0-E32ED406273E}"/>
                </a:ext>
              </a:extLst>
            </p:cNvPr>
            <p:cNvSpPr txBox="1"/>
            <p:nvPr/>
          </p:nvSpPr>
          <p:spPr>
            <a:xfrm>
              <a:off x="8640460" y="2327897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294B0BA4-D8FA-4775-A032-65CC3E1A2538}"/>
                </a:ext>
              </a:extLst>
            </p:cNvPr>
            <p:cNvSpPr txBox="1"/>
            <p:nvPr/>
          </p:nvSpPr>
          <p:spPr>
            <a:xfrm>
              <a:off x="8333151" y="2728894"/>
              <a:ext cx="2720322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8" name="任意多边形: 形状 7">
            <a:extLst>
              <a:ext uri="{FF2B5EF4-FFF2-40B4-BE49-F238E27FC236}">
                <a16:creationId xmlns:a16="http://schemas.microsoft.com/office/drawing/2014/main" id="{5597E8D2-6E81-4083-8EF5-9AB63D0B9F57}"/>
              </a:ext>
            </a:extLst>
          </p:cNvPr>
          <p:cNvSpPr/>
          <p:nvPr/>
        </p:nvSpPr>
        <p:spPr>
          <a:xfrm>
            <a:off x="5098634" y="2153557"/>
            <a:ext cx="1994732" cy="1994732"/>
          </a:xfrm>
          <a:custGeom>
            <a:avLst/>
            <a:gdLst>
              <a:gd name="connsiteX0" fmla="*/ 876286 w 1752570"/>
              <a:gd name="connsiteY0" fmla="*/ 0 h 1752570"/>
              <a:gd name="connsiteX1" fmla="*/ 1038138 w 1752570"/>
              <a:gd name="connsiteY1" fmla="*/ 67042 h 1752570"/>
              <a:gd name="connsiteX2" fmla="*/ 1685529 w 1752570"/>
              <a:gd name="connsiteY2" fmla="*/ 714432 h 1752570"/>
              <a:gd name="connsiteX3" fmla="*/ 1685529 w 1752570"/>
              <a:gd name="connsiteY3" fmla="*/ 1038137 h 1752570"/>
              <a:gd name="connsiteX4" fmla="*/ 1038137 w 1752570"/>
              <a:gd name="connsiteY4" fmla="*/ 1685529 h 1752570"/>
              <a:gd name="connsiteX5" fmla="*/ 714432 w 1752570"/>
              <a:gd name="connsiteY5" fmla="*/ 1685529 h 1752570"/>
              <a:gd name="connsiteX6" fmla="*/ 67042 w 1752570"/>
              <a:gd name="connsiteY6" fmla="*/ 1038138 h 1752570"/>
              <a:gd name="connsiteX7" fmla="*/ 67042 w 1752570"/>
              <a:gd name="connsiteY7" fmla="*/ 714433 h 1752570"/>
              <a:gd name="connsiteX8" fmla="*/ 714433 w 1752570"/>
              <a:gd name="connsiteY8" fmla="*/ 67042 h 1752570"/>
              <a:gd name="connsiteX9" fmla="*/ 876286 w 1752570"/>
              <a:gd name="connsiteY9" fmla="*/ 0 h 175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2570" h="1752570">
                <a:moveTo>
                  <a:pt x="876286" y="0"/>
                </a:moveTo>
                <a:cubicBezTo>
                  <a:pt x="934865" y="0"/>
                  <a:pt x="993444" y="22347"/>
                  <a:pt x="1038138" y="67042"/>
                </a:cubicBezTo>
                <a:lnTo>
                  <a:pt x="1685529" y="714432"/>
                </a:lnTo>
                <a:cubicBezTo>
                  <a:pt x="1774917" y="803821"/>
                  <a:pt x="1774917" y="948748"/>
                  <a:pt x="1685529" y="1038137"/>
                </a:cubicBezTo>
                <a:lnTo>
                  <a:pt x="1038137" y="1685529"/>
                </a:lnTo>
                <a:cubicBezTo>
                  <a:pt x="948748" y="1774917"/>
                  <a:pt x="803821" y="1774917"/>
                  <a:pt x="714432" y="1685529"/>
                </a:cubicBezTo>
                <a:lnTo>
                  <a:pt x="67042" y="1038138"/>
                </a:lnTo>
                <a:cubicBezTo>
                  <a:pt x="-22347" y="948749"/>
                  <a:pt x="-22347" y="803822"/>
                  <a:pt x="67042" y="714433"/>
                </a:cubicBezTo>
                <a:lnTo>
                  <a:pt x="714433" y="67042"/>
                </a:lnTo>
                <a:cubicBezTo>
                  <a:pt x="759128" y="22347"/>
                  <a:pt x="817707" y="0"/>
                  <a:pt x="876286" y="0"/>
                </a:cubicBezTo>
                <a:close/>
              </a:path>
            </a:pathLst>
          </a:custGeom>
          <a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9" name="组合 8">
            <a:extLst>
              <a:ext uri="{FF2B5EF4-FFF2-40B4-BE49-F238E27FC236}">
                <a16:creationId xmlns:a16="http://schemas.microsoft.com/office/drawing/2014/main" id="{7B335564-7581-4A89-A884-990D9F6166FD}"/>
              </a:ext>
            </a:extLst>
          </p:cNvPr>
          <p:cNvGrpSpPr/>
          <p:nvPr/>
        </p:nvGrpSpPr>
        <p:grpSpPr>
          <a:xfrm>
            <a:off x="4696476" y="4593615"/>
            <a:ext cx="2790174" cy="1190124"/>
            <a:chOff x="8298225" y="2327897"/>
            <a:chExt cx="2790174" cy="1190124"/>
          </a:xfrm>
        </p:grpSpPr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443BF1FD-AFF2-4CD2-A09F-D45F4E76B99C}"/>
                </a:ext>
              </a:extLst>
            </p:cNvPr>
            <p:cNvSpPr txBox="1"/>
            <p:nvPr/>
          </p:nvSpPr>
          <p:spPr>
            <a:xfrm>
              <a:off x="8640460" y="2327897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CA3D978-9BDA-4C81-87A1-81AE5CA95E2F}"/>
                </a:ext>
              </a:extLst>
            </p:cNvPr>
            <p:cNvSpPr txBox="1"/>
            <p:nvPr/>
          </p:nvSpPr>
          <p:spPr>
            <a:xfrm>
              <a:off x="8298225" y="2728894"/>
              <a:ext cx="2790174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13" name="任意多边形: 形状 12">
            <a:extLst>
              <a:ext uri="{FF2B5EF4-FFF2-40B4-BE49-F238E27FC236}">
                <a16:creationId xmlns:a16="http://schemas.microsoft.com/office/drawing/2014/main" id="{4006BC65-B9F9-4013-B08D-FB68E8671A74}"/>
              </a:ext>
            </a:extLst>
          </p:cNvPr>
          <p:cNvSpPr/>
          <p:nvPr/>
        </p:nvSpPr>
        <p:spPr>
          <a:xfrm>
            <a:off x="8488172" y="2153557"/>
            <a:ext cx="1994732" cy="1994732"/>
          </a:xfrm>
          <a:custGeom>
            <a:avLst/>
            <a:gdLst>
              <a:gd name="connsiteX0" fmla="*/ 876286 w 1752570"/>
              <a:gd name="connsiteY0" fmla="*/ 0 h 1752570"/>
              <a:gd name="connsiteX1" fmla="*/ 1038138 w 1752570"/>
              <a:gd name="connsiteY1" fmla="*/ 67042 h 1752570"/>
              <a:gd name="connsiteX2" fmla="*/ 1685529 w 1752570"/>
              <a:gd name="connsiteY2" fmla="*/ 714432 h 1752570"/>
              <a:gd name="connsiteX3" fmla="*/ 1685529 w 1752570"/>
              <a:gd name="connsiteY3" fmla="*/ 1038137 h 1752570"/>
              <a:gd name="connsiteX4" fmla="*/ 1038137 w 1752570"/>
              <a:gd name="connsiteY4" fmla="*/ 1685529 h 1752570"/>
              <a:gd name="connsiteX5" fmla="*/ 714432 w 1752570"/>
              <a:gd name="connsiteY5" fmla="*/ 1685529 h 1752570"/>
              <a:gd name="connsiteX6" fmla="*/ 67042 w 1752570"/>
              <a:gd name="connsiteY6" fmla="*/ 1038138 h 1752570"/>
              <a:gd name="connsiteX7" fmla="*/ 67042 w 1752570"/>
              <a:gd name="connsiteY7" fmla="*/ 714433 h 1752570"/>
              <a:gd name="connsiteX8" fmla="*/ 714433 w 1752570"/>
              <a:gd name="connsiteY8" fmla="*/ 67042 h 1752570"/>
              <a:gd name="connsiteX9" fmla="*/ 876286 w 1752570"/>
              <a:gd name="connsiteY9" fmla="*/ 0 h 17525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752570" h="1752570">
                <a:moveTo>
                  <a:pt x="876286" y="0"/>
                </a:moveTo>
                <a:cubicBezTo>
                  <a:pt x="934865" y="0"/>
                  <a:pt x="993444" y="22347"/>
                  <a:pt x="1038138" y="67042"/>
                </a:cubicBezTo>
                <a:lnTo>
                  <a:pt x="1685529" y="714432"/>
                </a:lnTo>
                <a:cubicBezTo>
                  <a:pt x="1774917" y="803821"/>
                  <a:pt x="1774917" y="948748"/>
                  <a:pt x="1685529" y="1038137"/>
                </a:cubicBezTo>
                <a:lnTo>
                  <a:pt x="1038137" y="1685529"/>
                </a:lnTo>
                <a:cubicBezTo>
                  <a:pt x="948748" y="1774917"/>
                  <a:pt x="803821" y="1774917"/>
                  <a:pt x="714432" y="1685529"/>
                </a:cubicBezTo>
                <a:lnTo>
                  <a:pt x="67042" y="1038138"/>
                </a:lnTo>
                <a:cubicBezTo>
                  <a:pt x="-22347" y="948749"/>
                  <a:pt x="-22347" y="803822"/>
                  <a:pt x="67042" y="714433"/>
                </a:cubicBezTo>
                <a:lnTo>
                  <a:pt x="714433" y="67042"/>
                </a:lnTo>
                <a:cubicBezTo>
                  <a:pt x="759128" y="22347"/>
                  <a:pt x="817707" y="0"/>
                  <a:pt x="876286" y="0"/>
                </a:cubicBezTo>
                <a:close/>
              </a:path>
            </a:pathLst>
          </a:custGeom>
          <a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D80DFA82-0C17-43E0-B919-5773E75567CF}"/>
              </a:ext>
            </a:extLst>
          </p:cNvPr>
          <p:cNvGrpSpPr/>
          <p:nvPr/>
        </p:nvGrpSpPr>
        <p:grpSpPr>
          <a:xfrm>
            <a:off x="8126580" y="4593615"/>
            <a:ext cx="2709042" cy="1190124"/>
            <a:chOff x="8338791" y="2327897"/>
            <a:chExt cx="2709042" cy="1190124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61659EB0-A1C8-465D-941D-6216FB086309}"/>
                </a:ext>
              </a:extLst>
            </p:cNvPr>
            <p:cNvSpPr txBox="1"/>
            <p:nvPr/>
          </p:nvSpPr>
          <p:spPr>
            <a:xfrm>
              <a:off x="8640460" y="2327897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3244C5CC-D5DC-4C70-88A8-39CF91BB1C45}"/>
                </a:ext>
              </a:extLst>
            </p:cNvPr>
            <p:cNvSpPr txBox="1"/>
            <p:nvPr/>
          </p:nvSpPr>
          <p:spPr>
            <a:xfrm>
              <a:off x="8338791" y="2728894"/>
              <a:ext cx="2709042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sp>
        <p:nvSpPr>
          <p:cNvPr id="18" name="Oval 24">
            <a:extLst>
              <a:ext uri="{FF2B5EF4-FFF2-40B4-BE49-F238E27FC236}">
                <a16:creationId xmlns:a16="http://schemas.microsoft.com/office/drawing/2014/main" id="{0DAAC18D-346B-463A-BABD-0213B8177465}"/>
              </a:ext>
            </a:extLst>
          </p:cNvPr>
          <p:cNvSpPr/>
          <p:nvPr/>
        </p:nvSpPr>
        <p:spPr>
          <a:xfrm>
            <a:off x="4252691" y="3000399"/>
            <a:ext cx="301540" cy="301048"/>
          </a:xfrm>
          <a:custGeom>
            <a:avLst/>
            <a:gdLst>
              <a:gd name="T0" fmla="*/ 3267 w 6533"/>
              <a:gd name="T1" fmla="*/ 6533 h 6533"/>
              <a:gd name="T2" fmla="*/ 6533 w 6533"/>
              <a:gd name="T3" fmla="*/ 3267 h 6533"/>
              <a:gd name="T4" fmla="*/ 3267 w 6533"/>
              <a:gd name="T5" fmla="*/ 0 h 6533"/>
              <a:gd name="T6" fmla="*/ 0 w 6533"/>
              <a:gd name="T7" fmla="*/ 3267 h 6533"/>
              <a:gd name="T8" fmla="*/ 3267 w 6533"/>
              <a:gd name="T9" fmla="*/ 6533 h 6533"/>
              <a:gd name="T10" fmla="*/ 2269 w 6533"/>
              <a:gd name="T11" fmla="*/ 1545 h 6533"/>
              <a:gd name="T12" fmla="*/ 5252 w 6533"/>
              <a:gd name="T13" fmla="*/ 3267 h 6533"/>
              <a:gd name="T14" fmla="*/ 2269 w 6533"/>
              <a:gd name="T15" fmla="*/ 4988 h 6533"/>
              <a:gd name="T16" fmla="*/ 2269 w 6533"/>
              <a:gd name="T17" fmla="*/ 1545 h 6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33" h="6533">
                <a:moveTo>
                  <a:pt x="3267" y="6533"/>
                </a:moveTo>
                <a:cubicBezTo>
                  <a:pt x="5071" y="6533"/>
                  <a:pt x="6533" y="5071"/>
                  <a:pt x="6533" y="3267"/>
                </a:cubicBezTo>
                <a:cubicBezTo>
                  <a:pt x="6533" y="1463"/>
                  <a:pt x="5071" y="0"/>
                  <a:pt x="3267" y="0"/>
                </a:cubicBezTo>
                <a:cubicBezTo>
                  <a:pt x="1463" y="0"/>
                  <a:pt x="0" y="1463"/>
                  <a:pt x="0" y="3267"/>
                </a:cubicBezTo>
                <a:cubicBezTo>
                  <a:pt x="0" y="5071"/>
                  <a:pt x="1463" y="6533"/>
                  <a:pt x="3267" y="6533"/>
                </a:cubicBezTo>
                <a:close/>
                <a:moveTo>
                  <a:pt x="2269" y="1545"/>
                </a:moveTo>
                <a:lnTo>
                  <a:pt x="5252" y="3267"/>
                </a:lnTo>
                <a:lnTo>
                  <a:pt x="2269" y="4988"/>
                </a:lnTo>
                <a:lnTo>
                  <a:pt x="2269" y="1545"/>
                </a:lnTo>
                <a:close/>
              </a:path>
            </a:pathLst>
          </a:custGeom>
          <a:solidFill>
            <a:srgbClr val="FC3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9" name="Oval 25">
            <a:extLst>
              <a:ext uri="{FF2B5EF4-FFF2-40B4-BE49-F238E27FC236}">
                <a16:creationId xmlns:a16="http://schemas.microsoft.com/office/drawing/2014/main" id="{DB57FEC5-D551-4696-A1AA-1A11215B37D9}"/>
              </a:ext>
            </a:extLst>
          </p:cNvPr>
          <p:cNvSpPr/>
          <p:nvPr/>
        </p:nvSpPr>
        <p:spPr>
          <a:xfrm>
            <a:off x="7647030" y="3000399"/>
            <a:ext cx="301540" cy="301048"/>
          </a:xfrm>
          <a:custGeom>
            <a:avLst/>
            <a:gdLst>
              <a:gd name="T0" fmla="*/ 3267 w 6533"/>
              <a:gd name="T1" fmla="*/ 6533 h 6533"/>
              <a:gd name="T2" fmla="*/ 6533 w 6533"/>
              <a:gd name="T3" fmla="*/ 3267 h 6533"/>
              <a:gd name="T4" fmla="*/ 3267 w 6533"/>
              <a:gd name="T5" fmla="*/ 0 h 6533"/>
              <a:gd name="T6" fmla="*/ 0 w 6533"/>
              <a:gd name="T7" fmla="*/ 3267 h 6533"/>
              <a:gd name="T8" fmla="*/ 3267 w 6533"/>
              <a:gd name="T9" fmla="*/ 6533 h 6533"/>
              <a:gd name="T10" fmla="*/ 2269 w 6533"/>
              <a:gd name="T11" fmla="*/ 1545 h 6533"/>
              <a:gd name="T12" fmla="*/ 5252 w 6533"/>
              <a:gd name="T13" fmla="*/ 3267 h 6533"/>
              <a:gd name="T14" fmla="*/ 2269 w 6533"/>
              <a:gd name="T15" fmla="*/ 4988 h 6533"/>
              <a:gd name="T16" fmla="*/ 2269 w 6533"/>
              <a:gd name="T17" fmla="*/ 1545 h 6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6533" h="6533">
                <a:moveTo>
                  <a:pt x="3267" y="6533"/>
                </a:moveTo>
                <a:cubicBezTo>
                  <a:pt x="5071" y="6533"/>
                  <a:pt x="6533" y="5071"/>
                  <a:pt x="6533" y="3267"/>
                </a:cubicBezTo>
                <a:cubicBezTo>
                  <a:pt x="6533" y="1463"/>
                  <a:pt x="5071" y="0"/>
                  <a:pt x="3267" y="0"/>
                </a:cubicBezTo>
                <a:cubicBezTo>
                  <a:pt x="1463" y="0"/>
                  <a:pt x="0" y="1463"/>
                  <a:pt x="0" y="3267"/>
                </a:cubicBezTo>
                <a:cubicBezTo>
                  <a:pt x="0" y="5071"/>
                  <a:pt x="1463" y="6533"/>
                  <a:pt x="3267" y="6533"/>
                </a:cubicBezTo>
                <a:close/>
                <a:moveTo>
                  <a:pt x="2269" y="1545"/>
                </a:moveTo>
                <a:lnTo>
                  <a:pt x="5252" y="3267"/>
                </a:lnTo>
                <a:lnTo>
                  <a:pt x="2269" y="4988"/>
                </a:lnTo>
                <a:lnTo>
                  <a:pt x="2269" y="1545"/>
                </a:lnTo>
                <a:close/>
              </a:path>
            </a:pathLst>
          </a:custGeom>
          <a:solidFill>
            <a:srgbClr val="E9C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2B40F725-791A-4B5A-B437-753336E8ED8F}"/>
              </a:ext>
            </a:extLst>
          </p:cNvPr>
          <p:cNvGrpSpPr/>
          <p:nvPr/>
        </p:nvGrpSpPr>
        <p:grpSpPr>
          <a:xfrm flipH="1">
            <a:off x="4179630" y="608325"/>
            <a:ext cx="3618170" cy="816773"/>
            <a:chOff x="9085161" y="608325"/>
            <a:chExt cx="3618170" cy="816773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B1569C0E-3505-4E06-A604-68ECDA520FB3}"/>
                </a:ext>
              </a:extLst>
            </p:cNvPr>
            <p:cNvSpPr txBox="1"/>
            <p:nvPr/>
          </p:nvSpPr>
          <p:spPr>
            <a:xfrm>
              <a:off x="9085161" y="778767"/>
              <a:ext cx="36181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dirty="0">
                  <a:gradFill>
                    <a:gsLst>
                      <a:gs pos="20000">
                        <a:srgbClr val="FC395B"/>
                      </a:gs>
                      <a:gs pos="84000">
                        <a:srgbClr val="63EBE1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career planning</a:t>
              </a:r>
              <a:endParaRPr lang="zh-CN" altLang="en-US" sz="3600" dirty="0">
                <a:gradFill>
                  <a:gsLst>
                    <a:gs pos="20000">
                      <a:srgbClr val="FC395B"/>
                    </a:gs>
                    <a:gs pos="84000">
                      <a:srgbClr val="63EBE1"/>
                    </a:gs>
                  </a:gsLst>
                  <a:lin ang="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4D8EB17F-30F0-484B-B357-1AD5CF5652A2}"/>
                </a:ext>
              </a:extLst>
            </p:cNvPr>
            <p:cNvGrpSpPr/>
            <p:nvPr/>
          </p:nvGrpSpPr>
          <p:grpSpPr>
            <a:xfrm>
              <a:off x="10464698" y="608325"/>
              <a:ext cx="644524" cy="127918"/>
              <a:chOff x="7094118" y="1931677"/>
              <a:chExt cx="1127863" cy="223846"/>
            </a:xfrm>
          </p:grpSpPr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2DF2D3B8-198D-442F-B646-529DC7BA2483}"/>
                  </a:ext>
                </a:extLst>
              </p:cNvPr>
              <p:cNvSpPr/>
              <p:nvPr/>
            </p:nvSpPr>
            <p:spPr>
              <a:xfrm>
                <a:off x="7094118" y="1931677"/>
                <a:ext cx="223846" cy="223846"/>
              </a:xfrm>
              <a:prstGeom prst="ellipse">
                <a:avLst/>
              </a:prstGeom>
              <a:solidFill>
                <a:srgbClr val="FC3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7BB571F5-0D78-4663-804C-C1F611541169}"/>
                  </a:ext>
                </a:extLst>
              </p:cNvPr>
              <p:cNvSpPr/>
              <p:nvPr/>
            </p:nvSpPr>
            <p:spPr>
              <a:xfrm>
                <a:off x="7546127" y="1931677"/>
                <a:ext cx="223846" cy="223846"/>
              </a:xfrm>
              <a:prstGeom prst="ellipse">
                <a:avLst/>
              </a:prstGeom>
              <a:solidFill>
                <a:srgbClr val="19C0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F11E899C-19E0-48F0-84A7-5508BD6CBF03}"/>
                  </a:ext>
                </a:extLst>
              </p:cNvPr>
              <p:cNvSpPr/>
              <p:nvPr/>
            </p:nvSpPr>
            <p:spPr>
              <a:xfrm>
                <a:off x="7998135" y="1931677"/>
                <a:ext cx="223846" cy="223846"/>
              </a:xfrm>
              <a:prstGeom prst="ellipse">
                <a:avLst/>
              </a:prstGeom>
              <a:solidFill>
                <a:srgbClr val="E9C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707530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" grpId="0" animBg="1"/>
      <p:bldP spid="13" grpId="0" animBg="1"/>
      <p:bldP spid="18" grpId="0" animBg="1"/>
      <p:bldP spid="1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7CE9AA22-C984-470C-B867-D58A47E06429}"/>
              </a:ext>
            </a:extLst>
          </p:cNvPr>
          <p:cNvGrpSpPr/>
          <p:nvPr/>
        </p:nvGrpSpPr>
        <p:grpSpPr>
          <a:xfrm>
            <a:off x="1921649" y="2196744"/>
            <a:ext cx="2354918" cy="1366718"/>
            <a:chOff x="8030342" y="5251904"/>
            <a:chExt cx="2354918" cy="1366718"/>
          </a:xfrm>
        </p:grpSpPr>
        <p:sp>
          <p:nvSpPr>
            <p:cNvPr id="3" name="文本框 2">
              <a:extLst>
                <a:ext uri="{FF2B5EF4-FFF2-40B4-BE49-F238E27FC236}">
                  <a16:creationId xmlns:a16="http://schemas.microsoft.com/office/drawing/2014/main" id="{D7881BDC-26EB-48A3-B91A-426463EF9A28}"/>
                </a:ext>
              </a:extLst>
            </p:cNvPr>
            <p:cNvSpPr txBox="1"/>
            <p:nvPr/>
          </p:nvSpPr>
          <p:spPr>
            <a:xfrm>
              <a:off x="8030342" y="5664515"/>
              <a:ext cx="23404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4" name="文本框 3">
              <a:extLst>
                <a:ext uri="{FF2B5EF4-FFF2-40B4-BE49-F238E27FC236}">
                  <a16:creationId xmlns:a16="http://schemas.microsoft.com/office/drawing/2014/main" id="{8FA35FDD-4395-4F68-A8C9-3126FAC4C80D}"/>
                </a:ext>
              </a:extLst>
            </p:cNvPr>
            <p:cNvSpPr txBox="1"/>
            <p:nvPr/>
          </p:nvSpPr>
          <p:spPr>
            <a:xfrm>
              <a:off x="8279555" y="5251904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5" name="组合 4">
            <a:extLst>
              <a:ext uri="{FF2B5EF4-FFF2-40B4-BE49-F238E27FC236}">
                <a16:creationId xmlns:a16="http://schemas.microsoft.com/office/drawing/2014/main" id="{8046EBBB-3C9E-4BC3-945F-67B1D7555287}"/>
              </a:ext>
            </a:extLst>
          </p:cNvPr>
          <p:cNvGrpSpPr/>
          <p:nvPr/>
        </p:nvGrpSpPr>
        <p:grpSpPr>
          <a:xfrm>
            <a:off x="1920362" y="4554100"/>
            <a:ext cx="2354918" cy="1366718"/>
            <a:chOff x="8030342" y="5251904"/>
            <a:chExt cx="2354918" cy="1366718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5A2AA848-8995-4145-B30A-A5231BC4B409}"/>
                </a:ext>
              </a:extLst>
            </p:cNvPr>
            <p:cNvSpPr txBox="1"/>
            <p:nvPr/>
          </p:nvSpPr>
          <p:spPr>
            <a:xfrm>
              <a:off x="8030342" y="5664515"/>
              <a:ext cx="23404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7" name="文本框 6">
              <a:extLst>
                <a:ext uri="{FF2B5EF4-FFF2-40B4-BE49-F238E27FC236}">
                  <a16:creationId xmlns:a16="http://schemas.microsoft.com/office/drawing/2014/main" id="{91D3404C-A222-4C85-9D50-683E981F7D63}"/>
                </a:ext>
              </a:extLst>
            </p:cNvPr>
            <p:cNvSpPr txBox="1"/>
            <p:nvPr/>
          </p:nvSpPr>
          <p:spPr>
            <a:xfrm>
              <a:off x="8279555" y="5251904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8F31C0B3-2E33-4561-BB54-CFB7F6172335}"/>
              </a:ext>
            </a:extLst>
          </p:cNvPr>
          <p:cNvGrpSpPr/>
          <p:nvPr/>
        </p:nvGrpSpPr>
        <p:grpSpPr>
          <a:xfrm flipH="1">
            <a:off x="7916720" y="2196744"/>
            <a:ext cx="2354918" cy="1366718"/>
            <a:chOff x="8030342" y="5251904"/>
            <a:chExt cx="2354918" cy="1366718"/>
          </a:xfrm>
        </p:grpSpPr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8FF08276-2AD6-40E9-8D9E-90215C7E61C7}"/>
                </a:ext>
              </a:extLst>
            </p:cNvPr>
            <p:cNvSpPr txBox="1"/>
            <p:nvPr/>
          </p:nvSpPr>
          <p:spPr>
            <a:xfrm>
              <a:off x="8030342" y="5664515"/>
              <a:ext cx="23404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21CA4E36-8B91-4701-9DDA-2C070706F05E}"/>
                </a:ext>
              </a:extLst>
            </p:cNvPr>
            <p:cNvSpPr txBox="1"/>
            <p:nvPr/>
          </p:nvSpPr>
          <p:spPr>
            <a:xfrm>
              <a:off x="8279555" y="5251904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1" name="组合 10">
            <a:extLst>
              <a:ext uri="{FF2B5EF4-FFF2-40B4-BE49-F238E27FC236}">
                <a16:creationId xmlns:a16="http://schemas.microsoft.com/office/drawing/2014/main" id="{93E91EFF-AA7A-4997-B10F-1B0BA1CD5F19}"/>
              </a:ext>
            </a:extLst>
          </p:cNvPr>
          <p:cNvGrpSpPr/>
          <p:nvPr/>
        </p:nvGrpSpPr>
        <p:grpSpPr>
          <a:xfrm flipH="1">
            <a:off x="7915433" y="4554100"/>
            <a:ext cx="2340404" cy="1366718"/>
            <a:chOff x="8044856" y="5251904"/>
            <a:chExt cx="2340404" cy="1366718"/>
          </a:xfrm>
        </p:grpSpPr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E087530B-B037-4D16-A1B5-F0999D71640D}"/>
                </a:ext>
              </a:extLst>
            </p:cNvPr>
            <p:cNvSpPr txBox="1"/>
            <p:nvPr/>
          </p:nvSpPr>
          <p:spPr>
            <a:xfrm>
              <a:off x="8044856" y="5664515"/>
              <a:ext cx="234040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990D32FF-6ECB-46D3-B59E-ABF2F53C34B6}"/>
                </a:ext>
              </a:extLst>
            </p:cNvPr>
            <p:cNvSpPr txBox="1"/>
            <p:nvPr/>
          </p:nvSpPr>
          <p:spPr>
            <a:xfrm>
              <a:off x="8279555" y="5251904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4" name="Oval 14">
            <a:extLst>
              <a:ext uri="{FF2B5EF4-FFF2-40B4-BE49-F238E27FC236}">
                <a16:creationId xmlns:a16="http://schemas.microsoft.com/office/drawing/2014/main" id="{2BB9C406-CF0D-4085-9072-4BAC017E7267}"/>
              </a:ext>
            </a:extLst>
          </p:cNvPr>
          <p:cNvSpPr/>
          <p:nvPr/>
        </p:nvSpPr>
        <p:spPr>
          <a:xfrm>
            <a:off x="4972627" y="2895288"/>
            <a:ext cx="2246746" cy="2243329"/>
          </a:xfrm>
          <a:custGeom>
            <a:avLst/>
            <a:gdLst>
              <a:gd name="T0" fmla="*/ 88862 h 440259"/>
              <a:gd name="T1" fmla="*/ 88862 h 440259"/>
              <a:gd name="T2" fmla="*/ 278945 h 440259"/>
              <a:gd name="T3" fmla="*/ 278945 h 440259"/>
              <a:gd name="T4" fmla="*/ 278945 h 440259"/>
              <a:gd name="T5" fmla="*/ 278945 h 440259"/>
              <a:gd name="T6" fmla="*/ 278945 h 440259"/>
              <a:gd name="T7" fmla="*/ 278945 h 440259"/>
              <a:gd name="T8" fmla="*/ 278945 h 440259"/>
              <a:gd name="T9" fmla="*/ 278945 h 440259"/>
              <a:gd name="T10" fmla="*/ 278945 h 440259"/>
              <a:gd name="T11" fmla="*/ 278945 h 440259"/>
              <a:gd name="T12" fmla="*/ 278945 h 440259"/>
              <a:gd name="T13" fmla="*/ 278945 h 440259"/>
              <a:gd name="T14" fmla="*/ 278945 h 440259"/>
              <a:gd name="T15" fmla="*/ 278945 h 440259"/>
              <a:gd name="T16" fmla="*/ 278945 h 440259"/>
              <a:gd name="T17" fmla="*/ 278945 h 440259"/>
              <a:gd name="T18" fmla="*/ 278945 h 440259"/>
              <a:gd name="T19" fmla="*/ 278945 h 440259"/>
              <a:gd name="T20" fmla="*/ 278945 h 440259"/>
              <a:gd name="T21" fmla="*/ 278945 h 440259"/>
              <a:gd name="T22" fmla="*/ 278945 h 440259"/>
              <a:gd name="T23" fmla="*/ 278945 h 440259"/>
              <a:gd name="T24" fmla="*/ 278945 h 440259"/>
              <a:gd name="T25" fmla="*/ 278945 h 440259"/>
              <a:gd name="T26" fmla="*/ 88862 h 440259"/>
              <a:gd name="T27" fmla="*/ 88862 h 440259"/>
              <a:gd name="T28" fmla="*/ 278945 h 440259"/>
              <a:gd name="T29" fmla="*/ 278945 h 440259"/>
              <a:gd name="T30" fmla="*/ 278945 h 440259"/>
              <a:gd name="T31" fmla="*/ 278945 h 440259"/>
              <a:gd name="T32" fmla="*/ 278945 h 440259"/>
              <a:gd name="T33" fmla="*/ 278945 h 440259"/>
              <a:gd name="T34" fmla="*/ 278945 h 440259"/>
              <a:gd name="T35" fmla="*/ 278945 h 440259"/>
              <a:gd name="T36" fmla="*/ 278945 h 440259"/>
              <a:gd name="T37" fmla="*/ 278945 h 440259"/>
              <a:gd name="T38" fmla="*/ 278945 h 440259"/>
              <a:gd name="T39" fmla="*/ 278945 h 440259"/>
              <a:gd name="T40" fmla="*/ 278945 h 440259"/>
              <a:gd name="T41" fmla="*/ 278945 h 440259"/>
              <a:gd name="T42" fmla="*/ 278945 h 440259"/>
              <a:gd name="T43" fmla="*/ 278945 h 4402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757" h="2757">
                <a:moveTo>
                  <a:pt x="1063" y="2589"/>
                </a:moveTo>
                <a:lnTo>
                  <a:pt x="0" y="2757"/>
                </a:lnTo>
                <a:lnTo>
                  <a:pt x="168" y="1694"/>
                </a:lnTo>
                <a:lnTo>
                  <a:pt x="1226" y="883"/>
                </a:lnTo>
                <a:lnTo>
                  <a:pt x="1503" y="1160"/>
                </a:lnTo>
                <a:lnTo>
                  <a:pt x="984" y="1679"/>
                </a:lnTo>
                <a:cubicBezTo>
                  <a:pt x="914" y="1646"/>
                  <a:pt x="827" y="1659"/>
                  <a:pt x="769" y="1717"/>
                </a:cubicBezTo>
                <a:cubicBezTo>
                  <a:pt x="694" y="1792"/>
                  <a:pt x="694" y="1913"/>
                  <a:pt x="769" y="1988"/>
                </a:cubicBezTo>
                <a:cubicBezTo>
                  <a:pt x="844" y="2063"/>
                  <a:pt x="965" y="2063"/>
                  <a:pt x="1040" y="1988"/>
                </a:cubicBezTo>
                <a:cubicBezTo>
                  <a:pt x="1098" y="1930"/>
                  <a:pt x="1111" y="1844"/>
                  <a:pt x="1079" y="1773"/>
                </a:cubicBezTo>
                <a:lnTo>
                  <a:pt x="1597" y="1254"/>
                </a:lnTo>
                <a:lnTo>
                  <a:pt x="1875" y="1531"/>
                </a:lnTo>
                <a:lnTo>
                  <a:pt x="1063" y="2589"/>
                </a:lnTo>
                <a:close/>
                <a:moveTo>
                  <a:pt x="1763" y="291"/>
                </a:moveTo>
                <a:lnTo>
                  <a:pt x="1695" y="223"/>
                </a:lnTo>
                <a:lnTo>
                  <a:pt x="1266" y="652"/>
                </a:lnTo>
                <a:lnTo>
                  <a:pt x="2105" y="1491"/>
                </a:lnTo>
                <a:lnTo>
                  <a:pt x="2534" y="1062"/>
                </a:lnTo>
                <a:lnTo>
                  <a:pt x="2466" y="994"/>
                </a:lnTo>
                <a:lnTo>
                  <a:pt x="2757" y="755"/>
                </a:lnTo>
                <a:lnTo>
                  <a:pt x="2002" y="0"/>
                </a:lnTo>
                <a:lnTo>
                  <a:pt x="1763" y="291"/>
                </a:lnTo>
                <a:close/>
              </a:path>
            </a:pathLst>
          </a:custGeom>
          <a:gradFill flip="none" rotWithShape="1">
            <a:gsLst>
              <a:gs pos="12000">
                <a:srgbClr val="19C0B4"/>
              </a:gs>
              <a:gs pos="84000">
                <a:srgbClr val="FC395B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9A92FF91-DF21-41B3-B0D3-C1547EC18AEB}"/>
              </a:ext>
            </a:extLst>
          </p:cNvPr>
          <p:cNvGrpSpPr/>
          <p:nvPr/>
        </p:nvGrpSpPr>
        <p:grpSpPr>
          <a:xfrm>
            <a:off x="2012651" y="3579275"/>
            <a:ext cx="2155826" cy="147067"/>
            <a:chOff x="787399" y="3677221"/>
            <a:chExt cx="4677963" cy="171450"/>
          </a:xfrm>
        </p:grpSpPr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B936A4C7-89D3-446E-9BB2-D41054E29465}"/>
                </a:ext>
              </a:extLst>
            </p:cNvPr>
            <p:cNvCxnSpPr>
              <a:cxnSpLocks/>
            </p:cNvCxnSpPr>
            <p:nvPr/>
          </p:nvCxnSpPr>
          <p:spPr>
            <a:xfrm>
              <a:off x="1092199" y="3677221"/>
              <a:ext cx="4373163" cy="0"/>
            </a:xfrm>
            <a:prstGeom prst="line">
              <a:avLst/>
            </a:prstGeom>
            <a:ln w="19050">
              <a:solidFill>
                <a:srgbClr val="E9C9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>
              <a:extLst>
                <a:ext uri="{FF2B5EF4-FFF2-40B4-BE49-F238E27FC236}">
                  <a16:creationId xmlns:a16="http://schemas.microsoft.com/office/drawing/2014/main" id="{9C63A84F-EE55-4BC5-A5AD-8F602EBF9540}"/>
                </a:ext>
              </a:extLst>
            </p:cNvPr>
            <p:cNvCxnSpPr>
              <a:cxnSpLocks/>
            </p:cNvCxnSpPr>
            <p:nvPr/>
          </p:nvCxnSpPr>
          <p:spPr>
            <a:xfrm>
              <a:off x="787399" y="3848671"/>
              <a:ext cx="3848100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组合 18">
            <a:extLst>
              <a:ext uri="{FF2B5EF4-FFF2-40B4-BE49-F238E27FC236}">
                <a16:creationId xmlns:a16="http://schemas.microsoft.com/office/drawing/2014/main" id="{CC4A32E8-72B5-463E-95C9-87000D7D456C}"/>
              </a:ext>
            </a:extLst>
          </p:cNvPr>
          <p:cNvGrpSpPr/>
          <p:nvPr/>
        </p:nvGrpSpPr>
        <p:grpSpPr>
          <a:xfrm>
            <a:off x="2012651" y="5903375"/>
            <a:ext cx="2155826" cy="147067"/>
            <a:chOff x="787399" y="3677221"/>
            <a:chExt cx="4677963" cy="171450"/>
          </a:xfrm>
        </p:grpSpPr>
        <p:cxnSp>
          <p:nvCxnSpPr>
            <p:cNvPr id="20" name="直接连接符 19">
              <a:extLst>
                <a:ext uri="{FF2B5EF4-FFF2-40B4-BE49-F238E27FC236}">
                  <a16:creationId xmlns:a16="http://schemas.microsoft.com/office/drawing/2014/main" id="{7629CB3C-DAC8-46F7-A080-99BD661E72C2}"/>
                </a:ext>
              </a:extLst>
            </p:cNvPr>
            <p:cNvCxnSpPr>
              <a:cxnSpLocks/>
            </p:cNvCxnSpPr>
            <p:nvPr/>
          </p:nvCxnSpPr>
          <p:spPr>
            <a:xfrm>
              <a:off x="1092199" y="3677221"/>
              <a:ext cx="4373163" cy="0"/>
            </a:xfrm>
            <a:prstGeom prst="line">
              <a:avLst/>
            </a:prstGeom>
            <a:ln w="19050">
              <a:solidFill>
                <a:srgbClr val="19C0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连接符 20">
              <a:extLst>
                <a:ext uri="{FF2B5EF4-FFF2-40B4-BE49-F238E27FC236}">
                  <a16:creationId xmlns:a16="http://schemas.microsoft.com/office/drawing/2014/main" id="{BB69AC15-70BA-419E-ADBE-8AA5CE98A05F}"/>
                </a:ext>
              </a:extLst>
            </p:cNvPr>
            <p:cNvCxnSpPr>
              <a:cxnSpLocks/>
            </p:cNvCxnSpPr>
            <p:nvPr/>
          </p:nvCxnSpPr>
          <p:spPr>
            <a:xfrm>
              <a:off x="787399" y="3848671"/>
              <a:ext cx="3848100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组合 21">
            <a:extLst>
              <a:ext uri="{FF2B5EF4-FFF2-40B4-BE49-F238E27FC236}">
                <a16:creationId xmlns:a16="http://schemas.microsoft.com/office/drawing/2014/main" id="{C5985E8C-146F-4AD2-BF22-2BCD9C7C8959}"/>
              </a:ext>
            </a:extLst>
          </p:cNvPr>
          <p:cNvGrpSpPr/>
          <p:nvPr/>
        </p:nvGrpSpPr>
        <p:grpSpPr>
          <a:xfrm>
            <a:off x="7881797" y="3579275"/>
            <a:ext cx="2155826" cy="147067"/>
            <a:chOff x="787399" y="3677221"/>
            <a:chExt cx="4677963" cy="171450"/>
          </a:xfrm>
        </p:grpSpPr>
        <p:cxnSp>
          <p:nvCxnSpPr>
            <p:cNvPr id="23" name="直接连接符 22">
              <a:extLst>
                <a:ext uri="{FF2B5EF4-FFF2-40B4-BE49-F238E27FC236}">
                  <a16:creationId xmlns:a16="http://schemas.microsoft.com/office/drawing/2014/main" id="{E0780A1F-338C-4566-A085-0C4087839B32}"/>
                </a:ext>
              </a:extLst>
            </p:cNvPr>
            <p:cNvCxnSpPr>
              <a:cxnSpLocks/>
            </p:cNvCxnSpPr>
            <p:nvPr/>
          </p:nvCxnSpPr>
          <p:spPr>
            <a:xfrm>
              <a:off x="1092199" y="3677221"/>
              <a:ext cx="4373163" cy="0"/>
            </a:xfrm>
            <a:prstGeom prst="line">
              <a:avLst/>
            </a:prstGeom>
            <a:ln w="19050">
              <a:solidFill>
                <a:srgbClr val="19C0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直接连接符 23">
              <a:extLst>
                <a:ext uri="{FF2B5EF4-FFF2-40B4-BE49-F238E27FC236}">
                  <a16:creationId xmlns:a16="http://schemas.microsoft.com/office/drawing/2014/main" id="{AFD46A1B-53E4-4EFA-ADF1-40D600C1FDFF}"/>
                </a:ext>
              </a:extLst>
            </p:cNvPr>
            <p:cNvCxnSpPr>
              <a:cxnSpLocks/>
            </p:cNvCxnSpPr>
            <p:nvPr/>
          </p:nvCxnSpPr>
          <p:spPr>
            <a:xfrm>
              <a:off x="787399" y="3848671"/>
              <a:ext cx="3848100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C27466EB-19AD-4726-A899-A2FCFA7F532F}"/>
              </a:ext>
            </a:extLst>
          </p:cNvPr>
          <p:cNvGrpSpPr/>
          <p:nvPr/>
        </p:nvGrpSpPr>
        <p:grpSpPr>
          <a:xfrm>
            <a:off x="7881797" y="5903375"/>
            <a:ext cx="2155826" cy="147067"/>
            <a:chOff x="787399" y="3677221"/>
            <a:chExt cx="4677963" cy="171450"/>
          </a:xfrm>
        </p:grpSpPr>
        <p:cxnSp>
          <p:nvCxnSpPr>
            <p:cNvPr id="26" name="直接连接符 25">
              <a:extLst>
                <a:ext uri="{FF2B5EF4-FFF2-40B4-BE49-F238E27FC236}">
                  <a16:creationId xmlns:a16="http://schemas.microsoft.com/office/drawing/2014/main" id="{EAC57F1B-18F4-44F5-9F68-BB9D55E6EDB4}"/>
                </a:ext>
              </a:extLst>
            </p:cNvPr>
            <p:cNvCxnSpPr>
              <a:cxnSpLocks/>
            </p:cNvCxnSpPr>
            <p:nvPr/>
          </p:nvCxnSpPr>
          <p:spPr>
            <a:xfrm>
              <a:off x="1092199" y="3677221"/>
              <a:ext cx="4373163" cy="0"/>
            </a:xfrm>
            <a:prstGeom prst="line">
              <a:avLst/>
            </a:prstGeom>
            <a:ln w="19050">
              <a:solidFill>
                <a:srgbClr val="E9C94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直接连接符 26">
              <a:extLst>
                <a:ext uri="{FF2B5EF4-FFF2-40B4-BE49-F238E27FC236}">
                  <a16:creationId xmlns:a16="http://schemas.microsoft.com/office/drawing/2014/main" id="{96E72E5F-811F-4CCA-9E96-927BE2626A0E}"/>
                </a:ext>
              </a:extLst>
            </p:cNvPr>
            <p:cNvCxnSpPr>
              <a:cxnSpLocks/>
            </p:cNvCxnSpPr>
            <p:nvPr/>
          </p:nvCxnSpPr>
          <p:spPr>
            <a:xfrm>
              <a:off x="787399" y="3848671"/>
              <a:ext cx="3848100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8" name="组合 27">
            <a:extLst>
              <a:ext uri="{FF2B5EF4-FFF2-40B4-BE49-F238E27FC236}">
                <a16:creationId xmlns:a16="http://schemas.microsoft.com/office/drawing/2014/main" id="{BFFF05DE-3487-4AAB-8A48-ADECFFCAE37F}"/>
              </a:ext>
            </a:extLst>
          </p:cNvPr>
          <p:cNvGrpSpPr/>
          <p:nvPr/>
        </p:nvGrpSpPr>
        <p:grpSpPr>
          <a:xfrm flipH="1">
            <a:off x="4222957" y="608325"/>
            <a:ext cx="3618170" cy="820168"/>
            <a:chOff x="9041834" y="608325"/>
            <a:chExt cx="3618170" cy="820168"/>
          </a:xfrm>
        </p:grpSpPr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E62A87F0-7E62-47C9-9C52-3F4E927C3645}"/>
                </a:ext>
              </a:extLst>
            </p:cNvPr>
            <p:cNvSpPr txBox="1"/>
            <p:nvPr/>
          </p:nvSpPr>
          <p:spPr>
            <a:xfrm>
              <a:off x="9041834" y="782162"/>
              <a:ext cx="36181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dirty="0">
                  <a:gradFill>
                    <a:gsLst>
                      <a:gs pos="20000">
                        <a:srgbClr val="FC395B"/>
                      </a:gs>
                      <a:gs pos="84000">
                        <a:srgbClr val="63EBE1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career planning</a:t>
              </a:r>
              <a:endParaRPr lang="zh-CN" altLang="en-US" sz="3600" dirty="0">
                <a:gradFill>
                  <a:gsLst>
                    <a:gs pos="20000">
                      <a:srgbClr val="FC395B"/>
                    </a:gs>
                    <a:gs pos="84000">
                      <a:srgbClr val="63EBE1"/>
                    </a:gs>
                  </a:gsLst>
                  <a:lin ang="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30" name="组合 29">
              <a:extLst>
                <a:ext uri="{FF2B5EF4-FFF2-40B4-BE49-F238E27FC236}">
                  <a16:creationId xmlns:a16="http://schemas.microsoft.com/office/drawing/2014/main" id="{644F2EB3-EA9B-4DDE-91E0-6031BCAE9A6B}"/>
                </a:ext>
              </a:extLst>
            </p:cNvPr>
            <p:cNvGrpSpPr/>
            <p:nvPr/>
          </p:nvGrpSpPr>
          <p:grpSpPr>
            <a:xfrm>
              <a:off x="10464698" y="608325"/>
              <a:ext cx="644524" cy="127918"/>
              <a:chOff x="7094118" y="1931677"/>
              <a:chExt cx="1127863" cy="223846"/>
            </a:xfrm>
          </p:grpSpPr>
          <p:sp>
            <p:nvSpPr>
              <p:cNvPr id="31" name="椭圆 30">
                <a:extLst>
                  <a:ext uri="{FF2B5EF4-FFF2-40B4-BE49-F238E27FC236}">
                    <a16:creationId xmlns:a16="http://schemas.microsoft.com/office/drawing/2014/main" id="{C1F0246C-66D0-44F5-B140-80FBF2B15AEC}"/>
                  </a:ext>
                </a:extLst>
              </p:cNvPr>
              <p:cNvSpPr/>
              <p:nvPr/>
            </p:nvSpPr>
            <p:spPr>
              <a:xfrm>
                <a:off x="7094118" y="1931677"/>
                <a:ext cx="223846" cy="223846"/>
              </a:xfrm>
              <a:prstGeom prst="ellipse">
                <a:avLst/>
              </a:prstGeom>
              <a:solidFill>
                <a:srgbClr val="FC3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2" name="椭圆 31">
                <a:extLst>
                  <a:ext uri="{FF2B5EF4-FFF2-40B4-BE49-F238E27FC236}">
                    <a16:creationId xmlns:a16="http://schemas.microsoft.com/office/drawing/2014/main" id="{CC07F217-F2DB-4E58-A18E-4CDDF3FE04CB}"/>
                  </a:ext>
                </a:extLst>
              </p:cNvPr>
              <p:cNvSpPr/>
              <p:nvPr/>
            </p:nvSpPr>
            <p:spPr>
              <a:xfrm>
                <a:off x="7546127" y="1931677"/>
                <a:ext cx="223846" cy="223846"/>
              </a:xfrm>
              <a:prstGeom prst="ellipse">
                <a:avLst/>
              </a:prstGeom>
              <a:solidFill>
                <a:srgbClr val="19C0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25223AF2-41A9-4184-B0CF-D44CB23054DA}"/>
                  </a:ext>
                </a:extLst>
              </p:cNvPr>
              <p:cNvSpPr/>
              <p:nvPr/>
            </p:nvSpPr>
            <p:spPr>
              <a:xfrm>
                <a:off x="7998135" y="1931677"/>
                <a:ext cx="223846" cy="223846"/>
              </a:xfrm>
              <a:prstGeom prst="ellipse">
                <a:avLst/>
              </a:prstGeom>
              <a:solidFill>
                <a:srgbClr val="E9C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5381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51B7EC7C-2DAE-4219-AE77-D696C280D47F}"/>
              </a:ext>
            </a:extLst>
          </p:cNvPr>
          <p:cNvSpPr/>
          <p:nvPr/>
        </p:nvSpPr>
        <p:spPr>
          <a:xfrm flipH="1">
            <a:off x="8580438" y="-1774501"/>
            <a:ext cx="6142315" cy="7108501"/>
          </a:xfrm>
          <a:custGeom>
            <a:avLst/>
            <a:gdLst>
              <a:gd name="connsiteX0" fmla="*/ 3522970 w 5329158"/>
              <a:gd name="connsiteY0" fmla="*/ 1586706 h 6167436"/>
              <a:gd name="connsiteX1" fmla="*/ 3961119 w 5329158"/>
              <a:gd name="connsiteY1" fmla="*/ 1586706 h 6167436"/>
              <a:gd name="connsiteX2" fmla="*/ 2254555 w 5329158"/>
              <a:gd name="connsiteY2" fmla="*/ 6167436 h 6167436"/>
              <a:gd name="connsiteX3" fmla="*/ 1816405 w 5329158"/>
              <a:gd name="connsiteY3" fmla="*/ 6167436 h 6167436"/>
              <a:gd name="connsiteX4" fmla="*/ 4891010 w 5329158"/>
              <a:gd name="connsiteY4" fmla="*/ 982663 h 6167436"/>
              <a:gd name="connsiteX5" fmla="*/ 5329158 w 5329158"/>
              <a:gd name="connsiteY5" fmla="*/ 982663 h 6167436"/>
              <a:gd name="connsiteX6" fmla="*/ 3811704 w 5329158"/>
              <a:gd name="connsiteY6" fmla="*/ 5055789 h 6167436"/>
              <a:gd name="connsiteX7" fmla="*/ 3373554 w 5329158"/>
              <a:gd name="connsiteY7" fmla="*/ 5055789 h 6167436"/>
              <a:gd name="connsiteX8" fmla="*/ 1547175 w 5329158"/>
              <a:gd name="connsiteY8" fmla="*/ 754063 h 6167436"/>
              <a:gd name="connsiteX9" fmla="*/ 1985325 w 5329158"/>
              <a:gd name="connsiteY9" fmla="*/ 754063 h 6167436"/>
              <a:gd name="connsiteX10" fmla="*/ 438150 w 5329158"/>
              <a:gd name="connsiteY10" fmla="*/ 4906961 h 6167436"/>
              <a:gd name="connsiteX11" fmla="*/ 0 w 5329158"/>
              <a:gd name="connsiteY11" fmla="*/ 4906961 h 6167436"/>
              <a:gd name="connsiteX12" fmla="*/ 4440310 w 5329158"/>
              <a:gd name="connsiteY12" fmla="*/ 658416 h 6167436"/>
              <a:gd name="connsiteX13" fmla="*/ 4878458 w 5329158"/>
              <a:gd name="connsiteY13" fmla="*/ 658416 h 6167436"/>
              <a:gd name="connsiteX14" fmla="*/ 2998310 w 5329158"/>
              <a:gd name="connsiteY14" fmla="*/ 5705076 h 6167436"/>
              <a:gd name="connsiteX15" fmla="*/ 2560160 w 5329158"/>
              <a:gd name="connsiteY15" fmla="*/ 5705076 h 6167436"/>
              <a:gd name="connsiteX16" fmla="*/ 2805651 w 5329158"/>
              <a:gd name="connsiteY16" fmla="*/ 444102 h 6167436"/>
              <a:gd name="connsiteX17" fmla="*/ 3243801 w 5329158"/>
              <a:gd name="connsiteY17" fmla="*/ 444102 h 6167436"/>
              <a:gd name="connsiteX18" fmla="*/ 1513431 w 5329158"/>
              <a:gd name="connsiteY18" fmla="*/ 5088730 h 6167436"/>
              <a:gd name="connsiteX19" fmla="*/ 1075281 w 5329158"/>
              <a:gd name="connsiteY19" fmla="*/ 5088730 h 6167436"/>
              <a:gd name="connsiteX20" fmla="*/ 3499799 w 5329158"/>
              <a:gd name="connsiteY20" fmla="*/ 114894 h 6167436"/>
              <a:gd name="connsiteX21" fmla="*/ 3937948 w 5329158"/>
              <a:gd name="connsiteY21" fmla="*/ 114894 h 6167436"/>
              <a:gd name="connsiteX22" fmla="*/ 2280990 w 5329158"/>
              <a:gd name="connsiteY22" fmla="*/ 4562472 h 6167436"/>
              <a:gd name="connsiteX23" fmla="*/ 1842841 w 5329158"/>
              <a:gd name="connsiteY23" fmla="*/ 4562472 h 6167436"/>
              <a:gd name="connsiteX24" fmla="*/ 2399603 w 5329158"/>
              <a:gd name="connsiteY24" fmla="*/ 0 h 6167436"/>
              <a:gd name="connsiteX25" fmla="*/ 2837753 w 5329158"/>
              <a:gd name="connsiteY25" fmla="*/ 0 h 6167436"/>
              <a:gd name="connsiteX26" fmla="*/ 777219 w 5329158"/>
              <a:gd name="connsiteY26" fmla="*/ 5530848 h 6167436"/>
              <a:gd name="connsiteX27" fmla="*/ 339069 w 5329158"/>
              <a:gd name="connsiteY27" fmla="*/ 5530848 h 616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329158" h="6167436">
                <a:moveTo>
                  <a:pt x="3522970" y="1586706"/>
                </a:moveTo>
                <a:lnTo>
                  <a:pt x="3961119" y="1586706"/>
                </a:lnTo>
                <a:lnTo>
                  <a:pt x="2254555" y="6167436"/>
                </a:lnTo>
                <a:lnTo>
                  <a:pt x="1816405" y="6167436"/>
                </a:lnTo>
                <a:close/>
                <a:moveTo>
                  <a:pt x="4891010" y="982663"/>
                </a:moveTo>
                <a:lnTo>
                  <a:pt x="5329158" y="982663"/>
                </a:lnTo>
                <a:lnTo>
                  <a:pt x="3811704" y="5055789"/>
                </a:lnTo>
                <a:lnTo>
                  <a:pt x="3373554" y="5055789"/>
                </a:lnTo>
                <a:close/>
                <a:moveTo>
                  <a:pt x="1547175" y="754063"/>
                </a:moveTo>
                <a:lnTo>
                  <a:pt x="1985325" y="754063"/>
                </a:lnTo>
                <a:lnTo>
                  <a:pt x="438150" y="4906961"/>
                </a:lnTo>
                <a:lnTo>
                  <a:pt x="0" y="4906961"/>
                </a:lnTo>
                <a:close/>
                <a:moveTo>
                  <a:pt x="4440310" y="658416"/>
                </a:moveTo>
                <a:lnTo>
                  <a:pt x="4878458" y="658416"/>
                </a:lnTo>
                <a:lnTo>
                  <a:pt x="2998310" y="5705076"/>
                </a:lnTo>
                <a:lnTo>
                  <a:pt x="2560160" y="5705076"/>
                </a:lnTo>
                <a:close/>
                <a:moveTo>
                  <a:pt x="2805651" y="444102"/>
                </a:moveTo>
                <a:lnTo>
                  <a:pt x="3243801" y="444102"/>
                </a:lnTo>
                <a:lnTo>
                  <a:pt x="1513431" y="5088730"/>
                </a:lnTo>
                <a:lnTo>
                  <a:pt x="1075281" y="5088730"/>
                </a:lnTo>
                <a:close/>
                <a:moveTo>
                  <a:pt x="3499799" y="114894"/>
                </a:moveTo>
                <a:lnTo>
                  <a:pt x="3937948" y="114894"/>
                </a:lnTo>
                <a:lnTo>
                  <a:pt x="2280990" y="4562472"/>
                </a:lnTo>
                <a:lnTo>
                  <a:pt x="1842841" y="4562472"/>
                </a:lnTo>
                <a:close/>
                <a:moveTo>
                  <a:pt x="2399603" y="0"/>
                </a:moveTo>
                <a:lnTo>
                  <a:pt x="2837753" y="0"/>
                </a:lnTo>
                <a:lnTo>
                  <a:pt x="777219" y="5530848"/>
                </a:lnTo>
                <a:lnTo>
                  <a:pt x="339069" y="5530848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6941" r="-367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任意多边形: 形状 2">
            <a:extLst>
              <a:ext uri="{FF2B5EF4-FFF2-40B4-BE49-F238E27FC236}">
                <a16:creationId xmlns:a16="http://schemas.microsoft.com/office/drawing/2014/main" id="{E30FB006-1010-45E0-9188-65A4701A0EC6}"/>
              </a:ext>
            </a:extLst>
          </p:cNvPr>
          <p:cNvSpPr/>
          <p:nvPr/>
        </p:nvSpPr>
        <p:spPr>
          <a:xfrm flipH="1">
            <a:off x="-2156756" y="3303749"/>
            <a:ext cx="6142315" cy="7108501"/>
          </a:xfrm>
          <a:custGeom>
            <a:avLst/>
            <a:gdLst>
              <a:gd name="connsiteX0" fmla="*/ 3522970 w 5329158"/>
              <a:gd name="connsiteY0" fmla="*/ 1586706 h 6167436"/>
              <a:gd name="connsiteX1" fmla="*/ 3961119 w 5329158"/>
              <a:gd name="connsiteY1" fmla="*/ 1586706 h 6167436"/>
              <a:gd name="connsiteX2" fmla="*/ 2254555 w 5329158"/>
              <a:gd name="connsiteY2" fmla="*/ 6167436 h 6167436"/>
              <a:gd name="connsiteX3" fmla="*/ 1816405 w 5329158"/>
              <a:gd name="connsiteY3" fmla="*/ 6167436 h 6167436"/>
              <a:gd name="connsiteX4" fmla="*/ 4891010 w 5329158"/>
              <a:gd name="connsiteY4" fmla="*/ 982663 h 6167436"/>
              <a:gd name="connsiteX5" fmla="*/ 5329158 w 5329158"/>
              <a:gd name="connsiteY5" fmla="*/ 982663 h 6167436"/>
              <a:gd name="connsiteX6" fmla="*/ 3811704 w 5329158"/>
              <a:gd name="connsiteY6" fmla="*/ 5055789 h 6167436"/>
              <a:gd name="connsiteX7" fmla="*/ 3373554 w 5329158"/>
              <a:gd name="connsiteY7" fmla="*/ 5055789 h 6167436"/>
              <a:gd name="connsiteX8" fmla="*/ 1547175 w 5329158"/>
              <a:gd name="connsiteY8" fmla="*/ 754063 h 6167436"/>
              <a:gd name="connsiteX9" fmla="*/ 1985325 w 5329158"/>
              <a:gd name="connsiteY9" fmla="*/ 754063 h 6167436"/>
              <a:gd name="connsiteX10" fmla="*/ 438150 w 5329158"/>
              <a:gd name="connsiteY10" fmla="*/ 4906961 h 6167436"/>
              <a:gd name="connsiteX11" fmla="*/ 0 w 5329158"/>
              <a:gd name="connsiteY11" fmla="*/ 4906961 h 6167436"/>
              <a:gd name="connsiteX12" fmla="*/ 4440310 w 5329158"/>
              <a:gd name="connsiteY12" fmla="*/ 658416 h 6167436"/>
              <a:gd name="connsiteX13" fmla="*/ 4878458 w 5329158"/>
              <a:gd name="connsiteY13" fmla="*/ 658416 h 6167436"/>
              <a:gd name="connsiteX14" fmla="*/ 2998310 w 5329158"/>
              <a:gd name="connsiteY14" fmla="*/ 5705076 h 6167436"/>
              <a:gd name="connsiteX15" fmla="*/ 2560160 w 5329158"/>
              <a:gd name="connsiteY15" fmla="*/ 5705076 h 6167436"/>
              <a:gd name="connsiteX16" fmla="*/ 2805651 w 5329158"/>
              <a:gd name="connsiteY16" fmla="*/ 444102 h 6167436"/>
              <a:gd name="connsiteX17" fmla="*/ 3243801 w 5329158"/>
              <a:gd name="connsiteY17" fmla="*/ 444102 h 6167436"/>
              <a:gd name="connsiteX18" fmla="*/ 1513431 w 5329158"/>
              <a:gd name="connsiteY18" fmla="*/ 5088730 h 6167436"/>
              <a:gd name="connsiteX19" fmla="*/ 1075281 w 5329158"/>
              <a:gd name="connsiteY19" fmla="*/ 5088730 h 6167436"/>
              <a:gd name="connsiteX20" fmla="*/ 3499799 w 5329158"/>
              <a:gd name="connsiteY20" fmla="*/ 114894 h 6167436"/>
              <a:gd name="connsiteX21" fmla="*/ 3937948 w 5329158"/>
              <a:gd name="connsiteY21" fmla="*/ 114894 h 6167436"/>
              <a:gd name="connsiteX22" fmla="*/ 2280990 w 5329158"/>
              <a:gd name="connsiteY22" fmla="*/ 4562472 h 6167436"/>
              <a:gd name="connsiteX23" fmla="*/ 1842841 w 5329158"/>
              <a:gd name="connsiteY23" fmla="*/ 4562472 h 6167436"/>
              <a:gd name="connsiteX24" fmla="*/ 2399603 w 5329158"/>
              <a:gd name="connsiteY24" fmla="*/ 0 h 6167436"/>
              <a:gd name="connsiteX25" fmla="*/ 2837753 w 5329158"/>
              <a:gd name="connsiteY25" fmla="*/ 0 h 6167436"/>
              <a:gd name="connsiteX26" fmla="*/ 777219 w 5329158"/>
              <a:gd name="connsiteY26" fmla="*/ 5530848 h 6167436"/>
              <a:gd name="connsiteX27" fmla="*/ 339069 w 5329158"/>
              <a:gd name="connsiteY27" fmla="*/ 5530848 h 616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329158" h="6167436">
                <a:moveTo>
                  <a:pt x="3522970" y="1586706"/>
                </a:moveTo>
                <a:lnTo>
                  <a:pt x="3961119" y="1586706"/>
                </a:lnTo>
                <a:lnTo>
                  <a:pt x="2254555" y="6167436"/>
                </a:lnTo>
                <a:lnTo>
                  <a:pt x="1816405" y="6167436"/>
                </a:lnTo>
                <a:close/>
                <a:moveTo>
                  <a:pt x="4891010" y="982663"/>
                </a:moveTo>
                <a:lnTo>
                  <a:pt x="5329158" y="982663"/>
                </a:lnTo>
                <a:lnTo>
                  <a:pt x="3811704" y="5055789"/>
                </a:lnTo>
                <a:lnTo>
                  <a:pt x="3373554" y="5055789"/>
                </a:lnTo>
                <a:close/>
                <a:moveTo>
                  <a:pt x="1547175" y="754063"/>
                </a:moveTo>
                <a:lnTo>
                  <a:pt x="1985325" y="754063"/>
                </a:lnTo>
                <a:lnTo>
                  <a:pt x="438150" y="4906961"/>
                </a:lnTo>
                <a:lnTo>
                  <a:pt x="0" y="4906961"/>
                </a:lnTo>
                <a:close/>
                <a:moveTo>
                  <a:pt x="4440310" y="658416"/>
                </a:moveTo>
                <a:lnTo>
                  <a:pt x="4878458" y="658416"/>
                </a:lnTo>
                <a:lnTo>
                  <a:pt x="2998310" y="5705076"/>
                </a:lnTo>
                <a:lnTo>
                  <a:pt x="2560160" y="5705076"/>
                </a:lnTo>
                <a:close/>
                <a:moveTo>
                  <a:pt x="2805651" y="444102"/>
                </a:moveTo>
                <a:lnTo>
                  <a:pt x="3243801" y="444102"/>
                </a:lnTo>
                <a:lnTo>
                  <a:pt x="1513431" y="5088730"/>
                </a:lnTo>
                <a:lnTo>
                  <a:pt x="1075281" y="5088730"/>
                </a:lnTo>
                <a:close/>
                <a:moveTo>
                  <a:pt x="3499799" y="114894"/>
                </a:moveTo>
                <a:lnTo>
                  <a:pt x="3937948" y="114894"/>
                </a:lnTo>
                <a:lnTo>
                  <a:pt x="2280990" y="4562472"/>
                </a:lnTo>
                <a:lnTo>
                  <a:pt x="1842841" y="4562472"/>
                </a:lnTo>
                <a:close/>
                <a:moveTo>
                  <a:pt x="2399603" y="0"/>
                </a:moveTo>
                <a:lnTo>
                  <a:pt x="2837753" y="0"/>
                </a:lnTo>
                <a:lnTo>
                  <a:pt x="777219" y="5530848"/>
                </a:lnTo>
                <a:lnTo>
                  <a:pt x="339069" y="5530848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6941" r="-3679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grpSp>
        <p:nvGrpSpPr>
          <p:cNvPr id="4" name="0b9b3bfd-f8cf-4217-8d0e-cca33ea2d18e" descr="pgQAAB+LCAAAAAAABACVklFPwjAQx79L1bdJxiKoewMJhgfFhEUfzB7qerDi2pGuMxiy7267tWOwKfi2Xf939/vf3Q5dyu8NIB8tGBZyQvFKYDaTwJCDZgT5PE8SB40pJ5SvHkWabzLkv+/qtObLG5XxK05y0LmcSoqT6tdv6a3siXLKcmZkbs9VIbxthPpuFaSEJNCUzbgE8VV36OtY+b2QQjWYpoJhqRru3OIKmSfkDwc9t9DJBLaqkIOCCsvyGDw9gE6f+kHbHJF1nkkGXO6TXrAaHSiqDr/tvL26xvGO53F93zER79YtPZjKixhv4FmV0rxmAjqEwtrcAazqqz4ObBfOr7wBbP/pUGc0vXWt4096XaDfoDcIXdxhB3l9iQ9pkorTl2hlrff5ckkjCGJgYDUB5XLEiYIm9gzHgq5iySHLTGD+sYZINtL8oVblWaxqXkynE+/mbuAha88tus7RNjz3HI/05+ypTGkuSvnNQI6iSI3ZkFeGynjLp8U/fYhmtmMcfep1RCk/PlCLf7DjKqh2HBY/d5/0VaYEAAA=">
            <a:extLst>
              <a:ext uri="{FF2B5EF4-FFF2-40B4-BE49-F238E27FC236}">
                <a16:creationId xmlns:a16="http://schemas.microsoft.com/office/drawing/2014/main" id="{EB951881-6852-47C7-9402-3DBCFD2954D5}"/>
              </a:ext>
            </a:extLst>
          </p:cNvPr>
          <p:cNvGrpSpPr>
            <a:grpSpLocks noChangeAspect="1"/>
          </p:cNvGrpSpPr>
          <p:nvPr/>
        </p:nvGrpSpPr>
        <p:grpSpPr>
          <a:xfrm>
            <a:off x="4124112" y="3931151"/>
            <a:ext cx="1089305" cy="1088524"/>
            <a:chOff x="4049677" y="2333943"/>
            <a:chExt cx="2339916" cy="2338239"/>
          </a:xfrm>
        </p:grpSpPr>
        <p:sp>
          <p:nvSpPr>
            <p:cNvPr id="5" name="ExtraShape">
              <a:extLst>
                <a:ext uri="{FF2B5EF4-FFF2-40B4-BE49-F238E27FC236}">
                  <a16:creationId xmlns:a16="http://schemas.microsoft.com/office/drawing/2014/main" id="{FE5A5CEE-D20F-4A90-91B5-89355AEF93A3}"/>
                </a:ext>
              </a:extLst>
            </p:cNvPr>
            <p:cNvSpPr/>
            <p:nvPr/>
          </p:nvSpPr>
          <p:spPr bwMode="auto">
            <a:xfrm>
              <a:off x="4114581" y="2397728"/>
              <a:ext cx="2206750" cy="2206750"/>
            </a:xfrm>
            <a:prstGeom prst="blockArc">
              <a:avLst>
                <a:gd name="adj1" fmla="val 10800000"/>
                <a:gd name="adj2" fmla="val 10800000"/>
                <a:gd name="adj3" fmla="val 5893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ValueShape">
              <a:extLst>
                <a:ext uri="{FF2B5EF4-FFF2-40B4-BE49-F238E27FC236}">
                  <a16:creationId xmlns:a16="http://schemas.microsoft.com/office/drawing/2014/main" id="{CA2FA788-3524-4E29-AD26-B608D2D033FE}"/>
                </a:ext>
              </a:extLst>
            </p:cNvPr>
            <p:cNvSpPr/>
            <p:nvPr/>
          </p:nvSpPr>
          <p:spPr bwMode="auto">
            <a:xfrm>
              <a:off x="4049677" y="2333943"/>
              <a:ext cx="2339916" cy="2338239"/>
            </a:xfrm>
            <a:prstGeom prst="blockArc">
              <a:avLst>
                <a:gd name="adj1" fmla="val 16200000"/>
                <a:gd name="adj2" fmla="val 8640000"/>
                <a:gd name="adj3" fmla="val 11634"/>
              </a:avLst>
            </a:prstGeom>
            <a:solidFill>
              <a:srgbClr val="FC395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" name="0b9b3bfd-f8cf-4217-8d0e-cca33ea2d18e" descr="NgUAAB+LCAAAAAAABACtVE1PwkAQ/S8r3tCUQlF7AyvGg0oC8WI4rO1AB9st2d0mEMN/d7pdYJEPY+KtfTNv+mbmTb9YAxMWshZrsoZeLYCeRzmXOkI+kzx/LhLIKDaUxQKkRlAsfP+yJN8hvfGsBJu1IvwZBeZlbmAWetceQXzpQC3PgBHEmPMswhlqqk3IkxqCjEFom6hlCU1mX7pBRXqURbmgj3ps3dyIabsdaIli5qixbOZdsuPsjsPuF0UGXBzSayXH6IFDvy+yQh6SN6ldJ/V1OsUYxinkYFgUGqPQPZGMUp5s5taXOEu1AKUs8Poxh1g7tLBLRFPSpJcqpeIXg0Hkd24Dn3S6oieUgiKhAbm7vHFk9ZJ5qXROK7CJOwOsTCMSpmb9VHjIySWgQSoTOajgxGm1IoElC/0mbYg8ZidzdWe6ehCJBfwbA9AMFvBC7EpnPUYDscn60JBbSZPdVm5df6LCD8xQr8721Dndk/m22uvniMIxLHXrjMLOnsI7R2HF3Gn7YeGdwjZb/3Ub/6N8f7Yt76flz841OK2uvhdXXG1lNsCs+vX04upnQKeiQFuDb+5hC1Z2cS9nL3DSR/Y2+zz+rMwZF+I3fwXVDCbrb/Va3hM2BQAA">
            <a:extLst>
              <a:ext uri="{FF2B5EF4-FFF2-40B4-BE49-F238E27FC236}">
                <a16:creationId xmlns:a16="http://schemas.microsoft.com/office/drawing/2014/main" id="{7C094C0A-12A4-4EA9-9608-D20A2866EE3C}"/>
              </a:ext>
            </a:extLst>
          </p:cNvPr>
          <p:cNvGrpSpPr>
            <a:grpSpLocks noChangeAspect="1"/>
          </p:cNvGrpSpPr>
          <p:nvPr/>
        </p:nvGrpSpPr>
        <p:grpSpPr>
          <a:xfrm>
            <a:off x="5865827" y="3931151"/>
            <a:ext cx="1089305" cy="1088524"/>
            <a:chOff x="4049677" y="2333943"/>
            <a:chExt cx="2339916" cy="2338239"/>
          </a:xfrm>
        </p:grpSpPr>
        <p:sp>
          <p:nvSpPr>
            <p:cNvPr id="10" name="ExtraShape">
              <a:extLst>
                <a:ext uri="{FF2B5EF4-FFF2-40B4-BE49-F238E27FC236}">
                  <a16:creationId xmlns:a16="http://schemas.microsoft.com/office/drawing/2014/main" id="{B3DAC62F-1D16-444D-AFDC-7620ACC4FDDF}"/>
                </a:ext>
              </a:extLst>
            </p:cNvPr>
            <p:cNvSpPr/>
            <p:nvPr/>
          </p:nvSpPr>
          <p:spPr bwMode="auto">
            <a:xfrm>
              <a:off x="4114581" y="2397728"/>
              <a:ext cx="2206750" cy="2206750"/>
            </a:xfrm>
            <a:prstGeom prst="blockArc">
              <a:avLst>
                <a:gd name="adj1" fmla="val 10800000"/>
                <a:gd name="adj2" fmla="val 10800000"/>
                <a:gd name="adj3" fmla="val 5893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1" name="ValueShape">
              <a:extLst>
                <a:ext uri="{FF2B5EF4-FFF2-40B4-BE49-F238E27FC236}">
                  <a16:creationId xmlns:a16="http://schemas.microsoft.com/office/drawing/2014/main" id="{41ACEAC5-B175-4D2E-A133-66DF1510DF57}"/>
                </a:ext>
              </a:extLst>
            </p:cNvPr>
            <p:cNvSpPr/>
            <p:nvPr/>
          </p:nvSpPr>
          <p:spPr bwMode="auto">
            <a:xfrm rot="19890173">
              <a:off x="4049677" y="2333943"/>
              <a:ext cx="2339916" cy="2338239"/>
            </a:xfrm>
            <a:prstGeom prst="blockArc">
              <a:avLst>
                <a:gd name="adj1" fmla="val 17926954"/>
                <a:gd name="adj2" fmla="val 8640000"/>
                <a:gd name="adj3" fmla="val 11634"/>
              </a:avLst>
            </a:prstGeom>
            <a:solidFill>
              <a:srgbClr val="19C0B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12" name="0b9b3bfd-f8cf-4217-8d0e-cca33ea2d18e" descr="pgQAAB+LCAAAAAAABACVklFPwjAQx79L1bdJxiKoewMJhgfFhEUfzB7qerDi2pGuMxiy7267tWOwKfi2Xf939/vf3Q5dyu8NIB8tGBZyQvFKYDaTwJCDZgT5PE8SB40pJ5SvHkWabzLkv+/qtObLG5XxK05y0LmcSoqT6tdv6a3siXLKcmZkbs9VIbxthPpuFaSEJNCUzbgE8VV36OtY+b2QQjWYpoJhqRru3OIKmSfkDwc9t9DJBLaqkIOCCsvyGDw9gE6f+kHbHJF1nkkGXO6TXrAaHSiqDr/tvL26xvGO53F93zER79YtPZjKixhv4FmV0rxmAjqEwtrcAazqqz4ObBfOr7wBbP/pUGc0vXWt4096XaDfoDcIXdxhB3l9iQ9pkorTl2hlrff5ckkjCGJgYDUB5XLEiYIm9gzHgq5iySHLTGD+sYZINtL8oVblWaxqXkynE+/mbuAha88tus7RNjz3HI/05+ypTGkuSvnNQI6iSI3ZkFeGynjLp8U/fYhmtmMcfep1RCk/PlCLf7DjKqh2HBY/d5/0VaYEAAA=">
            <a:extLst>
              <a:ext uri="{FF2B5EF4-FFF2-40B4-BE49-F238E27FC236}">
                <a16:creationId xmlns:a16="http://schemas.microsoft.com/office/drawing/2014/main" id="{F1C0D227-54AE-4A6C-8E3F-C465CD3CA793}"/>
              </a:ext>
            </a:extLst>
          </p:cNvPr>
          <p:cNvGrpSpPr>
            <a:grpSpLocks noChangeAspect="1"/>
          </p:cNvGrpSpPr>
          <p:nvPr/>
        </p:nvGrpSpPr>
        <p:grpSpPr>
          <a:xfrm>
            <a:off x="7607541" y="3931151"/>
            <a:ext cx="1089305" cy="1088524"/>
            <a:chOff x="4049677" y="2333943"/>
            <a:chExt cx="2339916" cy="2338239"/>
          </a:xfrm>
        </p:grpSpPr>
        <p:sp>
          <p:nvSpPr>
            <p:cNvPr id="13" name="ExtraShape">
              <a:extLst>
                <a:ext uri="{FF2B5EF4-FFF2-40B4-BE49-F238E27FC236}">
                  <a16:creationId xmlns:a16="http://schemas.microsoft.com/office/drawing/2014/main" id="{DA775DDC-2A9F-40C5-BE83-2343D5B0B1F1}"/>
                </a:ext>
              </a:extLst>
            </p:cNvPr>
            <p:cNvSpPr/>
            <p:nvPr/>
          </p:nvSpPr>
          <p:spPr bwMode="auto">
            <a:xfrm>
              <a:off x="4114581" y="2397728"/>
              <a:ext cx="2206750" cy="2206750"/>
            </a:xfrm>
            <a:prstGeom prst="blockArc">
              <a:avLst>
                <a:gd name="adj1" fmla="val 10800000"/>
                <a:gd name="adj2" fmla="val 10800000"/>
                <a:gd name="adj3" fmla="val 5893"/>
              </a:avLst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auto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4" name="ValueShape">
              <a:extLst>
                <a:ext uri="{FF2B5EF4-FFF2-40B4-BE49-F238E27FC236}">
                  <a16:creationId xmlns:a16="http://schemas.microsoft.com/office/drawing/2014/main" id="{CF66A8B7-87D2-4821-B275-0E61ADE56FB4}"/>
                </a:ext>
              </a:extLst>
            </p:cNvPr>
            <p:cNvSpPr/>
            <p:nvPr/>
          </p:nvSpPr>
          <p:spPr bwMode="auto">
            <a:xfrm rot="2428637">
              <a:off x="4049677" y="2333943"/>
              <a:ext cx="2339916" cy="2338239"/>
            </a:xfrm>
            <a:prstGeom prst="blockArc">
              <a:avLst>
                <a:gd name="adj1" fmla="val 13760887"/>
                <a:gd name="adj2" fmla="val 8640000"/>
                <a:gd name="adj3" fmla="val 11634"/>
              </a:avLst>
            </a:prstGeom>
            <a:solidFill>
              <a:srgbClr val="E9C94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 noProof="1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15" name="文本框 14">
            <a:extLst>
              <a:ext uri="{FF2B5EF4-FFF2-40B4-BE49-F238E27FC236}">
                <a16:creationId xmlns:a16="http://schemas.microsoft.com/office/drawing/2014/main" id="{22F49851-684F-49FA-8133-A98D7136FA54}"/>
              </a:ext>
            </a:extLst>
          </p:cNvPr>
          <p:cNvSpPr txBox="1"/>
          <p:nvPr/>
        </p:nvSpPr>
        <p:spPr>
          <a:xfrm>
            <a:off x="3775207" y="5206234"/>
            <a:ext cx="1785553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1F5FCA0-6CEC-4D79-92FE-141D0B4B8053}"/>
              </a:ext>
            </a:extLst>
          </p:cNvPr>
          <p:cNvSpPr txBox="1"/>
          <p:nvPr/>
        </p:nvSpPr>
        <p:spPr>
          <a:xfrm>
            <a:off x="5516922" y="5206234"/>
            <a:ext cx="1785553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:a16="http://schemas.microsoft.com/office/drawing/2014/main" id="{D299C879-5424-4448-AFA8-80EEC2661BE4}"/>
              </a:ext>
            </a:extLst>
          </p:cNvPr>
          <p:cNvSpPr txBox="1"/>
          <p:nvPr/>
        </p:nvSpPr>
        <p:spPr>
          <a:xfrm>
            <a:off x="7258637" y="5206234"/>
            <a:ext cx="1785553" cy="400110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20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0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grpSp>
        <p:nvGrpSpPr>
          <p:cNvPr id="29" name="组合 28">
            <a:extLst>
              <a:ext uri="{FF2B5EF4-FFF2-40B4-BE49-F238E27FC236}">
                <a16:creationId xmlns:a16="http://schemas.microsoft.com/office/drawing/2014/main" id="{BEC26FEF-8EF1-4CB7-AA34-B3C2B2A48D6E}"/>
              </a:ext>
            </a:extLst>
          </p:cNvPr>
          <p:cNvGrpSpPr/>
          <p:nvPr/>
        </p:nvGrpSpPr>
        <p:grpSpPr>
          <a:xfrm>
            <a:off x="2441452" y="1889637"/>
            <a:ext cx="4798376" cy="1247093"/>
            <a:chOff x="2441452" y="1889637"/>
            <a:chExt cx="4798376" cy="1247093"/>
          </a:xfrm>
        </p:grpSpPr>
        <p:sp>
          <p:nvSpPr>
            <p:cNvPr id="18" name="文本框 17">
              <a:extLst>
                <a:ext uri="{FF2B5EF4-FFF2-40B4-BE49-F238E27FC236}">
                  <a16:creationId xmlns:a16="http://schemas.microsoft.com/office/drawing/2014/main" id="{915F1B4A-E39D-4CDB-B4A8-B8F904674042}"/>
                </a:ext>
              </a:extLst>
            </p:cNvPr>
            <p:cNvSpPr txBox="1"/>
            <p:nvPr/>
          </p:nvSpPr>
          <p:spPr>
            <a:xfrm>
              <a:off x="2799118" y="2347603"/>
              <a:ext cx="4440710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</a:t>
              </a:r>
              <a:r>
                <a:rPr lang="en-US" altLang="zh-CN" sz="1200" dirty="0" err="1">
                  <a:solidFill>
                    <a:schemeClr val="bg1"/>
                  </a:solidFill>
                  <a:cs typeface="+mn-ea"/>
                  <a:sym typeface="+mn-lt"/>
                </a:rPr>
                <a:t>etc.Click</a:t>
              </a: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 here to add text content, such as keywords, some brief introductions, etc.</a:t>
              </a:r>
            </a:p>
          </p:txBody>
        </p:sp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36DB6EE8-FA47-418F-879F-045BF2B90BFB}"/>
                </a:ext>
              </a:extLst>
            </p:cNvPr>
            <p:cNvSpPr txBox="1"/>
            <p:nvPr/>
          </p:nvSpPr>
          <p:spPr>
            <a:xfrm>
              <a:off x="2441452" y="1889637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0" name="组合 19">
            <a:extLst>
              <a:ext uri="{FF2B5EF4-FFF2-40B4-BE49-F238E27FC236}">
                <a16:creationId xmlns:a16="http://schemas.microsoft.com/office/drawing/2014/main" id="{BD7C7BA9-A22A-47B0-81AE-737C12FD08CA}"/>
              </a:ext>
            </a:extLst>
          </p:cNvPr>
          <p:cNvGrpSpPr/>
          <p:nvPr/>
        </p:nvGrpSpPr>
        <p:grpSpPr>
          <a:xfrm flipH="1">
            <a:off x="910673" y="608325"/>
            <a:ext cx="3618170" cy="756010"/>
            <a:chOff x="7643917" y="608325"/>
            <a:chExt cx="3618170" cy="756010"/>
          </a:xfrm>
        </p:grpSpPr>
        <p:sp>
          <p:nvSpPr>
            <p:cNvPr id="21" name="文本框 20">
              <a:extLst>
                <a:ext uri="{FF2B5EF4-FFF2-40B4-BE49-F238E27FC236}">
                  <a16:creationId xmlns:a16="http://schemas.microsoft.com/office/drawing/2014/main" id="{0082B10F-4B6E-4F5C-BE40-A37448F8F83F}"/>
                </a:ext>
              </a:extLst>
            </p:cNvPr>
            <p:cNvSpPr txBox="1"/>
            <p:nvPr/>
          </p:nvSpPr>
          <p:spPr>
            <a:xfrm>
              <a:off x="7643917" y="718004"/>
              <a:ext cx="3618170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600" dirty="0">
                  <a:gradFill>
                    <a:gsLst>
                      <a:gs pos="20000">
                        <a:srgbClr val="FC395B"/>
                      </a:gs>
                      <a:gs pos="84000">
                        <a:srgbClr val="63EBE1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career planning</a:t>
              </a:r>
              <a:endParaRPr lang="zh-CN" altLang="en-US" sz="3600" dirty="0">
                <a:gradFill>
                  <a:gsLst>
                    <a:gs pos="20000">
                      <a:srgbClr val="FC395B"/>
                    </a:gs>
                    <a:gs pos="84000">
                      <a:srgbClr val="63EBE1"/>
                    </a:gs>
                  </a:gsLst>
                  <a:lin ang="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22" name="组合 21">
              <a:extLst>
                <a:ext uri="{FF2B5EF4-FFF2-40B4-BE49-F238E27FC236}">
                  <a16:creationId xmlns:a16="http://schemas.microsoft.com/office/drawing/2014/main" id="{C08E0823-6B88-4A75-9365-F1BDAEB64D21}"/>
                </a:ext>
              </a:extLst>
            </p:cNvPr>
            <p:cNvGrpSpPr/>
            <p:nvPr/>
          </p:nvGrpSpPr>
          <p:grpSpPr>
            <a:xfrm>
              <a:off x="10464698" y="608325"/>
              <a:ext cx="644524" cy="127918"/>
              <a:chOff x="7094118" y="1931677"/>
              <a:chExt cx="1127863" cy="223846"/>
            </a:xfrm>
          </p:grpSpPr>
          <p:sp>
            <p:nvSpPr>
              <p:cNvPr id="23" name="椭圆 22">
                <a:extLst>
                  <a:ext uri="{FF2B5EF4-FFF2-40B4-BE49-F238E27FC236}">
                    <a16:creationId xmlns:a16="http://schemas.microsoft.com/office/drawing/2014/main" id="{83DF92BB-05FD-4CEA-8DFA-F26B746A24C1}"/>
                  </a:ext>
                </a:extLst>
              </p:cNvPr>
              <p:cNvSpPr/>
              <p:nvPr/>
            </p:nvSpPr>
            <p:spPr>
              <a:xfrm>
                <a:off x="7094118" y="1931677"/>
                <a:ext cx="223846" cy="223846"/>
              </a:xfrm>
              <a:prstGeom prst="ellipse">
                <a:avLst/>
              </a:prstGeom>
              <a:solidFill>
                <a:srgbClr val="FC3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4" name="椭圆 23">
                <a:extLst>
                  <a:ext uri="{FF2B5EF4-FFF2-40B4-BE49-F238E27FC236}">
                    <a16:creationId xmlns:a16="http://schemas.microsoft.com/office/drawing/2014/main" id="{E5FF3E5A-FC11-4212-ADF8-ABD62D479A33}"/>
                  </a:ext>
                </a:extLst>
              </p:cNvPr>
              <p:cNvSpPr/>
              <p:nvPr/>
            </p:nvSpPr>
            <p:spPr>
              <a:xfrm>
                <a:off x="7546127" y="1931677"/>
                <a:ext cx="223846" cy="223846"/>
              </a:xfrm>
              <a:prstGeom prst="ellipse">
                <a:avLst/>
              </a:prstGeom>
              <a:solidFill>
                <a:srgbClr val="19C0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25" name="椭圆 24">
                <a:extLst>
                  <a:ext uri="{FF2B5EF4-FFF2-40B4-BE49-F238E27FC236}">
                    <a16:creationId xmlns:a16="http://schemas.microsoft.com/office/drawing/2014/main" id="{E2066395-18BE-4D79-965B-669629613288}"/>
                  </a:ext>
                </a:extLst>
              </p:cNvPr>
              <p:cNvSpPr/>
              <p:nvPr/>
            </p:nvSpPr>
            <p:spPr>
              <a:xfrm>
                <a:off x="7998135" y="1931677"/>
                <a:ext cx="223846" cy="223846"/>
              </a:xfrm>
              <a:prstGeom prst="ellipse">
                <a:avLst/>
              </a:prstGeom>
              <a:solidFill>
                <a:srgbClr val="E9C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6" name="文本框 25">
            <a:extLst>
              <a:ext uri="{FF2B5EF4-FFF2-40B4-BE49-F238E27FC236}">
                <a16:creationId xmlns:a16="http://schemas.microsoft.com/office/drawing/2014/main" id="{65532353-24D9-4F74-9F97-1F97BEE19BFE}"/>
              </a:ext>
            </a:extLst>
          </p:cNvPr>
          <p:cNvSpPr txBox="1"/>
          <p:nvPr/>
        </p:nvSpPr>
        <p:spPr>
          <a:xfrm>
            <a:off x="4223938" y="4265918"/>
            <a:ext cx="88808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dirty="0">
                <a:solidFill>
                  <a:srgbClr val="FC395B"/>
                </a:solidFill>
                <a:cs typeface="+mn-ea"/>
                <a:sym typeface="+mn-lt"/>
              </a:rPr>
              <a:t>68%</a:t>
            </a:r>
          </a:p>
        </p:txBody>
      </p:sp>
      <p:sp>
        <p:nvSpPr>
          <p:cNvPr id="27" name="文本框 26">
            <a:extLst>
              <a:ext uri="{FF2B5EF4-FFF2-40B4-BE49-F238E27FC236}">
                <a16:creationId xmlns:a16="http://schemas.microsoft.com/office/drawing/2014/main" id="{532BE392-52C9-4DB1-A50E-A88D7F10FD3F}"/>
              </a:ext>
            </a:extLst>
          </p:cNvPr>
          <p:cNvSpPr txBox="1"/>
          <p:nvPr/>
        </p:nvSpPr>
        <p:spPr>
          <a:xfrm>
            <a:off x="5965653" y="4265918"/>
            <a:ext cx="88808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dirty="0">
                <a:solidFill>
                  <a:srgbClr val="19C0B4"/>
                </a:solidFill>
                <a:cs typeface="+mn-ea"/>
                <a:sym typeface="+mn-lt"/>
              </a:rPr>
              <a:t>56%</a:t>
            </a:r>
          </a:p>
        </p:txBody>
      </p:sp>
      <p:sp>
        <p:nvSpPr>
          <p:cNvPr id="28" name="文本框 27">
            <a:extLst>
              <a:ext uri="{FF2B5EF4-FFF2-40B4-BE49-F238E27FC236}">
                <a16:creationId xmlns:a16="http://schemas.microsoft.com/office/drawing/2014/main" id="{576BAA64-C012-4D17-9FC5-B80969DC884E}"/>
              </a:ext>
            </a:extLst>
          </p:cNvPr>
          <p:cNvSpPr txBox="1"/>
          <p:nvPr/>
        </p:nvSpPr>
        <p:spPr>
          <a:xfrm>
            <a:off x="7707367" y="4265918"/>
            <a:ext cx="888089" cy="3693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dirty="0">
                <a:solidFill>
                  <a:srgbClr val="E9C944"/>
                </a:solidFill>
                <a:cs typeface="+mn-ea"/>
                <a:sym typeface="+mn-lt"/>
              </a:rPr>
              <a:t>75%</a:t>
            </a:r>
          </a:p>
        </p:txBody>
      </p:sp>
    </p:spTree>
    <p:extLst>
      <p:ext uri="{BB962C8B-B14F-4D97-AF65-F5344CB8AC3E}">
        <p14:creationId xmlns:p14="http://schemas.microsoft.com/office/powerpoint/2010/main" val="47134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5" grpId="0"/>
      <p:bldP spid="16" grpId="0"/>
      <p:bldP spid="17" grpId="0"/>
      <p:bldP spid="26" grpId="0"/>
      <p:bldP spid="27" grpId="0"/>
      <p:bldP spid="2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矩形 77">
            <a:extLst>
              <a:ext uri="{FF2B5EF4-FFF2-40B4-BE49-F238E27FC236}">
                <a16:creationId xmlns:a16="http://schemas.microsoft.com/office/drawing/2014/main" id="{8F5624EB-110D-433C-BBC8-E2190976C659}"/>
              </a:ext>
            </a:extLst>
          </p:cNvPr>
          <p:cNvSpPr/>
          <p:nvPr/>
        </p:nvSpPr>
        <p:spPr>
          <a:xfrm>
            <a:off x="0" y="1"/>
            <a:ext cx="12192000" cy="6857996"/>
          </a:xfrm>
          <a:prstGeom prst="rect">
            <a:avLst/>
          </a:prstGeom>
          <a:solidFill>
            <a:srgbClr val="2020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89" name="任意多边形: 形状 88">
            <a:extLst>
              <a:ext uri="{FF2B5EF4-FFF2-40B4-BE49-F238E27FC236}">
                <a16:creationId xmlns:a16="http://schemas.microsoft.com/office/drawing/2014/main" id="{29DC18BC-95AE-4501-8004-9B777D12B862}"/>
              </a:ext>
            </a:extLst>
          </p:cNvPr>
          <p:cNvSpPr/>
          <p:nvPr/>
        </p:nvSpPr>
        <p:spPr>
          <a:xfrm>
            <a:off x="0" y="0"/>
            <a:ext cx="1719742" cy="4616102"/>
          </a:xfrm>
          <a:custGeom>
            <a:avLst/>
            <a:gdLst>
              <a:gd name="connsiteX0" fmla="*/ 1079643 w 1719742"/>
              <a:gd name="connsiteY0" fmla="*/ 0 h 4616102"/>
              <a:gd name="connsiteX1" fmla="*/ 1719742 w 1719742"/>
              <a:gd name="connsiteY1" fmla="*/ 0 h 4616102"/>
              <a:gd name="connsiteX2" fmla="*/ 0 w 1719742"/>
              <a:gd name="connsiteY2" fmla="*/ 4616102 h 4616102"/>
              <a:gd name="connsiteX3" fmla="*/ 0 w 1719742"/>
              <a:gd name="connsiteY3" fmla="*/ 2897958 h 46161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9742" h="4616102">
                <a:moveTo>
                  <a:pt x="1079643" y="0"/>
                </a:moveTo>
                <a:lnTo>
                  <a:pt x="1719742" y="0"/>
                </a:lnTo>
                <a:lnTo>
                  <a:pt x="0" y="4616102"/>
                </a:lnTo>
                <a:lnTo>
                  <a:pt x="0" y="2897958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2" name="任意多边形: 形状 91">
            <a:extLst>
              <a:ext uri="{FF2B5EF4-FFF2-40B4-BE49-F238E27FC236}">
                <a16:creationId xmlns:a16="http://schemas.microsoft.com/office/drawing/2014/main" id="{32A27617-4C4B-476A-BDEE-33BF7BFD6BEB}"/>
              </a:ext>
            </a:extLst>
          </p:cNvPr>
          <p:cNvSpPr/>
          <p:nvPr/>
        </p:nvSpPr>
        <p:spPr>
          <a:xfrm>
            <a:off x="9952530" y="4921395"/>
            <a:ext cx="1361588" cy="1936605"/>
          </a:xfrm>
          <a:custGeom>
            <a:avLst/>
            <a:gdLst>
              <a:gd name="connsiteX0" fmla="*/ 721488 w 1361588"/>
              <a:gd name="connsiteY0" fmla="*/ 0 h 1936605"/>
              <a:gd name="connsiteX1" fmla="*/ 1361588 w 1361588"/>
              <a:gd name="connsiteY1" fmla="*/ 0 h 1936605"/>
              <a:gd name="connsiteX2" fmla="*/ 640100 w 1361588"/>
              <a:gd name="connsiteY2" fmla="*/ 1936605 h 1936605"/>
              <a:gd name="connsiteX3" fmla="*/ 0 w 1361588"/>
              <a:gd name="connsiteY3" fmla="*/ 1936605 h 1936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361588" h="1936605">
                <a:moveTo>
                  <a:pt x="721488" y="0"/>
                </a:moveTo>
                <a:lnTo>
                  <a:pt x="1361588" y="0"/>
                </a:lnTo>
                <a:lnTo>
                  <a:pt x="640100" y="1936605"/>
                </a:lnTo>
                <a:lnTo>
                  <a:pt x="0" y="1936605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91" name="任意多边形: 形状 90">
            <a:extLst>
              <a:ext uri="{FF2B5EF4-FFF2-40B4-BE49-F238E27FC236}">
                <a16:creationId xmlns:a16="http://schemas.microsoft.com/office/drawing/2014/main" id="{58989EA6-3C70-48D2-A61D-0C10C656AA00}"/>
              </a:ext>
            </a:extLst>
          </p:cNvPr>
          <p:cNvSpPr/>
          <p:nvPr/>
        </p:nvSpPr>
        <p:spPr>
          <a:xfrm>
            <a:off x="7525907" y="0"/>
            <a:ext cx="2064849" cy="3824288"/>
          </a:xfrm>
          <a:custGeom>
            <a:avLst/>
            <a:gdLst>
              <a:gd name="connsiteX0" fmla="*/ 1424749 w 2064849"/>
              <a:gd name="connsiteY0" fmla="*/ 0 h 3824288"/>
              <a:gd name="connsiteX1" fmla="*/ 2064849 w 2064849"/>
              <a:gd name="connsiteY1" fmla="*/ 0 h 3824288"/>
              <a:gd name="connsiteX2" fmla="*/ 640100 w 2064849"/>
              <a:gd name="connsiteY2" fmla="*/ 3824288 h 3824288"/>
              <a:gd name="connsiteX3" fmla="*/ 0 w 2064849"/>
              <a:gd name="connsiteY3" fmla="*/ 3824288 h 3824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4849" h="3824288">
                <a:moveTo>
                  <a:pt x="1424749" y="0"/>
                </a:moveTo>
                <a:lnTo>
                  <a:pt x="2064849" y="0"/>
                </a:lnTo>
                <a:lnTo>
                  <a:pt x="640100" y="3824288"/>
                </a:lnTo>
                <a:lnTo>
                  <a:pt x="0" y="3824288"/>
                </a:lnTo>
                <a:close/>
              </a:path>
            </a:pathLst>
          </a:custGeom>
          <a:solidFill>
            <a:schemeClr val="tx1">
              <a:lumMod val="75000"/>
              <a:lumOff val="2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8" name="任意多边形: 形状 57">
            <a:extLst>
              <a:ext uri="{FF2B5EF4-FFF2-40B4-BE49-F238E27FC236}">
                <a16:creationId xmlns:a16="http://schemas.microsoft.com/office/drawing/2014/main" id="{4BEBDD32-734C-47D6-8E6A-BEF32D117310}"/>
              </a:ext>
            </a:extLst>
          </p:cNvPr>
          <p:cNvSpPr/>
          <p:nvPr/>
        </p:nvSpPr>
        <p:spPr>
          <a:xfrm>
            <a:off x="925034" y="1146803"/>
            <a:ext cx="1940378" cy="4100917"/>
          </a:xfrm>
          <a:custGeom>
            <a:avLst/>
            <a:gdLst>
              <a:gd name="connsiteX0" fmla="*/ 1622538 w 2060688"/>
              <a:gd name="connsiteY0" fmla="*/ 0 h 4355189"/>
              <a:gd name="connsiteX1" fmla="*/ 2060688 w 2060688"/>
              <a:gd name="connsiteY1" fmla="*/ 0 h 4355189"/>
              <a:gd name="connsiteX2" fmla="*/ 438150 w 2060688"/>
              <a:gd name="connsiteY2" fmla="*/ 4355189 h 4355189"/>
              <a:gd name="connsiteX3" fmla="*/ 0 w 2060688"/>
              <a:gd name="connsiteY3" fmla="*/ 4355189 h 43551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60688" h="4355189">
                <a:moveTo>
                  <a:pt x="1622538" y="0"/>
                </a:moveTo>
                <a:lnTo>
                  <a:pt x="2060688" y="0"/>
                </a:lnTo>
                <a:lnTo>
                  <a:pt x="438150" y="4355189"/>
                </a:lnTo>
                <a:lnTo>
                  <a:pt x="0" y="4355189"/>
                </a:lnTo>
                <a:close/>
              </a:path>
            </a:pathLst>
          </a:custGeom>
          <a:solidFill>
            <a:srgbClr val="FC3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1" name="任意多边形: 形状 60">
            <a:extLst>
              <a:ext uri="{FF2B5EF4-FFF2-40B4-BE49-F238E27FC236}">
                <a16:creationId xmlns:a16="http://schemas.microsoft.com/office/drawing/2014/main" id="{B994A02A-7B8A-4C80-9FDD-2B4AA5A3EF24}"/>
              </a:ext>
            </a:extLst>
          </p:cNvPr>
          <p:cNvSpPr/>
          <p:nvPr/>
        </p:nvSpPr>
        <p:spPr>
          <a:xfrm>
            <a:off x="1437496" y="2020524"/>
            <a:ext cx="2117791" cy="4577126"/>
          </a:xfrm>
          <a:custGeom>
            <a:avLst/>
            <a:gdLst>
              <a:gd name="connsiteX0" fmla="*/ 1810952 w 2249102"/>
              <a:gd name="connsiteY0" fmla="*/ 0 h 4860925"/>
              <a:gd name="connsiteX1" fmla="*/ 2249102 w 2249102"/>
              <a:gd name="connsiteY1" fmla="*/ 0 h 4860925"/>
              <a:gd name="connsiteX2" fmla="*/ 438150 w 2249102"/>
              <a:gd name="connsiteY2" fmla="*/ 4860925 h 4860925"/>
              <a:gd name="connsiteX3" fmla="*/ 0 w 2249102"/>
              <a:gd name="connsiteY3" fmla="*/ 4860925 h 4860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49102" h="4860925">
                <a:moveTo>
                  <a:pt x="1810952" y="0"/>
                </a:moveTo>
                <a:lnTo>
                  <a:pt x="2249102" y="0"/>
                </a:lnTo>
                <a:lnTo>
                  <a:pt x="438150" y="4860925"/>
                </a:lnTo>
                <a:lnTo>
                  <a:pt x="0" y="4860925"/>
                </a:lnTo>
                <a:close/>
              </a:path>
            </a:pathLst>
          </a:custGeom>
          <a:solidFill>
            <a:srgbClr val="E9C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5" name="任意多边形: 形状 64">
            <a:extLst>
              <a:ext uri="{FF2B5EF4-FFF2-40B4-BE49-F238E27FC236}">
                <a16:creationId xmlns:a16="http://schemas.microsoft.com/office/drawing/2014/main" id="{B2EA7755-5072-4528-95B5-8B3BC16CF2D4}"/>
              </a:ext>
            </a:extLst>
          </p:cNvPr>
          <p:cNvSpPr/>
          <p:nvPr/>
        </p:nvSpPr>
        <p:spPr>
          <a:xfrm>
            <a:off x="3532299" y="4360656"/>
            <a:ext cx="1156266" cy="1996217"/>
          </a:xfrm>
          <a:custGeom>
            <a:avLst/>
            <a:gdLst>
              <a:gd name="connsiteX0" fmla="*/ 789809 w 1227959"/>
              <a:gd name="connsiteY0" fmla="*/ 0 h 2119990"/>
              <a:gd name="connsiteX1" fmla="*/ 1227959 w 1227959"/>
              <a:gd name="connsiteY1" fmla="*/ 0 h 2119990"/>
              <a:gd name="connsiteX2" fmla="*/ 438150 w 1227959"/>
              <a:gd name="connsiteY2" fmla="*/ 2119990 h 2119990"/>
              <a:gd name="connsiteX3" fmla="*/ 0 w 1227959"/>
              <a:gd name="connsiteY3" fmla="*/ 2119990 h 2119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27959" h="2119990">
                <a:moveTo>
                  <a:pt x="789809" y="0"/>
                </a:moveTo>
                <a:lnTo>
                  <a:pt x="1227959" y="0"/>
                </a:lnTo>
                <a:lnTo>
                  <a:pt x="438150" y="2119990"/>
                </a:lnTo>
                <a:lnTo>
                  <a:pt x="0" y="2119990"/>
                </a:lnTo>
                <a:close/>
              </a:path>
            </a:pathLst>
          </a:custGeom>
          <a:solidFill>
            <a:srgbClr val="63EB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9" name="任意多边形: 形状 68">
            <a:extLst>
              <a:ext uri="{FF2B5EF4-FFF2-40B4-BE49-F238E27FC236}">
                <a16:creationId xmlns:a16="http://schemas.microsoft.com/office/drawing/2014/main" id="{E301125E-CB14-4A44-9E39-F4609339F461}"/>
              </a:ext>
            </a:extLst>
          </p:cNvPr>
          <p:cNvSpPr/>
          <p:nvPr/>
        </p:nvSpPr>
        <p:spPr>
          <a:xfrm>
            <a:off x="3563594" y="354551"/>
            <a:ext cx="1595184" cy="3174353"/>
          </a:xfrm>
          <a:custGeom>
            <a:avLst/>
            <a:gdLst>
              <a:gd name="connsiteX0" fmla="*/ 1255941 w 1694091"/>
              <a:gd name="connsiteY0" fmla="*/ 0 h 3371175"/>
              <a:gd name="connsiteX1" fmla="*/ 1694091 w 1694091"/>
              <a:gd name="connsiteY1" fmla="*/ 0 h 3371175"/>
              <a:gd name="connsiteX2" fmla="*/ 438150 w 1694091"/>
              <a:gd name="connsiteY2" fmla="*/ 3371175 h 3371175"/>
              <a:gd name="connsiteX3" fmla="*/ 0 w 1694091"/>
              <a:gd name="connsiteY3" fmla="*/ 3371175 h 337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4091" h="3371175">
                <a:moveTo>
                  <a:pt x="1255941" y="0"/>
                </a:moveTo>
                <a:lnTo>
                  <a:pt x="1694091" y="0"/>
                </a:lnTo>
                <a:lnTo>
                  <a:pt x="438150" y="3371175"/>
                </a:lnTo>
                <a:lnTo>
                  <a:pt x="0" y="3371175"/>
                </a:lnTo>
                <a:close/>
              </a:path>
            </a:pathLst>
          </a:custGeom>
          <a:solidFill>
            <a:srgbClr val="19C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3" name="任意多边形: 形状 52">
            <a:extLst>
              <a:ext uri="{FF2B5EF4-FFF2-40B4-BE49-F238E27FC236}">
                <a16:creationId xmlns:a16="http://schemas.microsoft.com/office/drawing/2014/main" id="{32B2014B-E0BE-4D54-A0A2-C92525192D31}"/>
              </a:ext>
            </a:extLst>
          </p:cNvPr>
          <p:cNvSpPr/>
          <p:nvPr/>
        </p:nvSpPr>
        <p:spPr>
          <a:xfrm>
            <a:off x="1203160" y="625971"/>
            <a:ext cx="4740129" cy="5485751"/>
          </a:xfrm>
          <a:custGeom>
            <a:avLst/>
            <a:gdLst>
              <a:gd name="connsiteX0" fmla="*/ 3522970 w 5329158"/>
              <a:gd name="connsiteY0" fmla="*/ 1586706 h 6167436"/>
              <a:gd name="connsiteX1" fmla="*/ 3961119 w 5329158"/>
              <a:gd name="connsiteY1" fmla="*/ 1586706 h 6167436"/>
              <a:gd name="connsiteX2" fmla="*/ 2254555 w 5329158"/>
              <a:gd name="connsiteY2" fmla="*/ 6167436 h 6167436"/>
              <a:gd name="connsiteX3" fmla="*/ 1816405 w 5329158"/>
              <a:gd name="connsiteY3" fmla="*/ 6167436 h 6167436"/>
              <a:gd name="connsiteX4" fmla="*/ 4891010 w 5329158"/>
              <a:gd name="connsiteY4" fmla="*/ 982663 h 6167436"/>
              <a:gd name="connsiteX5" fmla="*/ 5329158 w 5329158"/>
              <a:gd name="connsiteY5" fmla="*/ 982663 h 6167436"/>
              <a:gd name="connsiteX6" fmla="*/ 3811704 w 5329158"/>
              <a:gd name="connsiteY6" fmla="*/ 5055789 h 6167436"/>
              <a:gd name="connsiteX7" fmla="*/ 3373554 w 5329158"/>
              <a:gd name="connsiteY7" fmla="*/ 5055789 h 6167436"/>
              <a:gd name="connsiteX8" fmla="*/ 1547175 w 5329158"/>
              <a:gd name="connsiteY8" fmla="*/ 754063 h 6167436"/>
              <a:gd name="connsiteX9" fmla="*/ 1985325 w 5329158"/>
              <a:gd name="connsiteY9" fmla="*/ 754063 h 6167436"/>
              <a:gd name="connsiteX10" fmla="*/ 438150 w 5329158"/>
              <a:gd name="connsiteY10" fmla="*/ 4906961 h 6167436"/>
              <a:gd name="connsiteX11" fmla="*/ 0 w 5329158"/>
              <a:gd name="connsiteY11" fmla="*/ 4906961 h 6167436"/>
              <a:gd name="connsiteX12" fmla="*/ 4440310 w 5329158"/>
              <a:gd name="connsiteY12" fmla="*/ 658416 h 6167436"/>
              <a:gd name="connsiteX13" fmla="*/ 4878458 w 5329158"/>
              <a:gd name="connsiteY13" fmla="*/ 658416 h 6167436"/>
              <a:gd name="connsiteX14" fmla="*/ 2998310 w 5329158"/>
              <a:gd name="connsiteY14" fmla="*/ 5705076 h 6167436"/>
              <a:gd name="connsiteX15" fmla="*/ 2560160 w 5329158"/>
              <a:gd name="connsiteY15" fmla="*/ 5705076 h 6167436"/>
              <a:gd name="connsiteX16" fmla="*/ 2805651 w 5329158"/>
              <a:gd name="connsiteY16" fmla="*/ 444102 h 6167436"/>
              <a:gd name="connsiteX17" fmla="*/ 3243801 w 5329158"/>
              <a:gd name="connsiteY17" fmla="*/ 444102 h 6167436"/>
              <a:gd name="connsiteX18" fmla="*/ 1513431 w 5329158"/>
              <a:gd name="connsiteY18" fmla="*/ 5088730 h 6167436"/>
              <a:gd name="connsiteX19" fmla="*/ 1075281 w 5329158"/>
              <a:gd name="connsiteY19" fmla="*/ 5088730 h 6167436"/>
              <a:gd name="connsiteX20" fmla="*/ 3499799 w 5329158"/>
              <a:gd name="connsiteY20" fmla="*/ 114894 h 6167436"/>
              <a:gd name="connsiteX21" fmla="*/ 3937948 w 5329158"/>
              <a:gd name="connsiteY21" fmla="*/ 114894 h 6167436"/>
              <a:gd name="connsiteX22" fmla="*/ 2280990 w 5329158"/>
              <a:gd name="connsiteY22" fmla="*/ 4562472 h 6167436"/>
              <a:gd name="connsiteX23" fmla="*/ 1842841 w 5329158"/>
              <a:gd name="connsiteY23" fmla="*/ 4562472 h 6167436"/>
              <a:gd name="connsiteX24" fmla="*/ 2399603 w 5329158"/>
              <a:gd name="connsiteY24" fmla="*/ 0 h 6167436"/>
              <a:gd name="connsiteX25" fmla="*/ 2837753 w 5329158"/>
              <a:gd name="connsiteY25" fmla="*/ 0 h 6167436"/>
              <a:gd name="connsiteX26" fmla="*/ 777219 w 5329158"/>
              <a:gd name="connsiteY26" fmla="*/ 5530848 h 6167436"/>
              <a:gd name="connsiteX27" fmla="*/ 339069 w 5329158"/>
              <a:gd name="connsiteY27" fmla="*/ 5530848 h 6167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5329158" h="6167436">
                <a:moveTo>
                  <a:pt x="3522970" y="1586706"/>
                </a:moveTo>
                <a:lnTo>
                  <a:pt x="3961119" y="1586706"/>
                </a:lnTo>
                <a:lnTo>
                  <a:pt x="2254555" y="6167436"/>
                </a:lnTo>
                <a:lnTo>
                  <a:pt x="1816405" y="6167436"/>
                </a:lnTo>
                <a:close/>
                <a:moveTo>
                  <a:pt x="4891010" y="982663"/>
                </a:moveTo>
                <a:lnTo>
                  <a:pt x="5329158" y="982663"/>
                </a:lnTo>
                <a:lnTo>
                  <a:pt x="3811704" y="5055789"/>
                </a:lnTo>
                <a:lnTo>
                  <a:pt x="3373554" y="5055789"/>
                </a:lnTo>
                <a:close/>
                <a:moveTo>
                  <a:pt x="1547175" y="754063"/>
                </a:moveTo>
                <a:lnTo>
                  <a:pt x="1985325" y="754063"/>
                </a:lnTo>
                <a:lnTo>
                  <a:pt x="438150" y="4906961"/>
                </a:lnTo>
                <a:lnTo>
                  <a:pt x="0" y="4906961"/>
                </a:lnTo>
                <a:close/>
                <a:moveTo>
                  <a:pt x="4440310" y="658416"/>
                </a:moveTo>
                <a:lnTo>
                  <a:pt x="4878458" y="658416"/>
                </a:lnTo>
                <a:lnTo>
                  <a:pt x="2998310" y="5705076"/>
                </a:lnTo>
                <a:lnTo>
                  <a:pt x="2560160" y="5705076"/>
                </a:lnTo>
                <a:close/>
                <a:moveTo>
                  <a:pt x="2805651" y="444102"/>
                </a:moveTo>
                <a:lnTo>
                  <a:pt x="3243801" y="444102"/>
                </a:lnTo>
                <a:lnTo>
                  <a:pt x="1513431" y="5088730"/>
                </a:lnTo>
                <a:lnTo>
                  <a:pt x="1075281" y="5088730"/>
                </a:lnTo>
                <a:close/>
                <a:moveTo>
                  <a:pt x="3499799" y="114894"/>
                </a:moveTo>
                <a:lnTo>
                  <a:pt x="3937948" y="114894"/>
                </a:lnTo>
                <a:lnTo>
                  <a:pt x="2280990" y="4562472"/>
                </a:lnTo>
                <a:lnTo>
                  <a:pt x="1842841" y="4562472"/>
                </a:lnTo>
                <a:close/>
                <a:moveTo>
                  <a:pt x="2399603" y="0"/>
                </a:moveTo>
                <a:lnTo>
                  <a:pt x="2837753" y="0"/>
                </a:lnTo>
                <a:lnTo>
                  <a:pt x="777219" y="5530848"/>
                </a:lnTo>
                <a:lnTo>
                  <a:pt x="339069" y="5530848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6965" r="-36766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71" name="文本框 70">
            <a:extLst>
              <a:ext uri="{FF2B5EF4-FFF2-40B4-BE49-F238E27FC236}">
                <a16:creationId xmlns:a16="http://schemas.microsoft.com/office/drawing/2014/main" id="{63642122-6746-43A4-ACCB-5EE8FAA1B3B5}"/>
              </a:ext>
            </a:extLst>
          </p:cNvPr>
          <p:cNvSpPr txBox="1"/>
          <p:nvPr/>
        </p:nvSpPr>
        <p:spPr>
          <a:xfrm>
            <a:off x="6180810" y="3000762"/>
            <a:ext cx="4943982" cy="132343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8000" b="1" dirty="0">
                <a:solidFill>
                  <a:schemeClr val="bg1"/>
                </a:solidFill>
                <a:cs typeface="+mn-ea"/>
                <a:sym typeface="+mn-lt"/>
              </a:rPr>
              <a:t>THANKS </a:t>
            </a:r>
            <a:endParaRPr lang="zh-CN" altLang="en-US" sz="80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2" name="文本框 71">
            <a:extLst>
              <a:ext uri="{FF2B5EF4-FFF2-40B4-BE49-F238E27FC236}">
                <a16:creationId xmlns:a16="http://schemas.microsoft.com/office/drawing/2014/main" id="{10299BEC-76B8-4E1A-BEF4-B598138F8F1F}"/>
              </a:ext>
            </a:extLst>
          </p:cNvPr>
          <p:cNvSpPr txBox="1"/>
          <p:nvPr/>
        </p:nvSpPr>
        <p:spPr>
          <a:xfrm>
            <a:off x="6290791" y="4434685"/>
            <a:ext cx="4440710" cy="5490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 </a:t>
            </a:r>
          </a:p>
        </p:txBody>
      </p:sp>
      <p:grpSp>
        <p:nvGrpSpPr>
          <p:cNvPr id="2" name="组合 1">
            <a:extLst>
              <a:ext uri="{FF2B5EF4-FFF2-40B4-BE49-F238E27FC236}">
                <a16:creationId xmlns:a16="http://schemas.microsoft.com/office/drawing/2014/main" id="{C00DF3FD-9396-4B78-980A-2BBE773E4AC2}"/>
              </a:ext>
            </a:extLst>
          </p:cNvPr>
          <p:cNvGrpSpPr/>
          <p:nvPr/>
        </p:nvGrpSpPr>
        <p:grpSpPr>
          <a:xfrm>
            <a:off x="5715000" y="4256885"/>
            <a:ext cx="6477000" cy="114300"/>
            <a:chOff x="5715000" y="4256885"/>
            <a:chExt cx="6477000" cy="114300"/>
          </a:xfrm>
        </p:grpSpPr>
        <p:cxnSp>
          <p:nvCxnSpPr>
            <p:cNvPr id="75" name="直接连接符 74">
              <a:extLst>
                <a:ext uri="{FF2B5EF4-FFF2-40B4-BE49-F238E27FC236}">
                  <a16:creationId xmlns:a16="http://schemas.microsoft.com/office/drawing/2014/main" id="{7DE45750-442C-4AAD-9E78-B5EEBC30C829}"/>
                </a:ext>
              </a:extLst>
            </p:cNvPr>
            <p:cNvCxnSpPr/>
            <p:nvPr/>
          </p:nvCxnSpPr>
          <p:spPr>
            <a:xfrm>
              <a:off x="6096000" y="4256885"/>
              <a:ext cx="6096000" cy="0"/>
            </a:xfrm>
            <a:prstGeom prst="line">
              <a:avLst/>
            </a:prstGeom>
            <a:ln w="19050">
              <a:solidFill>
                <a:srgbClr val="19C0B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直接连接符 75">
              <a:extLst>
                <a:ext uri="{FF2B5EF4-FFF2-40B4-BE49-F238E27FC236}">
                  <a16:creationId xmlns:a16="http://schemas.microsoft.com/office/drawing/2014/main" id="{5DF0126A-A5ED-4368-AC4C-06F2598A7A69}"/>
                </a:ext>
              </a:extLst>
            </p:cNvPr>
            <p:cNvCxnSpPr>
              <a:cxnSpLocks/>
            </p:cNvCxnSpPr>
            <p:nvPr/>
          </p:nvCxnSpPr>
          <p:spPr>
            <a:xfrm>
              <a:off x="5715000" y="4371185"/>
              <a:ext cx="3848100" cy="0"/>
            </a:xfrm>
            <a:prstGeom prst="line">
              <a:avLst/>
            </a:prstGeom>
            <a:ln w="12700"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9" name="文本框 78">
            <a:extLst>
              <a:ext uri="{FF2B5EF4-FFF2-40B4-BE49-F238E27FC236}">
                <a16:creationId xmlns:a16="http://schemas.microsoft.com/office/drawing/2014/main" id="{4BB923A4-3E1F-425D-B601-F4A4C3BE4C0A}"/>
              </a:ext>
            </a:extLst>
          </p:cNvPr>
          <p:cNvSpPr txBox="1"/>
          <p:nvPr/>
        </p:nvSpPr>
        <p:spPr>
          <a:xfrm>
            <a:off x="6290791" y="1954114"/>
            <a:ext cx="4440710" cy="8463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4000" i="1" spc="300" dirty="0">
                <a:gradFill flip="none" rotWithShape="1">
                  <a:gsLst>
                    <a:gs pos="20000">
                      <a:srgbClr val="FC395B"/>
                    </a:gs>
                    <a:gs pos="84000">
                      <a:srgbClr val="63EBE1"/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ABOUT ME</a:t>
            </a:r>
          </a:p>
        </p:txBody>
      </p:sp>
      <p:sp>
        <p:nvSpPr>
          <p:cNvPr id="17" name="TextBox 3">
            <a:hlinkClick r:id="rId4"/>
            <a:extLst>
              <a:ext uri="{FF2B5EF4-FFF2-40B4-BE49-F238E27FC236}">
                <a16:creationId xmlns:a16="http://schemas.microsoft.com/office/drawing/2014/main" id="{F53BAA38-3C2B-9472-B6E1-E491C1E072CC}"/>
              </a:ext>
            </a:extLst>
          </p:cNvPr>
          <p:cNvSpPr txBox="1"/>
          <p:nvPr/>
        </p:nvSpPr>
        <p:spPr>
          <a:xfrm>
            <a:off x="6678462" y="6545815"/>
            <a:ext cx="516961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solidFill>
                  <a:schemeClr val="tx1">
                    <a:lumMod val="65000"/>
                    <a:lumOff val="35000"/>
                  </a:schemeClr>
                </a:solidFill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solidFill>
                <a:schemeClr val="tx1">
                  <a:lumMod val="65000"/>
                  <a:lumOff val="35000"/>
                </a:schemeClr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3863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92" grpId="0" animBg="1"/>
      <p:bldP spid="91" grpId="0" animBg="1"/>
      <p:bldP spid="58" grpId="0" animBg="1"/>
      <p:bldP spid="61" grpId="0" animBg="1"/>
      <p:bldP spid="65" grpId="0" animBg="1"/>
      <p:bldP spid="69" grpId="0" animBg="1"/>
      <p:bldP spid="53" grpId="0" animBg="1"/>
      <p:bldP spid="71" grpId="0"/>
      <p:bldP spid="72" grpId="0"/>
      <p:bldP spid="7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DF4BEBAA-4584-4D23-98E8-12067BD6D09B}"/>
              </a:ext>
            </a:extLst>
          </p:cNvPr>
          <p:cNvSpPr/>
          <p:nvPr/>
        </p:nvSpPr>
        <p:spPr>
          <a:xfrm>
            <a:off x="8337412" y="2347524"/>
            <a:ext cx="2050217" cy="3710376"/>
          </a:xfrm>
          <a:custGeom>
            <a:avLst/>
            <a:gdLst>
              <a:gd name="connsiteX0" fmla="*/ 1207142 w 1790410"/>
              <a:gd name="connsiteY0" fmla="*/ 0 h 3240190"/>
              <a:gd name="connsiteX1" fmla="*/ 1790410 w 1790410"/>
              <a:gd name="connsiteY1" fmla="*/ 0 h 3240190"/>
              <a:gd name="connsiteX2" fmla="*/ 583268 w 1790410"/>
              <a:gd name="connsiteY2" fmla="*/ 3240190 h 3240190"/>
              <a:gd name="connsiteX3" fmla="*/ 0 w 1790410"/>
              <a:gd name="connsiteY3" fmla="*/ 3240190 h 324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410" h="3240190">
                <a:moveTo>
                  <a:pt x="1207142" y="0"/>
                </a:moveTo>
                <a:lnTo>
                  <a:pt x="1790410" y="0"/>
                </a:lnTo>
                <a:lnTo>
                  <a:pt x="583268" y="3240190"/>
                </a:lnTo>
                <a:lnTo>
                  <a:pt x="0" y="3240190"/>
                </a:lnTo>
                <a:close/>
              </a:path>
            </a:pathLst>
          </a:custGeom>
          <a:solidFill>
            <a:srgbClr val="FC3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FEA2F883-E9C0-4885-84B6-2471B5230864}"/>
              </a:ext>
            </a:extLst>
          </p:cNvPr>
          <p:cNvSpPr/>
          <p:nvPr/>
        </p:nvSpPr>
        <p:spPr>
          <a:xfrm>
            <a:off x="6511131" y="0"/>
            <a:ext cx="5077851" cy="5838300"/>
          </a:xfrm>
          <a:custGeom>
            <a:avLst/>
            <a:gdLst>
              <a:gd name="connsiteX0" fmla="*/ 3855964 w 4434376"/>
              <a:gd name="connsiteY0" fmla="*/ 0 h 5098459"/>
              <a:gd name="connsiteX1" fmla="*/ 4434376 w 4434376"/>
              <a:gd name="connsiteY1" fmla="*/ 0 h 5098459"/>
              <a:gd name="connsiteX2" fmla="*/ 3011194 w 4434376"/>
              <a:gd name="connsiteY2" fmla="*/ 3820081 h 5098459"/>
              <a:gd name="connsiteX3" fmla="*/ 2432782 w 4434376"/>
              <a:gd name="connsiteY3" fmla="*/ 3820081 h 5098459"/>
              <a:gd name="connsiteX4" fmla="*/ 3101511 w 4434376"/>
              <a:gd name="connsiteY4" fmla="*/ 0 h 5098459"/>
              <a:gd name="connsiteX5" fmla="*/ 3679924 w 4434376"/>
              <a:gd name="connsiteY5" fmla="*/ 0 h 5098459"/>
              <a:gd name="connsiteX6" fmla="*/ 1997920 w 4434376"/>
              <a:gd name="connsiteY6" fmla="*/ 4514807 h 5098459"/>
              <a:gd name="connsiteX7" fmla="*/ 1419507 w 4434376"/>
              <a:gd name="connsiteY7" fmla="*/ 4514807 h 5098459"/>
              <a:gd name="connsiteX8" fmla="*/ 2347060 w 4434376"/>
              <a:gd name="connsiteY8" fmla="*/ 0 h 5098459"/>
              <a:gd name="connsiteX9" fmla="*/ 2925473 w 4434376"/>
              <a:gd name="connsiteY9" fmla="*/ 0 h 5098459"/>
              <a:gd name="connsiteX10" fmla="*/ 1026027 w 4434376"/>
              <a:gd name="connsiteY10" fmla="*/ 5098459 h 5098459"/>
              <a:gd name="connsiteX11" fmla="*/ 447614 w 4434376"/>
              <a:gd name="connsiteY11" fmla="*/ 5098459 h 5098459"/>
              <a:gd name="connsiteX12" fmla="*/ 1592608 w 4434376"/>
              <a:gd name="connsiteY12" fmla="*/ 0 h 5098459"/>
              <a:gd name="connsiteX13" fmla="*/ 2171023 w 4434376"/>
              <a:gd name="connsiteY13" fmla="*/ 0 h 5098459"/>
              <a:gd name="connsiteX14" fmla="*/ 578413 w 4434376"/>
              <a:gd name="connsiteY14" fmla="*/ 4274849 h 5098459"/>
              <a:gd name="connsiteX15" fmla="*/ 0 w 4434376"/>
              <a:gd name="connsiteY15" fmla="*/ 4274849 h 509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34376" h="5098459">
                <a:moveTo>
                  <a:pt x="3855964" y="0"/>
                </a:moveTo>
                <a:lnTo>
                  <a:pt x="4434376" y="0"/>
                </a:lnTo>
                <a:lnTo>
                  <a:pt x="3011194" y="3820081"/>
                </a:lnTo>
                <a:lnTo>
                  <a:pt x="2432782" y="3820081"/>
                </a:lnTo>
                <a:close/>
                <a:moveTo>
                  <a:pt x="3101511" y="0"/>
                </a:moveTo>
                <a:lnTo>
                  <a:pt x="3679924" y="0"/>
                </a:lnTo>
                <a:lnTo>
                  <a:pt x="1997920" y="4514807"/>
                </a:lnTo>
                <a:lnTo>
                  <a:pt x="1419507" y="4514807"/>
                </a:lnTo>
                <a:close/>
                <a:moveTo>
                  <a:pt x="2347060" y="0"/>
                </a:moveTo>
                <a:lnTo>
                  <a:pt x="2925473" y="0"/>
                </a:lnTo>
                <a:lnTo>
                  <a:pt x="1026027" y="5098459"/>
                </a:lnTo>
                <a:lnTo>
                  <a:pt x="447614" y="5098459"/>
                </a:lnTo>
                <a:close/>
                <a:moveTo>
                  <a:pt x="1592608" y="0"/>
                </a:moveTo>
                <a:lnTo>
                  <a:pt x="2171023" y="0"/>
                </a:lnTo>
                <a:lnTo>
                  <a:pt x="578413" y="4274849"/>
                </a:lnTo>
                <a:lnTo>
                  <a:pt x="0" y="4274849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6391" r="-3620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D1C7B81D-869E-40E2-8B0F-F4791B194C2A}"/>
              </a:ext>
            </a:extLst>
          </p:cNvPr>
          <p:cNvSpPr/>
          <p:nvPr/>
        </p:nvSpPr>
        <p:spPr>
          <a:xfrm>
            <a:off x="6527751" y="492336"/>
            <a:ext cx="2050217" cy="3710376"/>
          </a:xfrm>
          <a:custGeom>
            <a:avLst/>
            <a:gdLst>
              <a:gd name="connsiteX0" fmla="*/ 1207142 w 1790410"/>
              <a:gd name="connsiteY0" fmla="*/ 0 h 3240190"/>
              <a:gd name="connsiteX1" fmla="*/ 1790410 w 1790410"/>
              <a:gd name="connsiteY1" fmla="*/ 0 h 3240190"/>
              <a:gd name="connsiteX2" fmla="*/ 583268 w 1790410"/>
              <a:gd name="connsiteY2" fmla="*/ 3240190 h 3240190"/>
              <a:gd name="connsiteX3" fmla="*/ 0 w 1790410"/>
              <a:gd name="connsiteY3" fmla="*/ 3240190 h 324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410" h="3240190">
                <a:moveTo>
                  <a:pt x="1207142" y="0"/>
                </a:moveTo>
                <a:lnTo>
                  <a:pt x="1790410" y="0"/>
                </a:lnTo>
                <a:lnTo>
                  <a:pt x="583268" y="3240190"/>
                </a:lnTo>
                <a:lnTo>
                  <a:pt x="0" y="3240190"/>
                </a:lnTo>
                <a:close/>
              </a:path>
            </a:pathLst>
          </a:custGeom>
          <a:solidFill>
            <a:srgbClr val="19C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DC49902-6DBD-4817-A640-366FD0F8B1E6}"/>
              </a:ext>
            </a:extLst>
          </p:cNvPr>
          <p:cNvSpPr txBox="1"/>
          <p:nvPr/>
        </p:nvSpPr>
        <p:spPr>
          <a:xfrm>
            <a:off x="1086718" y="2746204"/>
            <a:ext cx="5394618" cy="83099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4800" b="1" dirty="0">
                <a:solidFill>
                  <a:schemeClr val="bg1"/>
                </a:solidFill>
                <a:cs typeface="+mn-ea"/>
                <a:sym typeface="+mn-lt"/>
              </a:rPr>
              <a:t>Self introduction</a:t>
            </a:r>
            <a:endParaRPr lang="zh-CN" altLang="en-US" sz="48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0C4B6EBD-CF1E-4C6C-8EA6-A698EBE7399E}"/>
              </a:ext>
            </a:extLst>
          </p:cNvPr>
          <p:cNvCxnSpPr>
            <a:cxnSpLocks/>
          </p:cNvCxnSpPr>
          <p:nvPr/>
        </p:nvCxnSpPr>
        <p:spPr>
          <a:xfrm>
            <a:off x="1092199" y="3677221"/>
            <a:ext cx="4373163" cy="0"/>
          </a:xfrm>
          <a:prstGeom prst="line">
            <a:avLst/>
          </a:prstGeom>
          <a:ln w="19050">
            <a:solidFill>
              <a:srgbClr val="FC3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A0DAA2C-25AC-4B29-AC65-E5C3C061D3AF}"/>
              </a:ext>
            </a:extLst>
          </p:cNvPr>
          <p:cNvCxnSpPr>
            <a:cxnSpLocks/>
          </p:cNvCxnSpPr>
          <p:nvPr/>
        </p:nvCxnSpPr>
        <p:spPr>
          <a:xfrm>
            <a:off x="787399" y="3848671"/>
            <a:ext cx="38481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136BED85-7FD4-457C-83B1-509D990EE7AB}"/>
              </a:ext>
            </a:extLst>
          </p:cNvPr>
          <p:cNvSpPr txBox="1"/>
          <p:nvPr/>
        </p:nvSpPr>
        <p:spPr>
          <a:xfrm>
            <a:off x="1350490" y="1817323"/>
            <a:ext cx="4440710" cy="81458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4000" i="1" spc="300" dirty="0">
                <a:gradFill flip="none" rotWithShape="1">
                  <a:gsLst>
                    <a:gs pos="20000">
                      <a:srgbClr val="FC395B"/>
                    </a:gs>
                    <a:gs pos="84000">
                      <a:srgbClr val="63EBE1"/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PART 01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1022B67-DAF8-4416-BEE6-A7CED7743C05}"/>
              </a:ext>
            </a:extLst>
          </p:cNvPr>
          <p:cNvSpPr txBox="1"/>
          <p:nvPr/>
        </p:nvSpPr>
        <p:spPr>
          <a:xfrm>
            <a:off x="1086717" y="4020121"/>
            <a:ext cx="5077851" cy="5490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157006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1" grpId="0" animBg="1"/>
      <p:bldP spid="18" grpId="0"/>
      <p:bldP spid="21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任意多边形: 形状 3">
            <a:extLst>
              <a:ext uri="{FF2B5EF4-FFF2-40B4-BE49-F238E27FC236}">
                <a16:creationId xmlns:a16="http://schemas.microsoft.com/office/drawing/2014/main" id="{01FA4226-4325-4D8C-92EA-80FDEEAB2CC4}"/>
              </a:ext>
            </a:extLst>
          </p:cNvPr>
          <p:cNvSpPr/>
          <p:nvPr/>
        </p:nvSpPr>
        <p:spPr>
          <a:xfrm>
            <a:off x="3371850" y="3213436"/>
            <a:ext cx="1592149" cy="3168314"/>
          </a:xfrm>
          <a:custGeom>
            <a:avLst/>
            <a:gdLst>
              <a:gd name="connsiteX0" fmla="*/ 1255941 w 1694091"/>
              <a:gd name="connsiteY0" fmla="*/ 0 h 3371175"/>
              <a:gd name="connsiteX1" fmla="*/ 1694091 w 1694091"/>
              <a:gd name="connsiteY1" fmla="*/ 0 h 3371175"/>
              <a:gd name="connsiteX2" fmla="*/ 438150 w 1694091"/>
              <a:gd name="connsiteY2" fmla="*/ 3371175 h 3371175"/>
              <a:gd name="connsiteX3" fmla="*/ 0 w 1694091"/>
              <a:gd name="connsiteY3" fmla="*/ 3371175 h 337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4091" h="3371175">
                <a:moveTo>
                  <a:pt x="1255941" y="0"/>
                </a:moveTo>
                <a:lnTo>
                  <a:pt x="1694091" y="0"/>
                </a:lnTo>
                <a:lnTo>
                  <a:pt x="438150" y="3371175"/>
                </a:lnTo>
                <a:lnTo>
                  <a:pt x="0" y="3371175"/>
                </a:lnTo>
                <a:close/>
              </a:path>
            </a:pathLst>
          </a:custGeom>
          <a:solidFill>
            <a:srgbClr val="E9C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5" name="任意多边形: 形状 4">
            <a:extLst>
              <a:ext uri="{FF2B5EF4-FFF2-40B4-BE49-F238E27FC236}">
                <a16:creationId xmlns:a16="http://schemas.microsoft.com/office/drawing/2014/main" id="{40702754-F947-456F-A568-6B6F57AFE786}"/>
              </a:ext>
            </a:extLst>
          </p:cNvPr>
          <p:cNvSpPr/>
          <p:nvPr/>
        </p:nvSpPr>
        <p:spPr>
          <a:xfrm>
            <a:off x="2452825" y="476250"/>
            <a:ext cx="1592149" cy="3168314"/>
          </a:xfrm>
          <a:custGeom>
            <a:avLst/>
            <a:gdLst>
              <a:gd name="connsiteX0" fmla="*/ 1255941 w 1694091"/>
              <a:gd name="connsiteY0" fmla="*/ 0 h 3371175"/>
              <a:gd name="connsiteX1" fmla="*/ 1694091 w 1694091"/>
              <a:gd name="connsiteY1" fmla="*/ 0 h 3371175"/>
              <a:gd name="connsiteX2" fmla="*/ 438150 w 1694091"/>
              <a:gd name="connsiteY2" fmla="*/ 3371175 h 3371175"/>
              <a:gd name="connsiteX3" fmla="*/ 0 w 1694091"/>
              <a:gd name="connsiteY3" fmla="*/ 3371175 h 337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4091" h="3371175">
                <a:moveTo>
                  <a:pt x="1255941" y="0"/>
                </a:moveTo>
                <a:lnTo>
                  <a:pt x="1694091" y="0"/>
                </a:lnTo>
                <a:lnTo>
                  <a:pt x="438150" y="3371175"/>
                </a:lnTo>
                <a:lnTo>
                  <a:pt x="0" y="3371175"/>
                </a:lnTo>
                <a:close/>
              </a:path>
            </a:pathLst>
          </a:custGeom>
          <a:solidFill>
            <a:srgbClr val="FC3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2" name="任意多边形: 形状 1">
            <a:extLst>
              <a:ext uri="{FF2B5EF4-FFF2-40B4-BE49-F238E27FC236}">
                <a16:creationId xmlns:a16="http://schemas.microsoft.com/office/drawing/2014/main" id="{F21845D9-B2BC-4E40-9A2D-11F452B09A11}"/>
              </a:ext>
            </a:extLst>
          </p:cNvPr>
          <p:cNvSpPr/>
          <p:nvPr/>
        </p:nvSpPr>
        <p:spPr>
          <a:xfrm>
            <a:off x="2013000" y="0"/>
            <a:ext cx="3446299" cy="6857999"/>
          </a:xfrm>
          <a:custGeom>
            <a:avLst/>
            <a:gdLst>
              <a:gd name="connsiteX0" fmla="*/ 1255941 w 1694091"/>
              <a:gd name="connsiteY0" fmla="*/ 0 h 3371175"/>
              <a:gd name="connsiteX1" fmla="*/ 1694091 w 1694091"/>
              <a:gd name="connsiteY1" fmla="*/ 0 h 3371175"/>
              <a:gd name="connsiteX2" fmla="*/ 438150 w 1694091"/>
              <a:gd name="connsiteY2" fmla="*/ 3371175 h 3371175"/>
              <a:gd name="connsiteX3" fmla="*/ 0 w 1694091"/>
              <a:gd name="connsiteY3" fmla="*/ 3371175 h 3371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94091" h="3371175">
                <a:moveTo>
                  <a:pt x="1255941" y="0"/>
                </a:moveTo>
                <a:lnTo>
                  <a:pt x="1694091" y="0"/>
                </a:lnTo>
                <a:lnTo>
                  <a:pt x="438150" y="3371175"/>
                </a:lnTo>
                <a:lnTo>
                  <a:pt x="0" y="3371175"/>
                </a:lnTo>
                <a:close/>
              </a:path>
            </a:pathLst>
          </a:custGeom>
          <a:solidFill>
            <a:srgbClr val="19C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AE5B5857-F7E7-4EDA-B542-5EF9A37EB1CA}"/>
              </a:ext>
            </a:extLst>
          </p:cNvPr>
          <p:cNvSpPr/>
          <p:nvPr/>
        </p:nvSpPr>
        <p:spPr>
          <a:xfrm>
            <a:off x="2135949" y="1828800"/>
            <a:ext cx="3200400" cy="3200400"/>
          </a:xfrm>
          <a:prstGeom prst="ellipse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  <a:ln w="76200">
            <a:solidFill>
              <a:srgbClr val="19C0B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3FE87374-5631-46C1-ADB3-FCF7D94EEC0B}"/>
              </a:ext>
            </a:extLst>
          </p:cNvPr>
          <p:cNvSpPr txBox="1"/>
          <p:nvPr/>
        </p:nvSpPr>
        <p:spPr>
          <a:xfrm>
            <a:off x="6213449" y="2467362"/>
            <a:ext cx="349005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NAME</a:t>
            </a:r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JOHN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1F9116FA-1521-441D-A123-17FF71F8C74F}"/>
              </a:ext>
            </a:extLst>
          </p:cNvPr>
          <p:cNvSpPr txBox="1"/>
          <p:nvPr/>
        </p:nvSpPr>
        <p:spPr>
          <a:xfrm>
            <a:off x="6272630" y="1996937"/>
            <a:ext cx="2442745" cy="5447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2400" i="1" spc="300" dirty="0">
                <a:gradFill flip="none" rotWithShape="1">
                  <a:gsLst>
                    <a:gs pos="20000">
                      <a:srgbClr val="FC395B"/>
                    </a:gs>
                    <a:gs pos="84000">
                      <a:srgbClr val="63EBE1"/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ABOUT ME</a:t>
            </a: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48CAF50F-11BC-4A14-AAAE-48CF37E4C696}"/>
              </a:ext>
            </a:extLst>
          </p:cNvPr>
          <p:cNvSpPr txBox="1"/>
          <p:nvPr/>
        </p:nvSpPr>
        <p:spPr>
          <a:xfrm>
            <a:off x="6263105" y="4329438"/>
            <a:ext cx="4440710" cy="5490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3B22B90A-3AF5-4CBC-96A6-986368E5E483}"/>
              </a:ext>
            </a:extLst>
          </p:cNvPr>
          <p:cNvGrpSpPr/>
          <p:nvPr/>
        </p:nvGrpSpPr>
        <p:grpSpPr>
          <a:xfrm>
            <a:off x="6251548" y="3121313"/>
            <a:ext cx="3927451" cy="1017928"/>
            <a:chOff x="6251548" y="3121313"/>
            <a:chExt cx="3927451" cy="1017928"/>
          </a:xfrm>
        </p:grpSpPr>
        <p:sp>
          <p:nvSpPr>
            <p:cNvPr id="8" name="文本框 7">
              <a:extLst>
                <a:ext uri="{FF2B5EF4-FFF2-40B4-BE49-F238E27FC236}">
                  <a16:creationId xmlns:a16="http://schemas.microsoft.com/office/drawing/2014/main" id="{3545378A-A005-48D4-B08F-FA91EC422EDE}"/>
                </a:ext>
              </a:extLst>
            </p:cNvPr>
            <p:cNvSpPr txBox="1"/>
            <p:nvPr/>
          </p:nvSpPr>
          <p:spPr>
            <a:xfrm>
              <a:off x="6251548" y="3310622"/>
              <a:ext cx="14446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Gender 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Man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9" name="文本框 8">
              <a:extLst>
                <a:ext uri="{FF2B5EF4-FFF2-40B4-BE49-F238E27FC236}">
                  <a16:creationId xmlns:a16="http://schemas.microsoft.com/office/drawing/2014/main" id="{68304E90-E792-45B8-A2ED-B8F50E7C8AAF}"/>
                </a:ext>
              </a:extLst>
            </p:cNvPr>
            <p:cNvSpPr txBox="1"/>
            <p:nvPr/>
          </p:nvSpPr>
          <p:spPr>
            <a:xfrm>
              <a:off x="7993049" y="3310622"/>
              <a:ext cx="14446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Age 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1992.07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0" name="文本框 9">
              <a:extLst>
                <a:ext uri="{FF2B5EF4-FFF2-40B4-BE49-F238E27FC236}">
                  <a16:creationId xmlns:a16="http://schemas.microsoft.com/office/drawing/2014/main" id="{32C4E37A-75A9-414D-891A-AC5628577373}"/>
                </a:ext>
              </a:extLst>
            </p:cNvPr>
            <p:cNvSpPr txBox="1"/>
            <p:nvPr/>
          </p:nvSpPr>
          <p:spPr>
            <a:xfrm>
              <a:off x="6251548" y="3736518"/>
              <a:ext cx="177388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Specialty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XXXX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11" name="文本框 10">
              <a:extLst>
                <a:ext uri="{FF2B5EF4-FFF2-40B4-BE49-F238E27FC236}">
                  <a16:creationId xmlns:a16="http://schemas.microsoft.com/office/drawing/2014/main" id="{E10E220D-566D-4B1D-8A99-29DAA30BEE82}"/>
                </a:ext>
              </a:extLst>
            </p:cNvPr>
            <p:cNvSpPr txBox="1"/>
            <p:nvPr/>
          </p:nvSpPr>
          <p:spPr>
            <a:xfrm>
              <a:off x="7993048" y="3736518"/>
              <a:ext cx="2185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Telephone </a:t>
              </a:r>
              <a:r>
                <a:rPr lang="zh-CN" altLang="en-US" sz="1400" dirty="0">
                  <a:solidFill>
                    <a:schemeClr val="bg1"/>
                  </a:solidFill>
                  <a:cs typeface="+mn-ea"/>
                  <a:sym typeface="+mn-lt"/>
                </a:rPr>
                <a:t>：</a:t>
              </a: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1234567</a:t>
              </a:r>
              <a:endParaRPr lang="zh-CN" altLang="en-US" sz="1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cxnSp>
          <p:nvCxnSpPr>
            <p:cNvPr id="13" name="直接连接符 12">
              <a:extLst>
                <a:ext uri="{FF2B5EF4-FFF2-40B4-BE49-F238E27FC236}">
                  <a16:creationId xmlns:a16="http://schemas.microsoft.com/office/drawing/2014/main" id="{74F9CB5E-702D-43C4-AD03-AC88E009D16E}"/>
                </a:ext>
              </a:extLst>
            </p:cNvPr>
            <p:cNvCxnSpPr>
              <a:cxnSpLocks/>
            </p:cNvCxnSpPr>
            <p:nvPr/>
          </p:nvCxnSpPr>
          <p:spPr>
            <a:xfrm>
              <a:off x="6345555" y="3121313"/>
              <a:ext cx="3421380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直接连接符 14">
              <a:extLst>
                <a:ext uri="{FF2B5EF4-FFF2-40B4-BE49-F238E27FC236}">
                  <a16:creationId xmlns:a16="http://schemas.microsoft.com/office/drawing/2014/main" id="{7178E9C9-A5E9-448A-9632-24DD6A9974FB}"/>
                </a:ext>
              </a:extLst>
            </p:cNvPr>
            <p:cNvCxnSpPr>
              <a:cxnSpLocks/>
            </p:cNvCxnSpPr>
            <p:nvPr/>
          </p:nvCxnSpPr>
          <p:spPr>
            <a:xfrm>
              <a:off x="6345555" y="3710771"/>
              <a:ext cx="3421380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直接连接符 15">
              <a:extLst>
                <a:ext uri="{FF2B5EF4-FFF2-40B4-BE49-F238E27FC236}">
                  <a16:creationId xmlns:a16="http://schemas.microsoft.com/office/drawing/2014/main" id="{38C00989-10BC-4BC0-BBB2-57BE54088E6B}"/>
                </a:ext>
              </a:extLst>
            </p:cNvPr>
            <p:cNvCxnSpPr>
              <a:cxnSpLocks/>
            </p:cNvCxnSpPr>
            <p:nvPr/>
          </p:nvCxnSpPr>
          <p:spPr>
            <a:xfrm>
              <a:off x="6345555" y="4139241"/>
              <a:ext cx="3421380" cy="0"/>
            </a:xfrm>
            <a:prstGeom prst="line">
              <a:avLst/>
            </a:prstGeom>
            <a:ln w="127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51411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2" grpId="0" animBg="1"/>
      <p:bldP spid="3" grpId="0" animBg="1"/>
      <p:bldP spid="6" grpId="0"/>
      <p:bldP spid="7" grpId="0"/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oup 25">
            <a:extLst>
              <a:ext uri="{FF2B5EF4-FFF2-40B4-BE49-F238E27FC236}">
                <a16:creationId xmlns:a16="http://schemas.microsoft.com/office/drawing/2014/main" id="{DCF32122-240E-48FC-9085-5C8ED1EFBC6F}"/>
              </a:ext>
            </a:extLst>
          </p:cNvPr>
          <p:cNvGrpSpPr/>
          <p:nvPr/>
        </p:nvGrpSpPr>
        <p:grpSpPr>
          <a:xfrm>
            <a:off x="3352798" y="3941533"/>
            <a:ext cx="5626101" cy="2916468"/>
            <a:chOff x="2410611" y="3043709"/>
            <a:chExt cx="7358078" cy="3814291"/>
          </a:xfrm>
        </p:grpSpPr>
        <p:sp>
          <p:nvSpPr>
            <p:cNvPr id="79" name="ïŝļïḓé">
              <a:extLst>
                <a:ext uri="{FF2B5EF4-FFF2-40B4-BE49-F238E27FC236}">
                  <a16:creationId xmlns:a16="http://schemas.microsoft.com/office/drawing/2014/main" id="{C2BB8E11-AB85-43B8-ACF5-34EBAA9EB36C}"/>
                </a:ext>
              </a:extLst>
            </p:cNvPr>
            <p:cNvSpPr/>
            <p:nvPr/>
          </p:nvSpPr>
          <p:spPr>
            <a:xfrm>
              <a:off x="6321320" y="4172551"/>
              <a:ext cx="2571477" cy="2685449"/>
            </a:xfrm>
            <a:prstGeom prst="triangle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0" name="íṥḻíḓè">
              <a:extLst>
                <a:ext uri="{FF2B5EF4-FFF2-40B4-BE49-F238E27FC236}">
                  <a16:creationId xmlns:a16="http://schemas.microsoft.com/office/drawing/2014/main" id="{3D2D404C-2C24-4844-874F-6E4E15FDEAFD}"/>
                </a:ext>
              </a:extLst>
            </p:cNvPr>
            <p:cNvSpPr/>
            <p:nvPr/>
          </p:nvSpPr>
          <p:spPr>
            <a:xfrm>
              <a:off x="3438344" y="5240494"/>
              <a:ext cx="1548858" cy="1617506"/>
            </a:xfrm>
            <a:prstGeom prst="triangle">
              <a:avLst/>
            </a:prstGeom>
            <a:solidFill>
              <a:schemeClr val="tx1">
                <a:lumMod val="65000"/>
                <a:lumOff val="35000"/>
                <a:alpha val="50000"/>
              </a:schemeClr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endParaRPr lang="zh-CN" altLang="en-US" sz="2000" b="1" i="1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1" name="iṧliḋé">
              <a:extLst>
                <a:ext uri="{FF2B5EF4-FFF2-40B4-BE49-F238E27FC236}">
                  <a16:creationId xmlns:a16="http://schemas.microsoft.com/office/drawing/2014/main" id="{8767490B-2722-4016-9808-9726734AFAF8}"/>
                </a:ext>
              </a:extLst>
            </p:cNvPr>
            <p:cNvSpPr/>
            <p:nvPr/>
          </p:nvSpPr>
          <p:spPr>
            <a:xfrm>
              <a:off x="2410611" y="4646076"/>
              <a:ext cx="2118049" cy="2211924"/>
            </a:xfrm>
            <a:prstGeom prst="triangle">
              <a:avLst/>
            </a:prstGeom>
            <a:solidFill>
              <a:srgbClr val="19C0B4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endParaRPr lang="zh-CN" altLang="en-US" sz="2400" i="1" u="sng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2" name="iṩḷidé">
              <a:extLst>
                <a:ext uri="{FF2B5EF4-FFF2-40B4-BE49-F238E27FC236}">
                  <a16:creationId xmlns:a16="http://schemas.microsoft.com/office/drawing/2014/main" id="{D746F47F-CF5F-4D0E-9CBA-BB542DAC743A}"/>
                </a:ext>
              </a:extLst>
            </p:cNvPr>
            <p:cNvSpPr/>
            <p:nvPr/>
          </p:nvSpPr>
          <p:spPr>
            <a:xfrm>
              <a:off x="4396014" y="3504638"/>
              <a:ext cx="3211043" cy="3353362"/>
            </a:xfrm>
            <a:prstGeom prst="triangle">
              <a:avLst/>
            </a:prstGeom>
            <a:solidFill>
              <a:srgbClr val="FC395B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endParaRPr lang="zh-CN" altLang="en-US" sz="2800" i="1" u="sng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83" name="îṥľíďê">
              <a:extLst>
                <a:ext uri="{FF2B5EF4-FFF2-40B4-BE49-F238E27FC236}">
                  <a16:creationId xmlns:a16="http://schemas.microsoft.com/office/drawing/2014/main" id="{8300065F-0B79-4E5B-AD1C-A4FAD9DAEB36}"/>
                </a:ext>
              </a:extLst>
            </p:cNvPr>
            <p:cNvSpPr/>
            <p:nvPr/>
          </p:nvSpPr>
          <p:spPr>
            <a:xfrm>
              <a:off x="7197212" y="4172551"/>
              <a:ext cx="2571477" cy="2685449"/>
            </a:xfrm>
            <a:prstGeom prst="triangle">
              <a:avLst/>
            </a:prstGeom>
            <a:solidFill>
              <a:srgbClr val="E9C944"/>
            </a:solidFill>
            <a:ln w="3175">
              <a:noFill/>
              <a:prstDash val="solid"/>
              <a:round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rm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914354"/>
              <a:endParaRPr lang="zh-CN" altLang="en-US" sz="2400" i="1" u="sng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grpSp>
          <p:nvGrpSpPr>
            <p:cNvPr id="84" name="ïṧļîḓé">
              <a:extLst>
                <a:ext uri="{FF2B5EF4-FFF2-40B4-BE49-F238E27FC236}">
                  <a16:creationId xmlns:a16="http://schemas.microsoft.com/office/drawing/2014/main" id="{E43B987C-6913-48EC-846F-43E492EC212D}"/>
                </a:ext>
              </a:extLst>
            </p:cNvPr>
            <p:cNvGrpSpPr/>
            <p:nvPr/>
          </p:nvGrpSpPr>
          <p:grpSpPr>
            <a:xfrm>
              <a:off x="5391156" y="3043709"/>
              <a:ext cx="1220760" cy="1220760"/>
              <a:chOff x="5686728" y="3079644"/>
              <a:chExt cx="629615" cy="629616"/>
            </a:xfrm>
          </p:grpSpPr>
          <p:sp>
            <p:nvSpPr>
              <p:cNvPr id="91" name="ïSḷîḓé">
                <a:extLst>
                  <a:ext uri="{FF2B5EF4-FFF2-40B4-BE49-F238E27FC236}">
                    <a16:creationId xmlns:a16="http://schemas.microsoft.com/office/drawing/2014/main" id="{B90ACDA8-CE83-4302-AAD5-C621A6A5C054}"/>
                  </a:ext>
                </a:extLst>
              </p:cNvPr>
              <p:cNvSpPr/>
              <p:nvPr/>
            </p:nvSpPr>
            <p:spPr>
              <a:xfrm>
                <a:off x="5686728" y="3079644"/>
                <a:ext cx="629615" cy="629616"/>
              </a:xfrm>
              <a:prstGeom prst="ellipse">
                <a:avLst/>
              </a:prstGeom>
              <a:solidFill>
                <a:srgbClr val="FC395B"/>
              </a:solidFill>
              <a:ln w="38100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lang="zh-CN" alt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2" name="îşļïdé">
                <a:extLst>
                  <a:ext uri="{FF2B5EF4-FFF2-40B4-BE49-F238E27FC236}">
                    <a16:creationId xmlns:a16="http://schemas.microsoft.com/office/drawing/2014/main" id="{E176F08A-1D1B-477B-BB6F-4EAA3C631568}"/>
                  </a:ext>
                </a:extLst>
              </p:cNvPr>
              <p:cNvSpPr/>
              <p:nvPr/>
            </p:nvSpPr>
            <p:spPr>
              <a:xfrm>
                <a:off x="5892133" y="3285241"/>
                <a:ext cx="218804" cy="218420"/>
              </a:xfrm>
              <a:custGeom>
                <a:avLst/>
                <a:gdLst>
                  <a:gd name="connsiteX0" fmla="*/ 164777 w 604110"/>
                  <a:gd name="connsiteY0" fmla="*/ 264973 h 603052"/>
                  <a:gd name="connsiteX1" fmla="*/ 457609 w 604110"/>
                  <a:gd name="connsiteY1" fmla="*/ 264973 h 603052"/>
                  <a:gd name="connsiteX2" fmla="*/ 485066 w 604110"/>
                  <a:gd name="connsiteY2" fmla="*/ 292388 h 603052"/>
                  <a:gd name="connsiteX3" fmla="*/ 457609 w 604110"/>
                  <a:gd name="connsiteY3" fmla="*/ 319802 h 603052"/>
                  <a:gd name="connsiteX4" fmla="*/ 164777 w 604110"/>
                  <a:gd name="connsiteY4" fmla="*/ 319802 h 603052"/>
                  <a:gd name="connsiteX5" fmla="*/ 137320 w 604110"/>
                  <a:gd name="connsiteY5" fmla="*/ 292388 h 603052"/>
                  <a:gd name="connsiteX6" fmla="*/ 164777 w 604110"/>
                  <a:gd name="connsiteY6" fmla="*/ 264973 h 603052"/>
                  <a:gd name="connsiteX7" fmla="*/ 164777 w 604110"/>
                  <a:gd name="connsiteY7" fmla="*/ 137038 h 603052"/>
                  <a:gd name="connsiteX8" fmla="*/ 457609 w 604110"/>
                  <a:gd name="connsiteY8" fmla="*/ 137038 h 603052"/>
                  <a:gd name="connsiteX9" fmla="*/ 485066 w 604110"/>
                  <a:gd name="connsiteY9" fmla="*/ 164453 h 603052"/>
                  <a:gd name="connsiteX10" fmla="*/ 457609 w 604110"/>
                  <a:gd name="connsiteY10" fmla="*/ 191867 h 603052"/>
                  <a:gd name="connsiteX11" fmla="*/ 164777 w 604110"/>
                  <a:gd name="connsiteY11" fmla="*/ 191867 h 603052"/>
                  <a:gd name="connsiteX12" fmla="*/ 137320 w 604110"/>
                  <a:gd name="connsiteY12" fmla="*/ 164453 h 603052"/>
                  <a:gd name="connsiteX13" fmla="*/ 164777 w 604110"/>
                  <a:gd name="connsiteY13" fmla="*/ 137038 h 603052"/>
                  <a:gd name="connsiteX14" fmla="*/ 54919 w 604110"/>
                  <a:gd name="connsiteY14" fmla="*/ 54823 h 603052"/>
                  <a:gd name="connsiteX15" fmla="*/ 54919 w 604110"/>
                  <a:gd name="connsiteY15" fmla="*/ 420355 h 603052"/>
                  <a:gd name="connsiteX16" fmla="*/ 137298 w 604110"/>
                  <a:gd name="connsiteY16" fmla="*/ 420355 h 603052"/>
                  <a:gd name="connsiteX17" fmla="*/ 164757 w 604110"/>
                  <a:gd name="connsiteY17" fmla="*/ 447766 h 603052"/>
                  <a:gd name="connsiteX18" fmla="*/ 164757 w 604110"/>
                  <a:gd name="connsiteY18" fmla="*/ 523011 h 603052"/>
                  <a:gd name="connsiteX19" fmla="*/ 304664 w 604110"/>
                  <a:gd name="connsiteY19" fmla="*/ 425289 h 603052"/>
                  <a:gd name="connsiteX20" fmla="*/ 320316 w 604110"/>
                  <a:gd name="connsiteY20" fmla="*/ 420355 h 603052"/>
                  <a:gd name="connsiteX21" fmla="*/ 549191 w 604110"/>
                  <a:gd name="connsiteY21" fmla="*/ 420355 h 603052"/>
                  <a:gd name="connsiteX22" fmla="*/ 549191 w 604110"/>
                  <a:gd name="connsiteY22" fmla="*/ 54823 h 603052"/>
                  <a:gd name="connsiteX23" fmla="*/ 27460 w 604110"/>
                  <a:gd name="connsiteY23" fmla="*/ 0 h 603052"/>
                  <a:gd name="connsiteX24" fmla="*/ 576650 w 604110"/>
                  <a:gd name="connsiteY24" fmla="*/ 0 h 603052"/>
                  <a:gd name="connsiteX25" fmla="*/ 604110 w 604110"/>
                  <a:gd name="connsiteY25" fmla="*/ 27411 h 603052"/>
                  <a:gd name="connsiteX26" fmla="*/ 604110 w 604110"/>
                  <a:gd name="connsiteY26" fmla="*/ 447766 h 603052"/>
                  <a:gd name="connsiteX27" fmla="*/ 576650 w 604110"/>
                  <a:gd name="connsiteY27" fmla="*/ 475178 h 603052"/>
                  <a:gd name="connsiteX28" fmla="*/ 328965 w 604110"/>
                  <a:gd name="connsiteY28" fmla="*/ 475178 h 603052"/>
                  <a:gd name="connsiteX29" fmla="*/ 153087 w 604110"/>
                  <a:gd name="connsiteY29" fmla="*/ 598118 h 603052"/>
                  <a:gd name="connsiteX30" fmla="*/ 137298 w 604110"/>
                  <a:gd name="connsiteY30" fmla="*/ 603052 h 603052"/>
                  <a:gd name="connsiteX31" fmla="*/ 124666 w 604110"/>
                  <a:gd name="connsiteY31" fmla="*/ 599900 h 603052"/>
                  <a:gd name="connsiteX32" fmla="*/ 109838 w 604110"/>
                  <a:gd name="connsiteY32" fmla="*/ 575641 h 603052"/>
                  <a:gd name="connsiteX33" fmla="*/ 109838 w 604110"/>
                  <a:gd name="connsiteY33" fmla="*/ 475178 h 603052"/>
                  <a:gd name="connsiteX34" fmla="*/ 27460 w 604110"/>
                  <a:gd name="connsiteY34" fmla="*/ 475178 h 603052"/>
                  <a:gd name="connsiteX35" fmla="*/ 0 w 604110"/>
                  <a:gd name="connsiteY35" fmla="*/ 447766 h 603052"/>
                  <a:gd name="connsiteX36" fmla="*/ 0 w 604110"/>
                  <a:gd name="connsiteY36" fmla="*/ 27411 h 603052"/>
                  <a:gd name="connsiteX37" fmla="*/ 27460 w 604110"/>
                  <a:gd name="connsiteY37" fmla="*/ 0 h 603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04110" h="603052">
                    <a:moveTo>
                      <a:pt x="164777" y="264973"/>
                    </a:moveTo>
                    <a:lnTo>
                      <a:pt x="457609" y="264973"/>
                    </a:lnTo>
                    <a:cubicBezTo>
                      <a:pt x="472848" y="264973"/>
                      <a:pt x="485066" y="277310"/>
                      <a:pt x="485066" y="292388"/>
                    </a:cubicBezTo>
                    <a:cubicBezTo>
                      <a:pt x="485066" y="307603"/>
                      <a:pt x="472848" y="319802"/>
                      <a:pt x="457609" y="319802"/>
                    </a:cubicBezTo>
                    <a:lnTo>
                      <a:pt x="164777" y="319802"/>
                    </a:lnTo>
                    <a:cubicBezTo>
                      <a:pt x="149676" y="319802"/>
                      <a:pt x="137320" y="307603"/>
                      <a:pt x="137320" y="292388"/>
                    </a:cubicBezTo>
                    <a:cubicBezTo>
                      <a:pt x="137320" y="277310"/>
                      <a:pt x="149676" y="264973"/>
                      <a:pt x="164777" y="264973"/>
                    </a:cubicBezTo>
                    <a:close/>
                    <a:moveTo>
                      <a:pt x="164777" y="137038"/>
                    </a:moveTo>
                    <a:lnTo>
                      <a:pt x="457609" y="137038"/>
                    </a:lnTo>
                    <a:cubicBezTo>
                      <a:pt x="472848" y="137038"/>
                      <a:pt x="485066" y="149375"/>
                      <a:pt x="485066" y="164453"/>
                    </a:cubicBezTo>
                    <a:cubicBezTo>
                      <a:pt x="485066" y="179531"/>
                      <a:pt x="472848" y="191867"/>
                      <a:pt x="457609" y="191867"/>
                    </a:cubicBezTo>
                    <a:lnTo>
                      <a:pt x="164777" y="191867"/>
                    </a:lnTo>
                    <a:cubicBezTo>
                      <a:pt x="149676" y="191867"/>
                      <a:pt x="137320" y="179531"/>
                      <a:pt x="137320" y="164453"/>
                    </a:cubicBezTo>
                    <a:cubicBezTo>
                      <a:pt x="137320" y="149375"/>
                      <a:pt x="149676" y="137038"/>
                      <a:pt x="164777" y="137038"/>
                    </a:cubicBezTo>
                    <a:close/>
                    <a:moveTo>
                      <a:pt x="54919" y="54823"/>
                    </a:moveTo>
                    <a:lnTo>
                      <a:pt x="54919" y="420355"/>
                    </a:lnTo>
                    <a:lnTo>
                      <a:pt x="137298" y="420355"/>
                    </a:lnTo>
                    <a:cubicBezTo>
                      <a:pt x="152401" y="420355"/>
                      <a:pt x="164757" y="432553"/>
                      <a:pt x="164757" y="447766"/>
                    </a:cubicBezTo>
                    <a:lnTo>
                      <a:pt x="164757" y="523011"/>
                    </a:lnTo>
                    <a:lnTo>
                      <a:pt x="304664" y="425289"/>
                    </a:lnTo>
                    <a:cubicBezTo>
                      <a:pt x="309194" y="422000"/>
                      <a:pt x="314686" y="420355"/>
                      <a:pt x="320316" y="420355"/>
                    </a:cubicBezTo>
                    <a:lnTo>
                      <a:pt x="549191" y="420355"/>
                    </a:lnTo>
                    <a:lnTo>
                      <a:pt x="549191" y="54823"/>
                    </a:lnTo>
                    <a:close/>
                    <a:moveTo>
                      <a:pt x="27460" y="0"/>
                    </a:moveTo>
                    <a:lnTo>
                      <a:pt x="576650" y="0"/>
                    </a:lnTo>
                    <a:cubicBezTo>
                      <a:pt x="591753" y="0"/>
                      <a:pt x="604110" y="12335"/>
                      <a:pt x="604110" y="27411"/>
                    </a:cubicBezTo>
                    <a:lnTo>
                      <a:pt x="604110" y="447766"/>
                    </a:lnTo>
                    <a:cubicBezTo>
                      <a:pt x="604110" y="462843"/>
                      <a:pt x="591753" y="475178"/>
                      <a:pt x="576650" y="475178"/>
                    </a:cubicBezTo>
                    <a:lnTo>
                      <a:pt x="328965" y="475178"/>
                    </a:lnTo>
                    <a:lnTo>
                      <a:pt x="153087" y="598118"/>
                    </a:lnTo>
                    <a:cubicBezTo>
                      <a:pt x="148282" y="601408"/>
                      <a:pt x="142790" y="603052"/>
                      <a:pt x="137298" y="603052"/>
                    </a:cubicBezTo>
                    <a:cubicBezTo>
                      <a:pt x="132904" y="603052"/>
                      <a:pt x="128648" y="602093"/>
                      <a:pt x="124666" y="599900"/>
                    </a:cubicBezTo>
                    <a:cubicBezTo>
                      <a:pt x="115467" y="595240"/>
                      <a:pt x="109838" y="585920"/>
                      <a:pt x="109838" y="575641"/>
                    </a:cubicBezTo>
                    <a:lnTo>
                      <a:pt x="109838" y="475178"/>
                    </a:lnTo>
                    <a:lnTo>
                      <a:pt x="27460" y="475178"/>
                    </a:lnTo>
                    <a:cubicBezTo>
                      <a:pt x="12357" y="475178"/>
                      <a:pt x="0" y="462843"/>
                      <a:pt x="0" y="447766"/>
                    </a:cubicBezTo>
                    <a:lnTo>
                      <a:pt x="0" y="27411"/>
                    </a:lnTo>
                    <a:cubicBezTo>
                      <a:pt x="0" y="12335"/>
                      <a:pt x="12357" y="0"/>
                      <a:pt x="2746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9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lang="zh-CN" altLang="en-US" sz="2000" b="1" i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5" name="îṥḻîḑê">
              <a:extLst>
                <a:ext uri="{FF2B5EF4-FFF2-40B4-BE49-F238E27FC236}">
                  <a16:creationId xmlns:a16="http://schemas.microsoft.com/office/drawing/2014/main" id="{9E4D1429-7F6B-411B-B9E6-2762ECD87EA7}"/>
                </a:ext>
              </a:extLst>
            </p:cNvPr>
            <p:cNvGrpSpPr/>
            <p:nvPr/>
          </p:nvGrpSpPr>
          <p:grpSpPr>
            <a:xfrm>
              <a:off x="7872571" y="3711622"/>
              <a:ext cx="1220760" cy="1220760"/>
              <a:chOff x="8168143" y="3747557"/>
              <a:chExt cx="629615" cy="629616"/>
            </a:xfrm>
          </p:grpSpPr>
          <p:sp>
            <p:nvSpPr>
              <p:cNvPr id="89" name="iślîḓe">
                <a:extLst>
                  <a:ext uri="{FF2B5EF4-FFF2-40B4-BE49-F238E27FC236}">
                    <a16:creationId xmlns:a16="http://schemas.microsoft.com/office/drawing/2014/main" id="{C2C39CE5-A602-446C-B977-17B90D19B148}"/>
                  </a:ext>
                </a:extLst>
              </p:cNvPr>
              <p:cNvSpPr/>
              <p:nvPr/>
            </p:nvSpPr>
            <p:spPr>
              <a:xfrm>
                <a:off x="8168143" y="3747557"/>
                <a:ext cx="629615" cy="629616"/>
              </a:xfrm>
              <a:prstGeom prst="ellipse">
                <a:avLst/>
              </a:prstGeom>
              <a:solidFill>
                <a:srgbClr val="E9C944"/>
              </a:solidFill>
              <a:ln w="38100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lang="zh-CN" alt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90" name="ïšḻiḍe">
                <a:extLst>
                  <a:ext uri="{FF2B5EF4-FFF2-40B4-BE49-F238E27FC236}">
                    <a16:creationId xmlns:a16="http://schemas.microsoft.com/office/drawing/2014/main" id="{BDC8BD22-B890-4EAA-9DA8-0A90BE725E93}"/>
                  </a:ext>
                </a:extLst>
              </p:cNvPr>
              <p:cNvSpPr/>
              <p:nvPr/>
            </p:nvSpPr>
            <p:spPr>
              <a:xfrm>
                <a:off x="8360255" y="3974880"/>
                <a:ext cx="245390" cy="174968"/>
              </a:xfrm>
              <a:custGeom>
                <a:avLst/>
                <a:gdLst>
                  <a:gd name="connsiteX0" fmla="*/ 206677 w 567167"/>
                  <a:gd name="connsiteY0" fmla="*/ 136244 h 404402"/>
                  <a:gd name="connsiteX1" fmla="*/ 140655 w 567167"/>
                  <a:gd name="connsiteY1" fmla="*/ 202208 h 404402"/>
                  <a:gd name="connsiteX2" fmla="*/ 206677 w 567167"/>
                  <a:gd name="connsiteY2" fmla="*/ 266738 h 404402"/>
                  <a:gd name="connsiteX3" fmla="*/ 272699 w 567167"/>
                  <a:gd name="connsiteY3" fmla="*/ 202208 h 404402"/>
                  <a:gd name="connsiteX4" fmla="*/ 206677 w 567167"/>
                  <a:gd name="connsiteY4" fmla="*/ 136244 h 404402"/>
                  <a:gd name="connsiteX5" fmla="*/ 459789 w 567167"/>
                  <a:gd name="connsiteY5" fmla="*/ 65329 h 404402"/>
                  <a:gd name="connsiteX6" fmla="*/ 442203 w 567167"/>
                  <a:gd name="connsiteY6" fmla="*/ 81823 h 404402"/>
                  <a:gd name="connsiteX7" fmla="*/ 457995 w 567167"/>
                  <a:gd name="connsiteY7" fmla="*/ 123417 h 404402"/>
                  <a:gd name="connsiteX8" fmla="*/ 501062 w 567167"/>
                  <a:gd name="connsiteY8" fmla="*/ 107640 h 404402"/>
                  <a:gd name="connsiteX9" fmla="*/ 483835 w 567167"/>
                  <a:gd name="connsiteY9" fmla="*/ 66046 h 404402"/>
                  <a:gd name="connsiteX10" fmla="*/ 459789 w 567167"/>
                  <a:gd name="connsiteY10" fmla="*/ 65329 h 404402"/>
                  <a:gd name="connsiteX11" fmla="*/ 445075 w 567167"/>
                  <a:gd name="connsiteY11" fmla="*/ 69 h 404402"/>
                  <a:gd name="connsiteX12" fmla="*/ 466608 w 567167"/>
                  <a:gd name="connsiteY12" fmla="*/ 20149 h 404402"/>
                  <a:gd name="connsiteX13" fmla="*/ 479528 w 567167"/>
                  <a:gd name="connsiteY13" fmla="*/ 21583 h 404402"/>
                  <a:gd name="connsiteX14" fmla="*/ 501062 w 567167"/>
                  <a:gd name="connsiteY14" fmla="*/ 1504 h 404402"/>
                  <a:gd name="connsiteX15" fmla="*/ 521160 w 567167"/>
                  <a:gd name="connsiteY15" fmla="*/ 10109 h 404402"/>
                  <a:gd name="connsiteX16" fmla="*/ 521160 w 567167"/>
                  <a:gd name="connsiteY16" fmla="*/ 40229 h 404402"/>
                  <a:gd name="connsiteX17" fmla="*/ 529774 w 567167"/>
                  <a:gd name="connsiteY17" fmla="*/ 48835 h 404402"/>
                  <a:gd name="connsiteX18" fmla="*/ 559921 w 567167"/>
                  <a:gd name="connsiteY18" fmla="*/ 50269 h 404402"/>
                  <a:gd name="connsiteX19" fmla="*/ 567099 w 567167"/>
                  <a:gd name="connsiteY19" fmla="*/ 70349 h 404402"/>
                  <a:gd name="connsiteX20" fmla="*/ 547001 w 567167"/>
                  <a:gd name="connsiteY20" fmla="*/ 90429 h 404402"/>
                  <a:gd name="connsiteX21" fmla="*/ 547001 w 567167"/>
                  <a:gd name="connsiteY21" fmla="*/ 103337 h 404402"/>
                  <a:gd name="connsiteX22" fmla="*/ 567099 w 567167"/>
                  <a:gd name="connsiteY22" fmla="*/ 124851 h 404402"/>
                  <a:gd name="connsiteX23" fmla="*/ 558485 w 567167"/>
                  <a:gd name="connsiteY23" fmla="*/ 144931 h 404402"/>
                  <a:gd name="connsiteX24" fmla="*/ 528338 w 567167"/>
                  <a:gd name="connsiteY24" fmla="*/ 144931 h 404402"/>
                  <a:gd name="connsiteX25" fmla="*/ 518289 w 567167"/>
                  <a:gd name="connsiteY25" fmla="*/ 153537 h 404402"/>
                  <a:gd name="connsiteX26" fmla="*/ 518289 w 567167"/>
                  <a:gd name="connsiteY26" fmla="*/ 182222 h 404402"/>
                  <a:gd name="connsiteX27" fmla="*/ 498191 w 567167"/>
                  <a:gd name="connsiteY27" fmla="*/ 189394 h 404402"/>
                  <a:gd name="connsiteX28" fmla="*/ 476657 w 567167"/>
                  <a:gd name="connsiteY28" fmla="*/ 169314 h 404402"/>
                  <a:gd name="connsiteX29" fmla="*/ 463737 w 567167"/>
                  <a:gd name="connsiteY29" fmla="*/ 167880 h 404402"/>
                  <a:gd name="connsiteX30" fmla="*/ 442203 w 567167"/>
                  <a:gd name="connsiteY30" fmla="*/ 187959 h 404402"/>
                  <a:gd name="connsiteX31" fmla="*/ 422105 w 567167"/>
                  <a:gd name="connsiteY31" fmla="*/ 179354 h 404402"/>
                  <a:gd name="connsiteX32" fmla="*/ 422105 w 567167"/>
                  <a:gd name="connsiteY32" fmla="*/ 149234 h 404402"/>
                  <a:gd name="connsiteX33" fmla="*/ 413492 w 567167"/>
                  <a:gd name="connsiteY33" fmla="*/ 140628 h 404402"/>
                  <a:gd name="connsiteX34" fmla="*/ 383345 w 567167"/>
                  <a:gd name="connsiteY34" fmla="*/ 139194 h 404402"/>
                  <a:gd name="connsiteX35" fmla="*/ 374731 w 567167"/>
                  <a:gd name="connsiteY35" fmla="*/ 119114 h 404402"/>
                  <a:gd name="connsiteX36" fmla="*/ 396265 w 567167"/>
                  <a:gd name="connsiteY36" fmla="*/ 99034 h 404402"/>
                  <a:gd name="connsiteX37" fmla="*/ 396265 w 567167"/>
                  <a:gd name="connsiteY37" fmla="*/ 86126 h 404402"/>
                  <a:gd name="connsiteX38" fmla="*/ 376167 w 567167"/>
                  <a:gd name="connsiteY38" fmla="*/ 64612 h 404402"/>
                  <a:gd name="connsiteX39" fmla="*/ 384780 w 567167"/>
                  <a:gd name="connsiteY39" fmla="*/ 44532 h 404402"/>
                  <a:gd name="connsiteX40" fmla="*/ 414927 w 567167"/>
                  <a:gd name="connsiteY40" fmla="*/ 44532 h 404402"/>
                  <a:gd name="connsiteX41" fmla="*/ 423541 w 567167"/>
                  <a:gd name="connsiteY41" fmla="*/ 35926 h 404402"/>
                  <a:gd name="connsiteX42" fmla="*/ 424976 w 567167"/>
                  <a:gd name="connsiteY42" fmla="*/ 7241 h 404402"/>
                  <a:gd name="connsiteX43" fmla="*/ 182277 w 567167"/>
                  <a:gd name="connsiteY43" fmla="*/ 14 h 404402"/>
                  <a:gd name="connsiteX44" fmla="*/ 228206 w 567167"/>
                  <a:gd name="connsiteY44" fmla="*/ 14 h 404402"/>
                  <a:gd name="connsiteX45" fmla="*/ 254040 w 567167"/>
                  <a:gd name="connsiteY45" fmla="*/ 54506 h 404402"/>
                  <a:gd name="connsiteX46" fmla="*/ 278440 w 567167"/>
                  <a:gd name="connsiteY46" fmla="*/ 64544 h 404402"/>
                  <a:gd name="connsiteX47" fmla="*/ 335850 w 567167"/>
                  <a:gd name="connsiteY47" fmla="*/ 43034 h 404402"/>
                  <a:gd name="connsiteX48" fmla="*/ 367426 w 567167"/>
                  <a:gd name="connsiteY48" fmla="*/ 73148 h 404402"/>
                  <a:gd name="connsiteX49" fmla="*/ 345897 w 567167"/>
                  <a:gd name="connsiteY49" fmla="*/ 130508 h 404402"/>
                  <a:gd name="connsiteX50" fmla="*/ 355943 w 567167"/>
                  <a:gd name="connsiteY50" fmla="*/ 154886 h 404402"/>
                  <a:gd name="connsiteX51" fmla="*/ 413354 w 567167"/>
                  <a:gd name="connsiteY51" fmla="*/ 177830 h 404402"/>
                  <a:gd name="connsiteX52" fmla="*/ 413354 w 567167"/>
                  <a:gd name="connsiteY52" fmla="*/ 222284 h 404402"/>
                  <a:gd name="connsiteX53" fmla="*/ 355943 w 567167"/>
                  <a:gd name="connsiteY53" fmla="*/ 248096 h 404402"/>
                  <a:gd name="connsiteX54" fmla="*/ 345897 w 567167"/>
                  <a:gd name="connsiteY54" fmla="*/ 272474 h 404402"/>
                  <a:gd name="connsiteX55" fmla="*/ 368861 w 567167"/>
                  <a:gd name="connsiteY55" fmla="*/ 328400 h 404402"/>
                  <a:gd name="connsiteX56" fmla="*/ 337285 w 567167"/>
                  <a:gd name="connsiteY56" fmla="*/ 359948 h 404402"/>
                  <a:gd name="connsiteX57" fmla="*/ 279875 w 567167"/>
                  <a:gd name="connsiteY57" fmla="*/ 338438 h 404402"/>
                  <a:gd name="connsiteX58" fmla="*/ 254040 w 567167"/>
                  <a:gd name="connsiteY58" fmla="*/ 348476 h 404402"/>
                  <a:gd name="connsiteX59" fmla="*/ 229641 w 567167"/>
                  <a:gd name="connsiteY59" fmla="*/ 404402 h 404402"/>
                  <a:gd name="connsiteX60" fmla="*/ 185148 w 567167"/>
                  <a:gd name="connsiteY60" fmla="*/ 404402 h 404402"/>
                  <a:gd name="connsiteX61" fmla="*/ 159313 w 567167"/>
                  <a:gd name="connsiteY61" fmla="*/ 348476 h 404402"/>
                  <a:gd name="connsiteX62" fmla="*/ 133479 w 567167"/>
                  <a:gd name="connsiteY62" fmla="*/ 338438 h 404402"/>
                  <a:gd name="connsiteX63" fmla="*/ 77504 w 567167"/>
                  <a:gd name="connsiteY63" fmla="*/ 361382 h 404402"/>
                  <a:gd name="connsiteX64" fmla="*/ 44493 w 567167"/>
                  <a:gd name="connsiteY64" fmla="*/ 329834 h 404402"/>
                  <a:gd name="connsiteX65" fmla="*/ 67457 w 567167"/>
                  <a:gd name="connsiteY65" fmla="*/ 272474 h 404402"/>
                  <a:gd name="connsiteX66" fmla="*/ 57410 w 567167"/>
                  <a:gd name="connsiteY66" fmla="*/ 248096 h 404402"/>
                  <a:gd name="connsiteX67" fmla="*/ 0 w 567167"/>
                  <a:gd name="connsiteY67" fmla="*/ 225152 h 404402"/>
                  <a:gd name="connsiteX68" fmla="*/ 0 w 567167"/>
                  <a:gd name="connsiteY68" fmla="*/ 180698 h 404402"/>
                  <a:gd name="connsiteX69" fmla="*/ 55975 w 567167"/>
                  <a:gd name="connsiteY69" fmla="*/ 156320 h 404402"/>
                  <a:gd name="connsiteX70" fmla="*/ 67457 w 567167"/>
                  <a:gd name="connsiteY70" fmla="*/ 130508 h 404402"/>
                  <a:gd name="connsiteX71" fmla="*/ 43057 w 567167"/>
                  <a:gd name="connsiteY71" fmla="*/ 74582 h 404402"/>
                  <a:gd name="connsiteX72" fmla="*/ 76068 w 567167"/>
                  <a:gd name="connsiteY72" fmla="*/ 43034 h 404402"/>
                  <a:gd name="connsiteX73" fmla="*/ 133479 w 567167"/>
                  <a:gd name="connsiteY73" fmla="*/ 65978 h 404402"/>
                  <a:gd name="connsiteX74" fmla="*/ 159313 w 567167"/>
                  <a:gd name="connsiteY74" fmla="*/ 54506 h 404402"/>
                  <a:gd name="connsiteX75" fmla="*/ 182277 w 567167"/>
                  <a:gd name="connsiteY75" fmla="*/ 14 h 40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567167" h="404402">
                    <a:moveTo>
                      <a:pt x="206677" y="136244"/>
                    </a:moveTo>
                    <a:cubicBezTo>
                      <a:pt x="170795" y="136244"/>
                      <a:pt x="140655" y="166358"/>
                      <a:pt x="140655" y="202208"/>
                    </a:cubicBezTo>
                    <a:cubicBezTo>
                      <a:pt x="140655" y="236624"/>
                      <a:pt x="170795" y="266738"/>
                      <a:pt x="206677" y="266738"/>
                    </a:cubicBezTo>
                    <a:cubicBezTo>
                      <a:pt x="242558" y="266738"/>
                      <a:pt x="272699" y="238058"/>
                      <a:pt x="272699" y="202208"/>
                    </a:cubicBezTo>
                    <a:cubicBezTo>
                      <a:pt x="272699" y="166358"/>
                      <a:pt x="242558" y="136244"/>
                      <a:pt x="206677" y="136244"/>
                    </a:cubicBezTo>
                    <a:close/>
                    <a:moveTo>
                      <a:pt x="459789" y="65329"/>
                    </a:moveTo>
                    <a:cubicBezTo>
                      <a:pt x="452252" y="68197"/>
                      <a:pt x="445792" y="73935"/>
                      <a:pt x="442203" y="81823"/>
                    </a:cubicBezTo>
                    <a:cubicBezTo>
                      <a:pt x="435026" y="97600"/>
                      <a:pt x="442203" y="116246"/>
                      <a:pt x="457995" y="123417"/>
                    </a:cubicBezTo>
                    <a:cubicBezTo>
                      <a:pt x="475222" y="130588"/>
                      <a:pt x="493884" y="123417"/>
                      <a:pt x="501062" y="107640"/>
                    </a:cubicBezTo>
                    <a:cubicBezTo>
                      <a:pt x="506804" y="91863"/>
                      <a:pt x="499627" y="73217"/>
                      <a:pt x="483835" y="66046"/>
                    </a:cubicBezTo>
                    <a:cubicBezTo>
                      <a:pt x="475940" y="62460"/>
                      <a:pt x="467326" y="62460"/>
                      <a:pt x="459789" y="65329"/>
                    </a:cubicBezTo>
                    <a:close/>
                    <a:moveTo>
                      <a:pt x="445075" y="69"/>
                    </a:moveTo>
                    <a:cubicBezTo>
                      <a:pt x="446510" y="-1365"/>
                      <a:pt x="466608" y="20149"/>
                      <a:pt x="466608" y="20149"/>
                    </a:cubicBezTo>
                    <a:lnTo>
                      <a:pt x="479528" y="21583"/>
                    </a:lnTo>
                    <a:cubicBezTo>
                      <a:pt x="479528" y="21583"/>
                      <a:pt x="499627" y="69"/>
                      <a:pt x="501062" y="1504"/>
                    </a:cubicBezTo>
                    <a:lnTo>
                      <a:pt x="521160" y="10109"/>
                    </a:lnTo>
                    <a:cubicBezTo>
                      <a:pt x="522596" y="10109"/>
                      <a:pt x="521160" y="40229"/>
                      <a:pt x="521160" y="40229"/>
                    </a:cubicBezTo>
                    <a:lnTo>
                      <a:pt x="529774" y="48835"/>
                    </a:lnTo>
                    <a:cubicBezTo>
                      <a:pt x="529774" y="48835"/>
                      <a:pt x="558485" y="48835"/>
                      <a:pt x="559921" y="50269"/>
                    </a:cubicBezTo>
                    <a:lnTo>
                      <a:pt x="567099" y="70349"/>
                    </a:lnTo>
                    <a:cubicBezTo>
                      <a:pt x="568534" y="71783"/>
                      <a:pt x="547001" y="90429"/>
                      <a:pt x="547001" y="90429"/>
                    </a:cubicBezTo>
                    <a:lnTo>
                      <a:pt x="547001" y="103337"/>
                    </a:lnTo>
                    <a:cubicBezTo>
                      <a:pt x="547001" y="103337"/>
                      <a:pt x="567099" y="123417"/>
                      <a:pt x="567099" y="124851"/>
                    </a:cubicBezTo>
                    <a:lnTo>
                      <a:pt x="558485" y="144931"/>
                    </a:lnTo>
                    <a:cubicBezTo>
                      <a:pt x="557050" y="146365"/>
                      <a:pt x="528338" y="144931"/>
                      <a:pt x="528338" y="144931"/>
                    </a:cubicBezTo>
                    <a:lnTo>
                      <a:pt x="518289" y="153537"/>
                    </a:lnTo>
                    <a:cubicBezTo>
                      <a:pt x="518289" y="153537"/>
                      <a:pt x="519725" y="182222"/>
                      <a:pt x="518289" y="182222"/>
                    </a:cubicBezTo>
                    <a:lnTo>
                      <a:pt x="498191" y="189394"/>
                    </a:lnTo>
                    <a:cubicBezTo>
                      <a:pt x="496755" y="190828"/>
                      <a:pt x="476657" y="169314"/>
                      <a:pt x="476657" y="169314"/>
                    </a:cubicBezTo>
                    <a:lnTo>
                      <a:pt x="463737" y="167880"/>
                    </a:lnTo>
                    <a:cubicBezTo>
                      <a:pt x="463737" y="167880"/>
                      <a:pt x="443639" y="187959"/>
                      <a:pt x="442203" y="187959"/>
                    </a:cubicBezTo>
                    <a:lnTo>
                      <a:pt x="422105" y="179354"/>
                    </a:lnTo>
                    <a:cubicBezTo>
                      <a:pt x="420670" y="177920"/>
                      <a:pt x="422105" y="149234"/>
                      <a:pt x="422105" y="149234"/>
                    </a:cubicBezTo>
                    <a:lnTo>
                      <a:pt x="413492" y="140628"/>
                    </a:lnTo>
                    <a:cubicBezTo>
                      <a:pt x="413492" y="140628"/>
                      <a:pt x="383345" y="140628"/>
                      <a:pt x="383345" y="139194"/>
                    </a:cubicBezTo>
                    <a:lnTo>
                      <a:pt x="374731" y="119114"/>
                    </a:lnTo>
                    <a:cubicBezTo>
                      <a:pt x="374731" y="117680"/>
                      <a:pt x="396265" y="99034"/>
                      <a:pt x="396265" y="99034"/>
                    </a:cubicBezTo>
                    <a:lnTo>
                      <a:pt x="396265" y="86126"/>
                    </a:lnTo>
                    <a:cubicBezTo>
                      <a:pt x="396265" y="86126"/>
                      <a:pt x="374731" y="66046"/>
                      <a:pt x="376167" y="64612"/>
                    </a:cubicBezTo>
                    <a:lnTo>
                      <a:pt x="384780" y="44532"/>
                    </a:lnTo>
                    <a:cubicBezTo>
                      <a:pt x="384780" y="43098"/>
                      <a:pt x="414927" y="44532"/>
                      <a:pt x="414927" y="44532"/>
                    </a:cubicBezTo>
                    <a:lnTo>
                      <a:pt x="423541" y="35926"/>
                    </a:lnTo>
                    <a:cubicBezTo>
                      <a:pt x="423541" y="35926"/>
                      <a:pt x="423541" y="7241"/>
                      <a:pt x="424976" y="7241"/>
                    </a:cubicBezTo>
                    <a:close/>
                    <a:moveTo>
                      <a:pt x="182277" y="14"/>
                    </a:moveTo>
                    <a:lnTo>
                      <a:pt x="228206" y="14"/>
                    </a:lnTo>
                    <a:cubicBezTo>
                      <a:pt x="231076" y="14"/>
                      <a:pt x="254040" y="54506"/>
                      <a:pt x="254040" y="54506"/>
                    </a:cubicBezTo>
                    <a:lnTo>
                      <a:pt x="278440" y="64544"/>
                    </a:lnTo>
                    <a:cubicBezTo>
                      <a:pt x="278440" y="64544"/>
                      <a:pt x="332979" y="40166"/>
                      <a:pt x="335850" y="43034"/>
                    </a:cubicBezTo>
                    <a:lnTo>
                      <a:pt x="367426" y="73148"/>
                    </a:lnTo>
                    <a:cubicBezTo>
                      <a:pt x="370296" y="76016"/>
                      <a:pt x="345897" y="130508"/>
                      <a:pt x="345897" y="130508"/>
                    </a:cubicBezTo>
                    <a:lnTo>
                      <a:pt x="355943" y="154886"/>
                    </a:lnTo>
                    <a:cubicBezTo>
                      <a:pt x="355943" y="154886"/>
                      <a:pt x="413354" y="174962"/>
                      <a:pt x="413354" y="177830"/>
                    </a:cubicBezTo>
                    <a:lnTo>
                      <a:pt x="413354" y="222284"/>
                    </a:lnTo>
                    <a:cubicBezTo>
                      <a:pt x="413354" y="226586"/>
                      <a:pt x="355943" y="248096"/>
                      <a:pt x="355943" y="248096"/>
                    </a:cubicBezTo>
                    <a:lnTo>
                      <a:pt x="345897" y="272474"/>
                    </a:lnTo>
                    <a:cubicBezTo>
                      <a:pt x="345897" y="272474"/>
                      <a:pt x="371731" y="325532"/>
                      <a:pt x="368861" y="328400"/>
                    </a:cubicBezTo>
                    <a:lnTo>
                      <a:pt x="337285" y="359948"/>
                    </a:lnTo>
                    <a:cubicBezTo>
                      <a:pt x="334415" y="361382"/>
                      <a:pt x="279875" y="338438"/>
                      <a:pt x="279875" y="338438"/>
                    </a:cubicBezTo>
                    <a:lnTo>
                      <a:pt x="254040" y="348476"/>
                    </a:lnTo>
                    <a:cubicBezTo>
                      <a:pt x="254040" y="348476"/>
                      <a:pt x="233947" y="404402"/>
                      <a:pt x="229641" y="404402"/>
                    </a:cubicBezTo>
                    <a:lnTo>
                      <a:pt x="185148" y="404402"/>
                    </a:lnTo>
                    <a:cubicBezTo>
                      <a:pt x="182277" y="404402"/>
                      <a:pt x="159313" y="348476"/>
                      <a:pt x="159313" y="348476"/>
                    </a:cubicBezTo>
                    <a:lnTo>
                      <a:pt x="133479" y="338438"/>
                    </a:lnTo>
                    <a:cubicBezTo>
                      <a:pt x="133479" y="338438"/>
                      <a:pt x="78939" y="362816"/>
                      <a:pt x="77504" y="361382"/>
                    </a:cubicBezTo>
                    <a:lnTo>
                      <a:pt x="44493" y="329834"/>
                    </a:lnTo>
                    <a:cubicBezTo>
                      <a:pt x="43057" y="326966"/>
                      <a:pt x="67457" y="272474"/>
                      <a:pt x="67457" y="272474"/>
                    </a:cubicBezTo>
                    <a:lnTo>
                      <a:pt x="57410" y="248096"/>
                    </a:lnTo>
                    <a:cubicBezTo>
                      <a:pt x="57410" y="248096"/>
                      <a:pt x="0" y="228020"/>
                      <a:pt x="0" y="225152"/>
                    </a:cubicBezTo>
                    <a:lnTo>
                      <a:pt x="0" y="180698"/>
                    </a:lnTo>
                    <a:cubicBezTo>
                      <a:pt x="0" y="177830"/>
                      <a:pt x="55975" y="156320"/>
                      <a:pt x="55975" y="156320"/>
                    </a:cubicBezTo>
                    <a:lnTo>
                      <a:pt x="67457" y="130508"/>
                    </a:lnTo>
                    <a:cubicBezTo>
                      <a:pt x="67457" y="130508"/>
                      <a:pt x="41622" y="77450"/>
                      <a:pt x="43057" y="74582"/>
                    </a:cubicBezTo>
                    <a:lnTo>
                      <a:pt x="76068" y="43034"/>
                    </a:lnTo>
                    <a:cubicBezTo>
                      <a:pt x="77504" y="41600"/>
                      <a:pt x="133479" y="65978"/>
                      <a:pt x="133479" y="65978"/>
                    </a:cubicBezTo>
                    <a:lnTo>
                      <a:pt x="159313" y="54506"/>
                    </a:lnTo>
                    <a:cubicBezTo>
                      <a:pt x="159313" y="54506"/>
                      <a:pt x="179407" y="14"/>
                      <a:pt x="182277" y="14"/>
                    </a:cubicBez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62500" lnSpcReduction="2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lang="zh-CN" altLang="en-US" sz="2000" b="1" i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6" name="ïṧḻïḑê">
              <a:extLst>
                <a:ext uri="{FF2B5EF4-FFF2-40B4-BE49-F238E27FC236}">
                  <a16:creationId xmlns:a16="http://schemas.microsoft.com/office/drawing/2014/main" id="{8C06EC8F-293E-4E56-B8D5-BB50C7837BD5}"/>
                </a:ext>
              </a:extLst>
            </p:cNvPr>
            <p:cNvGrpSpPr/>
            <p:nvPr/>
          </p:nvGrpSpPr>
          <p:grpSpPr>
            <a:xfrm>
              <a:off x="2859256" y="4185147"/>
              <a:ext cx="1220760" cy="1220760"/>
              <a:chOff x="3154828" y="4221082"/>
              <a:chExt cx="629615" cy="629616"/>
            </a:xfrm>
          </p:grpSpPr>
          <p:sp>
            <p:nvSpPr>
              <p:cNvPr id="87" name="ïślïdê">
                <a:extLst>
                  <a:ext uri="{FF2B5EF4-FFF2-40B4-BE49-F238E27FC236}">
                    <a16:creationId xmlns:a16="http://schemas.microsoft.com/office/drawing/2014/main" id="{BF22F007-D2AC-4D1B-9DC4-40DD2788EB71}"/>
                  </a:ext>
                </a:extLst>
              </p:cNvPr>
              <p:cNvSpPr/>
              <p:nvPr/>
            </p:nvSpPr>
            <p:spPr>
              <a:xfrm>
                <a:off x="3154828" y="4221082"/>
                <a:ext cx="629615" cy="629616"/>
              </a:xfrm>
              <a:prstGeom prst="ellipse">
                <a:avLst/>
              </a:prstGeom>
              <a:solidFill>
                <a:srgbClr val="19C0B4"/>
              </a:solidFill>
              <a:ln w="38100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lang="zh-CN" altLang="en-US" sz="16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88" name="ísḷíḍè">
                <a:extLst>
                  <a:ext uri="{FF2B5EF4-FFF2-40B4-BE49-F238E27FC236}">
                    <a16:creationId xmlns:a16="http://schemas.microsoft.com/office/drawing/2014/main" id="{972BA158-8D9C-4EA1-9891-DD2D93028E65}"/>
                  </a:ext>
                </a:extLst>
              </p:cNvPr>
              <p:cNvSpPr/>
              <p:nvPr/>
            </p:nvSpPr>
            <p:spPr>
              <a:xfrm>
                <a:off x="3346940" y="4413381"/>
                <a:ext cx="245389" cy="245016"/>
              </a:xfrm>
              <a:custGeom>
                <a:avLst/>
                <a:gdLst>
                  <a:gd name="T0" fmla="*/ 88862 h 440259"/>
                  <a:gd name="T1" fmla="*/ 88862 h 440259"/>
                  <a:gd name="T2" fmla="*/ 278945 h 440259"/>
                  <a:gd name="T3" fmla="*/ 278945 h 440259"/>
                  <a:gd name="T4" fmla="*/ 278945 h 440259"/>
                  <a:gd name="T5" fmla="*/ 278945 h 440259"/>
                  <a:gd name="T6" fmla="*/ 278945 h 440259"/>
                  <a:gd name="T7" fmla="*/ 278945 h 440259"/>
                  <a:gd name="T8" fmla="*/ 278945 h 440259"/>
                  <a:gd name="T9" fmla="*/ 278945 h 440259"/>
                  <a:gd name="T10" fmla="*/ 278945 h 440259"/>
                  <a:gd name="T11" fmla="*/ 278945 h 440259"/>
                  <a:gd name="T12" fmla="*/ 278945 h 440259"/>
                  <a:gd name="T13" fmla="*/ 278945 h 440259"/>
                  <a:gd name="T14" fmla="*/ 278945 h 440259"/>
                  <a:gd name="T15" fmla="*/ 278945 h 440259"/>
                  <a:gd name="T16" fmla="*/ 278945 h 440259"/>
                  <a:gd name="T17" fmla="*/ 278945 h 440259"/>
                  <a:gd name="T18" fmla="*/ 278945 h 440259"/>
                  <a:gd name="T19" fmla="*/ 278945 h 440259"/>
                  <a:gd name="T20" fmla="*/ 278945 h 440259"/>
                  <a:gd name="T21" fmla="*/ 278945 h 440259"/>
                  <a:gd name="T22" fmla="*/ 278945 h 440259"/>
                  <a:gd name="T23" fmla="*/ 278945 h 440259"/>
                  <a:gd name="T24" fmla="*/ 278945 h 440259"/>
                  <a:gd name="T25" fmla="*/ 278945 h 440259"/>
                  <a:gd name="T26" fmla="*/ 88862 h 440259"/>
                  <a:gd name="T27" fmla="*/ 88862 h 440259"/>
                  <a:gd name="T28" fmla="*/ 278945 h 440259"/>
                  <a:gd name="T29" fmla="*/ 278945 h 440259"/>
                  <a:gd name="T30" fmla="*/ 278945 h 440259"/>
                  <a:gd name="T31" fmla="*/ 278945 h 440259"/>
                  <a:gd name="T32" fmla="*/ 278945 h 440259"/>
                  <a:gd name="T33" fmla="*/ 278945 h 440259"/>
                  <a:gd name="T34" fmla="*/ 278945 h 440259"/>
                  <a:gd name="T35" fmla="*/ 278945 h 440259"/>
                  <a:gd name="T36" fmla="*/ 278945 h 440259"/>
                  <a:gd name="T37" fmla="*/ 278945 h 440259"/>
                  <a:gd name="T38" fmla="*/ 278945 h 440259"/>
                  <a:gd name="T39" fmla="*/ 278945 h 440259"/>
                  <a:gd name="T40" fmla="*/ 278945 h 440259"/>
                  <a:gd name="T41" fmla="*/ 278945 h 440259"/>
                  <a:gd name="T42" fmla="*/ 278945 h 440259"/>
                  <a:gd name="T43" fmla="*/ 278945 h 440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57" h="2757">
                    <a:moveTo>
                      <a:pt x="1063" y="2589"/>
                    </a:moveTo>
                    <a:lnTo>
                      <a:pt x="0" y="2757"/>
                    </a:lnTo>
                    <a:lnTo>
                      <a:pt x="168" y="1694"/>
                    </a:lnTo>
                    <a:lnTo>
                      <a:pt x="1226" y="883"/>
                    </a:lnTo>
                    <a:lnTo>
                      <a:pt x="1503" y="1160"/>
                    </a:lnTo>
                    <a:lnTo>
                      <a:pt x="984" y="1679"/>
                    </a:lnTo>
                    <a:cubicBezTo>
                      <a:pt x="914" y="1646"/>
                      <a:pt x="827" y="1659"/>
                      <a:pt x="769" y="1717"/>
                    </a:cubicBezTo>
                    <a:cubicBezTo>
                      <a:pt x="694" y="1792"/>
                      <a:pt x="694" y="1913"/>
                      <a:pt x="769" y="1988"/>
                    </a:cubicBezTo>
                    <a:cubicBezTo>
                      <a:pt x="844" y="2063"/>
                      <a:pt x="965" y="2063"/>
                      <a:pt x="1040" y="1988"/>
                    </a:cubicBezTo>
                    <a:cubicBezTo>
                      <a:pt x="1098" y="1930"/>
                      <a:pt x="1111" y="1844"/>
                      <a:pt x="1079" y="1773"/>
                    </a:cubicBezTo>
                    <a:lnTo>
                      <a:pt x="1597" y="1254"/>
                    </a:lnTo>
                    <a:lnTo>
                      <a:pt x="1875" y="1531"/>
                    </a:lnTo>
                    <a:lnTo>
                      <a:pt x="1063" y="2589"/>
                    </a:lnTo>
                    <a:close/>
                    <a:moveTo>
                      <a:pt x="1763" y="291"/>
                    </a:moveTo>
                    <a:lnTo>
                      <a:pt x="1695" y="223"/>
                    </a:lnTo>
                    <a:lnTo>
                      <a:pt x="1266" y="652"/>
                    </a:lnTo>
                    <a:lnTo>
                      <a:pt x="2105" y="1491"/>
                    </a:lnTo>
                    <a:lnTo>
                      <a:pt x="2534" y="1062"/>
                    </a:lnTo>
                    <a:lnTo>
                      <a:pt x="2466" y="994"/>
                    </a:lnTo>
                    <a:lnTo>
                      <a:pt x="2757" y="755"/>
                    </a:lnTo>
                    <a:lnTo>
                      <a:pt x="2002" y="0"/>
                    </a:lnTo>
                    <a:lnTo>
                      <a:pt x="1763" y="291"/>
                    </a:lnTo>
                    <a:close/>
                  </a:path>
                </a:pathLst>
              </a:custGeom>
              <a:solidFill>
                <a:schemeClr val="bg1"/>
              </a:solidFill>
              <a:ln w="3175">
                <a:noFill/>
                <a:prstDash val="solid"/>
                <a:round/>
                <a:headEnd/>
                <a:tailEnd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rmAutofit fontScale="92500" lnSpcReduction="10000"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914354"/>
                <a:endParaRPr lang="zh-CN" altLang="en-US" sz="2000" b="1" i="1">
                  <a:solidFill>
                    <a:schemeClr val="tx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21F02635-B6DE-4F29-9BD2-A4EC8B5CC02C}"/>
              </a:ext>
            </a:extLst>
          </p:cNvPr>
          <p:cNvGrpSpPr/>
          <p:nvPr/>
        </p:nvGrpSpPr>
        <p:grpSpPr>
          <a:xfrm>
            <a:off x="4793102" y="2449687"/>
            <a:ext cx="2605795" cy="1190124"/>
            <a:chOff x="8779000" y="2327897"/>
            <a:chExt cx="2605795" cy="1190124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EA408CA7-6E8B-4EE2-BA85-D0FC638917F8}"/>
                </a:ext>
              </a:extLst>
            </p:cNvPr>
            <p:cNvSpPr txBox="1"/>
            <p:nvPr/>
          </p:nvSpPr>
          <p:spPr>
            <a:xfrm>
              <a:off x="9029045" y="2327897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9C277520-CC5E-44EC-8CC0-73DDF4AC185D}"/>
                </a:ext>
              </a:extLst>
            </p:cNvPr>
            <p:cNvSpPr txBox="1"/>
            <p:nvPr/>
          </p:nvSpPr>
          <p:spPr>
            <a:xfrm>
              <a:off x="8779000" y="2728894"/>
              <a:ext cx="2605795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F2A12D8C-D964-44F8-BDAB-130A35737638}"/>
              </a:ext>
            </a:extLst>
          </p:cNvPr>
          <p:cNvGrpSpPr/>
          <p:nvPr/>
        </p:nvGrpSpPr>
        <p:grpSpPr>
          <a:xfrm>
            <a:off x="2163567" y="3434399"/>
            <a:ext cx="2605795" cy="1190124"/>
            <a:chOff x="8779000" y="2327897"/>
            <a:chExt cx="2605795" cy="1190124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0B433144-74F2-4F32-9160-91D5F2DED5F3}"/>
                </a:ext>
              </a:extLst>
            </p:cNvPr>
            <p:cNvSpPr txBox="1"/>
            <p:nvPr/>
          </p:nvSpPr>
          <p:spPr>
            <a:xfrm>
              <a:off x="9029045" y="2327897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2" name="文本框 31">
              <a:extLst>
                <a:ext uri="{FF2B5EF4-FFF2-40B4-BE49-F238E27FC236}">
                  <a16:creationId xmlns:a16="http://schemas.microsoft.com/office/drawing/2014/main" id="{86F243DB-378A-4EE6-BDBE-29CFEB465B1E}"/>
                </a:ext>
              </a:extLst>
            </p:cNvPr>
            <p:cNvSpPr txBox="1"/>
            <p:nvPr/>
          </p:nvSpPr>
          <p:spPr>
            <a:xfrm>
              <a:off x="8779000" y="2728894"/>
              <a:ext cx="2605795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BD5C169A-11BD-4ED3-B8D2-947806949B09}"/>
              </a:ext>
            </a:extLst>
          </p:cNvPr>
          <p:cNvGrpSpPr/>
          <p:nvPr/>
        </p:nvGrpSpPr>
        <p:grpSpPr>
          <a:xfrm>
            <a:off x="7567700" y="3109586"/>
            <a:ext cx="2605795" cy="1190124"/>
            <a:chOff x="8779000" y="2327897"/>
            <a:chExt cx="2605795" cy="1190124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753EA8BF-5768-451E-88EC-D50516F5239E}"/>
                </a:ext>
              </a:extLst>
            </p:cNvPr>
            <p:cNvSpPr txBox="1"/>
            <p:nvPr/>
          </p:nvSpPr>
          <p:spPr>
            <a:xfrm>
              <a:off x="9029045" y="2327897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5" name="文本框 34">
              <a:extLst>
                <a:ext uri="{FF2B5EF4-FFF2-40B4-BE49-F238E27FC236}">
                  <a16:creationId xmlns:a16="http://schemas.microsoft.com/office/drawing/2014/main" id="{A27DBBDE-7129-42BF-931C-B0133F1B0B17}"/>
                </a:ext>
              </a:extLst>
            </p:cNvPr>
            <p:cNvSpPr txBox="1"/>
            <p:nvPr/>
          </p:nvSpPr>
          <p:spPr>
            <a:xfrm>
              <a:off x="8779000" y="2728894"/>
              <a:ext cx="2605795" cy="789127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>
                <a:lnSpc>
                  <a:spcPct val="130000"/>
                </a:lnSpc>
              </a:pPr>
              <a:r>
                <a:rPr lang="en-US" altLang="zh-CN" sz="12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36" name="组合 35">
            <a:extLst>
              <a:ext uri="{FF2B5EF4-FFF2-40B4-BE49-F238E27FC236}">
                <a16:creationId xmlns:a16="http://schemas.microsoft.com/office/drawing/2014/main" id="{ACEC1A95-CB89-45B3-BD98-EBCE58101BCE}"/>
              </a:ext>
            </a:extLst>
          </p:cNvPr>
          <p:cNvGrpSpPr/>
          <p:nvPr/>
        </p:nvGrpSpPr>
        <p:grpSpPr>
          <a:xfrm flipH="1">
            <a:off x="4148554" y="608325"/>
            <a:ext cx="3855414" cy="821883"/>
            <a:chOff x="8878993" y="608325"/>
            <a:chExt cx="3855414" cy="821883"/>
          </a:xfrm>
        </p:grpSpPr>
        <p:sp>
          <p:nvSpPr>
            <p:cNvPr id="37" name="文本框 36">
              <a:extLst>
                <a:ext uri="{FF2B5EF4-FFF2-40B4-BE49-F238E27FC236}">
                  <a16:creationId xmlns:a16="http://schemas.microsoft.com/office/drawing/2014/main" id="{8BF17178-A5D8-406A-AA4A-5AD4985A8582}"/>
                </a:ext>
              </a:extLst>
            </p:cNvPr>
            <p:cNvSpPr txBox="1"/>
            <p:nvPr/>
          </p:nvSpPr>
          <p:spPr>
            <a:xfrm>
              <a:off x="8878993" y="783877"/>
              <a:ext cx="38554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dirty="0">
                  <a:gradFill>
                    <a:gsLst>
                      <a:gs pos="20000">
                        <a:srgbClr val="FC395B"/>
                      </a:gs>
                      <a:gs pos="84000">
                        <a:srgbClr val="63EBE1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Self introduction</a:t>
              </a:r>
              <a:endParaRPr lang="zh-CN" altLang="en-US" sz="3600" dirty="0">
                <a:gradFill>
                  <a:gsLst>
                    <a:gs pos="20000">
                      <a:srgbClr val="FC395B"/>
                    </a:gs>
                    <a:gs pos="84000">
                      <a:srgbClr val="63EBE1"/>
                    </a:gs>
                  </a:gsLst>
                  <a:lin ang="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38" name="组合 37">
              <a:extLst>
                <a:ext uri="{FF2B5EF4-FFF2-40B4-BE49-F238E27FC236}">
                  <a16:creationId xmlns:a16="http://schemas.microsoft.com/office/drawing/2014/main" id="{C1D1BF77-6461-4879-B723-A94105275891}"/>
                </a:ext>
              </a:extLst>
            </p:cNvPr>
            <p:cNvGrpSpPr/>
            <p:nvPr/>
          </p:nvGrpSpPr>
          <p:grpSpPr>
            <a:xfrm>
              <a:off x="10464698" y="608325"/>
              <a:ext cx="644524" cy="127918"/>
              <a:chOff x="7094118" y="1931677"/>
              <a:chExt cx="1127863" cy="223846"/>
            </a:xfrm>
          </p:grpSpPr>
          <p:sp>
            <p:nvSpPr>
              <p:cNvPr id="39" name="椭圆 38">
                <a:extLst>
                  <a:ext uri="{FF2B5EF4-FFF2-40B4-BE49-F238E27FC236}">
                    <a16:creationId xmlns:a16="http://schemas.microsoft.com/office/drawing/2014/main" id="{0E72A3CE-7B57-455B-956F-32DF43CDE0CA}"/>
                  </a:ext>
                </a:extLst>
              </p:cNvPr>
              <p:cNvSpPr/>
              <p:nvPr/>
            </p:nvSpPr>
            <p:spPr>
              <a:xfrm>
                <a:off x="7094118" y="1931677"/>
                <a:ext cx="223846" cy="223846"/>
              </a:xfrm>
              <a:prstGeom prst="ellipse">
                <a:avLst/>
              </a:prstGeom>
              <a:solidFill>
                <a:srgbClr val="FC3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0" name="椭圆 39">
                <a:extLst>
                  <a:ext uri="{FF2B5EF4-FFF2-40B4-BE49-F238E27FC236}">
                    <a16:creationId xmlns:a16="http://schemas.microsoft.com/office/drawing/2014/main" id="{FE59C395-AC76-4D85-8E7C-C646F7808192}"/>
                  </a:ext>
                </a:extLst>
              </p:cNvPr>
              <p:cNvSpPr/>
              <p:nvPr/>
            </p:nvSpPr>
            <p:spPr>
              <a:xfrm>
                <a:off x="7546127" y="1931677"/>
                <a:ext cx="223846" cy="223846"/>
              </a:xfrm>
              <a:prstGeom prst="ellipse">
                <a:avLst/>
              </a:prstGeom>
              <a:solidFill>
                <a:srgbClr val="19C0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41" name="椭圆 40">
                <a:extLst>
                  <a:ext uri="{FF2B5EF4-FFF2-40B4-BE49-F238E27FC236}">
                    <a16:creationId xmlns:a16="http://schemas.microsoft.com/office/drawing/2014/main" id="{CF378267-2916-4BE8-A133-05B5DB50DA17}"/>
                  </a:ext>
                </a:extLst>
              </p:cNvPr>
              <p:cNvSpPr/>
              <p:nvPr/>
            </p:nvSpPr>
            <p:spPr>
              <a:xfrm>
                <a:off x="7998135" y="1931677"/>
                <a:ext cx="223846" cy="223846"/>
              </a:xfrm>
              <a:prstGeom prst="ellipse">
                <a:avLst/>
              </a:prstGeom>
              <a:solidFill>
                <a:srgbClr val="E9C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8965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7192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3F0F93FA-3C2F-4781-A38B-F5AC416B0ADF}"/>
              </a:ext>
            </a:extLst>
          </p:cNvPr>
          <p:cNvGrpSpPr>
            <a:grpSpLocks noChangeAspect="1"/>
          </p:cNvGrpSpPr>
          <p:nvPr/>
        </p:nvGrpSpPr>
        <p:grpSpPr>
          <a:xfrm>
            <a:off x="1384299" y="2040727"/>
            <a:ext cx="9423402" cy="2921425"/>
            <a:chOff x="673100" y="1732440"/>
            <a:chExt cx="10845800" cy="3362394"/>
          </a:xfrm>
        </p:grpSpPr>
        <p:sp>
          <p:nvSpPr>
            <p:cNvPr id="26" name="íṣḷíďè">
              <a:extLst>
                <a:ext uri="{FF2B5EF4-FFF2-40B4-BE49-F238E27FC236}">
                  <a16:creationId xmlns:a16="http://schemas.microsoft.com/office/drawing/2014/main" id="{11FA4F69-8A19-4375-8FD2-342748AC0B5B}"/>
                </a:ext>
              </a:extLst>
            </p:cNvPr>
            <p:cNvSpPr/>
            <p:nvPr/>
          </p:nvSpPr>
          <p:spPr bwMode="auto">
            <a:xfrm>
              <a:off x="5186093" y="1732440"/>
              <a:ext cx="1819814" cy="1818642"/>
            </a:xfrm>
            <a:prstGeom prst="ellipse">
              <a:avLst/>
            </a:pr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76200">
              <a:solidFill>
                <a:srgbClr val="E9C944"/>
              </a:solidFill>
              <a:prstDash val="solid"/>
              <a:miter lim="800000"/>
              <a:headEnd/>
              <a:tailEnd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lt1"/>
                </a:solidFill>
                <a:cs typeface="+mn-ea"/>
                <a:sym typeface="+mn-lt"/>
              </a:endParaRPr>
            </a:p>
          </p:txBody>
        </p:sp>
        <p:grpSp>
          <p:nvGrpSpPr>
            <p:cNvPr id="4" name="ïṧlïdê">
              <a:extLst>
                <a:ext uri="{FF2B5EF4-FFF2-40B4-BE49-F238E27FC236}">
                  <a16:creationId xmlns:a16="http://schemas.microsoft.com/office/drawing/2014/main" id="{3CFA589D-5B5F-4032-9D9E-496A681B73CA}"/>
                </a:ext>
              </a:extLst>
            </p:cNvPr>
            <p:cNvGrpSpPr/>
            <p:nvPr/>
          </p:nvGrpSpPr>
          <p:grpSpPr>
            <a:xfrm>
              <a:off x="673100" y="4653029"/>
              <a:ext cx="10845800" cy="441805"/>
              <a:chOff x="673100" y="4653029"/>
              <a:chExt cx="10845800" cy="441805"/>
            </a:xfrm>
          </p:grpSpPr>
          <p:sp>
            <p:nvSpPr>
              <p:cNvPr id="22" name="ïŝ1ïde">
                <a:extLst>
                  <a:ext uri="{FF2B5EF4-FFF2-40B4-BE49-F238E27FC236}">
                    <a16:creationId xmlns:a16="http://schemas.microsoft.com/office/drawing/2014/main" id="{B0E0F0E5-37E1-4FC8-9BFB-CB7C20523890}"/>
                  </a:ext>
                </a:extLst>
              </p:cNvPr>
              <p:cNvSpPr txBox="1"/>
              <p:nvPr/>
            </p:nvSpPr>
            <p:spPr bwMode="auto">
              <a:xfrm>
                <a:off x="673100" y="4653029"/>
                <a:ext cx="2481454" cy="441805"/>
              </a:xfrm>
              <a:prstGeom prst="rect">
                <a:avLst/>
              </a:prstGeom>
              <a:solidFill>
                <a:srgbClr val="19C0B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endParaRPr lang="en-US" altLang="zh-CN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3" name="ïsľîḋe">
                <a:extLst>
                  <a:ext uri="{FF2B5EF4-FFF2-40B4-BE49-F238E27FC236}">
                    <a16:creationId xmlns:a16="http://schemas.microsoft.com/office/drawing/2014/main" id="{53A82BB1-0D43-404D-9679-8240C524A4BF}"/>
                  </a:ext>
                </a:extLst>
              </p:cNvPr>
              <p:cNvSpPr txBox="1"/>
              <p:nvPr/>
            </p:nvSpPr>
            <p:spPr bwMode="auto">
              <a:xfrm>
                <a:off x="3461215" y="4653029"/>
                <a:ext cx="2481454" cy="441805"/>
              </a:xfrm>
              <a:prstGeom prst="rect">
                <a:avLst/>
              </a:prstGeom>
              <a:solidFill>
                <a:srgbClr val="FC395B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endParaRPr lang="en-US" altLang="zh-CN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4" name="îṥḷïḑe">
                <a:extLst>
                  <a:ext uri="{FF2B5EF4-FFF2-40B4-BE49-F238E27FC236}">
                    <a16:creationId xmlns:a16="http://schemas.microsoft.com/office/drawing/2014/main" id="{FA995D72-C0EB-4500-A1C0-C64600A58FC8}"/>
                  </a:ext>
                </a:extLst>
              </p:cNvPr>
              <p:cNvSpPr txBox="1"/>
              <p:nvPr/>
            </p:nvSpPr>
            <p:spPr bwMode="auto">
              <a:xfrm>
                <a:off x="6249330" y="4653029"/>
                <a:ext cx="2481454" cy="441805"/>
              </a:xfrm>
              <a:prstGeom prst="rect">
                <a:avLst/>
              </a:prstGeom>
              <a:solidFill>
                <a:srgbClr val="19C0B4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endParaRPr lang="en-US" altLang="zh-CN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5" name="îśļîḋe">
                <a:extLst>
                  <a:ext uri="{FF2B5EF4-FFF2-40B4-BE49-F238E27FC236}">
                    <a16:creationId xmlns:a16="http://schemas.microsoft.com/office/drawing/2014/main" id="{54F32F4D-4186-406A-A527-4A3F0EB35625}"/>
                  </a:ext>
                </a:extLst>
              </p:cNvPr>
              <p:cNvSpPr txBox="1"/>
              <p:nvPr/>
            </p:nvSpPr>
            <p:spPr bwMode="auto">
              <a:xfrm>
                <a:off x="9037446" y="4653029"/>
                <a:ext cx="2481454" cy="441805"/>
              </a:xfrm>
              <a:prstGeom prst="rect">
                <a:avLst/>
              </a:prstGeom>
              <a:solidFill>
                <a:srgbClr val="FC395B"/>
              </a:solidFill>
              <a:ln>
                <a:noFill/>
              </a:ln>
            </p:spPr>
            <p:txBody>
              <a:bodyPr wrap="square" lIns="91440" tIns="45720" rIns="91440" bIns="45720" anchor="ctr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eaLnBrk="1" hangingPunct="1">
                  <a:lnSpc>
                    <a:spcPct val="100000"/>
                  </a:lnSpc>
                  <a:spcBef>
                    <a:spcPct val="0"/>
                  </a:spcBef>
                </a:pPr>
                <a:endParaRPr lang="en-US" altLang="zh-CN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cxnSp>
          <p:nvCxnSpPr>
            <p:cNvPr id="5" name="肘形连接符 20">
              <a:extLst>
                <a:ext uri="{FF2B5EF4-FFF2-40B4-BE49-F238E27FC236}">
                  <a16:creationId xmlns:a16="http://schemas.microsoft.com/office/drawing/2014/main" id="{6CFD8259-A813-453D-8A66-32C00D0E5A54}"/>
                </a:ext>
              </a:extLst>
            </p:cNvPr>
            <p:cNvCxnSpPr>
              <a:cxnSpLocks/>
              <a:endCxn id="22" idx="0"/>
            </p:cNvCxnSpPr>
            <p:nvPr/>
          </p:nvCxnSpPr>
          <p:spPr>
            <a:xfrm rot="5400000">
              <a:off x="3408469" y="1965497"/>
              <a:ext cx="1192891" cy="4182173"/>
            </a:xfrm>
            <a:prstGeom prst="bentConnector3">
              <a:avLst>
                <a:gd name="adj1" fmla="val 50000"/>
              </a:avLst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肘形连接符 29">
              <a:extLst>
                <a:ext uri="{FF2B5EF4-FFF2-40B4-BE49-F238E27FC236}">
                  <a16:creationId xmlns:a16="http://schemas.microsoft.com/office/drawing/2014/main" id="{4698B3EE-676D-49BB-A0F9-E131CB80BA4F}"/>
                </a:ext>
              </a:extLst>
            </p:cNvPr>
            <p:cNvCxnSpPr>
              <a:cxnSpLocks/>
              <a:endCxn id="23" idx="0"/>
            </p:cNvCxnSpPr>
            <p:nvPr/>
          </p:nvCxnSpPr>
          <p:spPr>
            <a:xfrm rot="5400000">
              <a:off x="4802526" y="3359554"/>
              <a:ext cx="1192891" cy="1394058"/>
            </a:xfrm>
            <a:prstGeom prst="bentConnector3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肘形连接符 31">
              <a:extLst>
                <a:ext uri="{FF2B5EF4-FFF2-40B4-BE49-F238E27FC236}">
                  <a16:creationId xmlns:a16="http://schemas.microsoft.com/office/drawing/2014/main" id="{B62B3C7C-568C-42D6-B90A-B2EB145DAFB8}"/>
                </a:ext>
              </a:extLst>
            </p:cNvPr>
            <p:cNvCxnSpPr>
              <a:cxnSpLocks/>
              <a:endCxn id="24" idx="0"/>
            </p:cNvCxnSpPr>
            <p:nvPr/>
          </p:nvCxnSpPr>
          <p:spPr>
            <a:xfrm rot="16200000" flipH="1">
              <a:off x="6196583" y="3359554"/>
              <a:ext cx="1192891" cy="1394057"/>
            </a:xfrm>
            <a:prstGeom prst="bentConnector3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肘形连接符 33">
              <a:extLst>
                <a:ext uri="{FF2B5EF4-FFF2-40B4-BE49-F238E27FC236}">
                  <a16:creationId xmlns:a16="http://schemas.microsoft.com/office/drawing/2014/main" id="{2DA64042-E4A2-4E3C-AEAF-9257C861D065}"/>
                </a:ext>
              </a:extLst>
            </p:cNvPr>
            <p:cNvCxnSpPr>
              <a:cxnSpLocks/>
              <a:endCxn id="25" idx="0"/>
            </p:cNvCxnSpPr>
            <p:nvPr/>
          </p:nvCxnSpPr>
          <p:spPr>
            <a:xfrm rot="16200000" flipH="1">
              <a:off x="7590641" y="1965496"/>
              <a:ext cx="1192891" cy="4182173"/>
            </a:xfrm>
            <a:prstGeom prst="bentConnector3">
              <a:avLst/>
            </a:prstGeom>
            <a:ln w="12700" cap="rnd">
              <a:solidFill>
                <a:schemeClr val="tx1">
                  <a:lumMod val="50000"/>
                  <a:lumOff val="50000"/>
                </a:schemeClr>
              </a:solidFill>
              <a:prstDash val="sysDot"/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îšḻiḋè">
              <a:extLst>
                <a:ext uri="{FF2B5EF4-FFF2-40B4-BE49-F238E27FC236}">
                  <a16:creationId xmlns:a16="http://schemas.microsoft.com/office/drawing/2014/main" id="{671A2F65-D719-489F-A5CE-3D127E5E5BA3}"/>
                </a:ext>
              </a:extLst>
            </p:cNvPr>
            <p:cNvGrpSpPr/>
            <p:nvPr/>
          </p:nvGrpSpPr>
          <p:grpSpPr>
            <a:xfrm>
              <a:off x="1678531" y="3821288"/>
              <a:ext cx="470589" cy="470588"/>
              <a:chOff x="1586811" y="2455780"/>
              <a:chExt cx="667332" cy="667330"/>
            </a:xfrm>
          </p:grpSpPr>
          <p:sp>
            <p:nvSpPr>
              <p:cNvPr id="20" name="ïṡḻîďé">
                <a:extLst>
                  <a:ext uri="{FF2B5EF4-FFF2-40B4-BE49-F238E27FC236}">
                    <a16:creationId xmlns:a16="http://schemas.microsoft.com/office/drawing/2014/main" id="{D2658CF5-20A8-461C-B45E-4AE2E7755FD1}"/>
                  </a:ext>
                </a:extLst>
              </p:cNvPr>
              <p:cNvSpPr/>
              <p:nvPr/>
            </p:nvSpPr>
            <p:spPr>
              <a:xfrm>
                <a:off x="1586811" y="2455780"/>
                <a:ext cx="667332" cy="667330"/>
              </a:xfrm>
              <a:prstGeom prst="ellipse">
                <a:avLst/>
              </a:prstGeom>
              <a:solidFill>
                <a:srgbClr val="202020"/>
              </a:solidFill>
              <a:ln w="19050">
                <a:solidFill>
                  <a:srgbClr val="19C0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55000" lnSpcReduction="200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21" name="î$1iḍé">
                <a:extLst>
                  <a:ext uri="{FF2B5EF4-FFF2-40B4-BE49-F238E27FC236}">
                    <a16:creationId xmlns:a16="http://schemas.microsoft.com/office/drawing/2014/main" id="{1F0C24BE-C598-4738-B4FF-D60804567C22}"/>
                  </a:ext>
                </a:extLst>
              </p:cNvPr>
              <p:cNvSpPr/>
              <p:nvPr/>
            </p:nvSpPr>
            <p:spPr bwMode="auto">
              <a:xfrm>
                <a:off x="1760631" y="2629842"/>
                <a:ext cx="319691" cy="319205"/>
              </a:xfrm>
              <a:custGeom>
                <a:avLst/>
                <a:gdLst>
                  <a:gd name="T0" fmla="*/ 88862 h 440259"/>
                  <a:gd name="T1" fmla="*/ 88862 h 440259"/>
                  <a:gd name="T2" fmla="*/ 278945 h 440259"/>
                  <a:gd name="T3" fmla="*/ 278945 h 440259"/>
                  <a:gd name="T4" fmla="*/ 278945 h 440259"/>
                  <a:gd name="T5" fmla="*/ 278945 h 440259"/>
                  <a:gd name="T6" fmla="*/ 278945 h 440259"/>
                  <a:gd name="T7" fmla="*/ 278945 h 440259"/>
                  <a:gd name="T8" fmla="*/ 278945 h 440259"/>
                  <a:gd name="T9" fmla="*/ 278945 h 440259"/>
                  <a:gd name="T10" fmla="*/ 278945 h 440259"/>
                  <a:gd name="T11" fmla="*/ 278945 h 440259"/>
                  <a:gd name="T12" fmla="*/ 278945 h 440259"/>
                  <a:gd name="T13" fmla="*/ 278945 h 440259"/>
                  <a:gd name="T14" fmla="*/ 278945 h 440259"/>
                  <a:gd name="T15" fmla="*/ 278945 h 440259"/>
                  <a:gd name="T16" fmla="*/ 278945 h 440259"/>
                  <a:gd name="T17" fmla="*/ 278945 h 440259"/>
                  <a:gd name="T18" fmla="*/ 278945 h 440259"/>
                  <a:gd name="T19" fmla="*/ 278945 h 440259"/>
                  <a:gd name="T20" fmla="*/ 278945 h 440259"/>
                  <a:gd name="T21" fmla="*/ 278945 h 440259"/>
                  <a:gd name="T22" fmla="*/ 278945 h 440259"/>
                  <a:gd name="T23" fmla="*/ 278945 h 440259"/>
                  <a:gd name="T24" fmla="*/ 278945 h 440259"/>
                  <a:gd name="T25" fmla="*/ 278945 h 440259"/>
                  <a:gd name="T26" fmla="*/ 88862 h 440259"/>
                  <a:gd name="T27" fmla="*/ 88862 h 440259"/>
                  <a:gd name="T28" fmla="*/ 278945 h 440259"/>
                  <a:gd name="T29" fmla="*/ 278945 h 440259"/>
                  <a:gd name="T30" fmla="*/ 278945 h 440259"/>
                  <a:gd name="T31" fmla="*/ 278945 h 440259"/>
                  <a:gd name="T32" fmla="*/ 278945 h 440259"/>
                  <a:gd name="T33" fmla="*/ 278945 h 440259"/>
                  <a:gd name="T34" fmla="*/ 278945 h 440259"/>
                  <a:gd name="T35" fmla="*/ 278945 h 440259"/>
                  <a:gd name="T36" fmla="*/ 278945 h 440259"/>
                  <a:gd name="T37" fmla="*/ 278945 h 440259"/>
                  <a:gd name="T38" fmla="*/ 278945 h 440259"/>
                  <a:gd name="T39" fmla="*/ 278945 h 440259"/>
                  <a:gd name="T40" fmla="*/ 278945 h 440259"/>
                  <a:gd name="T41" fmla="*/ 278945 h 440259"/>
                  <a:gd name="T42" fmla="*/ 278945 h 440259"/>
                  <a:gd name="T43" fmla="*/ 278945 h 4402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757" h="2757">
                    <a:moveTo>
                      <a:pt x="1063" y="2589"/>
                    </a:moveTo>
                    <a:lnTo>
                      <a:pt x="0" y="2757"/>
                    </a:lnTo>
                    <a:lnTo>
                      <a:pt x="168" y="1694"/>
                    </a:lnTo>
                    <a:lnTo>
                      <a:pt x="1226" y="883"/>
                    </a:lnTo>
                    <a:lnTo>
                      <a:pt x="1503" y="1160"/>
                    </a:lnTo>
                    <a:lnTo>
                      <a:pt x="984" y="1679"/>
                    </a:lnTo>
                    <a:cubicBezTo>
                      <a:pt x="914" y="1646"/>
                      <a:pt x="827" y="1659"/>
                      <a:pt x="769" y="1717"/>
                    </a:cubicBezTo>
                    <a:cubicBezTo>
                      <a:pt x="694" y="1792"/>
                      <a:pt x="694" y="1913"/>
                      <a:pt x="769" y="1988"/>
                    </a:cubicBezTo>
                    <a:cubicBezTo>
                      <a:pt x="844" y="2063"/>
                      <a:pt x="965" y="2063"/>
                      <a:pt x="1040" y="1988"/>
                    </a:cubicBezTo>
                    <a:cubicBezTo>
                      <a:pt x="1098" y="1930"/>
                      <a:pt x="1111" y="1844"/>
                      <a:pt x="1079" y="1773"/>
                    </a:cubicBezTo>
                    <a:lnTo>
                      <a:pt x="1597" y="1254"/>
                    </a:lnTo>
                    <a:lnTo>
                      <a:pt x="1875" y="1531"/>
                    </a:lnTo>
                    <a:lnTo>
                      <a:pt x="1063" y="2589"/>
                    </a:lnTo>
                    <a:close/>
                    <a:moveTo>
                      <a:pt x="1763" y="291"/>
                    </a:moveTo>
                    <a:lnTo>
                      <a:pt x="1695" y="223"/>
                    </a:lnTo>
                    <a:lnTo>
                      <a:pt x="1266" y="652"/>
                    </a:lnTo>
                    <a:lnTo>
                      <a:pt x="2105" y="1491"/>
                    </a:lnTo>
                    <a:lnTo>
                      <a:pt x="2534" y="1062"/>
                    </a:lnTo>
                    <a:lnTo>
                      <a:pt x="2466" y="994"/>
                    </a:lnTo>
                    <a:lnTo>
                      <a:pt x="2757" y="755"/>
                    </a:lnTo>
                    <a:lnTo>
                      <a:pt x="2002" y="0"/>
                    </a:lnTo>
                    <a:lnTo>
                      <a:pt x="1763" y="291"/>
                    </a:lnTo>
                    <a:close/>
                  </a:path>
                </a:pathLst>
              </a:custGeom>
              <a:solidFill>
                <a:srgbClr val="FFD78F"/>
              </a:solidFill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1" name="í$liḑe">
              <a:extLst>
                <a:ext uri="{FF2B5EF4-FFF2-40B4-BE49-F238E27FC236}">
                  <a16:creationId xmlns:a16="http://schemas.microsoft.com/office/drawing/2014/main" id="{01DBC903-9FE2-4144-8A17-E7F67BE09786}"/>
                </a:ext>
              </a:extLst>
            </p:cNvPr>
            <p:cNvGrpSpPr/>
            <p:nvPr/>
          </p:nvGrpSpPr>
          <p:grpSpPr>
            <a:xfrm>
              <a:off x="4466649" y="3821288"/>
              <a:ext cx="470589" cy="470588"/>
              <a:chOff x="1586811" y="2455780"/>
              <a:chExt cx="667332" cy="667330"/>
            </a:xfrm>
          </p:grpSpPr>
          <p:sp>
            <p:nvSpPr>
              <p:cNvPr id="18" name="íśľïḋê">
                <a:extLst>
                  <a:ext uri="{FF2B5EF4-FFF2-40B4-BE49-F238E27FC236}">
                    <a16:creationId xmlns:a16="http://schemas.microsoft.com/office/drawing/2014/main" id="{0C5FDFAB-1C30-4413-A846-2CA8B2865335}"/>
                  </a:ext>
                </a:extLst>
              </p:cNvPr>
              <p:cNvSpPr/>
              <p:nvPr/>
            </p:nvSpPr>
            <p:spPr>
              <a:xfrm>
                <a:off x="1586811" y="2455780"/>
                <a:ext cx="667332" cy="667330"/>
              </a:xfrm>
              <a:prstGeom prst="ellipse">
                <a:avLst/>
              </a:prstGeom>
              <a:solidFill>
                <a:srgbClr val="202020"/>
              </a:solidFill>
              <a:ln w="19050">
                <a:solidFill>
                  <a:srgbClr val="FC39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55000" lnSpcReduction="200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9" name="î$ḷidê">
                <a:extLst>
                  <a:ext uri="{FF2B5EF4-FFF2-40B4-BE49-F238E27FC236}">
                    <a16:creationId xmlns:a16="http://schemas.microsoft.com/office/drawing/2014/main" id="{C5339449-6D10-4712-99AB-7B0BAE39FE2F}"/>
                  </a:ext>
                </a:extLst>
              </p:cNvPr>
              <p:cNvSpPr/>
              <p:nvPr/>
            </p:nvSpPr>
            <p:spPr bwMode="auto">
              <a:xfrm>
                <a:off x="1760631" y="2663710"/>
                <a:ext cx="319691" cy="251468"/>
              </a:xfrm>
              <a:custGeom>
                <a:avLst/>
                <a:gdLst>
                  <a:gd name="T0" fmla="*/ 4969 w 6521"/>
                  <a:gd name="T1" fmla="*/ 0 h 5138"/>
                  <a:gd name="T2" fmla="*/ 3695 w 6521"/>
                  <a:gd name="T3" fmla="*/ 0 h 5138"/>
                  <a:gd name="T4" fmla="*/ 2180 w 6521"/>
                  <a:gd name="T5" fmla="*/ 1216 h 5138"/>
                  <a:gd name="T6" fmla="*/ 1575 w 6521"/>
                  <a:gd name="T7" fmla="*/ 1216 h 5138"/>
                  <a:gd name="T8" fmla="*/ 0 w 6521"/>
                  <a:gd name="T9" fmla="*/ 2790 h 5138"/>
                  <a:gd name="T10" fmla="*/ 1077 w 6521"/>
                  <a:gd name="T11" fmla="*/ 4284 h 5138"/>
                  <a:gd name="T12" fmla="*/ 1077 w 6521"/>
                  <a:gd name="T13" fmla="*/ 5034 h 5138"/>
                  <a:gd name="T14" fmla="*/ 1211 w 6521"/>
                  <a:gd name="T15" fmla="*/ 5089 h 5138"/>
                  <a:gd name="T16" fmla="*/ 1935 w 6521"/>
                  <a:gd name="T17" fmla="*/ 4365 h 5138"/>
                  <a:gd name="T18" fmla="*/ 3003 w 6521"/>
                  <a:gd name="T19" fmla="*/ 4365 h 5138"/>
                  <a:gd name="T20" fmla="*/ 4547 w 6521"/>
                  <a:gd name="T21" fmla="*/ 3102 h 5138"/>
                  <a:gd name="T22" fmla="*/ 4587 w 6521"/>
                  <a:gd name="T23" fmla="*/ 3102 h 5138"/>
                  <a:gd name="T24" fmla="*/ 5191 w 6521"/>
                  <a:gd name="T25" fmla="*/ 3706 h 5138"/>
                  <a:gd name="T26" fmla="*/ 5343 w 6521"/>
                  <a:gd name="T27" fmla="*/ 3769 h 5138"/>
                  <a:gd name="T28" fmla="*/ 5425 w 6521"/>
                  <a:gd name="T29" fmla="*/ 3753 h 5138"/>
                  <a:gd name="T30" fmla="*/ 5559 w 6521"/>
                  <a:gd name="T31" fmla="*/ 3553 h 5138"/>
                  <a:gd name="T32" fmla="*/ 5559 w 6521"/>
                  <a:gd name="T33" fmla="*/ 2985 h 5138"/>
                  <a:gd name="T34" fmla="*/ 6520 w 6521"/>
                  <a:gd name="T35" fmla="*/ 1550 h 5138"/>
                  <a:gd name="T36" fmla="*/ 4969 w 6521"/>
                  <a:gd name="T37" fmla="*/ 0 h 5138"/>
                  <a:gd name="T38" fmla="*/ 2371 w 6521"/>
                  <a:gd name="T39" fmla="*/ 3098 h 5138"/>
                  <a:gd name="T40" fmla="*/ 2105 w 6521"/>
                  <a:gd name="T41" fmla="*/ 3362 h 5138"/>
                  <a:gd name="T42" fmla="*/ 1841 w 6521"/>
                  <a:gd name="T43" fmla="*/ 3097 h 5138"/>
                  <a:gd name="T44" fmla="*/ 1587 w 6521"/>
                  <a:gd name="T45" fmla="*/ 2841 h 5138"/>
                  <a:gd name="T46" fmla="*/ 1852 w 6521"/>
                  <a:gd name="T47" fmla="*/ 2577 h 5138"/>
                  <a:gd name="T48" fmla="*/ 2107 w 6521"/>
                  <a:gd name="T49" fmla="*/ 2833 h 5138"/>
                  <a:gd name="T50" fmla="*/ 2715 w 6521"/>
                  <a:gd name="T51" fmla="*/ 2229 h 5138"/>
                  <a:gd name="T52" fmla="*/ 2979 w 6521"/>
                  <a:gd name="T53" fmla="*/ 2494 h 5138"/>
                  <a:gd name="T54" fmla="*/ 2371 w 6521"/>
                  <a:gd name="T55" fmla="*/ 3098 h 5138"/>
                  <a:gd name="T56" fmla="*/ 5367 w 6521"/>
                  <a:gd name="T57" fmla="*/ 2746 h 5138"/>
                  <a:gd name="T58" fmla="*/ 5267 w 6521"/>
                  <a:gd name="T59" fmla="*/ 2780 h 5138"/>
                  <a:gd name="T60" fmla="*/ 5267 w 6521"/>
                  <a:gd name="T61" fmla="*/ 3370 h 5138"/>
                  <a:gd name="T62" fmla="*/ 4708 w 6521"/>
                  <a:gd name="T63" fmla="*/ 2812 h 5138"/>
                  <a:gd name="T64" fmla="*/ 4576 w 6521"/>
                  <a:gd name="T65" fmla="*/ 2812 h 5138"/>
                  <a:gd name="T66" fmla="*/ 4577 w 6521"/>
                  <a:gd name="T67" fmla="*/ 2792 h 5138"/>
                  <a:gd name="T68" fmla="*/ 3003 w 6521"/>
                  <a:gd name="T69" fmla="*/ 1217 h 5138"/>
                  <a:gd name="T70" fmla="*/ 2481 w 6521"/>
                  <a:gd name="T71" fmla="*/ 1217 h 5138"/>
                  <a:gd name="T72" fmla="*/ 3693 w 6521"/>
                  <a:gd name="T73" fmla="*/ 294 h 5138"/>
                  <a:gd name="T74" fmla="*/ 4968 w 6521"/>
                  <a:gd name="T75" fmla="*/ 294 h 5138"/>
                  <a:gd name="T76" fmla="*/ 6227 w 6521"/>
                  <a:gd name="T77" fmla="*/ 1553 h 5138"/>
                  <a:gd name="T78" fmla="*/ 5367 w 6521"/>
                  <a:gd name="T79" fmla="*/ 2746 h 5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521" h="5138">
                    <a:moveTo>
                      <a:pt x="4969" y="0"/>
                    </a:moveTo>
                    <a:lnTo>
                      <a:pt x="3695" y="0"/>
                    </a:lnTo>
                    <a:cubicBezTo>
                      <a:pt x="2955" y="0"/>
                      <a:pt x="2335" y="521"/>
                      <a:pt x="2180" y="1216"/>
                    </a:cubicBezTo>
                    <a:lnTo>
                      <a:pt x="1575" y="1216"/>
                    </a:lnTo>
                    <a:cubicBezTo>
                      <a:pt x="704" y="1216"/>
                      <a:pt x="0" y="1921"/>
                      <a:pt x="0" y="2790"/>
                    </a:cubicBezTo>
                    <a:cubicBezTo>
                      <a:pt x="0" y="3486"/>
                      <a:pt x="452" y="4076"/>
                      <a:pt x="1077" y="4284"/>
                    </a:cubicBezTo>
                    <a:lnTo>
                      <a:pt x="1077" y="5034"/>
                    </a:lnTo>
                    <a:cubicBezTo>
                      <a:pt x="1077" y="5104"/>
                      <a:pt x="1161" y="5138"/>
                      <a:pt x="1211" y="5089"/>
                    </a:cubicBezTo>
                    <a:lnTo>
                      <a:pt x="1935" y="4365"/>
                    </a:lnTo>
                    <a:lnTo>
                      <a:pt x="3003" y="4365"/>
                    </a:lnTo>
                    <a:cubicBezTo>
                      <a:pt x="3765" y="4365"/>
                      <a:pt x="4401" y="3822"/>
                      <a:pt x="4547" y="3102"/>
                    </a:cubicBezTo>
                    <a:lnTo>
                      <a:pt x="4587" y="3102"/>
                    </a:lnTo>
                    <a:lnTo>
                      <a:pt x="5191" y="3706"/>
                    </a:lnTo>
                    <a:cubicBezTo>
                      <a:pt x="5232" y="3748"/>
                      <a:pt x="5287" y="3770"/>
                      <a:pt x="5343" y="3769"/>
                    </a:cubicBezTo>
                    <a:cubicBezTo>
                      <a:pt x="5371" y="3769"/>
                      <a:pt x="5399" y="3764"/>
                      <a:pt x="5425" y="3753"/>
                    </a:cubicBezTo>
                    <a:cubicBezTo>
                      <a:pt x="5507" y="3720"/>
                      <a:pt x="5559" y="3641"/>
                      <a:pt x="5559" y="3553"/>
                    </a:cubicBezTo>
                    <a:lnTo>
                      <a:pt x="5559" y="2985"/>
                    </a:lnTo>
                    <a:cubicBezTo>
                      <a:pt x="6139" y="2748"/>
                      <a:pt x="6520" y="2184"/>
                      <a:pt x="6520" y="1550"/>
                    </a:cubicBezTo>
                    <a:cubicBezTo>
                      <a:pt x="6521" y="696"/>
                      <a:pt x="5825" y="0"/>
                      <a:pt x="4969" y="0"/>
                    </a:cubicBezTo>
                    <a:close/>
                    <a:moveTo>
                      <a:pt x="2371" y="3098"/>
                    </a:moveTo>
                    <a:lnTo>
                      <a:pt x="2105" y="3362"/>
                    </a:lnTo>
                    <a:lnTo>
                      <a:pt x="1841" y="3097"/>
                    </a:lnTo>
                    <a:lnTo>
                      <a:pt x="1587" y="2841"/>
                    </a:lnTo>
                    <a:lnTo>
                      <a:pt x="1852" y="2577"/>
                    </a:lnTo>
                    <a:lnTo>
                      <a:pt x="2107" y="2833"/>
                    </a:lnTo>
                    <a:lnTo>
                      <a:pt x="2715" y="2229"/>
                    </a:lnTo>
                    <a:lnTo>
                      <a:pt x="2979" y="2494"/>
                    </a:lnTo>
                    <a:lnTo>
                      <a:pt x="2371" y="3098"/>
                    </a:lnTo>
                    <a:close/>
                    <a:moveTo>
                      <a:pt x="5367" y="2746"/>
                    </a:moveTo>
                    <a:lnTo>
                      <a:pt x="5267" y="2780"/>
                    </a:lnTo>
                    <a:lnTo>
                      <a:pt x="5267" y="3370"/>
                    </a:lnTo>
                    <a:lnTo>
                      <a:pt x="4708" y="2812"/>
                    </a:lnTo>
                    <a:lnTo>
                      <a:pt x="4576" y="2812"/>
                    </a:lnTo>
                    <a:cubicBezTo>
                      <a:pt x="4576" y="2805"/>
                      <a:pt x="4577" y="2798"/>
                      <a:pt x="4577" y="2792"/>
                    </a:cubicBezTo>
                    <a:cubicBezTo>
                      <a:pt x="4577" y="1921"/>
                      <a:pt x="3872" y="1217"/>
                      <a:pt x="3003" y="1217"/>
                    </a:cubicBezTo>
                    <a:lnTo>
                      <a:pt x="2481" y="1217"/>
                    </a:lnTo>
                    <a:cubicBezTo>
                      <a:pt x="2629" y="685"/>
                      <a:pt x="3116" y="294"/>
                      <a:pt x="3693" y="294"/>
                    </a:cubicBezTo>
                    <a:lnTo>
                      <a:pt x="4968" y="294"/>
                    </a:lnTo>
                    <a:cubicBezTo>
                      <a:pt x="5663" y="294"/>
                      <a:pt x="6227" y="860"/>
                      <a:pt x="6227" y="1553"/>
                    </a:cubicBezTo>
                    <a:cubicBezTo>
                      <a:pt x="6228" y="2094"/>
                      <a:pt x="5883" y="2574"/>
                      <a:pt x="5367" y="2746"/>
                    </a:cubicBezTo>
                    <a:close/>
                  </a:path>
                </a:pathLst>
              </a:custGeom>
              <a:solidFill>
                <a:srgbClr val="FC395B"/>
              </a:solidFill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2" name="íṣ1íḓê">
              <a:extLst>
                <a:ext uri="{FF2B5EF4-FFF2-40B4-BE49-F238E27FC236}">
                  <a16:creationId xmlns:a16="http://schemas.microsoft.com/office/drawing/2014/main" id="{68945A98-CCED-47B6-9AD8-C7909CE1FA70}"/>
                </a:ext>
              </a:extLst>
            </p:cNvPr>
            <p:cNvGrpSpPr/>
            <p:nvPr/>
          </p:nvGrpSpPr>
          <p:grpSpPr>
            <a:xfrm>
              <a:off x="7254572" y="3821288"/>
              <a:ext cx="470589" cy="470588"/>
              <a:chOff x="1586811" y="2455780"/>
              <a:chExt cx="667332" cy="667330"/>
            </a:xfrm>
          </p:grpSpPr>
          <p:sp>
            <p:nvSpPr>
              <p:cNvPr id="16" name="î$1îḍê">
                <a:extLst>
                  <a:ext uri="{FF2B5EF4-FFF2-40B4-BE49-F238E27FC236}">
                    <a16:creationId xmlns:a16="http://schemas.microsoft.com/office/drawing/2014/main" id="{51974708-F0B1-4237-B55B-D8F192C7B1DD}"/>
                  </a:ext>
                </a:extLst>
              </p:cNvPr>
              <p:cNvSpPr/>
              <p:nvPr/>
            </p:nvSpPr>
            <p:spPr>
              <a:xfrm>
                <a:off x="1586811" y="2455780"/>
                <a:ext cx="667332" cy="667330"/>
              </a:xfrm>
              <a:prstGeom prst="ellipse">
                <a:avLst/>
              </a:prstGeom>
              <a:solidFill>
                <a:srgbClr val="202020"/>
              </a:solidFill>
              <a:ln w="19050">
                <a:solidFill>
                  <a:srgbClr val="19C0B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55000" lnSpcReduction="200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iş1ide">
                <a:extLst>
                  <a:ext uri="{FF2B5EF4-FFF2-40B4-BE49-F238E27FC236}">
                    <a16:creationId xmlns:a16="http://schemas.microsoft.com/office/drawing/2014/main" id="{D139BC4C-D2DF-4FC3-B74D-92E4134C980C}"/>
                  </a:ext>
                </a:extLst>
              </p:cNvPr>
              <p:cNvSpPr/>
              <p:nvPr/>
            </p:nvSpPr>
            <p:spPr bwMode="auto">
              <a:xfrm>
                <a:off x="1760631" y="2629878"/>
                <a:ext cx="319692" cy="319132"/>
              </a:xfrm>
              <a:custGeom>
                <a:avLst/>
                <a:gdLst>
                  <a:gd name="connsiteX0" fmla="*/ 164777 w 604110"/>
                  <a:gd name="connsiteY0" fmla="*/ 264973 h 603052"/>
                  <a:gd name="connsiteX1" fmla="*/ 457609 w 604110"/>
                  <a:gd name="connsiteY1" fmla="*/ 264973 h 603052"/>
                  <a:gd name="connsiteX2" fmla="*/ 485066 w 604110"/>
                  <a:gd name="connsiteY2" fmla="*/ 292388 h 603052"/>
                  <a:gd name="connsiteX3" fmla="*/ 457609 w 604110"/>
                  <a:gd name="connsiteY3" fmla="*/ 319802 h 603052"/>
                  <a:gd name="connsiteX4" fmla="*/ 164777 w 604110"/>
                  <a:gd name="connsiteY4" fmla="*/ 319802 h 603052"/>
                  <a:gd name="connsiteX5" fmla="*/ 137320 w 604110"/>
                  <a:gd name="connsiteY5" fmla="*/ 292388 h 603052"/>
                  <a:gd name="connsiteX6" fmla="*/ 164777 w 604110"/>
                  <a:gd name="connsiteY6" fmla="*/ 264973 h 603052"/>
                  <a:gd name="connsiteX7" fmla="*/ 164777 w 604110"/>
                  <a:gd name="connsiteY7" fmla="*/ 137038 h 603052"/>
                  <a:gd name="connsiteX8" fmla="*/ 457609 w 604110"/>
                  <a:gd name="connsiteY8" fmla="*/ 137038 h 603052"/>
                  <a:gd name="connsiteX9" fmla="*/ 485066 w 604110"/>
                  <a:gd name="connsiteY9" fmla="*/ 164453 h 603052"/>
                  <a:gd name="connsiteX10" fmla="*/ 457609 w 604110"/>
                  <a:gd name="connsiteY10" fmla="*/ 191867 h 603052"/>
                  <a:gd name="connsiteX11" fmla="*/ 164777 w 604110"/>
                  <a:gd name="connsiteY11" fmla="*/ 191867 h 603052"/>
                  <a:gd name="connsiteX12" fmla="*/ 137320 w 604110"/>
                  <a:gd name="connsiteY12" fmla="*/ 164453 h 603052"/>
                  <a:gd name="connsiteX13" fmla="*/ 164777 w 604110"/>
                  <a:gd name="connsiteY13" fmla="*/ 137038 h 603052"/>
                  <a:gd name="connsiteX14" fmla="*/ 54919 w 604110"/>
                  <a:gd name="connsiteY14" fmla="*/ 54823 h 603052"/>
                  <a:gd name="connsiteX15" fmla="*/ 54919 w 604110"/>
                  <a:gd name="connsiteY15" fmla="*/ 420355 h 603052"/>
                  <a:gd name="connsiteX16" fmla="*/ 137298 w 604110"/>
                  <a:gd name="connsiteY16" fmla="*/ 420355 h 603052"/>
                  <a:gd name="connsiteX17" fmla="*/ 164757 w 604110"/>
                  <a:gd name="connsiteY17" fmla="*/ 447766 h 603052"/>
                  <a:gd name="connsiteX18" fmla="*/ 164757 w 604110"/>
                  <a:gd name="connsiteY18" fmla="*/ 523011 h 603052"/>
                  <a:gd name="connsiteX19" fmla="*/ 304664 w 604110"/>
                  <a:gd name="connsiteY19" fmla="*/ 425289 h 603052"/>
                  <a:gd name="connsiteX20" fmla="*/ 320316 w 604110"/>
                  <a:gd name="connsiteY20" fmla="*/ 420355 h 603052"/>
                  <a:gd name="connsiteX21" fmla="*/ 549191 w 604110"/>
                  <a:gd name="connsiteY21" fmla="*/ 420355 h 603052"/>
                  <a:gd name="connsiteX22" fmla="*/ 549191 w 604110"/>
                  <a:gd name="connsiteY22" fmla="*/ 54823 h 603052"/>
                  <a:gd name="connsiteX23" fmla="*/ 27460 w 604110"/>
                  <a:gd name="connsiteY23" fmla="*/ 0 h 603052"/>
                  <a:gd name="connsiteX24" fmla="*/ 576650 w 604110"/>
                  <a:gd name="connsiteY24" fmla="*/ 0 h 603052"/>
                  <a:gd name="connsiteX25" fmla="*/ 604110 w 604110"/>
                  <a:gd name="connsiteY25" fmla="*/ 27411 h 603052"/>
                  <a:gd name="connsiteX26" fmla="*/ 604110 w 604110"/>
                  <a:gd name="connsiteY26" fmla="*/ 447766 h 603052"/>
                  <a:gd name="connsiteX27" fmla="*/ 576650 w 604110"/>
                  <a:gd name="connsiteY27" fmla="*/ 475178 h 603052"/>
                  <a:gd name="connsiteX28" fmla="*/ 328965 w 604110"/>
                  <a:gd name="connsiteY28" fmla="*/ 475178 h 603052"/>
                  <a:gd name="connsiteX29" fmla="*/ 153087 w 604110"/>
                  <a:gd name="connsiteY29" fmla="*/ 598118 h 603052"/>
                  <a:gd name="connsiteX30" fmla="*/ 137298 w 604110"/>
                  <a:gd name="connsiteY30" fmla="*/ 603052 h 603052"/>
                  <a:gd name="connsiteX31" fmla="*/ 124666 w 604110"/>
                  <a:gd name="connsiteY31" fmla="*/ 599900 h 603052"/>
                  <a:gd name="connsiteX32" fmla="*/ 109838 w 604110"/>
                  <a:gd name="connsiteY32" fmla="*/ 575641 h 603052"/>
                  <a:gd name="connsiteX33" fmla="*/ 109838 w 604110"/>
                  <a:gd name="connsiteY33" fmla="*/ 475178 h 603052"/>
                  <a:gd name="connsiteX34" fmla="*/ 27460 w 604110"/>
                  <a:gd name="connsiteY34" fmla="*/ 475178 h 603052"/>
                  <a:gd name="connsiteX35" fmla="*/ 0 w 604110"/>
                  <a:gd name="connsiteY35" fmla="*/ 447766 h 603052"/>
                  <a:gd name="connsiteX36" fmla="*/ 0 w 604110"/>
                  <a:gd name="connsiteY36" fmla="*/ 27411 h 603052"/>
                  <a:gd name="connsiteX37" fmla="*/ 27460 w 604110"/>
                  <a:gd name="connsiteY37" fmla="*/ 0 h 603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</a:cxnLst>
                <a:rect l="l" t="t" r="r" b="b"/>
                <a:pathLst>
                  <a:path w="604110" h="603052">
                    <a:moveTo>
                      <a:pt x="164777" y="264973"/>
                    </a:moveTo>
                    <a:lnTo>
                      <a:pt x="457609" y="264973"/>
                    </a:lnTo>
                    <a:cubicBezTo>
                      <a:pt x="472848" y="264973"/>
                      <a:pt x="485066" y="277310"/>
                      <a:pt x="485066" y="292388"/>
                    </a:cubicBezTo>
                    <a:cubicBezTo>
                      <a:pt x="485066" y="307603"/>
                      <a:pt x="472848" y="319802"/>
                      <a:pt x="457609" y="319802"/>
                    </a:cubicBezTo>
                    <a:lnTo>
                      <a:pt x="164777" y="319802"/>
                    </a:lnTo>
                    <a:cubicBezTo>
                      <a:pt x="149676" y="319802"/>
                      <a:pt x="137320" y="307603"/>
                      <a:pt x="137320" y="292388"/>
                    </a:cubicBezTo>
                    <a:cubicBezTo>
                      <a:pt x="137320" y="277310"/>
                      <a:pt x="149676" y="264973"/>
                      <a:pt x="164777" y="264973"/>
                    </a:cubicBezTo>
                    <a:close/>
                    <a:moveTo>
                      <a:pt x="164777" y="137038"/>
                    </a:moveTo>
                    <a:lnTo>
                      <a:pt x="457609" y="137038"/>
                    </a:lnTo>
                    <a:cubicBezTo>
                      <a:pt x="472848" y="137038"/>
                      <a:pt x="485066" y="149375"/>
                      <a:pt x="485066" y="164453"/>
                    </a:cubicBezTo>
                    <a:cubicBezTo>
                      <a:pt x="485066" y="179531"/>
                      <a:pt x="472848" y="191867"/>
                      <a:pt x="457609" y="191867"/>
                    </a:cubicBezTo>
                    <a:lnTo>
                      <a:pt x="164777" y="191867"/>
                    </a:lnTo>
                    <a:cubicBezTo>
                      <a:pt x="149676" y="191867"/>
                      <a:pt x="137320" y="179531"/>
                      <a:pt x="137320" y="164453"/>
                    </a:cubicBezTo>
                    <a:cubicBezTo>
                      <a:pt x="137320" y="149375"/>
                      <a:pt x="149676" y="137038"/>
                      <a:pt x="164777" y="137038"/>
                    </a:cubicBezTo>
                    <a:close/>
                    <a:moveTo>
                      <a:pt x="54919" y="54823"/>
                    </a:moveTo>
                    <a:lnTo>
                      <a:pt x="54919" y="420355"/>
                    </a:lnTo>
                    <a:lnTo>
                      <a:pt x="137298" y="420355"/>
                    </a:lnTo>
                    <a:cubicBezTo>
                      <a:pt x="152401" y="420355"/>
                      <a:pt x="164757" y="432553"/>
                      <a:pt x="164757" y="447766"/>
                    </a:cubicBezTo>
                    <a:lnTo>
                      <a:pt x="164757" y="523011"/>
                    </a:lnTo>
                    <a:lnTo>
                      <a:pt x="304664" y="425289"/>
                    </a:lnTo>
                    <a:cubicBezTo>
                      <a:pt x="309194" y="422000"/>
                      <a:pt x="314686" y="420355"/>
                      <a:pt x="320316" y="420355"/>
                    </a:cubicBezTo>
                    <a:lnTo>
                      <a:pt x="549191" y="420355"/>
                    </a:lnTo>
                    <a:lnTo>
                      <a:pt x="549191" y="54823"/>
                    </a:lnTo>
                    <a:close/>
                    <a:moveTo>
                      <a:pt x="27460" y="0"/>
                    </a:moveTo>
                    <a:lnTo>
                      <a:pt x="576650" y="0"/>
                    </a:lnTo>
                    <a:cubicBezTo>
                      <a:pt x="591753" y="0"/>
                      <a:pt x="604110" y="12335"/>
                      <a:pt x="604110" y="27411"/>
                    </a:cubicBezTo>
                    <a:lnTo>
                      <a:pt x="604110" y="447766"/>
                    </a:lnTo>
                    <a:cubicBezTo>
                      <a:pt x="604110" y="462843"/>
                      <a:pt x="591753" y="475178"/>
                      <a:pt x="576650" y="475178"/>
                    </a:cubicBezTo>
                    <a:lnTo>
                      <a:pt x="328965" y="475178"/>
                    </a:lnTo>
                    <a:lnTo>
                      <a:pt x="153087" y="598118"/>
                    </a:lnTo>
                    <a:cubicBezTo>
                      <a:pt x="148282" y="601408"/>
                      <a:pt x="142790" y="603052"/>
                      <a:pt x="137298" y="603052"/>
                    </a:cubicBezTo>
                    <a:cubicBezTo>
                      <a:pt x="132904" y="603052"/>
                      <a:pt x="128648" y="602093"/>
                      <a:pt x="124666" y="599900"/>
                    </a:cubicBezTo>
                    <a:cubicBezTo>
                      <a:pt x="115467" y="595240"/>
                      <a:pt x="109838" y="585920"/>
                      <a:pt x="109838" y="575641"/>
                    </a:cubicBezTo>
                    <a:lnTo>
                      <a:pt x="109838" y="475178"/>
                    </a:lnTo>
                    <a:lnTo>
                      <a:pt x="27460" y="475178"/>
                    </a:lnTo>
                    <a:cubicBezTo>
                      <a:pt x="12357" y="475178"/>
                      <a:pt x="0" y="462843"/>
                      <a:pt x="0" y="447766"/>
                    </a:cubicBezTo>
                    <a:lnTo>
                      <a:pt x="0" y="27411"/>
                    </a:lnTo>
                    <a:cubicBezTo>
                      <a:pt x="0" y="12335"/>
                      <a:pt x="12357" y="0"/>
                      <a:pt x="27460" y="0"/>
                    </a:cubicBezTo>
                    <a:close/>
                  </a:path>
                </a:pathLst>
              </a:custGeom>
              <a:solidFill>
                <a:srgbClr val="FFD78F"/>
              </a:solidFill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  <p:grpSp>
          <p:nvGrpSpPr>
            <p:cNvPr id="13" name="iṣ1iďê">
              <a:extLst>
                <a:ext uri="{FF2B5EF4-FFF2-40B4-BE49-F238E27FC236}">
                  <a16:creationId xmlns:a16="http://schemas.microsoft.com/office/drawing/2014/main" id="{653C5A48-159C-489F-B3C7-9CBC0628DC55}"/>
                </a:ext>
              </a:extLst>
            </p:cNvPr>
            <p:cNvGrpSpPr/>
            <p:nvPr/>
          </p:nvGrpSpPr>
          <p:grpSpPr>
            <a:xfrm>
              <a:off x="10042495" y="3821288"/>
              <a:ext cx="470589" cy="470588"/>
              <a:chOff x="1586811" y="2455780"/>
              <a:chExt cx="667332" cy="667330"/>
            </a:xfrm>
          </p:grpSpPr>
          <p:sp>
            <p:nvSpPr>
              <p:cNvPr id="14" name="í$ľïde">
                <a:extLst>
                  <a:ext uri="{FF2B5EF4-FFF2-40B4-BE49-F238E27FC236}">
                    <a16:creationId xmlns:a16="http://schemas.microsoft.com/office/drawing/2014/main" id="{935E16F7-7B1B-4CC5-8CFD-04BF0E2A09F1}"/>
                  </a:ext>
                </a:extLst>
              </p:cNvPr>
              <p:cNvSpPr/>
              <p:nvPr/>
            </p:nvSpPr>
            <p:spPr>
              <a:xfrm>
                <a:off x="1586811" y="2455780"/>
                <a:ext cx="667332" cy="667330"/>
              </a:xfrm>
              <a:prstGeom prst="ellipse">
                <a:avLst/>
              </a:prstGeom>
              <a:solidFill>
                <a:srgbClr val="202020"/>
              </a:solidFill>
              <a:ln w="19050">
                <a:solidFill>
                  <a:srgbClr val="FC395B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>
                <a:normAutofit fontScale="55000" lnSpcReduction="200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en-US" sz="2800" b="1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íṡḻïḋê">
                <a:extLst>
                  <a:ext uri="{FF2B5EF4-FFF2-40B4-BE49-F238E27FC236}">
                    <a16:creationId xmlns:a16="http://schemas.microsoft.com/office/drawing/2014/main" id="{D6E571E0-E40E-4CC7-B9FA-6D58AD6BEA09}"/>
                  </a:ext>
                </a:extLst>
              </p:cNvPr>
              <p:cNvSpPr/>
              <p:nvPr/>
            </p:nvSpPr>
            <p:spPr bwMode="auto">
              <a:xfrm>
                <a:off x="1760631" y="2675471"/>
                <a:ext cx="319692" cy="227947"/>
              </a:xfrm>
              <a:custGeom>
                <a:avLst/>
                <a:gdLst>
                  <a:gd name="connsiteX0" fmla="*/ 206677 w 567167"/>
                  <a:gd name="connsiteY0" fmla="*/ 136244 h 404402"/>
                  <a:gd name="connsiteX1" fmla="*/ 140655 w 567167"/>
                  <a:gd name="connsiteY1" fmla="*/ 202208 h 404402"/>
                  <a:gd name="connsiteX2" fmla="*/ 206677 w 567167"/>
                  <a:gd name="connsiteY2" fmla="*/ 266738 h 404402"/>
                  <a:gd name="connsiteX3" fmla="*/ 272699 w 567167"/>
                  <a:gd name="connsiteY3" fmla="*/ 202208 h 404402"/>
                  <a:gd name="connsiteX4" fmla="*/ 206677 w 567167"/>
                  <a:gd name="connsiteY4" fmla="*/ 136244 h 404402"/>
                  <a:gd name="connsiteX5" fmla="*/ 459789 w 567167"/>
                  <a:gd name="connsiteY5" fmla="*/ 65329 h 404402"/>
                  <a:gd name="connsiteX6" fmla="*/ 442203 w 567167"/>
                  <a:gd name="connsiteY6" fmla="*/ 81823 h 404402"/>
                  <a:gd name="connsiteX7" fmla="*/ 457995 w 567167"/>
                  <a:gd name="connsiteY7" fmla="*/ 123417 h 404402"/>
                  <a:gd name="connsiteX8" fmla="*/ 501062 w 567167"/>
                  <a:gd name="connsiteY8" fmla="*/ 107640 h 404402"/>
                  <a:gd name="connsiteX9" fmla="*/ 483835 w 567167"/>
                  <a:gd name="connsiteY9" fmla="*/ 66046 h 404402"/>
                  <a:gd name="connsiteX10" fmla="*/ 459789 w 567167"/>
                  <a:gd name="connsiteY10" fmla="*/ 65329 h 404402"/>
                  <a:gd name="connsiteX11" fmla="*/ 445075 w 567167"/>
                  <a:gd name="connsiteY11" fmla="*/ 69 h 404402"/>
                  <a:gd name="connsiteX12" fmla="*/ 466608 w 567167"/>
                  <a:gd name="connsiteY12" fmla="*/ 20149 h 404402"/>
                  <a:gd name="connsiteX13" fmla="*/ 479528 w 567167"/>
                  <a:gd name="connsiteY13" fmla="*/ 21583 h 404402"/>
                  <a:gd name="connsiteX14" fmla="*/ 501062 w 567167"/>
                  <a:gd name="connsiteY14" fmla="*/ 1504 h 404402"/>
                  <a:gd name="connsiteX15" fmla="*/ 521160 w 567167"/>
                  <a:gd name="connsiteY15" fmla="*/ 10109 h 404402"/>
                  <a:gd name="connsiteX16" fmla="*/ 521160 w 567167"/>
                  <a:gd name="connsiteY16" fmla="*/ 40229 h 404402"/>
                  <a:gd name="connsiteX17" fmla="*/ 529774 w 567167"/>
                  <a:gd name="connsiteY17" fmla="*/ 48835 h 404402"/>
                  <a:gd name="connsiteX18" fmla="*/ 559921 w 567167"/>
                  <a:gd name="connsiteY18" fmla="*/ 50269 h 404402"/>
                  <a:gd name="connsiteX19" fmla="*/ 567099 w 567167"/>
                  <a:gd name="connsiteY19" fmla="*/ 70349 h 404402"/>
                  <a:gd name="connsiteX20" fmla="*/ 547001 w 567167"/>
                  <a:gd name="connsiteY20" fmla="*/ 90429 h 404402"/>
                  <a:gd name="connsiteX21" fmla="*/ 547001 w 567167"/>
                  <a:gd name="connsiteY21" fmla="*/ 103337 h 404402"/>
                  <a:gd name="connsiteX22" fmla="*/ 567099 w 567167"/>
                  <a:gd name="connsiteY22" fmla="*/ 124851 h 404402"/>
                  <a:gd name="connsiteX23" fmla="*/ 558485 w 567167"/>
                  <a:gd name="connsiteY23" fmla="*/ 144931 h 404402"/>
                  <a:gd name="connsiteX24" fmla="*/ 528338 w 567167"/>
                  <a:gd name="connsiteY24" fmla="*/ 144931 h 404402"/>
                  <a:gd name="connsiteX25" fmla="*/ 518289 w 567167"/>
                  <a:gd name="connsiteY25" fmla="*/ 153537 h 404402"/>
                  <a:gd name="connsiteX26" fmla="*/ 518289 w 567167"/>
                  <a:gd name="connsiteY26" fmla="*/ 182222 h 404402"/>
                  <a:gd name="connsiteX27" fmla="*/ 498191 w 567167"/>
                  <a:gd name="connsiteY27" fmla="*/ 189394 h 404402"/>
                  <a:gd name="connsiteX28" fmla="*/ 476657 w 567167"/>
                  <a:gd name="connsiteY28" fmla="*/ 169314 h 404402"/>
                  <a:gd name="connsiteX29" fmla="*/ 463737 w 567167"/>
                  <a:gd name="connsiteY29" fmla="*/ 167880 h 404402"/>
                  <a:gd name="connsiteX30" fmla="*/ 442203 w 567167"/>
                  <a:gd name="connsiteY30" fmla="*/ 187959 h 404402"/>
                  <a:gd name="connsiteX31" fmla="*/ 422105 w 567167"/>
                  <a:gd name="connsiteY31" fmla="*/ 179354 h 404402"/>
                  <a:gd name="connsiteX32" fmla="*/ 422105 w 567167"/>
                  <a:gd name="connsiteY32" fmla="*/ 149234 h 404402"/>
                  <a:gd name="connsiteX33" fmla="*/ 413492 w 567167"/>
                  <a:gd name="connsiteY33" fmla="*/ 140628 h 404402"/>
                  <a:gd name="connsiteX34" fmla="*/ 383345 w 567167"/>
                  <a:gd name="connsiteY34" fmla="*/ 139194 h 404402"/>
                  <a:gd name="connsiteX35" fmla="*/ 374731 w 567167"/>
                  <a:gd name="connsiteY35" fmla="*/ 119114 h 404402"/>
                  <a:gd name="connsiteX36" fmla="*/ 396265 w 567167"/>
                  <a:gd name="connsiteY36" fmla="*/ 99034 h 404402"/>
                  <a:gd name="connsiteX37" fmla="*/ 396265 w 567167"/>
                  <a:gd name="connsiteY37" fmla="*/ 86126 h 404402"/>
                  <a:gd name="connsiteX38" fmla="*/ 376167 w 567167"/>
                  <a:gd name="connsiteY38" fmla="*/ 64612 h 404402"/>
                  <a:gd name="connsiteX39" fmla="*/ 384780 w 567167"/>
                  <a:gd name="connsiteY39" fmla="*/ 44532 h 404402"/>
                  <a:gd name="connsiteX40" fmla="*/ 414927 w 567167"/>
                  <a:gd name="connsiteY40" fmla="*/ 44532 h 404402"/>
                  <a:gd name="connsiteX41" fmla="*/ 423541 w 567167"/>
                  <a:gd name="connsiteY41" fmla="*/ 35926 h 404402"/>
                  <a:gd name="connsiteX42" fmla="*/ 424976 w 567167"/>
                  <a:gd name="connsiteY42" fmla="*/ 7241 h 404402"/>
                  <a:gd name="connsiteX43" fmla="*/ 182277 w 567167"/>
                  <a:gd name="connsiteY43" fmla="*/ 14 h 404402"/>
                  <a:gd name="connsiteX44" fmla="*/ 228206 w 567167"/>
                  <a:gd name="connsiteY44" fmla="*/ 14 h 404402"/>
                  <a:gd name="connsiteX45" fmla="*/ 254040 w 567167"/>
                  <a:gd name="connsiteY45" fmla="*/ 54506 h 404402"/>
                  <a:gd name="connsiteX46" fmla="*/ 278440 w 567167"/>
                  <a:gd name="connsiteY46" fmla="*/ 64544 h 404402"/>
                  <a:gd name="connsiteX47" fmla="*/ 335850 w 567167"/>
                  <a:gd name="connsiteY47" fmla="*/ 43034 h 404402"/>
                  <a:gd name="connsiteX48" fmla="*/ 367426 w 567167"/>
                  <a:gd name="connsiteY48" fmla="*/ 73148 h 404402"/>
                  <a:gd name="connsiteX49" fmla="*/ 345897 w 567167"/>
                  <a:gd name="connsiteY49" fmla="*/ 130508 h 404402"/>
                  <a:gd name="connsiteX50" fmla="*/ 355943 w 567167"/>
                  <a:gd name="connsiteY50" fmla="*/ 154886 h 404402"/>
                  <a:gd name="connsiteX51" fmla="*/ 413354 w 567167"/>
                  <a:gd name="connsiteY51" fmla="*/ 177830 h 404402"/>
                  <a:gd name="connsiteX52" fmla="*/ 413354 w 567167"/>
                  <a:gd name="connsiteY52" fmla="*/ 222284 h 404402"/>
                  <a:gd name="connsiteX53" fmla="*/ 355943 w 567167"/>
                  <a:gd name="connsiteY53" fmla="*/ 248096 h 404402"/>
                  <a:gd name="connsiteX54" fmla="*/ 345897 w 567167"/>
                  <a:gd name="connsiteY54" fmla="*/ 272474 h 404402"/>
                  <a:gd name="connsiteX55" fmla="*/ 368861 w 567167"/>
                  <a:gd name="connsiteY55" fmla="*/ 328400 h 404402"/>
                  <a:gd name="connsiteX56" fmla="*/ 337285 w 567167"/>
                  <a:gd name="connsiteY56" fmla="*/ 359948 h 404402"/>
                  <a:gd name="connsiteX57" fmla="*/ 279875 w 567167"/>
                  <a:gd name="connsiteY57" fmla="*/ 338438 h 404402"/>
                  <a:gd name="connsiteX58" fmla="*/ 254040 w 567167"/>
                  <a:gd name="connsiteY58" fmla="*/ 348476 h 404402"/>
                  <a:gd name="connsiteX59" fmla="*/ 229641 w 567167"/>
                  <a:gd name="connsiteY59" fmla="*/ 404402 h 404402"/>
                  <a:gd name="connsiteX60" fmla="*/ 185148 w 567167"/>
                  <a:gd name="connsiteY60" fmla="*/ 404402 h 404402"/>
                  <a:gd name="connsiteX61" fmla="*/ 159313 w 567167"/>
                  <a:gd name="connsiteY61" fmla="*/ 348476 h 404402"/>
                  <a:gd name="connsiteX62" fmla="*/ 133479 w 567167"/>
                  <a:gd name="connsiteY62" fmla="*/ 338438 h 404402"/>
                  <a:gd name="connsiteX63" fmla="*/ 77504 w 567167"/>
                  <a:gd name="connsiteY63" fmla="*/ 361382 h 404402"/>
                  <a:gd name="connsiteX64" fmla="*/ 44493 w 567167"/>
                  <a:gd name="connsiteY64" fmla="*/ 329834 h 404402"/>
                  <a:gd name="connsiteX65" fmla="*/ 67457 w 567167"/>
                  <a:gd name="connsiteY65" fmla="*/ 272474 h 404402"/>
                  <a:gd name="connsiteX66" fmla="*/ 57410 w 567167"/>
                  <a:gd name="connsiteY66" fmla="*/ 248096 h 404402"/>
                  <a:gd name="connsiteX67" fmla="*/ 0 w 567167"/>
                  <a:gd name="connsiteY67" fmla="*/ 225152 h 404402"/>
                  <a:gd name="connsiteX68" fmla="*/ 0 w 567167"/>
                  <a:gd name="connsiteY68" fmla="*/ 180698 h 404402"/>
                  <a:gd name="connsiteX69" fmla="*/ 55975 w 567167"/>
                  <a:gd name="connsiteY69" fmla="*/ 156320 h 404402"/>
                  <a:gd name="connsiteX70" fmla="*/ 67457 w 567167"/>
                  <a:gd name="connsiteY70" fmla="*/ 130508 h 404402"/>
                  <a:gd name="connsiteX71" fmla="*/ 43057 w 567167"/>
                  <a:gd name="connsiteY71" fmla="*/ 74582 h 404402"/>
                  <a:gd name="connsiteX72" fmla="*/ 76068 w 567167"/>
                  <a:gd name="connsiteY72" fmla="*/ 43034 h 404402"/>
                  <a:gd name="connsiteX73" fmla="*/ 133479 w 567167"/>
                  <a:gd name="connsiteY73" fmla="*/ 65978 h 404402"/>
                  <a:gd name="connsiteX74" fmla="*/ 159313 w 567167"/>
                  <a:gd name="connsiteY74" fmla="*/ 54506 h 404402"/>
                  <a:gd name="connsiteX75" fmla="*/ 182277 w 567167"/>
                  <a:gd name="connsiteY75" fmla="*/ 14 h 4044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</a:cxnLst>
                <a:rect l="l" t="t" r="r" b="b"/>
                <a:pathLst>
                  <a:path w="567167" h="404402">
                    <a:moveTo>
                      <a:pt x="206677" y="136244"/>
                    </a:moveTo>
                    <a:cubicBezTo>
                      <a:pt x="170795" y="136244"/>
                      <a:pt x="140655" y="166358"/>
                      <a:pt x="140655" y="202208"/>
                    </a:cubicBezTo>
                    <a:cubicBezTo>
                      <a:pt x="140655" y="236624"/>
                      <a:pt x="170795" y="266738"/>
                      <a:pt x="206677" y="266738"/>
                    </a:cubicBezTo>
                    <a:cubicBezTo>
                      <a:pt x="242558" y="266738"/>
                      <a:pt x="272699" y="238058"/>
                      <a:pt x="272699" y="202208"/>
                    </a:cubicBezTo>
                    <a:cubicBezTo>
                      <a:pt x="272699" y="166358"/>
                      <a:pt x="242558" y="136244"/>
                      <a:pt x="206677" y="136244"/>
                    </a:cubicBezTo>
                    <a:close/>
                    <a:moveTo>
                      <a:pt x="459789" y="65329"/>
                    </a:moveTo>
                    <a:cubicBezTo>
                      <a:pt x="452252" y="68197"/>
                      <a:pt x="445792" y="73935"/>
                      <a:pt x="442203" y="81823"/>
                    </a:cubicBezTo>
                    <a:cubicBezTo>
                      <a:pt x="435026" y="97600"/>
                      <a:pt x="442203" y="116246"/>
                      <a:pt x="457995" y="123417"/>
                    </a:cubicBezTo>
                    <a:cubicBezTo>
                      <a:pt x="475222" y="130588"/>
                      <a:pt x="493884" y="123417"/>
                      <a:pt x="501062" y="107640"/>
                    </a:cubicBezTo>
                    <a:cubicBezTo>
                      <a:pt x="506804" y="91863"/>
                      <a:pt x="499627" y="73217"/>
                      <a:pt x="483835" y="66046"/>
                    </a:cubicBezTo>
                    <a:cubicBezTo>
                      <a:pt x="475940" y="62460"/>
                      <a:pt x="467326" y="62460"/>
                      <a:pt x="459789" y="65329"/>
                    </a:cubicBezTo>
                    <a:close/>
                    <a:moveTo>
                      <a:pt x="445075" y="69"/>
                    </a:moveTo>
                    <a:cubicBezTo>
                      <a:pt x="446510" y="-1365"/>
                      <a:pt x="466608" y="20149"/>
                      <a:pt x="466608" y="20149"/>
                    </a:cubicBezTo>
                    <a:lnTo>
                      <a:pt x="479528" y="21583"/>
                    </a:lnTo>
                    <a:cubicBezTo>
                      <a:pt x="479528" y="21583"/>
                      <a:pt x="499627" y="69"/>
                      <a:pt x="501062" y="1504"/>
                    </a:cubicBezTo>
                    <a:lnTo>
                      <a:pt x="521160" y="10109"/>
                    </a:lnTo>
                    <a:cubicBezTo>
                      <a:pt x="522596" y="10109"/>
                      <a:pt x="521160" y="40229"/>
                      <a:pt x="521160" y="40229"/>
                    </a:cubicBezTo>
                    <a:lnTo>
                      <a:pt x="529774" y="48835"/>
                    </a:lnTo>
                    <a:cubicBezTo>
                      <a:pt x="529774" y="48835"/>
                      <a:pt x="558485" y="48835"/>
                      <a:pt x="559921" y="50269"/>
                    </a:cubicBezTo>
                    <a:lnTo>
                      <a:pt x="567099" y="70349"/>
                    </a:lnTo>
                    <a:cubicBezTo>
                      <a:pt x="568534" y="71783"/>
                      <a:pt x="547001" y="90429"/>
                      <a:pt x="547001" y="90429"/>
                    </a:cubicBezTo>
                    <a:lnTo>
                      <a:pt x="547001" y="103337"/>
                    </a:lnTo>
                    <a:cubicBezTo>
                      <a:pt x="547001" y="103337"/>
                      <a:pt x="567099" y="123417"/>
                      <a:pt x="567099" y="124851"/>
                    </a:cubicBezTo>
                    <a:lnTo>
                      <a:pt x="558485" y="144931"/>
                    </a:lnTo>
                    <a:cubicBezTo>
                      <a:pt x="557050" y="146365"/>
                      <a:pt x="528338" y="144931"/>
                      <a:pt x="528338" y="144931"/>
                    </a:cubicBezTo>
                    <a:lnTo>
                      <a:pt x="518289" y="153537"/>
                    </a:lnTo>
                    <a:cubicBezTo>
                      <a:pt x="518289" y="153537"/>
                      <a:pt x="519725" y="182222"/>
                      <a:pt x="518289" y="182222"/>
                    </a:cubicBezTo>
                    <a:lnTo>
                      <a:pt x="498191" y="189394"/>
                    </a:lnTo>
                    <a:cubicBezTo>
                      <a:pt x="496755" y="190828"/>
                      <a:pt x="476657" y="169314"/>
                      <a:pt x="476657" y="169314"/>
                    </a:cubicBezTo>
                    <a:lnTo>
                      <a:pt x="463737" y="167880"/>
                    </a:lnTo>
                    <a:cubicBezTo>
                      <a:pt x="463737" y="167880"/>
                      <a:pt x="443639" y="187959"/>
                      <a:pt x="442203" y="187959"/>
                    </a:cubicBezTo>
                    <a:lnTo>
                      <a:pt x="422105" y="179354"/>
                    </a:lnTo>
                    <a:cubicBezTo>
                      <a:pt x="420670" y="177920"/>
                      <a:pt x="422105" y="149234"/>
                      <a:pt x="422105" y="149234"/>
                    </a:cubicBezTo>
                    <a:lnTo>
                      <a:pt x="413492" y="140628"/>
                    </a:lnTo>
                    <a:cubicBezTo>
                      <a:pt x="413492" y="140628"/>
                      <a:pt x="383345" y="140628"/>
                      <a:pt x="383345" y="139194"/>
                    </a:cubicBezTo>
                    <a:lnTo>
                      <a:pt x="374731" y="119114"/>
                    </a:lnTo>
                    <a:cubicBezTo>
                      <a:pt x="374731" y="117680"/>
                      <a:pt x="396265" y="99034"/>
                      <a:pt x="396265" y="99034"/>
                    </a:cubicBezTo>
                    <a:lnTo>
                      <a:pt x="396265" y="86126"/>
                    </a:lnTo>
                    <a:cubicBezTo>
                      <a:pt x="396265" y="86126"/>
                      <a:pt x="374731" y="66046"/>
                      <a:pt x="376167" y="64612"/>
                    </a:cubicBezTo>
                    <a:lnTo>
                      <a:pt x="384780" y="44532"/>
                    </a:lnTo>
                    <a:cubicBezTo>
                      <a:pt x="384780" y="43098"/>
                      <a:pt x="414927" y="44532"/>
                      <a:pt x="414927" y="44532"/>
                    </a:cubicBezTo>
                    <a:lnTo>
                      <a:pt x="423541" y="35926"/>
                    </a:lnTo>
                    <a:cubicBezTo>
                      <a:pt x="423541" y="35926"/>
                      <a:pt x="423541" y="7241"/>
                      <a:pt x="424976" y="7241"/>
                    </a:cubicBezTo>
                    <a:close/>
                    <a:moveTo>
                      <a:pt x="182277" y="14"/>
                    </a:moveTo>
                    <a:lnTo>
                      <a:pt x="228206" y="14"/>
                    </a:lnTo>
                    <a:cubicBezTo>
                      <a:pt x="231076" y="14"/>
                      <a:pt x="254040" y="54506"/>
                      <a:pt x="254040" y="54506"/>
                    </a:cubicBezTo>
                    <a:lnTo>
                      <a:pt x="278440" y="64544"/>
                    </a:lnTo>
                    <a:cubicBezTo>
                      <a:pt x="278440" y="64544"/>
                      <a:pt x="332979" y="40166"/>
                      <a:pt x="335850" y="43034"/>
                    </a:cubicBezTo>
                    <a:lnTo>
                      <a:pt x="367426" y="73148"/>
                    </a:lnTo>
                    <a:cubicBezTo>
                      <a:pt x="370296" y="76016"/>
                      <a:pt x="345897" y="130508"/>
                      <a:pt x="345897" y="130508"/>
                    </a:cubicBezTo>
                    <a:lnTo>
                      <a:pt x="355943" y="154886"/>
                    </a:lnTo>
                    <a:cubicBezTo>
                      <a:pt x="355943" y="154886"/>
                      <a:pt x="413354" y="174962"/>
                      <a:pt x="413354" y="177830"/>
                    </a:cubicBezTo>
                    <a:lnTo>
                      <a:pt x="413354" y="222284"/>
                    </a:lnTo>
                    <a:cubicBezTo>
                      <a:pt x="413354" y="226586"/>
                      <a:pt x="355943" y="248096"/>
                      <a:pt x="355943" y="248096"/>
                    </a:cubicBezTo>
                    <a:lnTo>
                      <a:pt x="345897" y="272474"/>
                    </a:lnTo>
                    <a:cubicBezTo>
                      <a:pt x="345897" y="272474"/>
                      <a:pt x="371731" y="325532"/>
                      <a:pt x="368861" y="328400"/>
                    </a:cubicBezTo>
                    <a:lnTo>
                      <a:pt x="337285" y="359948"/>
                    </a:lnTo>
                    <a:cubicBezTo>
                      <a:pt x="334415" y="361382"/>
                      <a:pt x="279875" y="338438"/>
                      <a:pt x="279875" y="338438"/>
                    </a:cubicBezTo>
                    <a:lnTo>
                      <a:pt x="254040" y="348476"/>
                    </a:lnTo>
                    <a:cubicBezTo>
                      <a:pt x="254040" y="348476"/>
                      <a:pt x="233947" y="404402"/>
                      <a:pt x="229641" y="404402"/>
                    </a:cubicBezTo>
                    <a:lnTo>
                      <a:pt x="185148" y="404402"/>
                    </a:lnTo>
                    <a:cubicBezTo>
                      <a:pt x="182277" y="404402"/>
                      <a:pt x="159313" y="348476"/>
                      <a:pt x="159313" y="348476"/>
                    </a:cubicBezTo>
                    <a:lnTo>
                      <a:pt x="133479" y="338438"/>
                    </a:lnTo>
                    <a:cubicBezTo>
                      <a:pt x="133479" y="338438"/>
                      <a:pt x="78939" y="362816"/>
                      <a:pt x="77504" y="361382"/>
                    </a:cubicBezTo>
                    <a:lnTo>
                      <a:pt x="44493" y="329834"/>
                    </a:lnTo>
                    <a:cubicBezTo>
                      <a:pt x="43057" y="326966"/>
                      <a:pt x="67457" y="272474"/>
                      <a:pt x="67457" y="272474"/>
                    </a:cubicBezTo>
                    <a:lnTo>
                      <a:pt x="57410" y="248096"/>
                    </a:lnTo>
                    <a:cubicBezTo>
                      <a:pt x="57410" y="248096"/>
                      <a:pt x="0" y="228020"/>
                      <a:pt x="0" y="225152"/>
                    </a:cubicBezTo>
                    <a:lnTo>
                      <a:pt x="0" y="180698"/>
                    </a:lnTo>
                    <a:cubicBezTo>
                      <a:pt x="0" y="177830"/>
                      <a:pt x="55975" y="156320"/>
                      <a:pt x="55975" y="156320"/>
                    </a:cubicBezTo>
                    <a:lnTo>
                      <a:pt x="67457" y="130508"/>
                    </a:lnTo>
                    <a:cubicBezTo>
                      <a:pt x="67457" y="130508"/>
                      <a:pt x="41622" y="77450"/>
                      <a:pt x="43057" y="74582"/>
                    </a:cubicBezTo>
                    <a:lnTo>
                      <a:pt x="76068" y="43034"/>
                    </a:lnTo>
                    <a:cubicBezTo>
                      <a:pt x="77504" y="41600"/>
                      <a:pt x="133479" y="65978"/>
                      <a:pt x="133479" y="65978"/>
                    </a:cubicBezTo>
                    <a:lnTo>
                      <a:pt x="159313" y="54506"/>
                    </a:lnTo>
                    <a:cubicBezTo>
                      <a:pt x="159313" y="54506"/>
                      <a:pt x="179407" y="14"/>
                      <a:pt x="182277" y="14"/>
                    </a:cubicBezTo>
                    <a:close/>
                  </a:path>
                </a:pathLst>
              </a:custGeom>
              <a:solidFill>
                <a:srgbClr val="FC395B"/>
              </a:solidFill>
              <a:ln>
                <a:noFill/>
              </a:ln>
            </p:spPr>
            <p:txBody>
              <a:bodyPr/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  <p:sp>
        <p:nvSpPr>
          <p:cNvPr id="28" name="文本框 27">
            <a:extLst>
              <a:ext uri="{FF2B5EF4-FFF2-40B4-BE49-F238E27FC236}">
                <a16:creationId xmlns:a16="http://schemas.microsoft.com/office/drawing/2014/main" id="{ED690A7F-7037-4279-89F8-47F746E02EC7}"/>
              </a:ext>
            </a:extLst>
          </p:cNvPr>
          <p:cNvSpPr txBox="1"/>
          <p:nvPr/>
        </p:nvSpPr>
        <p:spPr>
          <a:xfrm>
            <a:off x="1434612" y="4531223"/>
            <a:ext cx="210570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29" name="文本框 28">
            <a:extLst>
              <a:ext uri="{FF2B5EF4-FFF2-40B4-BE49-F238E27FC236}">
                <a16:creationId xmlns:a16="http://schemas.microsoft.com/office/drawing/2014/main" id="{A1D74DB3-9364-489B-A1AA-CE1528FB11CF}"/>
              </a:ext>
            </a:extLst>
          </p:cNvPr>
          <p:cNvSpPr txBox="1"/>
          <p:nvPr/>
        </p:nvSpPr>
        <p:spPr>
          <a:xfrm>
            <a:off x="3858653" y="4531223"/>
            <a:ext cx="210570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0" name="文本框 29">
            <a:extLst>
              <a:ext uri="{FF2B5EF4-FFF2-40B4-BE49-F238E27FC236}">
                <a16:creationId xmlns:a16="http://schemas.microsoft.com/office/drawing/2014/main" id="{1AD34FBB-E5D4-4B66-BD7E-DB4DC72AFE1E}"/>
              </a:ext>
            </a:extLst>
          </p:cNvPr>
          <p:cNvSpPr txBox="1"/>
          <p:nvPr/>
        </p:nvSpPr>
        <p:spPr>
          <a:xfrm>
            <a:off x="6283106" y="4531223"/>
            <a:ext cx="210570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1" name="文本框 30">
            <a:extLst>
              <a:ext uri="{FF2B5EF4-FFF2-40B4-BE49-F238E27FC236}">
                <a16:creationId xmlns:a16="http://schemas.microsoft.com/office/drawing/2014/main" id="{92843D9B-CF78-4828-98D6-5FDC24F27422}"/>
              </a:ext>
            </a:extLst>
          </p:cNvPr>
          <p:cNvSpPr txBox="1"/>
          <p:nvPr/>
        </p:nvSpPr>
        <p:spPr>
          <a:xfrm>
            <a:off x="8696687" y="4531223"/>
            <a:ext cx="2105705" cy="461665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r>
              <a:rPr lang="en-US" altLang="zh-CN" sz="2400" dirty="0">
                <a:solidFill>
                  <a:schemeClr val="bg1"/>
                </a:solidFill>
                <a:cs typeface="+mn-ea"/>
                <a:sym typeface="+mn-lt"/>
              </a:rPr>
              <a:t>Add title text</a:t>
            </a:r>
            <a:endParaRPr lang="zh-CN" altLang="en-US" sz="24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2" name="文本框 31">
            <a:extLst>
              <a:ext uri="{FF2B5EF4-FFF2-40B4-BE49-F238E27FC236}">
                <a16:creationId xmlns:a16="http://schemas.microsoft.com/office/drawing/2014/main" id="{B0AF39A4-18B8-41F0-BA98-DB29A74262D2}"/>
              </a:ext>
            </a:extLst>
          </p:cNvPr>
          <p:cNvSpPr txBox="1"/>
          <p:nvPr/>
        </p:nvSpPr>
        <p:spPr>
          <a:xfrm>
            <a:off x="2264229" y="5329429"/>
            <a:ext cx="7691908" cy="6251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etc.Click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here to add text content, such as keywords, some brief introductions, etc.</a:t>
            </a:r>
          </a:p>
        </p:txBody>
      </p:sp>
      <p:grpSp>
        <p:nvGrpSpPr>
          <p:cNvPr id="33" name="组合 32">
            <a:extLst>
              <a:ext uri="{FF2B5EF4-FFF2-40B4-BE49-F238E27FC236}">
                <a16:creationId xmlns:a16="http://schemas.microsoft.com/office/drawing/2014/main" id="{E6A731A6-F4B4-4045-AE51-1E49A68B4304}"/>
              </a:ext>
            </a:extLst>
          </p:cNvPr>
          <p:cNvGrpSpPr/>
          <p:nvPr/>
        </p:nvGrpSpPr>
        <p:grpSpPr>
          <a:xfrm flipH="1">
            <a:off x="4168293" y="608325"/>
            <a:ext cx="3855414" cy="708459"/>
            <a:chOff x="8859254" y="608325"/>
            <a:chExt cx="3855414" cy="708459"/>
          </a:xfrm>
        </p:grpSpPr>
        <p:sp>
          <p:nvSpPr>
            <p:cNvPr id="34" name="文本框 33">
              <a:extLst>
                <a:ext uri="{FF2B5EF4-FFF2-40B4-BE49-F238E27FC236}">
                  <a16:creationId xmlns:a16="http://schemas.microsoft.com/office/drawing/2014/main" id="{F09585F8-7EE5-4ECE-90C6-7A7390D5BCDC}"/>
                </a:ext>
              </a:extLst>
            </p:cNvPr>
            <p:cNvSpPr txBox="1"/>
            <p:nvPr/>
          </p:nvSpPr>
          <p:spPr>
            <a:xfrm>
              <a:off x="8859254" y="670453"/>
              <a:ext cx="38554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ctr"/>
              <a:r>
                <a:rPr lang="en-US" altLang="zh-CN" sz="3600" dirty="0">
                  <a:gradFill>
                    <a:gsLst>
                      <a:gs pos="20000">
                        <a:srgbClr val="FC395B"/>
                      </a:gs>
                      <a:gs pos="84000">
                        <a:srgbClr val="63EBE1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Self introduction</a:t>
              </a:r>
              <a:endParaRPr lang="zh-CN" altLang="en-US" sz="3600" dirty="0">
                <a:gradFill>
                  <a:gsLst>
                    <a:gs pos="20000">
                      <a:srgbClr val="FC395B"/>
                    </a:gs>
                    <a:gs pos="84000">
                      <a:srgbClr val="63EBE1"/>
                    </a:gs>
                  </a:gsLst>
                  <a:lin ang="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35" name="组合 34">
              <a:extLst>
                <a:ext uri="{FF2B5EF4-FFF2-40B4-BE49-F238E27FC236}">
                  <a16:creationId xmlns:a16="http://schemas.microsoft.com/office/drawing/2014/main" id="{D61A3C45-C3E4-466D-8A74-15919065AF47}"/>
                </a:ext>
              </a:extLst>
            </p:cNvPr>
            <p:cNvGrpSpPr/>
            <p:nvPr/>
          </p:nvGrpSpPr>
          <p:grpSpPr>
            <a:xfrm>
              <a:off x="10464698" y="608325"/>
              <a:ext cx="644524" cy="127918"/>
              <a:chOff x="7094118" y="1931677"/>
              <a:chExt cx="1127863" cy="223846"/>
            </a:xfrm>
          </p:grpSpPr>
          <p:sp>
            <p:nvSpPr>
              <p:cNvPr id="36" name="椭圆 35">
                <a:extLst>
                  <a:ext uri="{FF2B5EF4-FFF2-40B4-BE49-F238E27FC236}">
                    <a16:creationId xmlns:a16="http://schemas.microsoft.com/office/drawing/2014/main" id="{FEEDADD8-9475-4D99-BD0C-3AB30D998B6F}"/>
                  </a:ext>
                </a:extLst>
              </p:cNvPr>
              <p:cNvSpPr/>
              <p:nvPr/>
            </p:nvSpPr>
            <p:spPr>
              <a:xfrm>
                <a:off x="7094118" y="1931677"/>
                <a:ext cx="223846" cy="223846"/>
              </a:xfrm>
              <a:prstGeom prst="ellipse">
                <a:avLst/>
              </a:prstGeom>
              <a:solidFill>
                <a:srgbClr val="FC3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7" name="椭圆 36">
                <a:extLst>
                  <a:ext uri="{FF2B5EF4-FFF2-40B4-BE49-F238E27FC236}">
                    <a16:creationId xmlns:a16="http://schemas.microsoft.com/office/drawing/2014/main" id="{56385399-03FE-427D-B90A-BE7994FD5EF4}"/>
                  </a:ext>
                </a:extLst>
              </p:cNvPr>
              <p:cNvSpPr/>
              <p:nvPr/>
            </p:nvSpPr>
            <p:spPr>
              <a:xfrm>
                <a:off x="7546127" y="1931677"/>
                <a:ext cx="223846" cy="223846"/>
              </a:xfrm>
              <a:prstGeom prst="ellipse">
                <a:avLst/>
              </a:prstGeom>
              <a:solidFill>
                <a:srgbClr val="19C0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8" name="椭圆 37">
                <a:extLst>
                  <a:ext uri="{FF2B5EF4-FFF2-40B4-BE49-F238E27FC236}">
                    <a16:creationId xmlns:a16="http://schemas.microsoft.com/office/drawing/2014/main" id="{054B5E38-F68A-4190-809B-8C5CD831640A}"/>
                  </a:ext>
                </a:extLst>
              </p:cNvPr>
              <p:cNvSpPr/>
              <p:nvPr/>
            </p:nvSpPr>
            <p:spPr>
              <a:xfrm>
                <a:off x="7998135" y="1931677"/>
                <a:ext cx="223846" cy="223846"/>
              </a:xfrm>
              <a:prstGeom prst="ellipse">
                <a:avLst/>
              </a:prstGeom>
              <a:solidFill>
                <a:srgbClr val="E9C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9050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24932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2F372756-AB2B-47BE-AAD8-FAD7AB7FA844}"/>
              </a:ext>
            </a:extLst>
          </p:cNvPr>
          <p:cNvGrpSpPr>
            <a:grpSpLocks noChangeAspect="1"/>
          </p:cNvGrpSpPr>
          <p:nvPr/>
        </p:nvGrpSpPr>
        <p:grpSpPr>
          <a:xfrm>
            <a:off x="4435226" y="2293938"/>
            <a:ext cx="3324218" cy="3324218"/>
            <a:chOff x="4080894" y="1660206"/>
            <a:chExt cx="3956682" cy="3956682"/>
          </a:xfrm>
        </p:grpSpPr>
        <p:sp>
          <p:nvSpPr>
            <p:cNvPr id="3" name="îṣḷídé">
              <a:extLst>
                <a:ext uri="{FF2B5EF4-FFF2-40B4-BE49-F238E27FC236}">
                  <a16:creationId xmlns:a16="http://schemas.microsoft.com/office/drawing/2014/main" id="{4C7A4E9E-BFF0-40CE-86E3-76B68B965870}"/>
                </a:ext>
              </a:extLst>
            </p:cNvPr>
            <p:cNvSpPr/>
            <p:nvPr/>
          </p:nvSpPr>
          <p:spPr>
            <a:xfrm>
              <a:off x="4080894" y="1660206"/>
              <a:ext cx="3956682" cy="3956682"/>
            </a:xfrm>
            <a:custGeom>
              <a:avLst/>
              <a:gdLst>
                <a:gd name="connsiteX0" fmla="*/ 793669 w 1587337"/>
                <a:gd name="connsiteY0" fmla="*/ 0 h 1587337"/>
                <a:gd name="connsiteX1" fmla="*/ 940260 w 1587337"/>
                <a:gd name="connsiteY1" fmla="*/ 60713 h 1587337"/>
                <a:gd name="connsiteX2" fmla="*/ 1526624 w 1587337"/>
                <a:gd name="connsiteY2" fmla="*/ 647077 h 1587337"/>
                <a:gd name="connsiteX3" fmla="*/ 1526624 w 1587337"/>
                <a:gd name="connsiteY3" fmla="*/ 940260 h 1587337"/>
                <a:gd name="connsiteX4" fmla="*/ 940260 w 1587337"/>
                <a:gd name="connsiteY4" fmla="*/ 1526624 h 1587337"/>
                <a:gd name="connsiteX5" fmla="*/ 647077 w 1587337"/>
                <a:gd name="connsiteY5" fmla="*/ 1526624 h 1587337"/>
                <a:gd name="connsiteX6" fmla="*/ 60713 w 1587337"/>
                <a:gd name="connsiteY6" fmla="*/ 940260 h 1587337"/>
                <a:gd name="connsiteX7" fmla="*/ 60713 w 1587337"/>
                <a:gd name="connsiteY7" fmla="*/ 647077 h 1587337"/>
                <a:gd name="connsiteX8" fmla="*/ 647077 w 1587337"/>
                <a:gd name="connsiteY8" fmla="*/ 60713 h 1587337"/>
                <a:gd name="connsiteX9" fmla="*/ 793669 w 1587337"/>
                <a:gd name="connsiteY9" fmla="*/ 0 h 158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7337" h="1587337">
                  <a:moveTo>
                    <a:pt x="793669" y="0"/>
                  </a:moveTo>
                  <a:cubicBezTo>
                    <a:pt x="846727" y="0"/>
                    <a:pt x="899785" y="20237"/>
                    <a:pt x="940260" y="60713"/>
                  </a:cubicBezTo>
                  <a:lnTo>
                    <a:pt x="1526624" y="647077"/>
                  </a:lnTo>
                  <a:cubicBezTo>
                    <a:pt x="1607575" y="728028"/>
                    <a:pt x="1607575" y="859309"/>
                    <a:pt x="1526624" y="940260"/>
                  </a:cubicBezTo>
                  <a:lnTo>
                    <a:pt x="940260" y="1526624"/>
                  </a:lnTo>
                  <a:cubicBezTo>
                    <a:pt x="859309" y="1607575"/>
                    <a:pt x="728028" y="1607575"/>
                    <a:pt x="647077" y="1526624"/>
                  </a:cubicBezTo>
                  <a:lnTo>
                    <a:pt x="60713" y="940260"/>
                  </a:lnTo>
                  <a:cubicBezTo>
                    <a:pt x="-20238" y="859309"/>
                    <a:pt x="-20238" y="728028"/>
                    <a:pt x="60713" y="647077"/>
                  </a:cubicBezTo>
                  <a:lnTo>
                    <a:pt x="647077" y="60713"/>
                  </a:lnTo>
                  <a:cubicBezTo>
                    <a:pt x="687553" y="20237"/>
                    <a:pt x="740611" y="0"/>
                    <a:pt x="793669" y="0"/>
                  </a:cubicBezTo>
                  <a:close/>
                </a:path>
              </a:pathLst>
            </a:custGeom>
            <a:solidFill>
              <a:schemeClr val="bg1"/>
            </a:solidFill>
            <a:ln w="571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4" name="ïṣlíḍé">
              <a:extLst>
                <a:ext uri="{FF2B5EF4-FFF2-40B4-BE49-F238E27FC236}">
                  <a16:creationId xmlns:a16="http://schemas.microsoft.com/office/drawing/2014/main" id="{F626049E-C9B8-47EE-8B18-0F6B169602D6}"/>
                </a:ext>
              </a:extLst>
            </p:cNvPr>
            <p:cNvSpPr/>
            <p:nvPr/>
          </p:nvSpPr>
          <p:spPr>
            <a:xfrm>
              <a:off x="4307336" y="1886649"/>
              <a:ext cx="3503800" cy="3503798"/>
            </a:xfrm>
            <a:custGeom>
              <a:avLst/>
              <a:gdLst>
                <a:gd name="connsiteX0" fmla="*/ 793669 w 1587337"/>
                <a:gd name="connsiteY0" fmla="*/ 0 h 1587337"/>
                <a:gd name="connsiteX1" fmla="*/ 940260 w 1587337"/>
                <a:gd name="connsiteY1" fmla="*/ 60713 h 1587337"/>
                <a:gd name="connsiteX2" fmla="*/ 1526624 w 1587337"/>
                <a:gd name="connsiteY2" fmla="*/ 647077 h 1587337"/>
                <a:gd name="connsiteX3" fmla="*/ 1526624 w 1587337"/>
                <a:gd name="connsiteY3" fmla="*/ 940260 h 1587337"/>
                <a:gd name="connsiteX4" fmla="*/ 940260 w 1587337"/>
                <a:gd name="connsiteY4" fmla="*/ 1526624 h 1587337"/>
                <a:gd name="connsiteX5" fmla="*/ 647077 w 1587337"/>
                <a:gd name="connsiteY5" fmla="*/ 1526624 h 1587337"/>
                <a:gd name="connsiteX6" fmla="*/ 60713 w 1587337"/>
                <a:gd name="connsiteY6" fmla="*/ 940260 h 1587337"/>
                <a:gd name="connsiteX7" fmla="*/ 60713 w 1587337"/>
                <a:gd name="connsiteY7" fmla="*/ 647077 h 1587337"/>
                <a:gd name="connsiteX8" fmla="*/ 647077 w 1587337"/>
                <a:gd name="connsiteY8" fmla="*/ 60713 h 1587337"/>
                <a:gd name="connsiteX9" fmla="*/ 793669 w 1587337"/>
                <a:gd name="connsiteY9" fmla="*/ 0 h 158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7337" h="1587337">
                  <a:moveTo>
                    <a:pt x="793669" y="0"/>
                  </a:moveTo>
                  <a:cubicBezTo>
                    <a:pt x="846727" y="0"/>
                    <a:pt x="899785" y="20237"/>
                    <a:pt x="940260" y="60713"/>
                  </a:cubicBezTo>
                  <a:lnTo>
                    <a:pt x="1526624" y="647077"/>
                  </a:lnTo>
                  <a:cubicBezTo>
                    <a:pt x="1607575" y="728028"/>
                    <a:pt x="1607575" y="859309"/>
                    <a:pt x="1526624" y="940260"/>
                  </a:cubicBezTo>
                  <a:lnTo>
                    <a:pt x="940260" y="1526624"/>
                  </a:lnTo>
                  <a:cubicBezTo>
                    <a:pt x="859309" y="1607575"/>
                    <a:pt x="728028" y="1607575"/>
                    <a:pt x="647077" y="1526624"/>
                  </a:cubicBezTo>
                  <a:lnTo>
                    <a:pt x="60713" y="940260"/>
                  </a:lnTo>
                  <a:cubicBezTo>
                    <a:pt x="-20238" y="859309"/>
                    <a:pt x="-20238" y="728028"/>
                    <a:pt x="60713" y="647077"/>
                  </a:cubicBezTo>
                  <a:lnTo>
                    <a:pt x="647077" y="60713"/>
                  </a:lnTo>
                  <a:cubicBezTo>
                    <a:pt x="687553" y="20237"/>
                    <a:pt x="740611" y="0"/>
                    <a:pt x="793669" y="0"/>
                  </a:cubicBezTo>
                  <a:close/>
                </a:path>
              </a:pathLst>
            </a:custGeom>
            <a:solidFill>
              <a:srgbClr val="202020"/>
            </a:solidFill>
            <a:ln w="5715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5" name="ïṩlídè">
              <a:extLst>
                <a:ext uri="{FF2B5EF4-FFF2-40B4-BE49-F238E27FC236}">
                  <a16:creationId xmlns:a16="http://schemas.microsoft.com/office/drawing/2014/main" id="{06CAADF9-FD84-4B64-960B-745E0D912A7A}"/>
                </a:ext>
              </a:extLst>
            </p:cNvPr>
            <p:cNvSpPr/>
            <p:nvPr/>
          </p:nvSpPr>
          <p:spPr>
            <a:xfrm>
              <a:off x="4766694" y="2346006"/>
              <a:ext cx="2585082" cy="2585082"/>
            </a:xfrm>
            <a:custGeom>
              <a:avLst/>
              <a:gdLst>
                <a:gd name="connsiteX0" fmla="*/ 793669 w 1587337"/>
                <a:gd name="connsiteY0" fmla="*/ 0 h 1587337"/>
                <a:gd name="connsiteX1" fmla="*/ 940260 w 1587337"/>
                <a:gd name="connsiteY1" fmla="*/ 60713 h 1587337"/>
                <a:gd name="connsiteX2" fmla="*/ 1526624 w 1587337"/>
                <a:gd name="connsiteY2" fmla="*/ 647077 h 1587337"/>
                <a:gd name="connsiteX3" fmla="*/ 1526624 w 1587337"/>
                <a:gd name="connsiteY3" fmla="*/ 940260 h 1587337"/>
                <a:gd name="connsiteX4" fmla="*/ 940260 w 1587337"/>
                <a:gd name="connsiteY4" fmla="*/ 1526624 h 1587337"/>
                <a:gd name="connsiteX5" fmla="*/ 647077 w 1587337"/>
                <a:gd name="connsiteY5" fmla="*/ 1526624 h 1587337"/>
                <a:gd name="connsiteX6" fmla="*/ 60713 w 1587337"/>
                <a:gd name="connsiteY6" fmla="*/ 940260 h 1587337"/>
                <a:gd name="connsiteX7" fmla="*/ 60713 w 1587337"/>
                <a:gd name="connsiteY7" fmla="*/ 647077 h 1587337"/>
                <a:gd name="connsiteX8" fmla="*/ 647077 w 1587337"/>
                <a:gd name="connsiteY8" fmla="*/ 60713 h 1587337"/>
                <a:gd name="connsiteX9" fmla="*/ 793669 w 1587337"/>
                <a:gd name="connsiteY9" fmla="*/ 0 h 1587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87337" h="1587337">
                  <a:moveTo>
                    <a:pt x="793669" y="0"/>
                  </a:moveTo>
                  <a:cubicBezTo>
                    <a:pt x="846727" y="0"/>
                    <a:pt x="899785" y="20237"/>
                    <a:pt x="940260" y="60713"/>
                  </a:cubicBezTo>
                  <a:lnTo>
                    <a:pt x="1526624" y="647077"/>
                  </a:lnTo>
                  <a:cubicBezTo>
                    <a:pt x="1607575" y="728028"/>
                    <a:pt x="1607575" y="859309"/>
                    <a:pt x="1526624" y="940260"/>
                  </a:cubicBezTo>
                  <a:lnTo>
                    <a:pt x="940260" y="1526624"/>
                  </a:lnTo>
                  <a:cubicBezTo>
                    <a:pt x="859309" y="1607575"/>
                    <a:pt x="728028" y="1607575"/>
                    <a:pt x="647077" y="1526624"/>
                  </a:cubicBezTo>
                  <a:lnTo>
                    <a:pt x="60713" y="940260"/>
                  </a:lnTo>
                  <a:cubicBezTo>
                    <a:pt x="-20238" y="859309"/>
                    <a:pt x="-20238" y="728028"/>
                    <a:pt x="60713" y="647077"/>
                  </a:cubicBezTo>
                  <a:lnTo>
                    <a:pt x="647077" y="60713"/>
                  </a:lnTo>
                  <a:cubicBezTo>
                    <a:pt x="687553" y="20237"/>
                    <a:pt x="740611" y="0"/>
                    <a:pt x="793669" y="0"/>
                  </a:cubicBezTo>
                  <a:close/>
                </a:path>
              </a:pathLst>
            </a:custGeom>
            <a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a:blipFill>
            <a:ln w="57150" cap="flat" cmpd="sng" algn="ctr">
              <a:solidFill>
                <a:srgbClr val="FC395B"/>
              </a:solidFill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1440" tIns="45720" rIns="91440" bIns="45720" anchor="ctr">
              <a:norm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grpSp>
          <p:nvGrpSpPr>
            <p:cNvPr id="6" name="işľiḍé">
              <a:extLst>
                <a:ext uri="{FF2B5EF4-FFF2-40B4-BE49-F238E27FC236}">
                  <a16:creationId xmlns:a16="http://schemas.microsoft.com/office/drawing/2014/main" id="{53CBA54F-617F-4AF5-8DF6-6B29C1A80810}"/>
                </a:ext>
              </a:extLst>
            </p:cNvPr>
            <p:cNvGrpSpPr/>
            <p:nvPr/>
          </p:nvGrpSpPr>
          <p:grpSpPr>
            <a:xfrm>
              <a:off x="4639169" y="2223227"/>
              <a:ext cx="730204" cy="730204"/>
              <a:chOff x="4282553" y="1511757"/>
              <a:chExt cx="730204" cy="730204"/>
            </a:xfrm>
          </p:grpSpPr>
          <p:sp>
            <p:nvSpPr>
              <p:cNvPr id="16" name="iṩļiḓè">
                <a:extLst>
                  <a:ext uri="{FF2B5EF4-FFF2-40B4-BE49-F238E27FC236}">
                    <a16:creationId xmlns:a16="http://schemas.microsoft.com/office/drawing/2014/main" id="{07CC625F-57BE-44F7-9927-4BE011A438BE}"/>
                  </a:ext>
                </a:extLst>
              </p:cNvPr>
              <p:cNvSpPr/>
              <p:nvPr/>
            </p:nvSpPr>
            <p:spPr>
              <a:xfrm>
                <a:off x="4282553" y="1511757"/>
                <a:ext cx="730204" cy="730204"/>
              </a:xfrm>
              <a:prstGeom prst="ellipse">
                <a:avLst/>
              </a:prstGeom>
              <a:solidFill>
                <a:srgbClr val="E9C944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225425" algn="ctr" fontAlgn="base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b="1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7" name="iś1îḍè">
                <a:extLst>
                  <a:ext uri="{FF2B5EF4-FFF2-40B4-BE49-F238E27FC236}">
                    <a16:creationId xmlns:a16="http://schemas.microsoft.com/office/drawing/2014/main" id="{7ADA36AA-80DB-413A-8AB0-DBB69D2FC6A1}"/>
                  </a:ext>
                </a:extLst>
              </p:cNvPr>
              <p:cNvSpPr/>
              <p:nvPr/>
            </p:nvSpPr>
            <p:spPr>
              <a:xfrm>
                <a:off x="4469922" y="1699720"/>
                <a:ext cx="355466" cy="354277"/>
              </a:xfrm>
              <a:custGeom>
                <a:avLst/>
                <a:gdLst>
                  <a:gd name="connsiteX0" fmla="*/ 81603 w 608615"/>
                  <a:gd name="connsiteY0" fmla="*/ 176901 h 606580"/>
                  <a:gd name="connsiteX1" fmla="*/ 42180 w 608615"/>
                  <a:gd name="connsiteY1" fmla="*/ 215826 h 606580"/>
                  <a:gd name="connsiteX2" fmla="*/ 25449 w 608615"/>
                  <a:gd name="connsiteY2" fmla="*/ 362636 h 606580"/>
                  <a:gd name="connsiteX3" fmla="*/ 29543 w 608615"/>
                  <a:gd name="connsiteY3" fmla="*/ 376411 h 606580"/>
                  <a:gd name="connsiteX4" fmla="*/ 38798 w 608615"/>
                  <a:gd name="connsiteY4" fmla="*/ 380765 h 606580"/>
                  <a:gd name="connsiteX5" fmla="*/ 48409 w 608615"/>
                  <a:gd name="connsiteY5" fmla="*/ 380765 h 606580"/>
                  <a:gd name="connsiteX6" fmla="*/ 61046 w 608615"/>
                  <a:gd name="connsiteY6" fmla="*/ 392496 h 606580"/>
                  <a:gd name="connsiteX7" fmla="*/ 75018 w 608615"/>
                  <a:gd name="connsiteY7" fmla="*/ 581341 h 606580"/>
                  <a:gd name="connsiteX8" fmla="*/ 152796 w 608615"/>
                  <a:gd name="connsiteY8" fmla="*/ 581341 h 606580"/>
                  <a:gd name="connsiteX9" fmla="*/ 166768 w 608615"/>
                  <a:gd name="connsiteY9" fmla="*/ 392496 h 606580"/>
                  <a:gd name="connsiteX10" fmla="*/ 179405 w 608615"/>
                  <a:gd name="connsiteY10" fmla="*/ 380765 h 606580"/>
                  <a:gd name="connsiteX11" fmla="*/ 189016 w 608615"/>
                  <a:gd name="connsiteY11" fmla="*/ 380765 h 606580"/>
                  <a:gd name="connsiteX12" fmla="*/ 198271 w 608615"/>
                  <a:gd name="connsiteY12" fmla="*/ 376411 h 606580"/>
                  <a:gd name="connsiteX13" fmla="*/ 202365 w 608615"/>
                  <a:gd name="connsiteY13" fmla="*/ 362636 h 606580"/>
                  <a:gd name="connsiteX14" fmla="*/ 185634 w 608615"/>
                  <a:gd name="connsiteY14" fmla="*/ 215826 h 606580"/>
                  <a:gd name="connsiteX15" fmla="*/ 146211 w 608615"/>
                  <a:gd name="connsiteY15" fmla="*/ 176901 h 606580"/>
                  <a:gd name="connsiteX16" fmla="*/ 329132 w 608615"/>
                  <a:gd name="connsiteY16" fmla="*/ 176837 h 606580"/>
                  <a:gd name="connsiteX17" fmla="*/ 455700 w 608615"/>
                  <a:gd name="connsiteY17" fmla="*/ 303299 h 606580"/>
                  <a:gd name="connsiteX18" fmla="*/ 329132 w 608615"/>
                  <a:gd name="connsiteY18" fmla="*/ 429673 h 606580"/>
                  <a:gd name="connsiteX19" fmla="*/ 252585 w 608615"/>
                  <a:gd name="connsiteY19" fmla="*/ 403456 h 606580"/>
                  <a:gd name="connsiteX20" fmla="*/ 250182 w 608615"/>
                  <a:gd name="connsiteY20" fmla="*/ 385682 h 606580"/>
                  <a:gd name="connsiteX21" fmla="*/ 267984 w 608615"/>
                  <a:gd name="connsiteY21" fmla="*/ 383372 h 606580"/>
                  <a:gd name="connsiteX22" fmla="*/ 329132 w 608615"/>
                  <a:gd name="connsiteY22" fmla="*/ 404434 h 606580"/>
                  <a:gd name="connsiteX23" fmla="*/ 430422 w 608615"/>
                  <a:gd name="connsiteY23" fmla="*/ 303299 h 606580"/>
                  <a:gd name="connsiteX24" fmla="*/ 329132 w 608615"/>
                  <a:gd name="connsiteY24" fmla="*/ 202165 h 606580"/>
                  <a:gd name="connsiteX25" fmla="*/ 258816 w 608615"/>
                  <a:gd name="connsiteY25" fmla="*/ 230781 h 606580"/>
                  <a:gd name="connsiteX26" fmla="*/ 240925 w 608615"/>
                  <a:gd name="connsiteY26" fmla="*/ 230426 h 606580"/>
                  <a:gd name="connsiteX27" fmla="*/ 241192 w 608615"/>
                  <a:gd name="connsiteY27" fmla="*/ 212563 h 606580"/>
                  <a:gd name="connsiteX28" fmla="*/ 329132 w 608615"/>
                  <a:gd name="connsiteY28" fmla="*/ 176837 h 606580"/>
                  <a:gd name="connsiteX29" fmla="*/ 81603 w 608615"/>
                  <a:gd name="connsiteY29" fmla="*/ 151574 h 606580"/>
                  <a:gd name="connsiteX30" fmla="*/ 146211 w 608615"/>
                  <a:gd name="connsiteY30" fmla="*/ 151574 h 606580"/>
                  <a:gd name="connsiteX31" fmla="*/ 210819 w 608615"/>
                  <a:gd name="connsiteY31" fmla="*/ 212982 h 606580"/>
                  <a:gd name="connsiteX32" fmla="*/ 227549 w 608615"/>
                  <a:gd name="connsiteY32" fmla="*/ 359793 h 606580"/>
                  <a:gd name="connsiteX33" fmla="*/ 217137 w 608615"/>
                  <a:gd name="connsiteY33" fmla="*/ 393296 h 606580"/>
                  <a:gd name="connsiteX34" fmla="*/ 191152 w 608615"/>
                  <a:gd name="connsiteY34" fmla="*/ 406004 h 606580"/>
                  <a:gd name="connsiteX35" fmla="*/ 177180 w 608615"/>
                  <a:gd name="connsiteY35" fmla="*/ 594938 h 606580"/>
                  <a:gd name="connsiteX36" fmla="*/ 164543 w 608615"/>
                  <a:gd name="connsiteY36" fmla="*/ 606580 h 606580"/>
                  <a:gd name="connsiteX37" fmla="*/ 63271 w 608615"/>
                  <a:gd name="connsiteY37" fmla="*/ 606580 h 606580"/>
                  <a:gd name="connsiteX38" fmla="*/ 50634 w 608615"/>
                  <a:gd name="connsiteY38" fmla="*/ 594938 h 606580"/>
                  <a:gd name="connsiteX39" fmla="*/ 36662 w 608615"/>
                  <a:gd name="connsiteY39" fmla="*/ 406004 h 606580"/>
                  <a:gd name="connsiteX40" fmla="*/ 10677 w 608615"/>
                  <a:gd name="connsiteY40" fmla="*/ 393296 h 606580"/>
                  <a:gd name="connsiteX41" fmla="*/ 265 w 608615"/>
                  <a:gd name="connsiteY41" fmla="*/ 359793 h 606580"/>
                  <a:gd name="connsiteX42" fmla="*/ 17084 w 608615"/>
                  <a:gd name="connsiteY42" fmla="*/ 212982 h 606580"/>
                  <a:gd name="connsiteX43" fmla="*/ 81603 w 608615"/>
                  <a:gd name="connsiteY43" fmla="*/ 151574 h 606580"/>
                  <a:gd name="connsiteX44" fmla="*/ 113916 w 608615"/>
                  <a:gd name="connsiteY44" fmla="*/ 25241 h 606580"/>
                  <a:gd name="connsiteX45" fmla="*/ 75923 w 608615"/>
                  <a:gd name="connsiteY45" fmla="*/ 63191 h 606580"/>
                  <a:gd name="connsiteX46" fmla="*/ 113916 w 608615"/>
                  <a:gd name="connsiteY46" fmla="*/ 101053 h 606580"/>
                  <a:gd name="connsiteX47" fmla="*/ 151909 w 608615"/>
                  <a:gd name="connsiteY47" fmla="*/ 63191 h 606580"/>
                  <a:gd name="connsiteX48" fmla="*/ 113916 w 608615"/>
                  <a:gd name="connsiteY48" fmla="*/ 25241 h 606580"/>
                  <a:gd name="connsiteX49" fmla="*/ 409385 w 608615"/>
                  <a:gd name="connsiteY49" fmla="*/ 24335 h 606580"/>
                  <a:gd name="connsiteX50" fmla="*/ 430612 w 608615"/>
                  <a:gd name="connsiteY50" fmla="*/ 28235 h 606580"/>
                  <a:gd name="connsiteX51" fmla="*/ 493358 w 608615"/>
                  <a:gd name="connsiteY51" fmla="*/ 65385 h 606580"/>
                  <a:gd name="connsiteX52" fmla="*/ 512404 w 608615"/>
                  <a:gd name="connsiteY52" fmla="*/ 103335 h 606580"/>
                  <a:gd name="connsiteX53" fmla="*/ 495227 w 608615"/>
                  <a:gd name="connsiteY53" fmla="*/ 141463 h 606580"/>
                  <a:gd name="connsiteX54" fmla="*/ 492023 w 608615"/>
                  <a:gd name="connsiteY54" fmla="*/ 173902 h 606580"/>
                  <a:gd name="connsiteX55" fmla="*/ 513650 w 608615"/>
                  <a:gd name="connsiteY55" fmla="*/ 212297 h 606580"/>
                  <a:gd name="connsiteX56" fmla="*/ 541864 w 608615"/>
                  <a:gd name="connsiteY56" fmla="*/ 225539 h 606580"/>
                  <a:gd name="connsiteX57" fmla="*/ 582894 w 608615"/>
                  <a:gd name="connsiteY57" fmla="*/ 228917 h 606580"/>
                  <a:gd name="connsiteX58" fmla="*/ 606212 w 608615"/>
                  <a:gd name="connsiteY58" fmla="*/ 265089 h 606580"/>
                  <a:gd name="connsiteX59" fmla="*/ 608615 w 608615"/>
                  <a:gd name="connsiteY59" fmla="*/ 302417 h 606580"/>
                  <a:gd name="connsiteX60" fmla="*/ 606212 w 608615"/>
                  <a:gd name="connsiteY60" fmla="*/ 339656 h 606580"/>
                  <a:gd name="connsiteX61" fmla="*/ 582894 w 608615"/>
                  <a:gd name="connsiteY61" fmla="*/ 375828 h 606580"/>
                  <a:gd name="connsiteX62" fmla="*/ 542131 w 608615"/>
                  <a:gd name="connsiteY62" fmla="*/ 379383 h 606580"/>
                  <a:gd name="connsiteX63" fmla="*/ 513650 w 608615"/>
                  <a:gd name="connsiteY63" fmla="*/ 392448 h 606580"/>
                  <a:gd name="connsiteX64" fmla="*/ 492023 w 608615"/>
                  <a:gd name="connsiteY64" fmla="*/ 430843 h 606580"/>
                  <a:gd name="connsiteX65" fmla="*/ 495227 w 608615"/>
                  <a:gd name="connsiteY65" fmla="*/ 463282 h 606580"/>
                  <a:gd name="connsiteX66" fmla="*/ 512404 w 608615"/>
                  <a:gd name="connsiteY66" fmla="*/ 501410 h 606580"/>
                  <a:gd name="connsiteX67" fmla="*/ 493358 w 608615"/>
                  <a:gd name="connsiteY67" fmla="*/ 539449 h 606580"/>
                  <a:gd name="connsiteX68" fmla="*/ 430612 w 608615"/>
                  <a:gd name="connsiteY68" fmla="*/ 576510 h 606580"/>
                  <a:gd name="connsiteX69" fmla="*/ 388692 w 608615"/>
                  <a:gd name="connsiteY69" fmla="*/ 574644 h 606580"/>
                  <a:gd name="connsiteX70" fmla="*/ 364483 w 608615"/>
                  <a:gd name="connsiteY70" fmla="*/ 540071 h 606580"/>
                  <a:gd name="connsiteX71" fmla="*/ 339029 w 608615"/>
                  <a:gd name="connsiteY71" fmla="*/ 521229 h 606580"/>
                  <a:gd name="connsiteX72" fmla="*/ 295952 w 608615"/>
                  <a:gd name="connsiteY72" fmla="*/ 521229 h 606580"/>
                  <a:gd name="connsiteX73" fmla="*/ 270497 w 608615"/>
                  <a:gd name="connsiteY73" fmla="*/ 540071 h 606580"/>
                  <a:gd name="connsiteX74" fmla="*/ 250917 w 608615"/>
                  <a:gd name="connsiteY74" fmla="*/ 571711 h 606580"/>
                  <a:gd name="connsiteX75" fmla="*/ 223504 w 608615"/>
                  <a:gd name="connsiteY75" fmla="*/ 580421 h 606580"/>
                  <a:gd name="connsiteX76" fmla="*/ 215138 w 608615"/>
                  <a:gd name="connsiteY76" fmla="*/ 579710 h 606580"/>
                  <a:gd name="connsiteX77" fmla="*/ 204903 w 608615"/>
                  <a:gd name="connsiteY77" fmla="*/ 565045 h 606580"/>
                  <a:gd name="connsiteX78" fmla="*/ 219499 w 608615"/>
                  <a:gd name="connsiteY78" fmla="*/ 554825 h 606580"/>
                  <a:gd name="connsiteX79" fmla="*/ 236232 w 608615"/>
                  <a:gd name="connsiteY79" fmla="*/ 551003 h 606580"/>
                  <a:gd name="connsiteX80" fmla="*/ 245488 w 608615"/>
                  <a:gd name="connsiteY80" fmla="*/ 535983 h 606580"/>
                  <a:gd name="connsiteX81" fmla="*/ 298533 w 608615"/>
                  <a:gd name="connsiteY81" fmla="*/ 496077 h 606580"/>
                  <a:gd name="connsiteX82" fmla="*/ 336359 w 608615"/>
                  <a:gd name="connsiteY82" fmla="*/ 496077 h 606580"/>
                  <a:gd name="connsiteX83" fmla="*/ 389404 w 608615"/>
                  <a:gd name="connsiteY83" fmla="*/ 535983 h 606580"/>
                  <a:gd name="connsiteX84" fmla="*/ 400885 w 608615"/>
                  <a:gd name="connsiteY84" fmla="*/ 552425 h 606580"/>
                  <a:gd name="connsiteX85" fmla="*/ 420465 w 608615"/>
                  <a:gd name="connsiteY85" fmla="*/ 553225 h 606580"/>
                  <a:gd name="connsiteX86" fmla="*/ 477782 w 608615"/>
                  <a:gd name="connsiteY86" fmla="*/ 519363 h 606580"/>
                  <a:gd name="connsiteX87" fmla="*/ 487039 w 608615"/>
                  <a:gd name="connsiteY87" fmla="*/ 500877 h 606580"/>
                  <a:gd name="connsiteX88" fmla="*/ 478850 w 608615"/>
                  <a:gd name="connsiteY88" fmla="*/ 482568 h 606580"/>
                  <a:gd name="connsiteX89" fmla="*/ 471285 w 608615"/>
                  <a:gd name="connsiteY89" fmla="*/ 416356 h 606580"/>
                  <a:gd name="connsiteX90" fmla="*/ 490421 w 608615"/>
                  <a:gd name="connsiteY90" fmla="*/ 382227 h 606580"/>
                  <a:gd name="connsiteX91" fmla="*/ 550942 w 608615"/>
                  <a:gd name="connsiteY91" fmla="*/ 355654 h 606580"/>
                  <a:gd name="connsiteX92" fmla="*/ 569899 w 608615"/>
                  <a:gd name="connsiteY92" fmla="*/ 354143 h 606580"/>
                  <a:gd name="connsiteX93" fmla="*/ 581113 w 608615"/>
                  <a:gd name="connsiteY93" fmla="*/ 336545 h 606580"/>
                  <a:gd name="connsiteX94" fmla="*/ 583250 w 608615"/>
                  <a:gd name="connsiteY94" fmla="*/ 302328 h 606580"/>
                  <a:gd name="connsiteX95" fmla="*/ 581113 w 608615"/>
                  <a:gd name="connsiteY95" fmla="*/ 268200 h 606580"/>
                  <a:gd name="connsiteX96" fmla="*/ 569899 w 608615"/>
                  <a:gd name="connsiteY96" fmla="*/ 250602 h 606580"/>
                  <a:gd name="connsiteX97" fmla="*/ 551209 w 608615"/>
                  <a:gd name="connsiteY97" fmla="*/ 249003 h 606580"/>
                  <a:gd name="connsiteX98" fmla="*/ 490421 w 608615"/>
                  <a:gd name="connsiteY98" fmla="*/ 222429 h 606580"/>
                  <a:gd name="connsiteX99" fmla="*/ 471374 w 608615"/>
                  <a:gd name="connsiteY99" fmla="*/ 188389 h 606580"/>
                  <a:gd name="connsiteX100" fmla="*/ 478939 w 608615"/>
                  <a:gd name="connsiteY100" fmla="*/ 122177 h 606580"/>
                  <a:gd name="connsiteX101" fmla="*/ 487039 w 608615"/>
                  <a:gd name="connsiteY101" fmla="*/ 103868 h 606580"/>
                  <a:gd name="connsiteX102" fmla="*/ 477782 w 608615"/>
                  <a:gd name="connsiteY102" fmla="*/ 85293 h 606580"/>
                  <a:gd name="connsiteX103" fmla="*/ 420554 w 608615"/>
                  <a:gd name="connsiteY103" fmla="*/ 51431 h 606580"/>
                  <a:gd name="connsiteX104" fmla="*/ 400885 w 608615"/>
                  <a:gd name="connsiteY104" fmla="*/ 52320 h 606580"/>
                  <a:gd name="connsiteX105" fmla="*/ 389404 w 608615"/>
                  <a:gd name="connsiteY105" fmla="*/ 68762 h 606580"/>
                  <a:gd name="connsiteX106" fmla="*/ 336359 w 608615"/>
                  <a:gd name="connsiteY106" fmla="*/ 108667 h 606580"/>
                  <a:gd name="connsiteX107" fmla="*/ 298622 w 608615"/>
                  <a:gd name="connsiteY107" fmla="*/ 108667 h 606580"/>
                  <a:gd name="connsiteX108" fmla="*/ 245488 w 608615"/>
                  <a:gd name="connsiteY108" fmla="*/ 68762 h 606580"/>
                  <a:gd name="connsiteX109" fmla="*/ 234986 w 608615"/>
                  <a:gd name="connsiteY109" fmla="*/ 52942 h 606580"/>
                  <a:gd name="connsiteX110" fmla="*/ 216117 w 608615"/>
                  <a:gd name="connsiteY110" fmla="*/ 50987 h 606580"/>
                  <a:gd name="connsiteX111" fmla="*/ 200008 w 608615"/>
                  <a:gd name="connsiteY111" fmla="*/ 43166 h 606580"/>
                  <a:gd name="connsiteX112" fmla="*/ 207929 w 608615"/>
                  <a:gd name="connsiteY112" fmla="*/ 27079 h 606580"/>
                  <a:gd name="connsiteX113" fmla="*/ 247980 w 608615"/>
                  <a:gd name="connsiteY113" fmla="*/ 31257 h 606580"/>
                  <a:gd name="connsiteX114" fmla="*/ 270497 w 608615"/>
                  <a:gd name="connsiteY114" fmla="*/ 64674 h 606580"/>
                  <a:gd name="connsiteX115" fmla="*/ 295863 w 608615"/>
                  <a:gd name="connsiteY115" fmla="*/ 83516 h 606580"/>
                  <a:gd name="connsiteX116" fmla="*/ 339029 w 608615"/>
                  <a:gd name="connsiteY116" fmla="*/ 83516 h 606580"/>
                  <a:gd name="connsiteX117" fmla="*/ 364483 w 608615"/>
                  <a:gd name="connsiteY117" fmla="*/ 64674 h 606580"/>
                  <a:gd name="connsiteX118" fmla="*/ 388692 w 608615"/>
                  <a:gd name="connsiteY118" fmla="*/ 30101 h 606580"/>
                  <a:gd name="connsiteX119" fmla="*/ 409385 w 608615"/>
                  <a:gd name="connsiteY119" fmla="*/ 24335 h 606580"/>
                  <a:gd name="connsiteX120" fmla="*/ 113916 w 608615"/>
                  <a:gd name="connsiteY120" fmla="*/ 0 h 606580"/>
                  <a:gd name="connsiteX121" fmla="*/ 177178 w 608615"/>
                  <a:gd name="connsiteY121" fmla="*/ 63191 h 606580"/>
                  <a:gd name="connsiteX122" fmla="*/ 113916 w 608615"/>
                  <a:gd name="connsiteY122" fmla="*/ 126383 h 606580"/>
                  <a:gd name="connsiteX123" fmla="*/ 50654 w 608615"/>
                  <a:gd name="connsiteY123" fmla="*/ 63191 h 606580"/>
                  <a:gd name="connsiteX124" fmla="*/ 113916 w 608615"/>
                  <a:gd name="connsiteY124" fmla="*/ 0 h 6065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</a:cxnLst>
                <a:rect l="l" t="t" r="r" b="b"/>
                <a:pathLst>
                  <a:path w="608615" h="606580">
                    <a:moveTo>
                      <a:pt x="81603" y="176901"/>
                    </a:moveTo>
                    <a:cubicBezTo>
                      <a:pt x="61669" y="176901"/>
                      <a:pt x="44761" y="193609"/>
                      <a:pt x="42180" y="215826"/>
                    </a:cubicBezTo>
                    <a:lnTo>
                      <a:pt x="25449" y="362636"/>
                    </a:lnTo>
                    <a:cubicBezTo>
                      <a:pt x="24827" y="367791"/>
                      <a:pt x="26339" y="372767"/>
                      <a:pt x="29543" y="376411"/>
                    </a:cubicBezTo>
                    <a:cubicBezTo>
                      <a:pt x="30967" y="378011"/>
                      <a:pt x="34171" y="380765"/>
                      <a:pt x="38798" y="380765"/>
                    </a:cubicBezTo>
                    <a:lnTo>
                      <a:pt x="48409" y="380765"/>
                    </a:lnTo>
                    <a:cubicBezTo>
                      <a:pt x="55084" y="380765"/>
                      <a:pt x="60512" y="385920"/>
                      <a:pt x="61046" y="392496"/>
                    </a:cubicBezTo>
                    <a:lnTo>
                      <a:pt x="75018" y="581341"/>
                    </a:lnTo>
                    <a:lnTo>
                      <a:pt x="152796" y="581341"/>
                    </a:lnTo>
                    <a:lnTo>
                      <a:pt x="166768" y="392496"/>
                    </a:lnTo>
                    <a:cubicBezTo>
                      <a:pt x="167213" y="385920"/>
                      <a:pt x="172730" y="380765"/>
                      <a:pt x="179405" y="380765"/>
                    </a:cubicBezTo>
                    <a:lnTo>
                      <a:pt x="189016" y="380765"/>
                    </a:lnTo>
                    <a:cubicBezTo>
                      <a:pt x="193643" y="380765"/>
                      <a:pt x="196847" y="378011"/>
                      <a:pt x="198271" y="376411"/>
                    </a:cubicBezTo>
                    <a:cubicBezTo>
                      <a:pt x="201475" y="372767"/>
                      <a:pt x="202987" y="367791"/>
                      <a:pt x="202365" y="362636"/>
                    </a:cubicBezTo>
                    <a:lnTo>
                      <a:pt x="185634" y="215826"/>
                    </a:lnTo>
                    <a:cubicBezTo>
                      <a:pt x="183053" y="193609"/>
                      <a:pt x="166145" y="176901"/>
                      <a:pt x="146211" y="176901"/>
                    </a:cubicBezTo>
                    <a:close/>
                    <a:moveTo>
                      <a:pt x="329132" y="176837"/>
                    </a:moveTo>
                    <a:cubicBezTo>
                      <a:pt x="398913" y="176837"/>
                      <a:pt x="455700" y="233536"/>
                      <a:pt x="455700" y="303299"/>
                    </a:cubicBezTo>
                    <a:cubicBezTo>
                      <a:pt x="455700" y="372974"/>
                      <a:pt x="398913" y="429673"/>
                      <a:pt x="329132" y="429673"/>
                    </a:cubicBezTo>
                    <a:cubicBezTo>
                      <a:pt x="301539" y="429673"/>
                      <a:pt x="275104" y="420608"/>
                      <a:pt x="252585" y="403456"/>
                    </a:cubicBezTo>
                    <a:cubicBezTo>
                      <a:pt x="247067" y="399190"/>
                      <a:pt x="245999" y="391281"/>
                      <a:pt x="250182" y="385682"/>
                    </a:cubicBezTo>
                    <a:cubicBezTo>
                      <a:pt x="254455" y="380172"/>
                      <a:pt x="262465" y="379106"/>
                      <a:pt x="267984" y="383372"/>
                    </a:cubicBezTo>
                    <a:cubicBezTo>
                      <a:pt x="286052" y="397146"/>
                      <a:pt x="307147" y="404434"/>
                      <a:pt x="329132" y="404434"/>
                    </a:cubicBezTo>
                    <a:cubicBezTo>
                      <a:pt x="384939" y="404434"/>
                      <a:pt x="430422" y="359021"/>
                      <a:pt x="430422" y="303299"/>
                    </a:cubicBezTo>
                    <a:cubicBezTo>
                      <a:pt x="430422" y="247489"/>
                      <a:pt x="384939" y="202165"/>
                      <a:pt x="329132" y="202165"/>
                    </a:cubicBezTo>
                    <a:cubicBezTo>
                      <a:pt x="302874" y="202165"/>
                      <a:pt x="277863" y="212296"/>
                      <a:pt x="258816" y="230781"/>
                    </a:cubicBezTo>
                    <a:cubicBezTo>
                      <a:pt x="253831" y="235580"/>
                      <a:pt x="245821" y="235491"/>
                      <a:pt x="240925" y="230426"/>
                    </a:cubicBezTo>
                    <a:cubicBezTo>
                      <a:pt x="236030" y="225449"/>
                      <a:pt x="236208" y="217451"/>
                      <a:pt x="241192" y="212563"/>
                    </a:cubicBezTo>
                    <a:cubicBezTo>
                      <a:pt x="265046" y="189545"/>
                      <a:pt x="296288" y="176837"/>
                      <a:pt x="329132" y="176837"/>
                    </a:cubicBezTo>
                    <a:close/>
                    <a:moveTo>
                      <a:pt x="81603" y="151574"/>
                    </a:moveTo>
                    <a:lnTo>
                      <a:pt x="146211" y="151574"/>
                    </a:lnTo>
                    <a:cubicBezTo>
                      <a:pt x="179049" y="151574"/>
                      <a:pt x="206814" y="177968"/>
                      <a:pt x="210819" y="212982"/>
                    </a:cubicBezTo>
                    <a:lnTo>
                      <a:pt x="227549" y="359793"/>
                    </a:lnTo>
                    <a:cubicBezTo>
                      <a:pt x="228973" y="372056"/>
                      <a:pt x="225146" y="384320"/>
                      <a:pt x="217137" y="393296"/>
                    </a:cubicBezTo>
                    <a:cubicBezTo>
                      <a:pt x="210285" y="401027"/>
                      <a:pt x="201119" y="405471"/>
                      <a:pt x="191152" y="406004"/>
                    </a:cubicBezTo>
                    <a:lnTo>
                      <a:pt x="177180" y="594938"/>
                    </a:lnTo>
                    <a:cubicBezTo>
                      <a:pt x="176646" y="601515"/>
                      <a:pt x="171129" y="606580"/>
                      <a:pt x="164543" y="606580"/>
                    </a:cubicBezTo>
                    <a:lnTo>
                      <a:pt x="63271" y="606580"/>
                    </a:lnTo>
                    <a:cubicBezTo>
                      <a:pt x="56685" y="606580"/>
                      <a:pt x="51168" y="601515"/>
                      <a:pt x="50634" y="594938"/>
                    </a:cubicBezTo>
                    <a:lnTo>
                      <a:pt x="36662" y="406004"/>
                    </a:lnTo>
                    <a:cubicBezTo>
                      <a:pt x="26695" y="405471"/>
                      <a:pt x="17529" y="400939"/>
                      <a:pt x="10677" y="393296"/>
                    </a:cubicBezTo>
                    <a:cubicBezTo>
                      <a:pt x="2668" y="384320"/>
                      <a:pt x="-1070" y="372056"/>
                      <a:pt x="265" y="359793"/>
                    </a:cubicBezTo>
                    <a:lnTo>
                      <a:pt x="17084" y="212982"/>
                    </a:lnTo>
                    <a:cubicBezTo>
                      <a:pt x="21000" y="177968"/>
                      <a:pt x="48765" y="151574"/>
                      <a:pt x="81603" y="151574"/>
                    </a:cubicBezTo>
                    <a:close/>
                    <a:moveTo>
                      <a:pt x="113916" y="25241"/>
                    </a:moveTo>
                    <a:cubicBezTo>
                      <a:pt x="93007" y="25241"/>
                      <a:pt x="75923" y="42217"/>
                      <a:pt x="75923" y="63191"/>
                    </a:cubicBezTo>
                    <a:cubicBezTo>
                      <a:pt x="75923" y="84078"/>
                      <a:pt x="93007" y="101053"/>
                      <a:pt x="113916" y="101053"/>
                    </a:cubicBezTo>
                    <a:cubicBezTo>
                      <a:pt x="134825" y="101053"/>
                      <a:pt x="151909" y="84078"/>
                      <a:pt x="151909" y="63191"/>
                    </a:cubicBezTo>
                    <a:cubicBezTo>
                      <a:pt x="151909" y="42217"/>
                      <a:pt x="134825" y="25241"/>
                      <a:pt x="113916" y="25241"/>
                    </a:cubicBezTo>
                    <a:close/>
                    <a:moveTo>
                      <a:pt x="409385" y="24335"/>
                    </a:moveTo>
                    <a:cubicBezTo>
                      <a:pt x="416527" y="24013"/>
                      <a:pt x="423758" y="25302"/>
                      <a:pt x="430612" y="28235"/>
                    </a:cubicBezTo>
                    <a:cubicBezTo>
                      <a:pt x="452862" y="37833"/>
                      <a:pt x="473955" y="50365"/>
                      <a:pt x="493358" y="65385"/>
                    </a:cubicBezTo>
                    <a:cubicBezTo>
                      <a:pt x="505106" y="74539"/>
                      <a:pt x="512048" y="88404"/>
                      <a:pt x="512404" y="103335"/>
                    </a:cubicBezTo>
                    <a:cubicBezTo>
                      <a:pt x="512671" y="118177"/>
                      <a:pt x="506441" y="132042"/>
                      <a:pt x="495227" y="141463"/>
                    </a:cubicBezTo>
                    <a:cubicBezTo>
                      <a:pt x="485971" y="149284"/>
                      <a:pt x="484547" y="163237"/>
                      <a:pt x="492023" y="173902"/>
                    </a:cubicBezTo>
                    <a:cubicBezTo>
                      <a:pt x="500478" y="185901"/>
                      <a:pt x="507687" y="198788"/>
                      <a:pt x="513650" y="212297"/>
                    </a:cubicBezTo>
                    <a:cubicBezTo>
                      <a:pt x="518634" y="223851"/>
                      <a:pt x="531094" y="229716"/>
                      <a:pt x="541864" y="225539"/>
                    </a:cubicBezTo>
                    <a:cubicBezTo>
                      <a:pt x="555570" y="220207"/>
                      <a:pt x="570433" y="221540"/>
                      <a:pt x="582894" y="228917"/>
                    </a:cubicBezTo>
                    <a:cubicBezTo>
                      <a:pt x="595799" y="236649"/>
                      <a:pt x="604343" y="249891"/>
                      <a:pt x="606212" y="265089"/>
                    </a:cubicBezTo>
                    <a:cubicBezTo>
                      <a:pt x="607814" y="277354"/>
                      <a:pt x="608615" y="289885"/>
                      <a:pt x="608615" y="302417"/>
                    </a:cubicBezTo>
                    <a:cubicBezTo>
                      <a:pt x="608615" y="314860"/>
                      <a:pt x="607814" y="327391"/>
                      <a:pt x="606212" y="339656"/>
                    </a:cubicBezTo>
                    <a:cubicBezTo>
                      <a:pt x="604343" y="354943"/>
                      <a:pt x="595799" y="368096"/>
                      <a:pt x="582894" y="375828"/>
                    </a:cubicBezTo>
                    <a:cubicBezTo>
                      <a:pt x="570433" y="383205"/>
                      <a:pt x="555659" y="384538"/>
                      <a:pt x="542131" y="379383"/>
                    </a:cubicBezTo>
                    <a:cubicBezTo>
                      <a:pt x="531094" y="375117"/>
                      <a:pt x="518634" y="380894"/>
                      <a:pt x="513650" y="392448"/>
                    </a:cubicBezTo>
                    <a:cubicBezTo>
                      <a:pt x="507776" y="405957"/>
                      <a:pt x="500478" y="418844"/>
                      <a:pt x="492023" y="430843"/>
                    </a:cubicBezTo>
                    <a:cubicBezTo>
                      <a:pt x="484547" y="441508"/>
                      <a:pt x="485971" y="455461"/>
                      <a:pt x="495227" y="463282"/>
                    </a:cubicBezTo>
                    <a:cubicBezTo>
                      <a:pt x="506441" y="472703"/>
                      <a:pt x="512671" y="486657"/>
                      <a:pt x="512404" y="501410"/>
                    </a:cubicBezTo>
                    <a:cubicBezTo>
                      <a:pt x="512048" y="516430"/>
                      <a:pt x="505106" y="530295"/>
                      <a:pt x="493358" y="539449"/>
                    </a:cubicBezTo>
                    <a:cubicBezTo>
                      <a:pt x="473955" y="554469"/>
                      <a:pt x="452862" y="566912"/>
                      <a:pt x="430612" y="576510"/>
                    </a:cubicBezTo>
                    <a:cubicBezTo>
                      <a:pt x="416905" y="582376"/>
                      <a:pt x="401686" y="581754"/>
                      <a:pt x="388692" y="574644"/>
                    </a:cubicBezTo>
                    <a:cubicBezTo>
                      <a:pt x="375697" y="567534"/>
                      <a:pt x="366886" y="554913"/>
                      <a:pt x="364483" y="540071"/>
                    </a:cubicBezTo>
                    <a:cubicBezTo>
                      <a:pt x="362436" y="527984"/>
                      <a:pt x="351667" y="519807"/>
                      <a:pt x="339029" y="521229"/>
                    </a:cubicBezTo>
                    <a:cubicBezTo>
                      <a:pt x="324788" y="522740"/>
                      <a:pt x="310103" y="522740"/>
                      <a:pt x="295952" y="521229"/>
                    </a:cubicBezTo>
                    <a:cubicBezTo>
                      <a:pt x="283225" y="519807"/>
                      <a:pt x="272455" y="527984"/>
                      <a:pt x="270497" y="540071"/>
                    </a:cubicBezTo>
                    <a:cubicBezTo>
                      <a:pt x="268361" y="553047"/>
                      <a:pt x="261508" y="564245"/>
                      <a:pt x="250917" y="571711"/>
                    </a:cubicBezTo>
                    <a:cubicBezTo>
                      <a:pt x="242729" y="577399"/>
                      <a:pt x="233206" y="580421"/>
                      <a:pt x="223504" y="580421"/>
                    </a:cubicBezTo>
                    <a:cubicBezTo>
                      <a:pt x="220745" y="580421"/>
                      <a:pt x="217897" y="580154"/>
                      <a:pt x="215138" y="579710"/>
                    </a:cubicBezTo>
                    <a:cubicBezTo>
                      <a:pt x="208285" y="578465"/>
                      <a:pt x="203657" y="571889"/>
                      <a:pt x="204903" y="565045"/>
                    </a:cubicBezTo>
                    <a:cubicBezTo>
                      <a:pt x="206060" y="558113"/>
                      <a:pt x="212824" y="553491"/>
                      <a:pt x="219499" y="554825"/>
                    </a:cubicBezTo>
                    <a:cubicBezTo>
                      <a:pt x="225374" y="555802"/>
                      <a:pt x="231337" y="554469"/>
                      <a:pt x="236232" y="551003"/>
                    </a:cubicBezTo>
                    <a:cubicBezTo>
                      <a:pt x="241216" y="547537"/>
                      <a:pt x="244509" y="542204"/>
                      <a:pt x="245488" y="535983"/>
                    </a:cubicBezTo>
                    <a:cubicBezTo>
                      <a:pt x="249671" y="510387"/>
                      <a:pt x="272277" y="493233"/>
                      <a:pt x="298533" y="496077"/>
                    </a:cubicBezTo>
                    <a:cubicBezTo>
                      <a:pt x="310993" y="497411"/>
                      <a:pt x="323987" y="497411"/>
                      <a:pt x="336359" y="496077"/>
                    </a:cubicBezTo>
                    <a:cubicBezTo>
                      <a:pt x="361902" y="493145"/>
                      <a:pt x="385310" y="510831"/>
                      <a:pt x="389404" y="535983"/>
                    </a:cubicBezTo>
                    <a:cubicBezTo>
                      <a:pt x="390561" y="543093"/>
                      <a:pt x="394744" y="549048"/>
                      <a:pt x="400885" y="552425"/>
                    </a:cubicBezTo>
                    <a:cubicBezTo>
                      <a:pt x="406848" y="555713"/>
                      <a:pt x="414057" y="555980"/>
                      <a:pt x="420465" y="553225"/>
                    </a:cubicBezTo>
                    <a:cubicBezTo>
                      <a:pt x="440847" y="544515"/>
                      <a:pt x="460071" y="533139"/>
                      <a:pt x="477782" y="519363"/>
                    </a:cubicBezTo>
                    <a:cubicBezTo>
                      <a:pt x="483568" y="514919"/>
                      <a:pt x="486861" y="508165"/>
                      <a:pt x="487039" y="500877"/>
                    </a:cubicBezTo>
                    <a:cubicBezTo>
                      <a:pt x="487217" y="493767"/>
                      <a:pt x="484191" y="487101"/>
                      <a:pt x="478850" y="482568"/>
                    </a:cubicBezTo>
                    <a:cubicBezTo>
                      <a:pt x="459448" y="466215"/>
                      <a:pt x="456244" y="437775"/>
                      <a:pt x="471285" y="416356"/>
                    </a:cubicBezTo>
                    <a:cubicBezTo>
                      <a:pt x="478761" y="405691"/>
                      <a:pt x="485170" y="394226"/>
                      <a:pt x="490421" y="382227"/>
                    </a:cubicBezTo>
                    <a:cubicBezTo>
                      <a:pt x="500923" y="358320"/>
                      <a:pt x="527445" y="346588"/>
                      <a:pt x="550942" y="355654"/>
                    </a:cubicBezTo>
                    <a:cubicBezTo>
                      <a:pt x="557439" y="358142"/>
                      <a:pt x="564114" y="357520"/>
                      <a:pt x="569899" y="354143"/>
                    </a:cubicBezTo>
                    <a:cubicBezTo>
                      <a:pt x="576040" y="350410"/>
                      <a:pt x="580134" y="344011"/>
                      <a:pt x="581113" y="336545"/>
                    </a:cubicBezTo>
                    <a:cubicBezTo>
                      <a:pt x="582538" y="325258"/>
                      <a:pt x="583250" y="313793"/>
                      <a:pt x="583250" y="302328"/>
                    </a:cubicBezTo>
                    <a:cubicBezTo>
                      <a:pt x="583250" y="290952"/>
                      <a:pt x="582538" y="279487"/>
                      <a:pt x="581113" y="268200"/>
                    </a:cubicBezTo>
                    <a:cubicBezTo>
                      <a:pt x="580134" y="260734"/>
                      <a:pt x="576040" y="254335"/>
                      <a:pt x="569899" y="250602"/>
                    </a:cubicBezTo>
                    <a:cubicBezTo>
                      <a:pt x="564114" y="247136"/>
                      <a:pt x="557528" y="246603"/>
                      <a:pt x="551209" y="249003"/>
                    </a:cubicBezTo>
                    <a:cubicBezTo>
                      <a:pt x="527445" y="258068"/>
                      <a:pt x="500923" y="246425"/>
                      <a:pt x="490421" y="222429"/>
                    </a:cubicBezTo>
                    <a:cubicBezTo>
                      <a:pt x="485170" y="210430"/>
                      <a:pt x="478761" y="199054"/>
                      <a:pt x="471374" y="188389"/>
                    </a:cubicBezTo>
                    <a:cubicBezTo>
                      <a:pt x="456244" y="166970"/>
                      <a:pt x="459537" y="138530"/>
                      <a:pt x="478939" y="122177"/>
                    </a:cubicBezTo>
                    <a:cubicBezTo>
                      <a:pt x="484280" y="117644"/>
                      <a:pt x="487217" y="110978"/>
                      <a:pt x="487039" y="103868"/>
                    </a:cubicBezTo>
                    <a:cubicBezTo>
                      <a:pt x="486861" y="96491"/>
                      <a:pt x="483568" y="89737"/>
                      <a:pt x="477782" y="85293"/>
                    </a:cubicBezTo>
                    <a:cubicBezTo>
                      <a:pt x="460160" y="71606"/>
                      <a:pt x="440847" y="60230"/>
                      <a:pt x="420554" y="51431"/>
                    </a:cubicBezTo>
                    <a:cubicBezTo>
                      <a:pt x="414057" y="48676"/>
                      <a:pt x="406937" y="49032"/>
                      <a:pt x="400885" y="52320"/>
                    </a:cubicBezTo>
                    <a:cubicBezTo>
                      <a:pt x="394744" y="55697"/>
                      <a:pt x="390561" y="61652"/>
                      <a:pt x="389404" y="68762"/>
                    </a:cubicBezTo>
                    <a:cubicBezTo>
                      <a:pt x="385399" y="93914"/>
                      <a:pt x="362436" y="111600"/>
                      <a:pt x="336359" y="108667"/>
                    </a:cubicBezTo>
                    <a:cubicBezTo>
                      <a:pt x="323987" y="107334"/>
                      <a:pt x="310993" y="107334"/>
                      <a:pt x="298622" y="108667"/>
                    </a:cubicBezTo>
                    <a:cubicBezTo>
                      <a:pt x="272366" y="111512"/>
                      <a:pt x="249671" y="94270"/>
                      <a:pt x="245488" y="68762"/>
                    </a:cubicBezTo>
                    <a:cubicBezTo>
                      <a:pt x="244420" y="61919"/>
                      <a:pt x="240682" y="56320"/>
                      <a:pt x="234986" y="52942"/>
                    </a:cubicBezTo>
                    <a:cubicBezTo>
                      <a:pt x="229290" y="49565"/>
                      <a:pt x="222436" y="48854"/>
                      <a:pt x="216117" y="50987"/>
                    </a:cubicBezTo>
                    <a:cubicBezTo>
                      <a:pt x="209442" y="53209"/>
                      <a:pt x="202233" y="49743"/>
                      <a:pt x="200008" y="43166"/>
                    </a:cubicBezTo>
                    <a:cubicBezTo>
                      <a:pt x="197783" y="36589"/>
                      <a:pt x="201254" y="29390"/>
                      <a:pt x="207929" y="27079"/>
                    </a:cubicBezTo>
                    <a:cubicBezTo>
                      <a:pt x="221279" y="22547"/>
                      <a:pt x="235876" y="24058"/>
                      <a:pt x="247980" y="31257"/>
                    </a:cubicBezTo>
                    <a:cubicBezTo>
                      <a:pt x="259995" y="38456"/>
                      <a:pt x="268183" y="50632"/>
                      <a:pt x="270497" y="64674"/>
                    </a:cubicBezTo>
                    <a:cubicBezTo>
                      <a:pt x="272455" y="76761"/>
                      <a:pt x="283314" y="84849"/>
                      <a:pt x="295863" y="83516"/>
                    </a:cubicBezTo>
                    <a:cubicBezTo>
                      <a:pt x="310103" y="82005"/>
                      <a:pt x="324877" y="82005"/>
                      <a:pt x="339029" y="83516"/>
                    </a:cubicBezTo>
                    <a:cubicBezTo>
                      <a:pt x="351578" y="84938"/>
                      <a:pt x="362436" y="76761"/>
                      <a:pt x="364483" y="64674"/>
                    </a:cubicBezTo>
                    <a:cubicBezTo>
                      <a:pt x="366886" y="49832"/>
                      <a:pt x="375697" y="37300"/>
                      <a:pt x="388692" y="30101"/>
                    </a:cubicBezTo>
                    <a:cubicBezTo>
                      <a:pt x="395189" y="26591"/>
                      <a:pt x="402242" y="24658"/>
                      <a:pt x="409385" y="24335"/>
                    </a:cubicBezTo>
                    <a:close/>
                    <a:moveTo>
                      <a:pt x="113916" y="0"/>
                    </a:moveTo>
                    <a:cubicBezTo>
                      <a:pt x="148795" y="0"/>
                      <a:pt x="177178" y="28352"/>
                      <a:pt x="177178" y="63191"/>
                    </a:cubicBezTo>
                    <a:cubicBezTo>
                      <a:pt x="177178" y="98031"/>
                      <a:pt x="148795" y="126383"/>
                      <a:pt x="113916" y="126383"/>
                    </a:cubicBezTo>
                    <a:cubicBezTo>
                      <a:pt x="79037" y="126383"/>
                      <a:pt x="50654" y="98031"/>
                      <a:pt x="50654" y="63191"/>
                    </a:cubicBezTo>
                    <a:cubicBezTo>
                      <a:pt x="50654" y="28352"/>
                      <a:pt x="79037" y="0"/>
                      <a:pt x="11391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85000" lnSpcReduction="100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7" name="îsļíḋè">
              <a:extLst>
                <a:ext uri="{FF2B5EF4-FFF2-40B4-BE49-F238E27FC236}">
                  <a16:creationId xmlns:a16="http://schemas.microsoft.com/office/drawing/2014/main" id="{DBFE2852-1385-4E27-8AC9-6EF0D529F1AD}"/>
                </a:ext>
              </a:extLst>
            </p:cNvPr>
            <p:cNvGrpSpPr/>
            <p:nvPr/>
          </p:nvGrpSpPr>
          <p:grpSpPr>
            <a:xfrm>
              <a:off x="4639169" y="4370048"/>
              <a:ext cx="730204" cy="730204"/>
              <a:chOff x="4282553" y="1511757"/>
              <a:chExt cx="730204" cy="730204"/>
            </a:xfrm>
          </p:grpSpPr>
          <p:sp>
            <p:nvSpPr>
              <p:cNvPr id="14" name="iṡḻïḑé">
                <a:extLst>
                  <a:ext uri="{FF2B5EF4-FFF2-40B4-BE49-F238E27FC236}">
                    <a16:creationId xmlns:a16="http://schemas.microsoft.com/office/drawing/2014/main" id="{ACA71E8D-737F-4A9F-BAB9-A20A35DFA99B}"/>
                  </a:ext>
                </a:extLst>
              </p:cNvPr>
              <p:cNvSpPr/>
              <p:nvPr/>
            </p:nvSpPr>
            <p:spPr>
              <a:xfrm>
                <a:off x="4282553" y="1511757"/>
                <a:ext cx="730204" cy="730204"/>
              </a:xfrm>
              <a:prstGeom prst="ellipse">
                <a:avLst/>
              </a:prstGeom>
              <a:solidFill>
                <a:srgbClr val="19C0B4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225425" algn="ctr" fontAlgn="base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b="1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5" name="îṣḻíḋê">
                <a:extLst>
                  <a:ext uri="{FF2B5EF4-FFF2-40B4-BE49-F238E27FC236}">
                    <a16:creationId xmlns:a16="http://schemas.microsoft.com/office/drawing/2014/main" id="{AA7C5F71-EA4C-472D-8E80-2F082E226320}"/>
                  </a:ext>
                </a:extLst>
              </p:cNvPr>
              <p:cNvSpPr/>
              <p:nvPr/>
            </p:nvSpPr>
            <p:spPr>
              <a:xfrm>
                <a:off x="4475546" y="1699126"/>
                <a:ext cx="344214" cy="355466"/>
              </a:xfrm>
              <a:custGeom>
                <a:avLst/>
                <a:gdLst>
                  <a:gd name="connsiteX0" fmla="*/ 291443 w 582734"/>
                  <a:gd name="connsiteY0" fmla="*/ 254983 h 601782"/>
                  <a:gd name="connsiteX1" fmla="*/ 245350 w 582734"/>
                  <a:gd name="connsiteY1" fmla="*/ 300966 h 601782"/>
                  <a:gd name="connsiteX2" fmla="*/ 291443 w 582734"/>
                  <a:gd name="connsiteY2" fmla="*/ 346800 h 601782"/>
                  <a:gd name="connsiteX3" fmla="*/ 337385 w 582734"/>
                  <a:gd name="connsiteY3" fmla="*/ 300966 h 601782"/>
                  <a:gd name="connsiteX4" fmla="*/ 291443 w 582734"/>
                  <a:gd name="connsiteY4" fmla="*/ 254983 h 601782"/>
                  <a:gd name="connsiteX5" fmla="*/ 291443 w 582734"/>
                  <a:gd name="connsiteY5" fmla="*/ 226374 h 601782"/>
                  <a:gd name="connsiteX6" fmla="*/ 366061 w 582734"/>
                  <a:gd name="connsiteY6" fmla="*/ 300966 h 601782"/>
                  <a:gd name="connsiteX7" fmla="*/ 291443 w 582734"/>
                  <a:gd name="connsiteY7" fmla="*/ 375408 h 601782"/>
                  <a:gd name="connsiteX8" fmla="*/ 216674 w 582734"/>
                  <a:gd name="connsiteY8" fmla="*/ 300966 h 601782"/>
                  <a:gd name="connsiteX9" fmla="*/ 291443 w 582734"/>
                  <a:gd name="connsiteY9" fmla="*/ 226374 h 601782"/>
                  <a:gd name="connsiteX10" fmla="*/ 248975 w 582734"/>
                  <a:gd name="connsiteY10" fmla="*/ 28613 h 601782"/>
                  <a:gd name="connsiteX11" fmla="*/ 248975 w 582734"/>
                  <a:gd name="connsiteY11" fmla="*/ 78050 h 601782"/>
                  <a:gd name="connsiteX12" fmla="*/ 238170 w 582734"/>
                  <a:gd name="connsiteY12" fmla="*/ 91982 h 601782"/>
                  <a:gd name="connsiteX13" fmla="*/ 136728 w 582734"/>
                  <a:gd name="connsiteY13" fmla="*/ 150408 h 601782"/>
                  <a:gd name="connsiteX14" fmla="*/ 119321 w 582734"/>
                  <a:gd name="connsiteY14" fmla="*/ 152805 h 601782"/>
                  <a:gd name="connsiteX15" fmla="*/ 76403 w 582734"/>
                  <a:gd name="connsiteY15" fmla="*/ 128086 h 601782"/>
                  <a:gd name="connsiteX16" fmla="*/ 33936 w 582734"/>
                  <a:gd name="connsiteY16" fmla="*/ 201493 h 601782"/>
                  <a:gd name="connsiteX17" fmla="*/ 76854 w 582734"/>
                  <a:gd name="connsiteY17" fmla="*/ 226211 h 601782"/>
                  <a:gd name="connsiteX18" fmla="*/ 83456 w 582734"/>
                  <a:gd name="connsiteY18" fmla="*/ 242541 h 601782"/>
                  <a:gd name="connsiteX19" fmla="*/ 75503 w 582734"/>
                  <a:gd name="connsiteY19" fmla="*/ 300966 h 601782"/>
                  <a:gd name="connsiteX20" fmla="*/ 83456 w 582734"/>
                  <a:gd name="connsiteY20" fmla="*/ 359392 h 601782"/>
                  <a:gd name="connsiteX21" fmla="*/ 76854 w 582734"/>
                  <a:gd name="connsiteY21" fmla="*/ 375571 h 601782"/>
                  <a:gd name="connsiteX22" fmla="*/ 33936 w 582734"/>
                  <a:gd name="connsiteY22" fmla="*/ 400289 h 601782"/>
                  <a:gd name="connsiteX23" fmla="*/ 76403 w 582734"/>
                  <a:gd name="connsiteY23" fmla="*/ 473696 h 601782"/>
                  <a:gd name="connsiteX24" fmla="*/ 116770 w 582734"/>
                  <a:gd name="connsiteY24" fmla="*/ 450475 h 601782"/>
                  <a:gd name="connsiteX25" fmla="*/ 186699 w 582734"/>
                  <a:gd name="connsiteY25" fmla="*/ 380814 h 601782"/>
                  <a:gd name="connsiteX26" fmla="*/ 206957 w 582734"/>
                  <a:gd name="connsiteY26" fmla="*/ 380814 h 601782"/>
                  <a:gd name="connsiteX27" fmla="*/ 206957 w 582734"/>
                  <a:gd name="connsiteY27" fmla="*/ 401038 h 601782"/>
                  <a:gd name="connsiteX28" fmla="*/ 146782 w 582734"/>
                  <a:gd name="connsiteY28" fmla="*/ 460962 h 601782"/>
                  <a:gd name="connsiteX29" fmla="*/ 231717 w 582734"/>
                  <a:gd name="connsiteY29" fmla="*/ 508152 h 601782"/>
                  <a:gd name="connsiteX30" fmla="*/ 296544 w 582734"/>
                  <a:gd name="connsiteY30" fmla="*/ 443434 h 601782"/>
                  <a:gd name="connsiteX31" fmla="*/ 316803 w 582734"/>
                  <a:gd name="connsiteY31" fmla="*/ 443434 h 601782"/>
                  <a:gd name="connsiteX32" fmla="*/ 316803 w 582734"/>
                  <a:gd name="connsiteY32" fmla="*/ 463659 h 601782"/>
                  <a:gd name="connsiteX33" fmla="*/ 248975 w 582734"/>
                  <a:gd name="connsiteY33" fmla="*/ 531372 h 601782"/>
                  <a:gd name="connsiteX34" fmla="*/ 248975 w 582734"/>
                  <a:gd name="connsiteY34" fmla="*/ 573169 h 601782"/>
                  <a:gd name="connsiteX35" fmla="*/ 333910 w 582734"/>
                  <a:gd name="connsiteY35" fmla="*/ 573169 h 601782"/>
                  <a:gd name="connsiteX36" fmla="*/ 333910 w 582734"/>
                  <a:gd name="connsiteY36" fmla="*/ 523732 h 601782"/>
                  <a:gd name="connsiteX37" fmla="*/ 344714 w 582734"/>
                  <a:gd name="connsiteY37" fmla="*/ 509800 h 601782"/>
                  <a:gd name="connsiteX38" fmla="*/ 446006 w 582734"/>
                  <a:gd name="connsiteY38" fmla="*/ 451374 h 601782"/>
                  <a:gd name="connsiteX39" fmla="*/ 463413 w 582734"/>
                  <a:gd name="connsiteY39" fmla="*/ 448977 h 601782"/>
                  <a:gd name="connsiteX40" fmla="*/ 506331 w 582734"/>
                  <a:gd name="connsiteY40" fmla="*/ 473696 h 601782"/>
                  <a:gd name="connsiteX41" fmla="*/ 548798 w 582734"/>
                  <a:gd name="connsiteY41" fmla="*/ 400289 h 601782"/>
                  <a:gd name="connsiteX42" fmla="*/ 505880 w 582734"/>
                  <a:gd name="connsiteY42" fmla="*/ 375571 h 601782"/>
                  <a:gd name="connsiteX43" fmla="*/ 499278 w 582734"/>
                  <a:gd name="connsiteY43" fmla="*/ 359392 h 601782"/>
                  <a:gd name="connsiteX44" fmla="*/ 507381 w 582734"/>
                  <a:gd name="connsiteY44" fmla="*/ 300966 h 601782"/>
                  <a:gd name="connsiteX45" fmla="*/ 499278 w 582734"/>
                  <a:gd name="connsiteY45" fmla="*/ 242391 h 601782"/>
                  <a:gd name="connsiteX46" fmla="*/ 505880 w 582734"/>
                  <a:gd name="connsiteY46" fmla="*/ 226211 h 601782"/>
                  <a:gd name="connsiteX47" fmla="*/ 548798 w 582734"/>
                  <a:gd name="connsiteY47" fmla="*/ 201493 h 601782"/>
                  <a:gd name="connsiteX48" fmla="*/ 506331 w 582734"/>
                  <a:gd name="connsiteY48" fmla="*/ 128086 h 601782"/>
                  <a:gd name="connsiteX49" fmla="*/ 463413 w 582734"/>
                  <a:gd name="connsiteY49" fmla="*/ 152805 h 601782"/>
                  <a:gd name="connsiteX50" fmla="*/ 446006 w 582734"/>
                  <a:gd name="connsiteY50" fmla="*/ 150408 h 601782"/>
                  <a:gd name="connsiteX51" fmla="*/ 344714 w 582734"/>
                  <a:gd name="connsiteY51" fmla="*/ 91982 h 601782"/>
                  <a:gd name="connsiteX52" fmla="*/ 333910 w 582734"/>
                  <a:gd name="connsiteY52" fmla="*/ 78050 h 601782"/>
                  <a:gd name="connsiteX53" fmla="*/ 333910 w 582734"/>
                  <a:gd name="connsiteY53" fmla="*/ 28613 h 601782"/>
                  <a:gd name="connsiteX54" fmla="*/ 234569 w 582734"/>
                  <a:gd name="connsiteY54" fmla="*/ 0 h 601782"/>
                  <a:gd name="connsiteX55" fmla="*/ 348165 w 582734"/>
                  <a:gd name="connsiteY55" fmla="*/ 0 h 601782"/>
                  <a:gd name="connsiteX56" fmla="*/ 362571 w 582734"/>
                  <a:gd name="connsiteY56" fmla="*/ 14381 h 601782"/>
                  <a:gd name="connsiteX57" fmla="*/ 362571 w 582734"/>
                  <a:gd name="connsiteY57" fmla="*/ 67264 h 601782"/>
                  <a:gd name="connsiteX58" fmla="*/ 458461 w 582734"/>
                  <a:gd name="connsiteY58" fmla="*/ 122543 h 601782"/>
                  <a:gd name="connsiteX59" fmla="*/ 504380 w 582734"/>
                  <a:gd name="connsiteY59" fmla="*/ 96177 h 601782"/>
                  <a:gd name="connsiteX60" fmla="*/ 515334 w 582734"/>
                  <a:gd name="connsiteY60" fmla="*/ 94679 h 601782"/>
                  <a:gd name="connsiteX61" fmla="*/ 524038 w 582734"/>
                  <a:gd name="connsiteY61" fmla="*/ 101420 h 601782"/>
                  <a:gd name="connsiteX62" fmla="*/ 580761 w 582734"/>
                  <a:gd name="connsiteY62" fmla="*/ 199545 h 601782"/>
                  <a:gd name="connsiteX63" fmla="*/ 575509 w 582734"/>
                  <a:gd name="connsiteY63" fmla="*/ 219170 h 601782"/>
                  <a:gd name="connsiteX64" fmla="*/ 529740 w 582734"/>
                  <a:gd name="connsiteY64" fmla="*/ 245537 h 601782"/>
                  <a:gd name="connsiteX65" fmla="*/ 536043 w 582734"/>
                  <a:gd name="connsiteY65" fmla="*/ 300966 h 601782"/>
                  <a:gd name="connsiteX66" fmla="*/ 529740 w 582734"/>
                  <a:gd name="connsiteY66" fmla="*/ 356246 h 601782"/>
                  <a:gd name="connsiteX67" fmla="*/ 575509 w 582734"/>
                  <a:gd name="connsiteY67" fmla="*/ 382762 h 601782"/>
                  <a:gd name="connsiteX68" fmla="*/ 580761 w 582734"/>
                  <a:gd name="connsiteY68" fmla="*/ 402237 h 601782"/>
                  <a:gd name="connsiteX69" fmla="*/ 524038 w 582734"/>
                  <a:gd name="connsiteY69" fmla="*/ 500511 h 601782"/>
                  <a:gd name="connsiteX70" fmla="*/ 515334 w 582734"/>
                  <a:gd name="connsiteY70" fmla="*/ 507103 h 601782"/>
                  <a:gd name="connsiteX71" fmla="*/ 504380 w 582734"/>
                  <a:gd name="connsiteY71" fmla="*/ 505755 h 601782"/>
                  <a:gd name="connsiteX72" fmla="*/ 458461 w 582734"/>
                  <a:gd name="connsiteY72" fmla="*/ 479239 h 601782"/>
                  <a:gd name="connsiteX73" fmla="*/ 362571 w 582734"/>
                  <a:gd name="connsiteY73" fmla="*/ 534668 h 601782"/>
                  <a:gd name="connsiteX74" fmla="*/ 362571 w 582734"/>
                  <a:gd name="connsiteY74" fmla="*/ 587550 h 601782"/>
                  <a:gd name="connsiteX75" fmla="*/ 348165 w 582734"/>
                  <a:gd name="connsiteY75" fmla="*/ 601782 h 601782"/>
                  <a:gd name="connsiteX76" fmla="*/ 234569 w 582734"/>
                  <a:gd name="connsiteY76" fmla="*/ 601782 h 601782"/>
                  <a:gd name="connsiteX77" fmla="*/ 220313 w 582734"/>
                  <a:gd name="connsiteY77" fmla="*/ 587550 h 601782"/>
                  <a:gd name="connsiteX78" fmla="*/ 220313 w 582734"/>
                  <a:gd name="connsiteY78" fmla="*/ 534668 h 601782"/>
                  <a:gd name="connsiteX79" fmla="*/ 124273 w 582734"/>
                  <a:gd name="connsiteY79" fmla="*/ 479239 h 601782"/>
                  <a:gd name="connsiteX80" fmla="*/ 78354 w 582734"/>
                  <a:gd name="connsiteY80" fmla="*/ 505755 h 601782"/>
                  <a:gd name="connsiteX81" fmla="*/ 67400 w 582734"/>
                  <a:gd name="connsiteY81" fmla="*/ 507103 h 601782"/>
                  <a:gd name="connsiteX82" fmla="*/ 58696 w 582734"/>
                  <a:gd name="connsiteY82" fmla="*/ 500511 h 601782"/>
                  <a:gd name="connsiteX83" fmla="*/ 1973 w 582734"/>
                  <a:gd name="connsiteY83" fmla="*/ 402237 h 601782"/>
                  <a:gd name="connsiteX84" fmla="*/ 7225 w 582734"/>
                  <a:gd name="connsiteY84" fmla="*/ 382762 h 601782"/>
                  <a:gd name="connsiteX85" fmla="*/ 53144 w 582734"/>
                  <a:gd name="connsiteY85" fmla="*/ 356246 h 601782"/>
                  <a:gd name="connsiteX86" fmla="*/ 46691 w 582734"/>
                  <a:gd name="connsiteY86" fmla="*/ 300966 h 601782"/>
                  <a:gd name="connsiteX87" fmla="*/ 53144 w 582734"/>
                  <a:gd name="connsiteY87" fmla="*/ 245537 h 601782"/>
                  <a:gd name="connsiteX88" fmla="*/ 7225 w 582734"/>
                  <a:gd name="connsiteY88" fmla="*/ 219170 h 601782"/>
                  <a:gd name="connsiteX89" fmla="*/ 1973 w 582734"/>
                  <a:gd name="connsiteY89" fmla="*/ 199545 h 601782"/>
                  <a:gd name="connsiteX90" fmla="*/ 58696 w 582734"/>
                  <a:gd name="connsiteY90" fmla="*/ 101420 h 601782"/>
                  <a:gd name="connsiteX91" fmla="*/ 67400 w 582734"/>
                  <a:gd name="connsiteY91" fmla="*/ 94679 h 601782"/>
                  <a:gd name="connsiteX92" fmla="*/ 78354 w 582734"/>
                  <a:gd name="connsiteY92" fmla="*/ 96177 h 601782"/>
                  <a:gd name="connsiteX93" fmla="*/ 124273 w 582734"/>
                  <a:gd name="connsiteY93" fmla="*/ 122543 h 601782"/>
                  <a:gd name="connsiteX94" fmla="*/ 220313 w 582734"/>
                  <a:gd name="connsiteY94" fmla="*/ 67264 h 601782"/>
                  <a:gd name="connsiteX95" fmla="*/ 220313 w 582734"/>
                  <a:gd name="connsiteY95" fmla="*/ 14381 h 601782"/>
                  <a:gd name="connsiteX96" fmla="*/ 234569 w 582734"/>
                  <a:gd name="connsiteY96" fmla="*/ 0 h 6017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582734" h="601782">
                    <a:moveTo>
                      <a:pt x="291443" y="254983"/>
                    </a:moveTo>
                    <a:cubicBezTo>
                      <a:pt x="266069" y="254983"/>
                      <a:pt x="245350" y="275653"/>
                      <a:pt x="245350" y="300966"/>
                    </a:cubicBezTo>
                    <a:cubicBezTo>
                      <a:pt x="245350" y="326279"/>
                      <a:pt x="266069" y="346800"/>
                      <a:pt x="291443" y="346800"/>
                    </a:cubicBezTo>
                    <a:cubicBezTo>
                      <a:pt x="316816" y="346800"/>
                      <a:pt x="337385" y="326279"/>
                      <a:pt x="337385" y="300966"/>
                    </a:cubicBezTo>
                    <a:cubicBezTo>
                      <a:pt x="337385" y="275653"/>
                      <a:pt x="316816" y="254983"/>
                      <a:pt x="291443" y="254983"/>
                    </a:cubicBezTo>
                    <a:close/>
                    <a:moveTo>
                      <a:pt x="291443" y="226374"/>
                    </a:moveTo>
                    <a:cubicBezTo>
                      <a:pt x="332580" y="226374"/>
                      <a:pt x="366061" y="259776"/>
                      <a:pt x="366061" y="300966"/>
                    </a:cubicBezTo>
                    <a:cubicBezTo>
                      <a:pt x="366061" y="342007"/>
                      <a:pt x="332580" y="375408"/>
                      <a:pt x="291443" y="375408"/>
                    </a:cubicBezTo>
                    <a:cubicBezTo>
                      <a:pt x="250155" y="375408"/>
                      <a:pt x="216674" y="342007"/>
                      <a:pt x="216674" y="300966"/>
                    </a:cubicBezTo>
                    <a:cubicBezTo>
                      <a:pt x="216674" y="259776"/>
                      <a:pt x="250155" y="226374"/>
                      <a:pt x="291443" y="226374"/>
                    </a:cubicBezTo>
                    <a:close/>
                    <a:moveTo>
                      <a:pt x="248975" y="28613"/>
                    </a:moveTo>
                    <a:lnTo>
                      <a:pt x="248975" y="78050"/>
                    </a:lnTo>
                    <a:cubicBezTo>
                      <a:pt x="248975" y="84642"/>
                      <a:pt x="244473" y="90334"/>
                      <a:pt x="238170" y="91982"/>
                    </a:cubicBezTo>
                    <a:cubicBezTo>
                      <a:pt x="199754" y="101720"/>
                      <a:pt x="164640" y="121944"/>
                      <a:pt x="136728" y="150408"/>
                    </a:cubicBezTo>
                    <a:cubicBezTo>
                      <a:pt x="132226" y="155052"/>
                      <a:pt x="125023" y="156101"/>
                      <a:pt x="119321" y="152805"/>
                    </a:cubicBezTo>
                    <a:lnTo>
                      <a:pt x="76403" y="128086"/>
                    </a:lnTo>
                    <a:lnTo>
                      <a:pt x="33936" y="201493"/>
                    </a:lnTo>
                    <a:lnTo>
                      <a:pt x="76854" y="226211"/>
                    </a:lnTo>
                    <a:cubicBezTo>
                      <a:pt x="82556" y="229507"/>
                      <a:pt x="85257" y="236099"/>
                      <a:pt x="83456" y="242541"/>
                    </a:cubicBezTo>
                    <a:cubicBezTo>
                      <a:pt x="78204" y="261417"/>
                      <a:pt x="75503" y="281042"/>
                      <a:pt x="75503" y="300966"/>
                    </a:cubicBezTo>
                    <a:cubicBezTo>
                      <a:pt x="75503" y="320741"/>
                      <a:pt x="78204" y="340366"/>
                      <a:pt x="83456" y="359392"/>
                    </a:cubicBezTo>
                    <a:cubicBezTo>
                      <a:pt x="85257" y="365684"/>
                      <a:pt x="82556" y="372425"/>
                      <a:pt x="76854" y="375571"/>
                    </a:cubicBezTo>
                    <a:lnTo>
                      <a:pt x="33936" y="400289"/>
                    </a:lnTo>
                    <a:lnTo>
                      <a:pt x="76403" y="473696"/>
                    </a:lnTo>
                    <a:lnTo>
                      <a:pt x="116770" y="450475"/>
                    </a:lnTo>
                    <a:lnTo>
                      <a:pt x="186699" y="380814"/>
                    </a:lnTo>
                    <a:cubicBezTo>
                      <a:pt x="192251" y="375122"/>
                      <a:pt x="201405" y="375122"/>
                      <a:pt x="206957" y="380814"/>
                    </a:cubicBezTo>
                    <a:cubicBezTo>
                      <a:pt x="212509" y="386357"/>
                      <a:pt x="212509" y="395346"/>
                      <a:pt x="206957" y="401038"/>
                    </a:cubicBezTo>
                    <a:lnTo>
                      <a:pt x="146782" y="460962"/>
                    </a:lnTo>
                    <a:cubicBezTo>
                      <a:pt x="171242" y="482984"/>
                      <a:pt x="200204" y="499163"/>
                      <a:pt x="231717" y="508152"/>
                    </a:cubicBezTo>
                    <a:lnTo>
                      <a:pt x="296544" y="443434"/>
                    </a:lnTo>
                    <a:cubicBezTo>
                      <a:pt x="302096" y="437891"/>
                      <a:pt x="311250" y="437891"/>
                      <a:pt x="316803" y="443434"/>
                    </a:cubicBezTo>
                    <a:cubicBezTo>
                      <a:pt x="322355" y="448977"/>
                      <a:pt x="322355" y="458116"/>
                      <a:pt x="316803" y="463659"/>
                    </a:cubicBezTo>
                    <a:lnTo>
                      <a:pt x="248975" y="531372"/>
                    </a:lnTo>
                    <a:lnTo>
                      <a:pt x="248975" y="573169"/>
                    </a:lnTo>
                    <a:lnTo>
                      <a:pt x="333910" y="573169"/>
                    </a:lnTo>
                    <a:lnTo>
                      <a:pt x="333910" y="523732"/>
                    </a:lnTo>
                    <a:cubicBezTo>
                      <a:pt x="333910" y="517140"/>
                      <a:pt x="338261" y="511448"/>
                      <a:pt x="344714" y="509800"/>
                    </a:cubicBezTo>
                    <a:cubicBezTo>
                      <a:pt x="383130" y="500212"/>
                      <a:pt x="418094" y="479988"/>
                      <a:pt x="446006" y="451374"/>
                    </a:cubicBezTo>
                    <a:cubicBezTo>
                      <a:pt x="450508" y="446730"/>
                      <a:pt x="457711" y="445681"/>
                      <a:pt x="463413" y="448977"/>
                    </a:cubicBezTo>
                    <a:lnTo>
                      <a:pt x="506331" y="473696"/>
                    </a:lnTo>
                    <a:lnTo>
                      <a:pt x="548798" y="400289"/>
                    </a:lnTo>
                    <a:lnTo>
                      <a:pt x="505880" y="375571"/>
                    </a:lnTo>
                    <a:cubicBezTo>
                      <a:pt x="500178" y="372425"/>
                      <a:pt x="497477" y="365684"/>
                      <a:pt x="499278" y="359392"/>
                    </a:cubicBezTo>
                    <a:cubicBezTo>
                      <a:pt x="504680" y="340366"/>
                      <a:pt x="507381" y="320741"/>
                      <a:pt x="507381" y="300966"/>
                    </a:cubicBezTo>
                    <a:cubicBezTo>
                      <a:pt x="507381" y="281042"/>
                      <a:pt x="504680" y="261417"/>
                      <a:pt x="499278" y="242391"/>
                    </a:cubicBezTo>
                    <a:cubicBezTo>
                      <a:pt x="497477" y="236099"/>
                      <a:pt x="500178" y="229507"/>
                      <a:pt x="505880" y="226211"/>
                    </a:cubicBezTo>
                    <a:lnTo>
                      <a:pt x="548798" y="201493"/>
                    </a:lnTo>
                    <a:lnTo>
                      <a:pt x="506331" y="128086"/>
                    </a:lnTo>
                    <a:lnTo>
                      <a:pt x="463413" y="152805"/>
                    </a:lnTo>
                    <a:cubicBezTo>
                      <a:pt x="457711" y="156101"/>
                      <a:pt x="450508" y="155052"/>
                      <a:pt x="446006" y="150408"/>
                    </a:cubicBezTo>
                    <a:cubicBezTo>
                      <a:pt x="418094" y="121944"/>
                      <a:pt x="383130" y="101720"/>
                      <a:pt x="344714" y="91982"/>
                    </a:cubicBezTo>
                    <a:cubicBezTo>
                      <a:pt x="338261" y="90334"/>
                      <a:pt x="333910" y="84642"/>
                      <a:pt x="333910" y="78050"/>
                    </a:cubicBezTo>
                    <a:lnTo>
                      <a:pt x="333910" y="28613"/>
                    </a:lnTo>
                    <a:close/>
                    <a:moveTo>
                      <a:pt x="234569" y="0"/>
                    </a:moveTo>
                    <a:lnTo>
                      <a:pt x="348165" y="0"/>
                    </a:lnTo>
                    <a:cubicBezTo>
                      <a:pt x="356119" y="0"/>
                      <a:pt x="362571" y="6442"/>
                      <a:pt x="362571" y="14381"/>
                    </a:cubicBezTo>
                    <a:lnTo>
                      <a:pt x="362571" y="67264"/>
                    </a:lnTo>
                    <a:cubicBezTo>
                      <a:pt x="398286" y="78050"/>
                      <a:pt x="431150" y="96926"/>
                      <a:pt x="458461" y="122543"/>
                    </a:cubicBezTo>
                    <a:lnTo>
                      <a:pt x="504380" y="96177"/>
                    </a:lnTo>
                    <a:cubicBezTo>
                      <a:pt x="507681" y="94229"/>
                      <a:pt x="511583" y="93630"/>
                      <a:pt x="515334" y="94679"/>
                    </a:cubicBezTo>
                    <a:cubicBezTo>
                      <a:pt x="518936" y="95728"/>
                      <a:pt x="522087" y="98125"/>
                      <a:pt x="524038" y="101420"/>
                    </a:cubicBezTo>
                    <a:lnTo>
                      <a:pt x="580761" y="199545"/>
                    </a:lnTo>
                    <a:cubicBezTo>
                      <a:pt x="584813" y="206436"/>
                      <a:pt x="582412" y="215125"/>
                      <a:pt x="575509" y="219170"/>
                    </a:cubicBezTo>
                    <a:lnTo>
                      <a:pt x="529740" y="245537"/>
                    </a:lnTo>
                    <a:cubicBezTo>
                      <a:pt x="533942" y="263664"/>
                      <a:pt x="536043" y="282240"/>
                      <a:pt x="536043" y="300966"/>
                    </a:cubicBezTo>
                    <a:cubicBezTo>
                      <a:pt x="536043" y="319542"/>
                      <a:pt x="533942" y="338119"/>
                      <a:pt x="529740" y="356246"/>
                    </a:cubicBezTo>
                    <a:lnTo>
                      <a:pt x="575509" y="382762"/>
                    </a:lnTo>
                    <a:cubicBezTo>
                      <a:pt x="582412" y="386657"/>
                      <a:pt x="584813" y="395346"/>
                      <a:pt x="580761" y="402237"/>
                    </a:cubicBezTo>
                    <a:lnTo>
                      <a:pt x="524038" y="500511"/>
                    </a:lnTo>
                    <a:cubicBezTo>
                      <a:pt x="522087" y="503807"/>
                      <a:pt x="518936" y="506204"/>
                      <a:pt x="515334" y="507103"/>
                    </a:cubicBezTo>
                    <a:cubicBezTo>
                      <a:pt x="511583" y="508152"/>
                      <a:pt x="507681" y="507552"/>
                      <a:pt x="504380" y="505755"/>
                    </a:cubicBezTo>
                    <a:lnTo>
                      <a:pt x="458461" y="479239"/>
                    </a:lnTo>
                    <a:cubicBezTo>
                      <a:pt x="431150" y="504856"/>
                      <a:pt x="398286" y="523732"/>
                      <a:pt x="362571" y="534668"/>
                    </a:cubicBezTo>
                    <a:lnTo>
                      <a:pt x="362571" y="587550"/>
                    </a:lnTo>
                    <a:cubicBezTo>
                      <a:pt x="362571" y="595340"/>
                      <a:pt x="356119" y="601782"/>
                      <a:pt x="348165" y="601782"/>
                    </a:cubicBezTo>
                    <a:lnTo>
                      <a:pt x="234569" y="601782"/>
                    </a:lnTo>
                    <a:cubicBezTo>
                      <a:pt x="226615" y="601782"/>
                      <a:pt x="220313" y="595340"/>
                      <a:pt x="220313" y="587550"/>
                    </a:cubicBezTo>
                    <a:lnTo>
                      <a:pt x="220313" y="534668"/>
                    </a:lnTo>
                    <a:cubicBezTo>
                      <a:pt x="184448" y="523732"/>
                      <a:pt x="151734" y="504856"/>
                      <a:pt x="124273" y="479239"/>
                    </a:cubicBezTo>
                    <a:lnTo>
                      <a:pt x="78354" y="505755"/>
                    </a:lnTo>
                    <a:cubicBezTo>
                      <a:pt x="75053" y="507552"/>
                      <a:pt x="71151" y="508152"/>
                      <a:pt x="67400" y="507103"/>
                    </a:cubicBezTo>
                    <a:cubicBezTo>
                      <a:pt x="63798" y="506204"/>
                      <a:pt x="60647" y="503807"/>
                      <a:pt x="58696" y="500511"/>
                    </a:cubicBezTo>
                    <a:lnTo>
                      <a:pt x="1973" y="402237"/>
                    </a:lnTo>
                    <a:cubicBezTo>
                      <a:pt x="-2079" y="395346"/>
                      <a:pt x="322" y="386657"/>
                      <a:pt x="7225" y="382762"/>
                    </a:cubicBezTo>
                    <a:lnTo>
                      <a:pt x="53144" y="356246"/>
                    </a:lnTo>
                    <a:cubicBezTo>
                      <a:pt x="48942" y="338119"/>
                      <a:pt x="46691" y="319542"/>
                      <a:pt x="46691" y="300966"/>
                    </a:cubicBezTo>
                    <a:cubicBezTo>
                      <a:pt x="46691" y="282240"/>
                      <a:pt x="48942" y="263664"/>
                      <a:pt x="53144" y="245537"/>
                    </a:cubicBezTo>
                    <a:lnTo>
                      <a:pt x="7225" y="219170"/>
                    </a:lnTo>
                    <a:cubicBezTo>
                      <a:pt x="322" y="215125"/>
                      <a:pt x="-2079" y="206436"/>
                      <a:pt x="1973" y="199545"/>
                    </a:cubicBezTo>
                    <a:lnTo>
                      <a:pt x="58696" y="101420"/>
                    </a:lnTo>
                    <a:cubicBezTo>
                      <a:pt x="60647" y="98125"/>
                      <a:pt x="63798" y="95728"/>
                      <a:pt x="67400" y="94679"/>
                    </a:cubicBezTo>
                    <a:cubicBezTo>
                      <a:pt x="71151" y="93630"/>
                      <a:pt x="75053" y="94229"/>
                      <a:pt x="78354" y="96177"/>
                    </a:cubicBezTo>
                    <a:lnTo>
                      <a:pt x="124273" y="122543"/>
                    </a:lnTo>
                    <a:cubicBezTo>
                      <a:pt x="151734" y="96926"/>
                      <a:pt x="184448" y="78050"/>
                      <a:pt x="220313" y="67264"/>
                    </a:cubicBezTo>
                    <a:lnTo>
                      <a:pt x="220313" y="14381"/>
                    </a:lnTo>
                    <a:cubicBezTo>
                      <a:pt x="220313" y="6442"/>
                      <a:pt x="226615" y="0"/>
                      <a:pt x="234569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85000" lnSpcReduction="100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8" name="îŝlîḓé">
              <a:extLst>
                <a:ext uri="{FF2B5EF4-FFF2-40B4-BE49-F238E27FC236}">
                  <a16:creationId xmlns:a16="http://schemas.microsoft.com/office/drawing/2014/main" id="{4D035BA9-5E5F-4FDC-96A3-0AA48BA583F8}"/>
                </a:ext>
              </a:extLst>
            </p:cNvPr>
            <p:cNvGrpSpPr/>
            <p:nvPr/>
          </p:nvGrpSpPr>
          <p:grpSpPr>
            <a:xfrm>
              <a:off x="6742116" y="4370048"/>
              <a:ext cx="730204" cy="730204"/>
              <a:chOff x="4365691" y="1511757"/>
              <a:chExt cx="730204" cy="730204"/>
            </a:xfrm>
          </p:grpSpPr>
          <p:sp>
            <p:nvSpPr>
              <p:cNvPr id="12" name="iṣlíḑê">
                <a:extLst>
                  <a:ext uri="{FF2B5EF4-FFF2-40B4-BE49-F238E27FC236}">
                    <a16:creationId xmlns:a16="http://schemas.microsoft.com/office/drawing/2014/main" id="{A0ADB920-8099-4B9B-9060-37D64CF69B37}"/>
                  </a:ext>
                </a:extLst>
              </p:cNvPr>
              <p:cNvSpPr/>
              <p:nvPr/>
            </p:nvSpPr>
            <p:spPr>
              <a:xfrm>
                <a:off x="4365691" y="1511757"/>
                <a:ext cx="730204" cy="730204"/>
              </a:xfrm>
              <a:prstGeom prst="ellipse">
                <a:avLst/>
              </a:prstGeom>
              <a:solidFill>
                <a:srgbClr val="E9C944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225425" algn="ctr" fontAlgn="base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b="1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3" name="ïšļiḍé">
                <a:extLst>
                  <a:ext uri="{FF2B5EF4-FFF2-40B4-BE49-F238E27FC236}">
                    <a16:creationId xmlns:a16="http://schemas.microsoft.com/office/drawing/2014/main" id="{890F22C3-27FE-4853-863C-67DAD8DBE99F}"/>
                  </a:ext>
                </a:extLst>
              </p:cNvPr>
              <p:cNvSpPr/>
              <p:nvPr/>
            </p:nvSpPr>
            <p:spPr>
              <a:xfrm>
                <a:off x="4553061" y="1699374"/>
                <a:ext cx="355466" cy="354966"/>
              </a:xfrm>
              <a:custGeom>
                <a:avLst/>
                <a:gdLst>
                  <a:gd name="connsiteX0" fmla="*/ 453429 w 607614"/>
                  <a:gd name="connsiteY0" fmla="*/ 364040 h 606761"/>
                  <a:gd name="connsiteX1" fmla="*/ 364579 w 607614"/>
                  <a:gd name="connsiteY1" fmla="*/ 453544 h 606761"/>
                  <a:gd name="connsiteX2" fmla="*/ 453429 w 607614"/>
                  <a:gd name="connsiteY2" fmla="*/ 542288 h 606761"/>
                  <a:gd name="connsiteX3" fmla="*/ 542280 w 607614"/>
                  <a:gd name="connsiteY3" fmla="*/ 453544 h 606761"/>
                  <a:gd name="connsiteX4" fmla="*/ 453429 w 607614"/>
                  <a:gd name="connsiteY4" fmla="*/ 364040 h 606761"/>
                  <a:gd name="connsiteX5" fmla="*/ 453429 w 607614"/>
                  <a:gd name="connsiteY5" fmla="*/ 344319 h 606761"/>
                  <a:gd name="connsiteX6" fmla="*/ 562784 w 607614"/>
                  <a:gd name="connsiteY6" fmla="*/ 453544 h 606761"/>
                  <a:gd name="connsiteX7" fmla="*/ 533926 w 607614"/>
                  <a:gd name="connsiteY7" fmla="*/ 526360 h 606761"/>
                  <a:gd name="connsiteX8" fmla="*/ 594679 w 607614"/>
                  <a:gd name="connsiteY8" fmla="*/ 589316 h 606761"/>
                  <a:gd name="connsiteX9" fmla="*/ 594679 w 607614"/>
                  <a:gd name="connsiteY9" fmla="*/ 603727 h 606761"/>
                  <a:gd name="connsiteX10" fmla="*/ 587085 w 607614"/>
                  <a:gd name="connsiteY10" fmla="*/ 606761 h 606761"/>
                  <a:gd name="connsiteX11" fmla="*/ 580250 w 607614"/>
                  <a:gd name="connsiteY11" fmla="*/ 603727 h 606761"/>
                  <a:gd name="connsiteX12" fmla="*/ 519498 w 607614"/>
                  <a:gd name="connsiteY12" fmla="*/ 540013 h 606761"/>
                  <a:gd name="connsiteX13" fmla="*/ 453429 w 607614"/>
                  <a:gd name="connsiteY13" fmla="*/ 562010 h 606761"/>
                  <a:gd name="connsiteX14" fmla="*/ 344075 w 607614"/>
                  <a:gd name="connsiteY14" fmla="*/ 453544 h 606761"/>
                  <a:gd name="connsiteX15" fmla="*/ 453429 w 607614"/>
                  <a:gd name="connsiteY15" fmla="*/ 344319 h 606761"/>
                  <a:gd name="connsiteX16" fmla="*/ 208113 w 607614"/>
                  <a:gd name="connsiteY16" fmla="*/ 194199 h 606761"/>
                  <a:gd name="connsiteX17" fmla="*/ 339462 w 607614"/>
                  <a:gd name="connsiteY17" fmla="*/ 288979 h 606761"/>
                  <a:gd name="connsiteX18" fmla="*/ 354647 w 607614"/>
                  <a:gd name="connsiteY18" fmla="*/ 314759 h 606761"/>
                  <a:gd name="connsiteX19" fmla="*/ 344017 w 607614"/>
                  <a:gd name="connsiteY19" fmla="*/ 343572 h 606761"/>
                  <a:gd name="connsiteX20" fmla="*/ 318203 w 607614"/>
                  <a:gd name="connsiteY20" fmla="*/ 354187 h 606761"/>
                  <a:gd name="connsiteX21" fmla="*/ 289352 w 607614"/>
                  <a:gd name="connsiteY21" fmla="*/ 339022 h 606761"/>
                  <a:gd name="connsiteX22" fmla="*/ 194447 w 607614"/>
                  <a:gd name="connsiteY22" fmla="*/ 207847 h 606761"/>
                  <a:gd name="connsiteX23" fmla="*/ 195206 w 607614"/>
                  <a:gd name="connsiteY23" fmla="*/ 194957 h 606761"/>
                  <a:gd name="connsiteX24" fmla="*/ 208113 w 607614"/>
                  <a:gd name="connsiteY24" fmla="*/ 194199 h 606761"/>
                  <a:gd name="connsiteX25" fmla="*/ 88865 w 607614"/>
                  <a:gd name="connsiteY25" fmla="*/ 89473 h 606761"/>
                  <a:gd name="connsiteX26" fmla="*/ 103297 w 607614"/>
                  <a:gd name="connsiteY26" fmla="*/ 89473 h 606761"/>
                  <a:gd name="connsiteX27" fmla="*/ 103297 w 607614"/>
                  <a:gd name="connsiteY27" fmla="*/ 103126 h 606761"/>
                  <a:gd name="connsiteX28" fmla="*/ 20507 w 607614"/>
                  <a:gd name="connsiteY28" fmla="*/ 303366 h 606761"/>
                  <a:gd name="connsiteX29" fmla="*/ 303814 w 607614"/>
                  <a:gd name="connsiteY29" fmla="*/ 586282 h 606761"/>
                  <a:gd name="connsiteX30" fmla="*/ 385084 w 607614"/>
                  <a:gd name="connsiteY30" fmla="*/ 574905 h 606761"/>
                  <a:gd name="connsiteX31" fmla="*/ 412427 w 607614"/>
                  <a:gd name="connsiteY31" fmla="*/ 586282 h 606761"/>
                  <a:gd name="connsiteX32" fmla="*/ 303814 w 607614"/>
                  <a:gd name="connsiteY32" fmla="*/ 606761 h 606761"/>
                  <a:gd name="connsiteX33" fmla="*/ 0 w 607614"/>
                  <a:gd name="connsiteY33" fmla="*/ 303366 h 606761"/>
                  <a:gd name="connsiteX34" fmla="*/ 88865 w 607614"/>
                  <a:gd name="connsiteY34" fmla="*/ 89473 h 606761"/>
                  <a:gd name="connsiteX35" fmla="*/ 303871 w 607614"/>
                  <a:gd name="connsiteY35" fmla="*/ 0 h 606761"/>
                  <a:gd name="connsiteX36" fmla="*/ 607614 w 607614"/>
                  <a:gd name="connsiteY36" fmla="*/ 303435 h 606761"/>
                  <a:gd name="connsiteX37" fmla="*/ 587111 w 607614"/>
                  <a:gd name="connsiteY37" fmla="*/ 412671 h 606761"/>
                  <a:gd name="connsiteX38" fmla="*/ 574962 w 607614"/>
                  <a:gd name="connsiteY38" fmla="*/ 385362 h 606761"/>
                  <a:gd name="connsiteX39" fmla="*/ 587111 w 607614"/>
                  <a:gd name="connsiteY39" fmla="*/ 303435 h 606761"/>
                  <a:gd name="connsiteX40" fmla="*/ 313742 w 607614"/>
                  <a:gd name="connsiteY40" fmla="*/ 20482 h 606761"/>
                  <a:gd name="connsiteX41" fmla="*/ 313742 w 607614"/>
                  <a:gd name="connsiteY41" fmla="*/ 144890 h 606761"/>
                  <a:gd name="connsiteX42" fmla="*/ 303871 w 607614"/>
                  <a:gd name="connsiteY42" fmla="*/ 154752 h 606761"/>
                  <a:gd name="connsiteX43" fmla="*/ 293999 w 607614"/>
                  <a:gd name="connsiteY43" fmla="*/ 144890 h 606761"/>
                  <a:gd name="connsiteX44" fmla="*/ 293999 w 607614"/>
                  <a:gd name="connsiteY44" fmla="*/ 9861 h 606761"/>
                  <a:gd name="connsiteX45" fmla="*/ 303871 w 607614"/>
                  <a:gd name="connsiteY45" fmla="*/ 0 h 606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</a:cxnLst>
                <a:rect l="l" t="t" r="r" b="b"/>
                <a:pathLst>
                  <a:path w="607614" h="606761">
                    <a:moveTo>
                      <a:pt x="453429" y="364040"/>
                    </a:moveTo>
                    <a:cubicBezTo>
                      <a:pt x="404068" y="364040"/>
                      <a:pt x="364579" y="404241"/>
                      <a:pt x="364579" y="453544"/>
                    </a:cubicBezTo>
                    <a:cubicBezTo>
                      <a:pt x="364579" y="502088"/>
                      <a:pt x="404068" y="542288"/>
                      <a:pt x="453429" y="542288"/>
                    </a:cubicBezTo>
                    <a:cubicBezTo>
                      <a:pt x="502791" y="542288"/>
                      <a:pt x="542280" y="502088"/>
                      <a:pt x="542280" y="453544"/>
                    </a:cubicBezTo>
                    <a:cubicBezTo>
                      <a:pt x="542280" y="404241"/>
                      <a:pt x="502791" y="364040"/>
                      <a:pt x="453429" y="364040"/>
                    </a:cubicBezTo>
                    <a:close/>
                    <a:moveTo>
                      <a:pt x="453429" y="344319"/>
                    </a:moveTo>
                    <a:cubicBezTo>
                      <a:pt x="513423" y="344319"/>
                      <a:pt x="562784" y="392863"/>
                      <a:pt x="562784" y="453544"/>
                    </a:cubicBezTo>
                    <a:cubicBezTo>
                      <a:pt x="562784" y="481608"/>
                      <a:pt x="552152" y="507397"/>
                      <a:pt x="533926" y="526360"/>
                    </a:cubicBezTo>
                    <a:lnTo>
                      <a:pt x="594679" y="589316"/>
                    </a:lnTo>
                    <a:cubicBezTo>
                      <a:pt x="598476" y="593867"/>
                      <a:pt x="598476" y="599935"/>
                      <a:pt x="594679" y="603727"/>
                    </a:cubicBezTo>
                    <a:cubicBezTo>
                      <a:pt x="592401" y="606003"/>
                      <a:pt x="590123" y="606761"/>
                      <a:pt x="587085" y="606761"/>
                    </a:cubicBezTo>
                    <a:cubicBezTo>
                      <a:pt x="584807" y="606761"/>
                      <a:pt x="581769" y="606003"/>
                      <a:pt x="580250" y="603727"/>
                    </a:cubicBezTo>
                    <a:lnTo>
                      <a:pt x="519498" y="540013"/>
                    </a:lnTo>
                    <a:cubicBezTo>
                      <a:pt x="501272" y="553666"/>
                      <a:pt x="478490" y="562010"/>
                      <a:pt x="453429" y="562010"/>
                    </a:cubicBezTo>
                    <a:cubicBezTo>
                      <a:pt x="393436" y="562010"/>
                      <a:pt x="344075" y="513465"/>
                      <a:pt x="344075" y="453544"/>
                    </a:cubicBezTo>
                    <a:cubicBezTo>
                      <a:pt x="344075" y="392863"/>
                      <a:pt x="393436" y="344319"/>
                      <a:pt x="453429" y="344319"/>
                    </a:cubicBezTo>
                    <a:close/>
                    <a:moveTo>
                      <a:pt x="208113" y="194199"/>
                    </a:moveTo>
                    <a:lnTo>
                      <a:pt x="339462" y="288979"/>
                    </a:lnTo>
                    <a:cubicBezTo>
                      <a:pt x="347814" y="295045"/>
                      <a:pt x="353128" y="304902"/>
                      <a:pt x="354647" y="314759"/>
                    </a:cubicBezTo>
                    <a:cubicBezTo>
                      <a:pt x="355406" y="325374"/>
                      <a:pt x="351610" y="335990"/>
                      <a:pt x="344017" y="343572"/>
                    </a:cubicBezTo>
                    <a:cubicBezTo>
                      <a:pt x="337184" y="350396"/>
                      <a:pt x="328073" y="354187"/>
                      <a:pt x="318203" y="354187"/>
                    </a:cubicBezTo>
                    <a:cubicBezTo>
                      <a:pt x="306815" y="354187"/>
                      <a:pt x="296185" y="348121"/>
                      <a:pt x="289352" y="339022"/>
                    </a:cubicBezTo>
                    <a:lnTo>
                      <a:pt x="194447" y="207847"/>
                    </a:lnTo>
                    <a:cubicBezTo>
                      <a:pt x="191410" y="204056"/>
                      <a:pt x="192169" y="198749"/>
                      <a:pt x="195206" y="194957"/>
                    </a:cubicBezTo>
                    <a:cubicBezTo>
                      <a:pt x="199002" y="191924"/>
                      <a:pt x="204317" y="191166"/>
                      <a:pt x="208113" y="194199"/>
                    </a:cubicBezTo>
                    <a:close/>
                    <a:moveTo>
                      <a:pt x="88865" y="89473"/>
                    </a:moveTo>
                    <a:cubicBezTo>
                      <a:pt x="92663" y="84922"/>
                      <a:pt x="98739" y="84922"/>
                      <a:pt x="103297" y="89473"/>
                    </a:cubicBezTo>
                    <a:cubicBezTo>
                      <a:pt x="107094" y="93266"/>
                      <a:pt x="107094" y="99334"/>
                      <a:pt x="103297" y="103126"/>
                    </a:cubicBezTo>
                    <a:cubicBezTo>
                      <a:pt x="49370" y="156979"/>
                      <a:pt x="20507" y="228276"/>
                      <a:pt x="20507" y="303366"/>
                    </a:cubicBezTo>
                    <a:cubicBezTo>
                      <a:pt x="20507" y="459615"/>
                      <a:pt x="147350" y="586282"/>
                      <a:pt x="303814" y="586282"/>
                    </a:cubicBezTo>
                    <a:cubicBezTo>
                      <a:pt x="331916" y="586282"/>
                      <a:pt x="359260" y="582490"/>
                      <a:pt x="385084" y="574905"/>
                    </a:cubicBezTo>
                    <a:cubicBezTo>
                      <a:pt x="393439" y="579456"/>
                      <a:pt x="402553" y="583248"/>
                      <a:pt x="412427" y="586282"/>
                    </a:cubicBezTo>
                    <a:cubicBezTo>
                      <a:pt x="379008" y="599935"/>
                      <a:pt x="341790" y="606761"/>
                      <a:pt x="303814" y="606761"/>
                    </a:cubicBezTo>
                    <a:cubicBezTo>
                      <a:pt x="135957" y="606761"/>
                      <a:pt x="0" y="470992"/>
                      <a:pt x="0" y="303366"/>
                    </a:cubicBezTo>
                    <a:cubicBezTo>
                      <a:pt x="0" y="222208"/>
                      <a:pt x="31141" y="146360"/>
                      <a:pt x="88865" y="89473"/>
                    </a:cubicBezTo>
                    <a:close/>
                    <a:moveTo>
                      <a:pt x="303871" y="0"/>
                    </a:moveTo>
                    <a:cubicBezTo>
                      <a:pt x="471689" y="0"/>
                      <a:pt x="607614" y="135787"/>
                      <a:pt x="607614" y="303435"/>
                    </a:cubicBezTo>
                    <a:cubicBezTo>
                      <a:pt x="607614" y="342123"/>
                      <a:pt x="600020" y="378535"/>
                      <a:pt x="587111" y="412671"/>
                    </a:cubicBezTo>
                    <a:cubicBezTo>
                      <a:pt x="584074" y="402810"/>
                      <a:pt x="580277" y="393707"/>
                      <a:pt x="574962" y="385362"/>
                    </a:cubicBezTo>
                    <a:cubicBezTo>
                      <a:pt x="583315" y="359570"/>
                      <a:pt x="587111" y="331502"/>
                      <a:pt x="587111" y="303435"/>
                    </a:cubicBezTo>
                    <a:cubicBezTo>
                      <a:pt x="587111" y="150959"/>
                      <a:pt x="465614" y="25792"/>
                      <a:pt x="313742" y="20482"/>
                    </a:cubicBezTo>
                    <a:lnTo>
                      <a:pt x="313742" y="144890"/>
                    </a:lnTo>
                    <a:cubicBezTo>
                      <a:pt x="313742" y="150200"/>
                      <a:pt x="309186" y="154752"/>
                      <a:pt x="303871" y="154752"/>
                    </a:cubicBezTo>
                    <a:cubicBezTo>
                      <a:pt x="298555" y="154752"/>
                      <a:pt x="293999" y="150200"/>
                      <a:pt x="293999" y="144890"/>
                    </a:cubicBezTo>
                    <a:lnTo>
                      <a:pt x="293999" y="9861"/>
                    </a:lnTo>
                    <a:cubicBezTo>
                      <a:pt x="293999" y="4551"/>
                      <a:pt x="298555" y="0"/>
                      <a:pt x="303871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85000" lnSpcReduction="100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  <p:grpSp>
          <p:nvGrpSpPr>
            <p:cNvPr id="9" name="íš1íḑè">
              <a:extLst>
                <a:ext uri="{FF2B5EF4-FFF2-40B4-BE49-F238E27FC236}">
                  <a16:creationId xmlns:a16="http://schemas.microsoft.com/office/drawing/2014/main" id="{684A90F1-AD99-46D8-A9C8-018600FCA988}"/>
                </a:ext>
              </a:extLst>
            </p:cNvPr>
            <p:cNvGrpSpPr/>
            <p:nvPr/>
          </p:nvGrpSpPr>
          <p:grpSpPr>
            <a:xfrm>
              <a:off x="6742116" y="2223227"/>
              <a:ext cx="730204" cy="730204"/>
              <a:chOff x="4365691" y="1511757"/>
              <a:chExt cx="730204" cy="730204"/>
            </a:xfrm>
          </p:grpSpPr>
          <p:sp>
            <p:nvSpPr>
              <p:cNvPr id="10" name="í$ľîdê">
                <a:extLst>
                  <a:ext uri="{FF2B5EF4-FFF2-40B4-BE49-F238E27FC236}">
                    <a16:creationId xmlns:a16="http://schemas.microsoft.com/office/drawing/2014/main" id="{CE65BB66-648F-40F9-B196-DDF45005FA7C}"/>
                  </a:ext>
                </a:extLst>
              </p:cNvPr>
              <p:cNvSpPr/>
              <p:nvPr/>
            </p:nvSpPr>
            <p:spPr>
              <a:xfrm>
                <a:off x="4365691" y="1511757"/>
                <a:ext cx="730204" cy="730204"/>
              </a:xfrm>
              <a:prstGeom prst="ellipse">
                <a:avLst/>
              </a:prstGeom>
              <a:solidFill>
                <a:srgbClr val="19C0B4"/>
              </a:solidFill>
              <a:ln w="571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lIns="91440" tIns="45720" rIns="91440" bIns="45720" rtlCol="0" anchor="ctr" anchorCtr="0">
                <a:norm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indent="-225425" algn="ctr" fontAlgn="base">
                  <a:lnSpc>
                    <a:spcPct val="110000"/>
                  </a:lnSpc>
                  <a:spcBef>
                    <a:spcPct val="0"/>
                  </a:spcBef>
                  <a:spcAft>
                    <a:spcPct val="0"/>
                  </a:spcAft>
                </a:pPr>
                <a:endParaRPr lang="en-US" b="1" kern="0"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  <p:sp>
            <p:nvSpPr>
              <p:cNvPr id="11" name="ïṥľïďe">
                <a:extLst>
                  <a:ext uri="{FF2B5EF4-FFF2-40B4-BE49-F238E27FC236}">
                    <a16:creationId xmlns:a16="http://schemas.microsoft.com/office/drawing/2014/main" id="{A4A7E5DA-5D97-4C4D-A630-D9A60B9AC6C1}"/>
                  </a:ext>
                </a:extLst>
              </p:cNvPr>
              <p:cNvSpPr/>
              <p:nvPr/>
            </p:nvSpPr>
            <p:spPr>
              <a:xfrm>
                <a:off x="4553061" y="1702394"/>
                <a:ext cx="355466" cy="348927"/>
              </a:xfrm>
              <a:custGeom>
                <a:avLst/>
                <a:gdLst>
                  <a:gd name="connsiteX0" fmla="*/ 244277 w 606086"/>
                  <a:gd name="connsiteY0" fmla="*/ 198378 h 594937"/>
                  <a:gd name="connsiteX1" fmla="*/ 198685 w 606086"/>
                  <a:gd name="connsiteY1" fmla="*/ 243894 h 594937"/>
                  <a:gd name="connsiteX2" fmla="*/ 198685 w 606086"/>
                  <a:gd name="connsiteY2" fmla="*/ 340675 h 594937"/>
                  <a:gd name="connsiteX3" fmla="*/ 228863 w 606086"/>
                  <a:gd name="connsiteY3" fmla="*/ 383317 h 594937"/>
                  <a:gd name="connsiteX4" fmla="*/ 238798 w 606086"/>
                  <a:gd name="connsiteY4" fmla="*/ 397501 h 594937"/>
                  <a:gd name="connsiteX5" fmla="*/ 238798 w 606086"/>
                  <a:gd name="connsiteY5" fmla="*/ 534235 h 594937"/>
                  <a:gd name="connsiteX6" fmla="*/ 268884 w 606086"/>
                  <a:gd name="connsiteY6" fmla="*/ 564271 h 594937"/>
                  <a:gd name="connsiteX7" fmla="*/ 337690 w 606086"/>
                  <a:gd name="connsiteY7" fmla="*/ 564271 h 594937"/>
                  <a:gd name="connsiteX8" fmla="*/ 367775 w 606086"/>
                  <a:gd name="connsiteY8" fmla="*/ 534235 h 594937"/>
                  <a:gd name="connsiteX9" fmla="*/ 367775 w 606086"/>
                  <a:gd name="connsiteY9" fmla="*/ 397501 h 594937"/>
                  <a:gd name="connsiteX10" fmla="*/ 377710 w 606086"/>
                  <a:gd name="connsiteY10" fmla="*/ 383317 h 594937"/>
                  <a:gd name="connsiteX11" fmla="*/ 407517 w 606086"/>
                  <a:gd name="connsiteY11" fmla="*/ 340675 h 594937"/>
                  <a:gd name="connsiteX12" fmla="*/ 407517 w 606086"/>
                  <a:gd name="connsiteY12" fmla="*/ 243894 h 594937"/>
                  <a:gd name="connsiteX13" fmla="*/ 362018 w 606086"/>
                  <a:gd name="connsiteY13" fmla="*/ 198378 h 594937"/>
                  <a:gd name="connsiteX14" fmla="*/ 465039 w 606086"/>
                  <a:gd name="connsiteY14" fmla="*/ 168299 h 594937"/>
                  <a:gd name="connsiteX15" fmla="*/ 530224 w 606086"/>
                  <a:gd name="connsiteY15" fmla="*/ 168299 h 594937"/>
                  <a:gd name="connsiteX16" fmla="*/ 606086 w 606086"/>
                  <a:gd name="connsiteY16" fmla="*/ 243932 h 594937"/>
                  <a:gd name="connsiteX17" fmla="*/ 606086 w 606086"/>
                  <a:gd name="connsiteY17" fmla="*/ 340697 h 594937"/>
                  <a:gd name="connsiteX18" fmla="*/ 566251 w 606086"/>
                  <a:gd name="connsiteY18" fmla="*/ 407339 h 594937"/>
                  <a:gd name="connsiteX19" fmla="*/ 566251 w 606086"/>
                  <a:gd name="connsiteY19" fmla="*/ 534598 h 594937"/>
                  <a:gd name="connsiteX20" fmla="*/ 505803 w 606086"/>
                  <a:gd name="connsiteY20" fmla="*/ 594937 h 594937"/>
                  <a:gd name="connsiteX21" fmla="*/ 436997 w 606086"/>
                  <a:gd name="connsiteY21" fmla="*/ 594937 h 594937"/>
                  <a:gd name="connsiteX22" fmla="*/ 421769 w 606086"/>
                  <a:gd name="connsiteY22" fmla="*/ 579736 h 594937"/>
                  <a:gd name="connsiteX23" fmla="*/ 436997 w 606086"/>
                  <a:gd name="connsiteY23" fmla="*/ 564536 h 594937"/>
                  <a:gd name="connsiteX24" fmla="*/ 505803 w 606086"/>
                  <a:gd name="connsiteY24" fmla="*/ 564536 h 594937"/>
                  <a:gd name="connsiteX25" fmla="*/ 535888 w 606086"/>
                  <a:gd name="connsiteY25" fmla="*/ 534505 h 594937"/>
                  <a:gd name="connsiteX26" fmla="*/ 535888 w 606086"/>
                  <a:gd name="connsiteY26" fmla="*/ 397792 h 594937"/>
                  <a:gd name="connsiteX27" fmla="*/ 545823 w 606086"/>
                  <a:gd name="connsiteY27" fmla="*/ 383611 h 594937"/>
                  <a:gd name="connsiteX28" fmla="*/ 575722 w 606086"/>
                  <a:gd name="connsiteY28" fmla="*/ 340975 h 594937"/>
                  <a:gd name="connsiteX29" fmla="*/ 575722 w 606086"/>
                  <a:gd name="connsiteY29" fmla="*/ 244210 h 594937"/>
                  <a:gd name="connsiteX30" fmla="*/ 530224 w 606086"/>
                  <a:gd name="connsiteY30" fmla="*/ 198700 h 594937"/>
                  <a:gd name="connsiteX31" fmla="*/ 465039 w 606086"/>
                  <a:gd name="connsiteY31" fmla="*/ 198700 h 594937"/>
                  <a:gd name="connsiteX32" fmla="*/ 449811 w 606086"/>
                  <a:gd name="connsiteY32" fmla="*/ 183500 h 594937"/>
                  <a:gd name="connsiteX33" fmla="*/ 465039 w 606086"/>
                  <a:gd name="connsiteY33" fmla="*/ 168299 h 594937"/>
                  <a:gd name="connsiteX34" fmla="*/ 244091 w 606086"/>
                  <a:gd name="connsiteY34" fmla="*/ 168157 h 594937"/>
                  <a:gd name="connsiteX35" fmla="*/ 361832 w 606086"/>
                  <a:gd name="connsiteY35" fmla="*/ 168157 h 594937"/>
                  <a:gd name="connsiteX36" fmla="*/ 437788 w 606086"/>
                  <a:gd name="connsiteY36" fmla="*/ 243894 h 594937"/>
                  <a:gd name="connsiteX37" fmla="*/ 437788 w 606086"/>
                  <a:gd name="connsiteY37" fmla="*/ 340675 h 594937"/>
                  <a:gd name="connsiteX38" fmla="*/ 397860 w 606086"/>
                  <a:gd name="connsiteY38" fmla="*/ 407327 h 594937"/>
                  <a:gd name="connsiteX39" fmla="*/ 397860 w 606086"/>
                  <a:gd name="connsiteY39" fmla="*/ 534235 h 594937"/>
                  <a:gd name="connsiteX40" fmla="*/ 337504 w 606086"/>
                  <a:gd name="connsiteY40" fmla="*/ 594584 h 594937"/>
                  <a:gd name="connsiteX41" fmla="*/ 268605 w 606086"/>
                  <a:gd name="connsiteY41" fmla="*/ 594584 h 594937"/>
                  <a:gd name="connsiteX42" fmla="*/ 208063 w 606086"/>
                  <a:gd name="connsiteY42" fmla="*/ 534235 h 594937"/>
                  <a:gd name="connsiteX43" fmla="*/ 208063 w 606086"/>
                  <a:gd name="connsiteY43" fmla="*/ 407327 h 594937"/>
                  <a:gd name="connsiteX44" fmla="*/ 168228 w 606086"/>
                  <a:gd name="connsiteY44" fmla="*/ 340675 h 594937"/>
                  <a:gd name="connsiteX45" fmla="*/ 168228 w 606086"/>
                  <a:gd name="connsiteY45" fmla="*/ 243894 h 594937"/>
                  <a:gd name="connsiteX46" fmla="*/ 244091 w 606086"/>
                  <a:gd name="connsiteY46" fmla="*/ 168157 h 594937"/>
                  <a:gd name="connsiteX47" fmla="*/ 75862 w 606086"/>
                  <a:gd name="connsiteY47" fmla="*/ 168016 h 594937"/>
                  <a:gd name="connsiteX48" fmla="*/ 140861 w 606086"/>
                  <a:gd name="connsiteY48" fmla="*/ 168016 h 594937"/>
                  <a:gd name="connsiteX49" fmla="*/ 156089 w 606086"/>
                  <a:gd name="connsiteY49" fmla="*/ 183217 h 594937"/>
                  <a:gd name="connsiteX50" fmla="*/ 140861 w 606086"/>
                  <a:gd name="connsiteY50" fmla="*/ 198419 h 594937"/>
                  <a:gd name="connsiteX51" fmla="*/ 76048 w 606086"/>
                  <a:gd name="connsiteY51" fmla="*/ 198419 h 594937"/>
                  <a:gd name="connsiteX52" fmla="*/ 30456 w 606086"/>
                  <a:gd name="connsiteY52" fmla="*/ 243931 h 594937"/>
                  <a:gd name="connsiteX53" fmla="*/ 30456 w 606086"/>
                  <a:gd name="connsiteY53" fmla="*/ 340701 h 594937"/>
                  <a:gd name="connsiteX54" fmla="*/ 60263 w 606086"/>
                  <a:gd name="connsiteY54" fmla="*/ 383339 h 594937"/>
                  <a:gd name="connsiteX55" fmla="*/ 70198 w 606086"/>
                  <a:gd name="connsiteY55" fmla="*/ 397521 h 594937"/>
                  <a:gd name="connsiteX56" fmla="*/ 70198 w 606086"/>
                  <a:gd name="connsiteY56" fmla="*/ 534149 h 594937"/>
                  <a:gd name="connsiteX57" fmla="*/ 100283 w 606086"/>
                  <a:gd name="connsiteY57" fmla="*/ 564181 h 594937"/>
                  <a:gd name="connsiteX58" fmla="*/ 169089 w 606086"/>
                  <a:gd name="connsiteY58" fmla="*/ 564181 h 594937"/>
                  <a:gd name="connsiteX59" fmla="*/ 184317 w 606086"/>
                  <a:gd name="connsiteY59" fmla="*/ 579383 h 594937"/>
                  <a:gd name="connsiteX60" fmla="*/ 169089 w 606086"/>
                  <a:gd name="connsiteY60" fmla="*/ 594584 h 594937"/>
                  <a:gd name="connsiteX61" fmla="*/ 100283 w 606086"/>
                  <a:gd name="connsiteY61" fmla="*/ 594584 h 594937"/>
                  <a:gd name="connsiteX62" fmla="*/ 39835 w 606086"/>
                  <a:gd name="connsiteY62" fmla="*/ 534149 h 594937"/>
                  <a:gd name="connsiteX63" fmla="*/ 39835 w 606086"/>
                  <a:gd name="connsiteY63" fmla="*/ 407161 h 594937"/>
                  <a:gd name="connsiteX64" fmla="*/ 0 w 606086"/>
                  <a:gd name="connsiteY64" fmla="*/ 340608 h 594937"/>
                  <a:gd name="connsiteX65" fmla="*/ 0 w 606086"/>
                  <a:gd name="connsiteY65" fmla="*/ 243838 h 594937"/>
                  <a:gd name="connsiteX66" fmla="*/ 75862 w 606086"/>
                  <a:gd name="connsiteY66" fmla="*/ 168016 h 594937"/>
                  <a:gd name="connsiteX67" fmla="*/ 478786 w 606086"/>
                  <a:gd name="connsiteY67" fmla="*/ 30314 h 594937"/>
                  <a:gd name="connsiteX68" fmla="*/ 432649 w 606086"/>
                  <a:gd name="connsiteY68" fmla="*/ 76387 h 594937"/>
                  <a:gd name="connsiteX69" fmla="*/ 478786 w 606086"/>
                  <a:gd name="connsiteY69" fmla="*/ 122553 h 594937"/>
                  <a:gd name="connsiteX70" fmla="*/ 525016 w 606086"/>
                  <a:gd name="connsiteY70" fmla="*/ 76387 h 594937"/>
                  <a:gd name="connsiteX71" fmla="*/ 478786 w 606086"/>
                  <a:gd name="connsiteY71" fmla="*/ 30314 h 594937"/>
                  <a:gd name="connsiteX72" fmla="*/ 303043 w 606086"/>
                  <a:gd name="connsiteY72" fmla="*/ 30314 h 594937"/>
                  <a:gd name="connsiteX73" fmla="*/ 256885 w 606086"/>
                  <a:gd name="connsiteY73" fmla="*/ 76387 h 594937"/>
                  <a:gd name="connsiteX74" fmla="*/ 303043 w 606086"/>
                  <a:gd name="connsiteY74" fmla="*/ 122553 h 594937"/>
                  <a:gd name="connsiteX75" fmla="*/ 349201 w 606086"/>
                  <a:gd name="connsiteY75" fmla="*/ 76387 h 594937"/>
                  <a:gd name="connsiteX76" fmla="*/ 303043 w 606086"/>
                  <a:gd name="connsiteY76" fmla="*/ 30314 h 594937"/>
                  <a:gd name="connsiteX77" fmla="*/ 127300 w 606086"/>
                  <a:gd name="connsiteY77" fmla="*/ 30314 h 594937"/>
                  <a:gd name="connsiteX78" fmla="*/ 81070 w 606086"/>
                  <a:gd name="connsiteY78" fmla="*/ 76387 h 594937"/>
                  <a:gd name="connsiteX79" fmla="*/ 127300 w 606086"/>
                  <a:gd name="connsiteY79" fmla="*/ 122553 h 594937"/>
                  <a:gd name="connsiteX80" fmla="*/ 173437 w 606086"/>
                  <a:gd name="connsiteY80" fmla="*/ 76387 h 594937"/>
                  <a:gd name="connsiteX81" fmla="*/ 127300 w 606086"/>
                  <a:gd name="connsiteY81" fmla="*/ 30314 h 594937"/>
                  <a:gd name="connsiteX82" fmla="*/ 478786 w 606086"/>
                  <a:gd name="connsiteY82" fmla="*/ 0 h 594937"/>
                  <a:gd name="connsiteX83" fmla="*/ 555279 w 606086"/>
                  <a:gd name="connsiteY83" fmla="*/ 76387 h 594937"/>
                  <a:gd name="connsiteX84" fmla="*/ 478786 w 606086"/>
                  <a:gd name="connsiteY84" fmla="*/ 152774 h 594937"/>
                  <a:gd name="connsiteX85" fmla="*/ 402293 w 606086"/>
                  <a:gd name="connsiteY85" fmla="*/ 76387 h 594937"/>
                  <a:gd name="connsiteX86" fmla="*/ 478786 w 606086"/>
                  <a:gd name="connsiteY86" fmla="*/ 0 h 594937"/>
                  <a:gd name="connsiteX87" fmla="*/ 303043 w 606086"/>
                  <a:gd name="connsiteY87" fmla="*/ 0 h 594937"/>
                  <a:gd name="connsiteX88" fmla="*/ 379571 w 606086"/>
                  <a:gd name="connsiteY88" fmla="*/ 76387 h 594937"/>
                  <a:gd name="connsiteX89" fmla="*/ 303043 w 606086"/>
                  <a:gd name="connsiteY89" fmla="*/ 152774 h 594937"/>
                  <a:gd name="connsiteX90" fmla="*/ 226515 w 606086"/>
                  <a:gd name="connsiteY90" fmla="*/ 76387 h 594937"/>
                  <a:gd name="connsiteX91" fmla="*/ 303043 w 606086"/>
                  <a:gd name="connsiteY91" fmla="*/ 0 h 594937"/>
                  <a:gd name="connsiteX92" fmla="*/ 127300 w 606086"/>
                  <a:gd name="connsiteY92" fmla="*/ 0 h 594937"/>
                  <a:gd name="connsiteX93" fmla="*/ 203793 w 606086"/>
                  <a:gd name="connsiteY93" fmla="*/ 76387 h 594937"/>
                  <a:gd name="connsiteX94" fmla="*/ 127300 w 606086"/>
                  <a:gd name="connsiteY94" fmla="*/ 152774 h 594937"/>
                  <a:gd name="connsiteX95" fmla="*/ 50807 w 606086"/>
                  <a:gd name="connsiteY95" fmla="*/ 76387 h 594937"/>
                  <a:gd name="connsiteX96" fmla="*/ 127300 w 606086"/>
                  <a:gd name="connsiteY96" fmla="*/ 0 h 5949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</a:cxnLst>
                <a:rect l="l" t="t" r="r" b="b"/>
                <a:pathLst>
                  <a:path w="606086" h="594937">
                    <a:moveTo>
                      <a:pt x="244277" y="198378"/>
                    </a:moveTo>
                    <a:cubicBezTo>
                      <a:pt x="219113" y="198378"/>
                      <a:pt x="198685" y="218772"/>
                      <a:pt x="198685" y="243894"/>
                    </a:cubicBezTo>
                    <a:lnTo>
                      <a:pt x="198685" y="340675"/>
                    </a:lnTo>
                    <a:cubicBezTo>
                      <a:pt x="198685" y="359586"/>
                      <a:pt x="210663" y="376735"/>
                      <a:pt x="228863" y="383317"/>
                    </a:cubicBezTo>
                    <a:cubicBezTo>
                      <a:pt x="234806" y="385542"/>
                      <a:pt x="238798" y="391197"/>
                      <a:pt x="238798" y="397501"/>
                    </a:cubicBezTo>
                    <a:lnTo>
                      <a:pt x="238798" y="534235"/>
                    </a:lnTo>
                    <a:cubicBezTo>
                      <a:pt x="238798" y="550829"/>
                      <a:pt x="252262" y="564271"/>
                      <a:pt x="268884" y="564271"/>
                    </a:cubicBezTo>
                    <a:lnTo>
                      <a:pt x="337690" y="564271"/>
                    </a:lnTo>
                    <a:cubicBezTo>
                      <a:pt x="354311" y="564271"/>
                      <a:pt x="367775" y="550829"/>
                      <a:pt x="367775" y="534235"/>
                    </a:cubicBezTo>
                    <a:lnTo>
                      <a:pt x="367775" y="397501"/>
                    </a:lnTo>
                    <a:cubicBezTo>
                      <a:pt x="367775" y="391197"/>
                      <a:pt x="371768" y="385542"/>
                      <a:pt x="377710" y="383317"/>
                    </a:cubicBezTo>
                    <a:cubicBezTo>
                      <a:pt x="395539" y="376735"/>
                      <a:pt x="407517" y="359586"/>
                      <a:pt x="407517" y="340675"/>
                    </a:cubicBezTo>
                    <a:lnTo>
                      <a:pt x="407517" y="243894"/>
                    </a:lnTo>
                    <a:cubicBezTo>
                      <a:pt x="407517" y="218772"/>
                      <a:pt x="387089" y="198378"/>
                      <a:pt x="362018" y="198378"/>
                    </a:cubicBezTo>
                    <a:close/>
                    <a:moveTo>
                      <a:pt x="465039" y="168299"/>
                    </a:moveTo>
                    <a:lnTo>
                      <a:pt x="530224" y="168299"/>
                    </a:lnTo>
                    <a:cubicBezTo>
                      <a:pt x="572008" y="168299"/>
                      <a:pt x="606086" y="202130"/>
                      <a:pt x="606086" y="243932"/>
                    </a:cubicBezTo>
                    <a:lnTo>
                      <a:pt x="606086" y="340697"/>
                    </a:lnTo>
                    <a:cubicBezTo>
                      <a:pt x="606086" y="368595"/>
                      <a:pt x="590486" y="394177"/>
                      <a:pt x="566251" y="407339"/>
                    </a:cubicBezTo>
                    <a:lnTo>
                      <a:pt x="566251" y="534598"/>
                    </a:lnTo>
                    <a:cubicBezTo>
                      <a:pt x="566251" y="567872"/>
                      <a:pt x="539138" y="594937"/>
                      <a:pt x="505803" y="594937"/>
                    </a:cubicBezTo>
                    <a:lnTo>
                      <a:pt x="436997" y="594937"/>
                    </a:lnTo>
                    <a:cubicBezTo>
                      <a:pt x="428547" y="594937"/>
                      <a:pt x="421769" y="588078"/>
                      <a:pt x="421769" y="579736"/>
                    </a:cubicBezTo>
                    <a:cubicBezTo>
                      <a:pt x="421769" y="571302"/>
                      <a:pt x="428547" y="564536"/>
                      <a:pt x="436997" y="564536"/>
                    </a:cubicBezTo>
                    <a:lnTo>
                      <a:pt x="505803" y="564536"/>
                    </a:lnTo>
                    <a:cubicBezTo>
                      <a:pt x="522424" y="564536"/>
                      <a:pt x="535888" y="551003"/>
                      <a:pt x="535888" y="534505"/>
                    </a:cubicBezTo>
                    <a:lnTo>
                      <a:pt x="535888" y="397792"/>
                    </a:lnTo>
                    <a:cubicBezTo>
                      <a:pt x="535888" y="391489"/>
                      <a:pt x="539880" y="385835"/>
                      <a:pt x="545823" y="383611"/>
                    </a:cubicBezTo>
                    <a:cubicBezTo>
                      <a:pt x="563744" y="377030"/>
                      <a:pt x="575722" y="359883"/>
                      <a:pt x="575722" y="340975"/>
                    </a:cubicBezTo>
                    <a:lnTo>
                      <a:pt x="575722" y="244210"/>
                    </a:lnTo>
                    <a:cubicBezTo>
                      <a:pt x="575722" y="219091"/>
                      <a:pt x="555294" y="198700"/>
                      <a:pt x="530224" y="198700"/>
                    </a:cubicBezTo>
                    <a:lnTo>
                      <a:pt x="465039" y="198700"/>
                    </a:lnTo>
                    <a:cubicBezTo>
                      <a:pt x="456682" y="198700"/>
                      <a:pt x="449811" y="191934"/>
                      <a:pt x="449811" y="183500"/>
                    </a:cubicBezTo>
                    <a:cubicBezTo>
                      <a:pt x="449811" y="175065"/>
                      <a:pt x="456682" y="168299"/>
                      <a:pt x="465039" y="168299"/>
                    </a:cubicBezTo>
                    <a:close/>
                    <a:moveTo>
                      <a:pt x="244091" y="168157"/>
                    </a:moveTo>
                    <a:lnTo>
                      <a:pt x="361832" y="168157"/>
                    </a:lnTo>
                    <a:cubicBezTo>
                      <a:pt x="403710" y="168157"/>
                      <a:pt x="437788" y="202086"/>
                      <a:pt x="437788" y="243894"/>
                    </a:cubicBezTo>
                    <a:lnTo>
                      <a:pt x="437788" y="340675"/>
                    </a:lnTo>
                    <a:cubicBezTo>
                      <a:pt x="437788" y="368578"/>
                      <a:pt x="422188" y="394163"/>
                      <a:pt x="397860" y="407327"/>
                    </a:cubicBezTo>
                    <a:lnTo>
                      <a:pt x="397860" y="534235"/>
                    </a:lnTo>
                    <a:cubicBezTo>
                      <a:pt x="397860" y="567515"/>
                      <a:pt x="370746" y="594584"/>
                      <a:pt x="337504" y="594584"/>
                    </a:cubicBezTo>
                    <a:lnTo>
                      <a:pt x="268605" y="594584"/>
                    </a:lnTo>
                    <a:cubicBezTo>
                      <a:pt x="235363" y="594584"/>
                      <a:pt x="208249" y="567515"/>
                      <a:pt x="208063" y="534235"/>
                    </a:cubicBezTo>
                    <a:lnTo>
                      <a:pt x="208063" y="407327"/>
                    </a:lnTo>
                    <a:cubicBezTo>
                      <a:pt x="183828" y="394163"/>
                      <a:pt x="168228" y="368578"/>
                      <a:pt x="168228" y="340675"/>
                    </a:cubicBezTo>
                    <a:lnTo>
                      <a:pt x="168228" y="243894"/>
                    </a:lnTo>
                    <a:cubicBezTo>
                      <a:pt x="168228" y="202086"/>
                      <a:pt x="202306" y="168157"/>
                      <a:pt x="244091" y="168157"/>
                    </a:cubicBezTo>
                    <a:close/>
                    <a:moveTo>
                      <a:pt x="75862" y="168016"/>
                    </a:moveTo>
                    <a:lnTo>
                      <a:pt x="140861" y="168016"/>
                    </a:lnTo>
                    <a:cubicBezTo>
                      <a:pt x="149311" y="168016"/>
                      <a:pt x="156089" y="174875"/>
                      <a:pt x="156089" y="183217"/>
                    </a:cubicBezTo>
                    <a:cubicBezTo>
                      <a:pt x="156089" y="191652"/>
                      <a:pt x="149311" y="198419"/>
                      <a:pt x="140861" y="198419"/>
                    </a:cubicBezTo>
                    <a:lnTo>
                      <a:pt x="76048" y="198419"/>
                    </a:lnTo>
                    <a:cubicBezTo>
                      <a:pt x="50884" y="198419"/>
                      <a:pt x="30456" y="218811"/>
                      <a:pt x="30456" y="243931"/>
                    </a:cubicBezTo>
                    <a:lnTo>
                      <a:pt x="30456" y="340701"/>
                    </a:lnTo>
                    <a:cubicBezTo>
                      <a:pt x="30456" y="359703"/>
                      <a:pt x="42435" y="376758"/>
                      <a:pt x="60263" y="383339"/>
                    </a:cubicBezTo>
                    <a:cubicBezTo>
                      <a:pt x="66206" y="385564"/>
                      <a:pt x="70198" y="391218"/>
                      <a:pt x="70198" y="397521"/>
                    </a:cubicBezTo>
                    <a:lnTo>
                      <a:pt x="70198" y="534149"/>
                    </a:lnTo>
                    <a:cubicBezTo>
                      <a:pt x="70198" y="550648"/>
                      <a:pt x="83662" y="564181"/>
                      <a:pt x="100283" y="564181"/>
                    </a:cubicBezTo>
                    <a:lnTo>
                      <a:pt x="169089" y="564181"/>
                    </a:lnTo>
                    <a:cubicBezTo>
                      <a:pt x="177539" y="564181"/>
                      <a:pt x="184317" y="570948"/>
                      <a:pt x="184317" y="579383"/>
                    </a:cubicBezTo>
                    <a:cubicBezTo>
                      <a:pt x="184317" y="587725"/>
                      <a:pt x="177539" y="594584"/>
                      <a:pt x="169089" y="594584"/>
                    </a:cubicBezTo>
                    <a:lnTo>
                      <a:pt x="100283" y="594584"/>
                    </a:lnTo>
                    <a:cubicBezTo>
                      <a:pt x="66948" y="594584"/>
                      <a:pt x="39835" y="567518"/>
                      <a:pt x="39835" y="534149"/>
                    </a:cubicBezTo>
                    <a:lnTo>
                      <a:pt x="39835" y="407161"/>
                    </a:lnTo>
                    <a:cubicBezTo>
                      <a:pt x="15600" y="394091"/>
                      <a:pt x="0" y="368509"/>
                      <a:pt x="0" y="340608"/>
                    </a:cubicBezTo>
                    <a:lnTo>
                      <a:pt x="0" y="243838"/>
                    </a:lnTo>
                    <a:cubicBezTo>
                      <a:pt x="0" y="202034"/>
                      <a:pt x="34078" y="168016"/>
                      <a:pt x="75862" y="168016"/>
                    </a:cubicBezTo>
                    <a:close/>
                    <a:moveTo>
                      <a:pt x="478786" y="30314"/>
                    </a:moveTo>
                    <a:cubicBezTo>
                      <a:pt x="453350" y="30314"/>
                      <a:pt x="432649" y="50986"/>
                      <a:pt x="432649" y="76387"/>
                    </a:cubicBezTo>
                    <a:cubicBezTo>
                      <a:pt x="432649" y="101880"/>
                      <a:pt x="453350" y="122553"/>
                      <a:pt x="478786" y="122553"/>
                    </a:cubicBezTo>
                    <a:cubicBezTo>
                      <a:pt x="504315" y="122553"/>
                      <a:pt x="525016" y="101880"/>
                      <a:pt x="525016" y="76387"/>
                    </a:cubicBezTo>
                    <a:cubicBezTo>
                      <a:pt x="525016" y="50986"/>
                      <a:pt x="504315" y="30314"/>
                      <a:pt x="478786" y="30314"/>
                    </a:cubicBezTo>
                    <a:close/>
                    <a:moveTo>
                      <a:pt x="303043" y="30314"/>
                    </a:moveTo>
                    <a:cubicBezTo>
                      <a:pt x="277503" y="30314"/>
                      <a:pt x="256885" y="51079"/>
                      <a:pt x="256885" y="76387"/>
                    </a:cubicBezTo>
                    <a:cubicBezTo>
                      <a:pt x="256885" y="101880"/>
                      <a:pt x="277503" y="122553"/>
                      <a:pt x="303043" y="122553"/>
                    </a:cubicBezTo>
                    <a:cubicBezTo>
                      <a:pt x="328583" y="122553"/>
                      <a:pt x="349201" y="101880"/>
                      <a:pt x="349201" y="76387"/>
                    </a:cubicBezTo>
                    <a:cubicBezTo>
                      <a:pt x="349201" y="50986"/>
                      <a:pt x="328583" y="30314"/>
                      <a:pt x="303043" y="30314"/>
                    </a:cubicBezTo>
                    <a:close/>
                    <a:moveTo>
                      <a:pt x="127300" y="30314"/>
                    </a:moveTo>
                    <a:cubicBezTo>
                      <a:pt x="101771" y="30314"/>
                      <a:pt x="81070" y="51079"/>
                      <a:pt x="81070" y="76387"/>
                    </a:cubicBezTo>
                    <a:cubicBezTo>
                      <a:pt x="81070" y="101880"/>
                      <a:pt x="101771" y="122553"/>
                      <a:pt x="127300" y="122553"/>
                    </a:cubicBezTo>
                    <a:cubicBezTo>
                      <a:pt x="152736" y="122553"/>
                      <a:pt x="173437" y="101880"/>
                      <a:pt x="173437" y="76387"/>
                    </a:cubicBezTo>
                    <a:cubicBezTo>
                      <a:pt x="173437" y="50986"/>
                      <a:pt x="152736" y="30314"/>
                      <a:pt x="127300" y="30314"/>
                    </a:cubicBezTo>
                    <a:close/>
                    <a:moveTo>
                      <a:pt x="478786" y="0"/>
                    </a:moveTo>
                    <a:cubicBezTo>
                      <a:pt x="521024" y="0"/>
                      <a:pt x="555279" y="34300"/>
                      <a:pt x="555279" y="76387"/>
                    </a:cubicBezTo>
                    <a:cubicBezTo>
                      <a:pt x="555279" y="118567"/>
                      <a:pt x="521024" y="152774"/>
                      <a:pt x="478786" y="152774"/>
                    </a:cubicBezTo>
                    <a:cubicBezTo>
                      <a:pt x="436641" y="152774"/>
                      <a:pt x="402293" y="118567"/>
                      <a:pt x="402293" y="76387"/>
                    </a:cubicBezTo>
                    <a:cubicBezTo>
                      <a:pt x="402293" y="34300"/>
                      <a:pt x="436641" y="0"/>
                      <a:pt x="478786" y="0"/>
                    </a:cubicBezTo>
                    <a:close/>
                    <a:moveTo>
                      <a:pt x="303043" y="0"/>
                    </a:moveTo>
                    <a:cubicBezTo>
                      <a:pt x="345301" y="0"/>
                      <a:pt x="379571" y="34300"/>
                      <a:pt x="379571" y="76387"/>
                    </a:cubicBezTo>
                    <a:cubicBezTo>
                      <a:pt x="379571" y="118567"/>
                      <a:pt x="345301" y="152774"/>
                      <a:pt x="303043" y="152774"/>
                    </a:cubicBezTo>
                    <a:cubicBezTo>
                      <a:pt x="260785" y="152774"/>
                      <a:pt x="226515" y="118567"/>
                      <a:pt x="226515" y="76387"/>
                    </a:cubicBezTo>
                    <a:cubicBezTo>
                      <a:pt x="226515" y="34300"/>
                      <a:pt x="260785" y="0"/>
                      <a:pt x="303043" y="0"/>
                    </a:cubicBezTo>
                    <a:close/>
                    <a:moveTo>
                      <a:pt x="127300" y="0"/>
                    </a:moveTo>
                    <a:cubicBezTo>
                      <a:pt x="169445" y="0"/>
                      <a:pt x="203793" y="34300"/>
                      <a:pt x="203793" y="76387"/>
                    </a:cubicBezTo>
                    <a:cubicBezTo>
                      <a:pt x="203793" y="118567"/>
                      <a:pt x="169353" y="152774"/>
                      <a:pt x="127300" y="152774"/>
                    </a:cubicBezTo>
                    <a:cubicBezTo>
                      <a:pt x="85062" y="152774"/>
                      <a:pt x="50807" y="118567"/>
                      <a:pt x="50807" y="76387"/>
                    </a:cubicBezTo>
                    <a:cubicBezTo>
                      <a:pt x="50807" y="34300"/>
                      <a:pt x="85062" y="0"/>
                      <a:pt x="1273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wrap="square" lIns="91440" tIns="45720" rIns="91440" bIns="45720" anchor="ctr">
                <a:normAutofit fontScale="85000" lnSpcReduction="20000"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dirty="0">
                  <a:solidFill>
                    <a:schemeClr val="bg1"/>
                  </a:solidFill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18" name="组合 17">
            <a:extLst>
              <a:ext uri="{FF2B5EF4-FFF2-40B4-BE49-F238E27FC236}">
                <a16:creationId xmlns:a16="http://schemas.microsoft.com/office/drawing/2014/main" id="{73420687-71DA-4FBD-A70B-9C325E1F75E4}"/>
              </a:ext>
            </a:extLst>
          </p:cNvPr>
          <p:cNvGrpSpPr/>
          <p:nvPr/>
        </p:nvGrpSpPr>
        <p:grpSpPr>
          <a:xfrm>
            <a:off x="1151618" y="2155394"/>
            <a:ext cx="3205502" cy="1306245"/>
            <a:chOff x="8210644" y="1082939"/>
            <a:chExt cx="3205502" cy="1306245"/>
          </a:xfrm>
        </p:grpSpPr>
        <p:sp>
          <p:nvSpPr>
            <p:cNvPr id="19" name="文本框 18">
              <a:extLst>
                <a:ext uri="{FF2B5EF4-FFF2-40B4-BE49-F238E27FC236}">
                  <a16:creationId xmlns:a16="http://schemas.microsoft.com/office/drawing/2014/main" id="{84364497-3175-4E21-BCAB-50821A965A67}"/>
                </a:ext>
              </a:extLst>
            </p:cNvPr>
            <p:cNvSpPr txBox="1"/>
            <p:nvPr/>
          </p:nvSpPr>
          <p:spPr>
            <a:xfrm>
              <a:off x="8210644" y="1082939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:a16="http://schemas.microsoft.com/office/drawing/2014/main" id="{9BFA7059-41CF-4541-BFD2-F035CDF53FD1}"/>
                </a:ext>
              </a:extLst>
            </p:cNvPr>
            <p:cNvSpPr txBox="1"/>
            <p:nvPr/>
          </p:nvSpPr>
          <p:spPr>
            <a:xfrm>
              <a:off x="8238353" y="1483936"/>
              <a:ext cx="3177793" cy="90524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21" name="组合 20">
            <a:extLst>
              <a:ext uri="{FF2B5EF4-FFF2-40B4-BE49-F238E27FC236}">
                <a16:creationId xmlns:a16="http://schemas.microsoft.com/office/drawing/2014/main" id="{24034672-A0CE-41A1-962D-CD242948433A}"/>
              </a:ext>
            </a:extLst>
          </p:cNvPr>
          <p:cNvGrpSpPr/>
          <p:nvPr/>
        </p:nvGrpSpPr>
        <p:grpSpPr>
          <a:xfrm flipH="1">
            <a:off x="7837432" y="2155394"/>
            <a:ext cx="3177793" cy="1306245"/>
            <a:chOff x="8256825" y="1082939"/>
            <a:chExt cx="3177793" cy="1306245"/>
          </a:xfrm>
        </p:grpSpPr>
        <p:sp>
          <p:nvSpPr>
            <p:cNvPr id="22" name="文本框 21">
              <a:extLst>
                <a:ext uri="{FF2B5EF4-FFF2-40B4-BE49-F238E27FC236}">
                  <a16:creationId xmlns:a16="http://schemas.microsoft.com/office/drawing/2014/main" id="{63B667FC-1C0E-4CA5-8D34-5EE7F8A007D7}"/>
                </a:ext>
              </a:extLst>
            </p:cNvPr>
            <p:cNvSpPr txBox="1"/>
            <p:nvPr/>
          </p:nvSpPr>
          <p:spPr>
            <a:xfrm>
              <a:off x="8284738" y="1082939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B4D30236-B03F-4E77-AF38-A2BA315F6323}"/>
                </a:ext>
              </a:extLst>
            </p:cNvPr>
            <p:cNvSpPr txBox="1"/>
            <p:nvPr/>
          </p:nvSpPr>
          <p:spPr>
            <a:xfrm>
              <a:off x="8256825" y="1483936"/>
              <a:ext cx="3177793" cy="90524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24" name="组合 23">
            <a:extLst>
              <a:ext uri="{FF2B5EF4-FFF2-40B4-BE49-F238E27FC236}">
                <a16:creationId xmlns:a16="http://schemas.microsoft.com/office/drawing/2014/main" id="{E343043F-03D8-430C-AEE5-AA3E60F6B273}"/>
              </a:ext>
            </a:extLst>
          </p:cNvPr>
          <p:cNvGrpSpPr/>
          <p:nvPr/>
        </p:nvGrpSpPr>
        <p:grpSpPr>
          <a:xfrm>
            <a:off x="1151618" y="4338757"/>
            <a:ext cx="3205502" cy="1306245"/>
            <a:chOff x="8210644" y="1082939"/>
            <a:chExt cx="3205502" cy="1306245"/>
          </a:xfrm>
        </p:grpSpPr>
        <p:sp>
          <p:nvSpPr>
            <p:cNvPr id="25" name="文本框 24">
              <a:extLst>
                <a:ext uri="{FF2B5EF4-FFF2-40B4-BE49-F238E27FC236}">
                  <a16:creationId xmlns:a16="http://schemas.microsoft.com/office/drawing/2014/main" id="{66BF8844-6CB8-4613-A6DD-7826795EFB7A}"/>
                </a:ext>
              </a:extLst>
            </p:cNvPr>
            <p:cNvSpPr txBox="1"/>
            <p:nvPr/>
          </p:nvSpPr>
          <p:spPr>
            <a:xfrm>
              <a:off x="8210644" y="1082939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6" name="文本框 25">
              <a:extLst>
                <a:ext uri="{FF2B5EF4-FFF2-40B4-BE49-F238E27FC236}">
                  <a16:creationId xmlns:a16="http://schemas.microsoft.com/office/drawing/2014/main" id="{6597966B-0910-42D2-9FFF-21C368847536}"/>
                </a:ext>
              </a:extLst>
            </p:cNvPr>
            <p:cNvSpPr txBox="1"/>
            <p:nvPr/>
          </p:nvSpPr>
          <p:spPr>
            <a:xfrm>
              <a:off x="8238353" y="1483936"/>
              <a:ext cx="3177793" cy="90524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27" name="组合 26">
            <a:extLst>
              <a:ext uri="{FF2B5EF4-FFF2-40B4-BE49-F238E27FC236}">
                <a16:creationId xmlns:a16="http://schemas.microsoft.com/office/drawing/2014/main" id="{4DE32DFB-3ADB-4A2A-A989-177DB98BD205}"/>
              </a:ext>
            </a:extLst>
          </p:cNvPr>
          <p:cNvGrpSpPr/>
          <p:nvPr/>
        </p:nvGrpSpPr>
        <p:grpSpPr>
          <a:xfrm flipH="1">
            <a:off x="7837432" y="4278089"/>
            <a:ext cx="3177793" cy="1366913"/>
            <a:chOff x="8256825" y="1022271"/>
            <a:chExt cx="3177793" cy="1366913"/>
          </a:xfrm>
        </p:grpSpPr>
        <p:sp>
          <p:nvSpPr>
            <p:cNvPr id="28" name="文本框 27">
              <a:extLst>
                <a:ext uri="{FF2B5EF4-FFF2-40B4-BE49-F238E27FC236}">
                  <a16:creationId xmlns:a16="http://schemas.microsoft.com/office/drawing/2014/main" id="{40A88E3E-C214-40F8-AC65-1610B9BB4D67}"/>
                </a:ext>
              </a:extLst>
            </p:cNvPr>
            <p:cNvSpPr txBox="1"/>
            <p:nvPr/>
          </p:nvSpPr>
          <p:spPr>
            <a:xfrm>
              <a:off x="8330435" y="1022271"/>
              <a:ext cx="2105705" cy="461665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/>
              <a:r>
                <a:rPr lang="en-US" altLang="zh-CN" sz="2400" dirty="0">
                  <a:solidFill>
                    <a:schemeClr val="bg1"/>
                  </a:solidFill>
                  <a:cs typeface="+mn-ea"/>
                  <a:sym typeface="+mn-lt"/>
                </a:rPr>
                <a:t>Add title text</a:t>
              </a:r>
              <a:endParaRPr lang="zh-CN" altLang="en-US" sz="240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29" name="文本框 28">
              <a:extLst>
                <a:ext uri="{FF2B5EF4-FFF2-40B4-BE49-F238E27FC236}">
                  <a16:creationId xmlns:a16="http://schemas.microsoft.com/office/drawing/2014/main" id="{FCC2E02F-9E88-441C-A024-A0A2A1754A2A}"/>
                </a:ext>
              </a:extLst>
            </p:cNvPr>
            <p:cNvSpPr txBox="1"/>
            <p:nvPr/>
          </p:nvSpPr>
          <p:spPr>
            <a:xfrm>
              <a:off x="8256825" y="1483936"/>
              <a:ext cx="3177793" cy="905248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pPr algn="r">
                <a:lnSpc>
                  <a:spcPct val="130000"/>
                </a:lnSpc>
              </a:pPr>
              <a:r>
                <a:rPr lang="en-US" altLang="zh-CN" sz="1400" dirty="0">
                  <a:solidFill>
                    <a:schemeClr val="bg1"/>
                  </a:solidFill>
                  <a:cs typeface="+mn-ea"/>
                  <a:sym typeface="+mn-lt"/>
                </a:rPr>
                <a:t>Click here to add text content, such as keywords, some brief introductions, etc.</a:t>
              </a:r>
            </a:p>
          </p:txBody>
        </p:sp>
      </p:grpSp>
      <p:grpSp>
        <p:nvGrpSpPr>
          <p:cNvPr id="30" name="组合 29">
            <a:extLst>
              <a:ext uri="{FF2B5EF4-FFF2-40B4-BE49-F238E27FC236}">
                <a16:creationId xmlns:a16="http://schemas.microsoft.com/office/drawing/2014/main" id="{3ABA597C-2FDC-43A2-8A47-776DD49BBEA3}"/>
              </a:ext>
            </a:extLst>
          </p:cNvPr>
          <p:cNvGrpSpPr/>
          <p:nvPr/>
        </p:nvGrpSpPr>
        <p:grpSpPr>
          <a:xfrm flipH="1">
            <a:off x="4232253" y="608325"/>
            <a:ext cx="3855414" cy="789364"/>
            <a:chOff x="8795294" y="608325"/>
            <a:chExt cx="3855414" cy="789364"/>
          </a:xfrm>
        </p:grpSpPr>
        <p:sp>
          <p:nvSpPr>
            <p:cNvPr id="31" name="文本框 30">
              <a:extLst>
                <a:ext uri="{FF2B5EF4-FFF2-40B4-BE49-F238E27FC236}">
                  <a16:creationId xmlns:a16="http://schemas.microsoft.com/office/drawing/2014/main" id="{A09B2A3A-83EE-483F-B923-A6BD3FA187F3}"/>
                </a:ext>
              </a:extLst>
            </p:cNvPr>
            <p:cNvSpPr txBox="1"/>
            <p:nvPr/>
          </p:nvSpPr>
          <p:spPr>
            <a:xfrm>
              <a:off x="8795294" y="751358"/>
              <a:ext cx="3855414" cy="646331"/>
            </a:xfrm>
            <a:prstGeom prst="rect">
              <a:avLst/>
            </a:prstGeom>
            <a:noFill/>
          </p:spPr>
          <p:txBody>
            <a:bodyPr wrap="none" rtlCol="0">
              <a:spAutoFit/>
              <a:scene3d>
                <a:camera prst="orthographicFront"/>
                <a:lightRig rig="threePt" dir="t"/>
              </a:scene3d>
              <a:sp3d contourW="12700"/>
            </a:bodyPr>
            <a:lstStyle/>
            <a:p>
              <a:r>
                <a:rPr lang="en-US" altLang="zh-CN" sz="3600" dirty="0">
                  <a:gradFill>
                    <a:gsLst>
                      <a:gs pos="20000">
                        <a:srgbClr val="FC395B"/>
                      </a:gs>
                      <a:gs pos="84000">
                        <a:srgbClr val="63EBE1"/>
                      </a:gs>
                    </a:gsLst>
                    <a:lin ang="0" scaled="1"/>
                  </a:gradFill>
                  <a:cs typeface="+mn-ea"/>
                  <a:sym typeface="+mn-lt"/>
                </a:rPr>
                <a:t>Self introduction</a:t>
              </a:r>
              <a:endParaRPr lang="zh-CN" altLang="en-US" sz="3600" dirty="0">
                <a:gradFill>
                  <a:gsLst>
                    <a:gs pos="20000">
                      <a:srgbClr val="FC395B"/>
                    </a:gs>
                    <a:gs pos="84000">
                      <a:srgbClr val="63EBE1"/>
                    </a:gs>
                  </a:gsLst>
                  <a:lin ang="0" scaled="1"/>
                </a:gradFill>
                <a:cs typeface="+mn-ea"/>
                <a:sym typeface="+mn-lt"/>
              </a:endParaRPr>
            </a:p>
          </p:txBody>
        </p:sp>
        <p:grpSp>
          <p:nvGrpSpPr>
            <p:cNvPr id="32" name="组合 31">
              <a:extLst>
                <a:ext uri="{FF2B5EF4-FFF2-40B4-BE49-F238E27FC236}">
                  <a16:creationId xmlns:a16="http://schemas.microsoft.com/office/drawing/2014/main" id="{759156EA-9E73-43BD-A161-AE5A2CC33F77}"/>
                </a:ext>
              </a:extLst>
            </p:cNvPr>
            <p:cNvGrpSpPr/>
            <p:nvPr/>
          </p:nvGrpSpPr>
          <p:grpSpPr>
            <a:xfrm>
              <a:off x="10464698" y="608325"/>
              <a:ext cx="644524" cy="127918"/>
              <a:chOff x="7094118" y="1931677"/>
              <a:chExt cx="1127863" cy="223846"/>
            </a:xfrm>
          </p:grpSpPr>
          <p:sp>
            <p:nvSpPr>
              <p:cNvPr id="33" name="椭圆 32">
                <a:extLst>
                  <a:ext uri="{FF2B5EF4-FFF2-40B4-BE49-F238E27FC236}">
                    <a16:creationId xmlns:a16="http://schemas.microsoft.com/office/drawing/2014/main" id="{AAE62A51-C625-4FB9-BCBC-02D268441363}"/>
                  </a:ext>
                </a:extLst>
              </p:cNvPr>
              <p:cNvSpPr/>
              <p:nvPr/>
            </p:nvSpPr>
            <p:spPr>
              <a:xfrm>
                <a:off x="7094118" y="1931677"/>
                <a:ext cx="223846" cy="223846"/>
              </a:xfrm>
              <a:prstGeom prst="ellipse">
                <a:avLst/>
              </a:prstGeom>
              <a:solidFill>
                <a:srgbClr val="FC395B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4" name="椭圆 33">
                <a:extLst>
                  <a:ext uri="{FF2B5EF4-FFF2-40B4-BE49-F238E27FC236}">
                    <a16:creationId xmlns:a16="http://schemas.microsoft.com/office/drawing/2014/main" id="{3C35AD1D-ED6E-4EE1-BC38-6DDB66156579}"/>
                  </a:ext>
                </a:extLst>
              </p:cNvPr>
              <p:cNvSpPr/>
              <p:nvPr/>
            </p:nvSpPr>
            <p:spPr>
              <a:xfrm>
                <a:off x="7546127" y="1931677"/>
                <a:ext cx="223846" cy="223846"/>
              </a:xfrm>
              <a:prstGeom prst="ellipse">
                <a:avLst/>
              </a:prstGeom>
              <a:solidFill>
                <a:srgbClr val="19C0B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  <p:sp>
            <p:nvSpPr>
              <p:cNvPr id="35" name="椭圆 34">
                <a:extLst>
                  <a:ext uri="{FF2B5EF4-FFF2-40B4-BE49-F238E27FC236}">
                    <a16:creationId xmlns:a16="http://schemas.microsoft.com/office/drawing/2014/main" id="{7B2832E4-B28A-413B-B38B-92CA01BAB222}"/>
                  </a:ext>
                </a:extLst>
              </p:cNvPr>
              <p:cNvSpPr/>
              <p:nvPr/>
            </p:nvSpPr>
            <p:spPr>
              <a:xfrm>
                <a:off x="7998135" y="1931677"/>
                <a:ext cx="223846" cy="223846"/>
              </a:xfrm>
              <a:prstGeom prst="ellipse">
                <a:avLst/>
              </a:prstGeom>
              <a:solidFill>
                <a:srgbClr val="E9C94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cs typeface="+mn-ea"/>
                  <a:sym typeface="+mn-lt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3882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任意多边形: 形状 9">
            <a:extLst>
              <a:ext uri="{FF2B5EF4-FFF2-40B4-BE49-F238E27FC236}">
                <a16:creationId xmlns:a16="http://schemas.microsoft.com/office/drawing/2014/main" id="{DF4BEBAA-4584-4D23-98E8-12067BD6D09B}"/>
              </a:ext>
            </a:extLst>
          </p:cNvPr>
          <p:cNvSpPr/>
          <p:nvPr/>
        </p:nvSpPr>
        <p:spPr>
          <a:xfrm>
            <a:off x="8337412" y="2347524"/>
            <a:ext cx="2050217" cy="3710376"/>
          </a:xfrm>
          <a:custGeom>
            <a:avLst/>
            <a:gdLst>
              <a:gd name="connsiteX0" fmla="*/ 1207142 w 1790410"/>
              <a:gd name="connsiteY0" fmla="*/ 0 h 3240190"/>
              <a:gd name="connsiteX1" fmla="*/ 1790410 w 1790410"/>
              <a:gd name="connsiteY1" fmla="*/ 0 h 3240190"/>
              <a:gd name="connsiteX2" fmla="*/ 583268 w 1790410"/>
              <a:gd name="connsiteY2" fmla="*/ 3240190 h 3240190"/>
              <a:gd name="connsiteX3" fmla="*/ 0 w 1790410"/>
              <a:gd name="connsiteY3" fmla="*/ 3240190 h 324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410" h="3240190">
                <a:moveTo>
                  <a:pt x="1207142" y="0"/>
                </a:moveTo>
                <a:lnTo>
                  <a:pt x="1790410" y="0"/>
                </a:lnTo>
                <a:lnTo>
                  <a:pt x="583268" y="3240190"/>
                </a:lnTo>
                <a:lnTo>
                  <a:pt x="0" y="3240190"/>
                </a:lnTo>
                <a:close/>
              </a:path>
            </a:pathLst>
          </a:custGeom>
          <a:solidFill>
            <a:srgbClr val="FC39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6" name="任意多边形: 形状 15">
            <a:extLst>
              <a:ext uri="{FF2B5EF4-FFF2-40B4-BE49-F238E27FC236}">
                <a16:creationId xmlns:a16="http://schemas.microsoft.com/office/drawing/2014/main" id="{FEA2F883-E9C0-4885-84B6-2471B5230864}"/>
              </a:ext>
            </a:extLst>
          </p:cNvPr>
          <p:cNvSpPr/>
          <p:nvPr/>
        </p:nvSpPr>
        <p:spPr>
          <a:xfrm>
            <a:off x="6511131" y="0"/>
            <a:ext cx="5077851" cy="5838300"/>
          </a:xfrm>
          <a:custGeom>
            <a:avLst/>
            <a:gdLst>
              <a:gd name="connsiteX0" fmla="*/ 3855964 w 4434376"/>
              <a:gd name="connsiteY0" fmla="*/ 0 h 5098459"/>
              <a:gd name="connsiteX1" fmla="*/ 4434376 w 4434376"/>
              <a:gd name="connsiteY1" fmla="*/ 0 h 5098459"/>
              <a:gd name="connsiteX2" fmla="*/ 3011194 w 4434376"/>
              <a:gd name="connsiteY2" fmla="*/ 3820081 h 5098459"/>
              <a:gd name="connsiteX3" fmla="*/ 2432782 w 4434376"/>
              <a:gd name="connsiteY3" fmla="*/ 3820081 h 5098459"/>
              <a:gd name="connsiteX4" fmla="*/ 3101511 w 4434376"/>
              <a:gd name="connsiteY4" fmla="*/ 0 h 5098459"/>
              <a:gd name="connsiteX5" fmla="*/ 3679924 w 4434376"/>
              <a:gd name="connsiteY5" fmla="*/ 0 h 5098459"/>
              <a:gd name="connsiteX6" fmla="*/ 1997920 w 4434376"/>
              <a:gd name="connsiteY6" fmla="*/ 4514807 h 5098459"/>
              <a:gd name="connsiteX7" fmla="*/ 1419507 w 4434376"/>
              <a:gd name="connsiteY7" fmla="*/ 4514807 h 5098459"/>
              <a:gd name="connsiteX8" fmla="*/ 2347060 w 4434376"/>
              <a:gd name="connsiteY8" fmla="*/ 0 h 5098459"/>
              <a:gd name="connsiteX9" fmla="*/ 2925473 w 4434376"/>
              <a:gd name="connsiteY9" fmla="*/ 0 h 5098459"/>
              <a:gd name="connsiteX10" fmla="*/ 1026027 w 4434376"/>
              <a:gd name="connsiteY10" fmla="*/ 5098459 h 5098459"/>
              <a:gd name="connsiteX11" fmla="*/ 447614 w 4434376"/>
              <a:gd name="connsiteY11" fmla="*/ 5098459 h 5098459"/>
              <a:gd name="connsiteX12" fmla="*/ 1592608 w 4434376"/>
              <a:gd name="connsiteY12" fmla="*/ 0 h 5098459"/>
              <a:gd name="connsiteX13" fmla="*/ 2171023 w 4434376"/>
              <a:gd name="connsiteY13" fmla="*/ 0 h 5098459"/>
              <a:gd name="connsiteX14" fmla="*/ 578413 w 4434376"/>
              <a:gd name="connsiteY14" fmla="*/ 4274849 h 5098459"/>
              <a:gd name="connsiteX15" fmla="*/ 0 w 4434376"/>
              <a:gd name="connsiteY15" fmla="*/ 4274849 h 50984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4434376" h="5098459">
                <a:moveTo>
                  <a:pt x="3855964" y="0"/>
                </a:moveTo>
                <a:lnTo>
                  <a:pt x="4434376" y="0"/>
                </a:lnTo>
                <a:lnTo>
                  <a:pt x="3011194" y="3820081"/>
                </a:lnTo>
                <a:lnTo>
                  <a:pt x="2432782" y="3820081"/>
                </a:lnTo>
                <a:close/>
                <a:moveTo>
                  <a:pt x="3101511" y="0"/>
                </a:moveTo>
                <a:lnTo>
                  <a:pt x="3679924" y="0"/>
                </a:lnTo>
                <a:lnTo>
                  <a:pt x="1997920" y="4514807"/>
                </a:lnTo>
                <a:lnTo>
                  <a:pt x="1419507" y="4514807"/>
                </a:lnTo>
                <a:close/>
                <a:moveTo>
                  <a:pt x="2347060" y="0"/>
                </a:moveTo>
                <a:lnTo>
                  <a:pt x="2925473" y="0"/>
                </a:lnTo>
                <a:lnTo>
                  <a:pt x="1026027" y="5098459"/>
                </a:lnTo>
                <a:lnTo>
                  <a:pt x="447614" y="5098459"/>
                </a:lnTo>
                <a:close/>
                <a:moveTo>
                  <a:pt x="1592608" y="0"/>
                </a:moveTo>
                <a:lnTo>
                  <a:pt x="2171023" y="0"/>
                </a:lnTo>
                <a:lnTo>
                  <a:pt x="578413" y="4274849"/>
                </a:lnTo>
                <a:lnTo>
                  <a:pt x="0" y="4274849"/>
                </a:lnTo>
                <a:close/>
              </a:path>
            </a:pathLst>
          </a:cu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 l="-36391" r="-36208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1" name="任意多边形: 形状 10">
            <a:extLst>
              <a:ext uri="{FF2B5EF4-FFF2-40B4-BE49-F238E27FC236}">
                <a16:creationId xmlns:a16="http://schemas.microsoft.com/office/drawing/2014/main" id="{D1C7B81D-869E-40E2-8B0F-F4791B194C2A}"/>
              </a:ext>
            </a:extLst>
          </p:cNvPr>
          <p:cNvSpPr/>
          <p:nvPr/>
        </p:nvSpPr>
        <p:spPr>
          <a:xfrm>
            <a:off x="6527751" y="492336"/>
            <a:ext cx="2050217" cy="3710376"/>
          </a:xfrm>
          <a:custGeom>
            <a:avLst/>
            <a:gdLst>
              <a:gd name="connsiteX0" fmla="*/ 1207142 w 1790410"/>
              <a:gd name="connsiteY0" fmla="*/ 0 h 3240190"/>
              <a:gd name="connsiteX1" fmla="*/ 1790410 w 1790410"/>
              <a:gd name="connsiteY1" fmla="*/ 0 h 3240190"/>
              <a:gd name="connsiteX2" fmla="*/ 583268 w 1790410"/>
              <a:gd name="connsiteY2" fmla="*/ 3240190 h 3240190"/>
              <a:gd name="connsiteX3" fmla="*/ 0 w 1790410"/>
              <a:gd name="connsiteY3" fmla="*/ 3240190 h 3240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90410" h="3240190">
                <a:moveTo>
                  <a:pt x="1207142" y="0"/>
                </a:moveTo>
                <a:lnTo>
                  <a:pt x="1790410" y="0"/>
                </a:lnTo>
                <a:lnTo>
                  <a:pt x="583268" y="3240190"/>
                </a:lnTo>
                <a:lnTo>
                  <a:pt x="0" y="3240190"/>
                </a:lnTo>
                <a:close/>
              </a:path>
            </a:pathLst>
          </a:custGeom>
          <a:solidFill>
            <a:srgbClr val="19C0B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EDC49902-6DBD-4817-A640-366FD0F8B1E6}"/>
              </a:ext>
            </a:extLst>
          </p:cNvPr>
          <p:cNvSpPr txBox="1"/>
          <p:nvPr/>
        </p:nvSpPr>
        <p:spPr>
          <a:xfrm>
            <a:off x="1291309" y="2478248"/>
            <a:ext cx="3320845" cy="110799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defRPr sz="6600" b="1">
                <a:solidFill>
                  <a:schemeClr val="bg1"/>
                </a:soli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resume</a:t>
            </a:r>
            <a:endParaRPr lang="zh-CN" altLang="en-US" dirty="0">
              <a:sym typeface="+mn-lt"/>
            </a:endParaRPr>
          </a:p>
        </p:txBody>
      </p:sp>
      <p:cxnSp>
        <p:nvCxnSpPr>
          <p:cNvPr id="19" name="直接连接符 18">
            <a:extLst>
              <a:ext uri="{FF2B5EF4-FFF2-40B4-BE49-F238E27FC236}">
                <a16:creationId xmlns:a16="http://schemas.microsoft.com/office/drawing/2014/main" id="{0C4B6EBD-CF1E-4C6C-8EA6-A698EBE7399E}"/>
              </a:ext>
            </a:extLst>
          </p:cNvPr>
          <p:cNvCxnSpPr>
            <a:cxnSpLocks/>
          </p:cNvCxnSpPr>
          <p:nvPr/>
        </p:nvCxnSpPr>
        <p:spPr>
          <a:xfrm>
            <a:off x="1092199" y="3677221"/>
            <a:ext cx="4373163" cy="0"/>
          </a:xfrm>
          <a:prstGeom prst="line">
            <a:avLst/>
          </a:prstGeom>
          <a:ln w="19050">
            <a:solidFill>
              <a:srgbClr val="FC395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>
            <a:extLst>
              <a:ext uri="{FF2B5EF4-FFF2-40B4-BE49-F238E27FC236}">
                <a16:creationId xmlns:a16="http://schemas.microsoft.com/office/drawing/2014/main" id="{5A0DAA2C-25AC-4B29-AC65-E5C3C061D3AF}"/>
              </a:ext>
            </a:extLst>
          </p:cNvPr>
          <p:cNvCxnSpPr>
            <a:cxnSpLocks/>
          </p:cNvCxnSpPr>
          <p:nvPr/>
        </p:nvCxnSpPr>
        <p:spPr>
          <a:xfrm>
            <a:off x="787399" y="3848671"/>
            <a:ext cx="38481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文本框 20">
            <a:extLst>
              <a:ext uri="{FF2B5EF4-FFF2-40B4-BE49-F238E27FC236}">
                <a16:creationId xmlns:a16="http://schemas.microsoft.com/office/drawing/2014/main" id="{136BED85-7FD4-457C-83B1-509D990EE7AB}"/>
              </a:ext>
            </a:extLst>
          </p:cNvPr>
          <p:cNvSpPr txBox="1"/>
          <p:nvPr/>
        </p:nvSpPr>
        <p:spPr>
          <a:xfrm>
            <a:off x="1350490" y="1817323"/>
            <a:ext cx="4440710" cy="8463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zh-CN"/>
            </a:defPPr>
            <a:lvl1pPr>
              <a:lnSpc>
                <a:spcPct val="130000"/>
              </a:lnSpc>
              <a:defRPr sz="4000" i="1" spc="300">
                <a:gradFill flip="none" rotWithShape="1">
                  <a:gsLst>
                    <a:gs pos="20000">
                      <a:srgbClr val="FC395B"/>
                    </a:gs>
                    <a:gs pos="84000">
                      <a:srgbClr val="63EBE1"/>
                    </a:gs>
                  </a:gsLst>
                  <a:lin ang="0" scaled="1"/>
                  <a:tileRect/>
                </a:gradFill>
                <a:cs typeface="+mn-ea"/>
              </a:defRPr>
            </a:lvl1pPr>
          </a:lstStyle>
          <a:p>
            <a:r>
              <a:rPr lang="en-US" altLang="zh-CN" dirty="0">
                <a:sym typeface="+mn-lt"/>
              </a:rPr>
              <a:t>PART 02</a:t>
            </a:r>
          </a:p>
        </p:txBody>
      </p:sp>
      <p:sp>
        <p:nvSpPr>
          <p:cNvPr id="23" name="文本框 22">
            <a:extLst>
              <a:ext uri="{FF2B5EF4-FFF2-40B4-BE49-F238E27FC236}">
                <a16:creationId xmlns:a16="http://schemas.microsoft.com/office/drawing/2014/main" id="{51022B67-DAF8-4416-BEE6-A7CED7743C05}"/>
              </a:ext>
            </a:extLst>
          </p:cNvPr>
          <p:cNvSpPr txBox="1"/>
          <p:nvPr/>
        </p:nvSpPr>
        <p:spPr>
          <a:xfrm>
            <a:off x="1376087" y="3962971"/>
            <a:ext cx="4440710" cy="54906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>
              <a:lnSpc>
                <a:spcPct val="130000"/>
              </a:lnSpc>
            </a:pPr>
            <a:r>
              <a:rPr lang="en-US" altLang="zh-CN" sz="12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etc.</a:t>
            </a:r>
          </a:p>
        </p:txBody>
      </p:sp>
    </p:spTree>
    <p:extLst>
      <p:ext uri="{BB962C8B-B14F-4D97-AF65-F5344CB8AC3E}">
        <p14:creationId xmlns:p14="http://schemas.microsoft.com/office/powerpoint/2010/main" val="290315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 xmlns:a14="http://schemas.microsoft.com/office/drawing/2010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6" grpId="0" animBg="1"/>
      <p:bldP spid="11" grpId="0" animBg="1"/>
      <p:bldP spid="18" grpId="0"/>
      <p:bldP spid="21" grpId="0"/>
      <p:bldP spid="2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40660805-48FE-4795-8B7C-FE3F8F8F91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文本框 1">
            <a:extLst>
              <a:ext uri="{FF2B5EF4-FFF2-40B4-BE49-F238E27FC236}">
                <a16:creationId xmlns:a16="http://schemas.microsoft.com/office/drawing/2014/main" id="{4250B989-40A6-4892-A689-81DF46BD77AA}"/>
              </a:ext>
            </a:extLst>
          </p:cNvPr>
          <p:cNvSpPr txBox="1"/>
          <p:nvPr/>
        </p:nvSpPr>
        <p:spPr>
          <a:xfrm>
            <a:off x="4350970" y="2883198"/>
            <a:ext cx="3490058" cy="646331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NAME</a:t>
            </a:r>
            <a:r>
              <a:rPr lang="zh-CN" altLang="en-US" sz="3600" b="1" dirty="0">
                <a:solidFill>
                  <a:schemeClr val="bg1"/>
                </a:solidFill>
                <a:cs typeface="+mn-ea"/>
                <a:sym typeface="+mn-lt"/>
              </a:rPr>
              <a:t>：</a:t>
            </a:r>
            <a:r>
              <a:rPr lang="en-US" altLang="zh-CN" sz="3600" b="1" dirty="0">
                <a:solidFill>
                  <a:schemeClr val="bg1"/>
                </a:solidFill>
                <a:cs typeface="+mn-ea"/>
                <a:sym typeface="+mn-lt"/>
              </a:rPr>
              <a:t>JOHN</a:t>
            </a:r>
            <a:endParaRPr lang="zh-CN" altLang="en-US" sz="36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sp>
        <p:nvSpPr>
          <p:cNvPr id="3" name="文本框 2">
            <a:extLst>
              <a:ext uri="{FF2B5EF4-FFF2-40B4-BE49-F238E27FC236}">
                <a16:creationId xmlns:a16="http://schemas.microsoft.com/office/drawing/2014/main" id="{5056919F-7863-4DC7-886E-8FAA4FF8EC59}"/>
              </a:ext>
            </a:extLst>
          </p:cNvPr>
          <p:cNvSpPr txBox="1"/>
          <p:nvPr/>
        </p:nvSpPr>
        <p:spPr>
          <a:xfrm>
            <a:off x="3817258" y="2085575"/>
            <a:ext cx="4557484" cy="77098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3600" b="1" spc="300" dirty="0">
                <a:gradFill flip="none" rotWithShape="1">
                  <a:gsLst>
                    <a:gs pos="20000">
                      <a:srgbClr val="FC395B"/>
                    </a:gs>
                    <a:gs pos="84000">
                      <a:srgbClr val="63EBE1"/>
                    </a:gs>
                  </a:gsLst>
                  <a:lin ang="0" scaled="1"/>
                  <a:tileRect/>
                </a:gradFill>
                <a:cs typeface="+mn-ea"/>
                <a:sym typeface="+mn-lt"/>
              </a:rPr>
              <a:t>ABOUT ME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358E5CC4-5BFF-4895-BBB0-9964084B64A1}"/>
              </a:ext>
            </a:extLst>
          </p:cNvPr>
          <p:cNvSpPr txBox="1"/>
          <p:nvPr/>
        </p:nvSpPr>
        <p:spPr>
          <a:xfrm>
            <a:off x="2264229" y="3941200"/>
            <a:ext cx="7691908" cy="62517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30000"/>
              </a:lnSpc>
            </a:pP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Click here to add text content, such as keywords, some brief introductions, </a:t>
            </a:r>
            <a:r>
              <a:rPr lang="en-US" altLang="zh-CN" sz="1400" dirty="0" err="1">
                <a:solidFill>
                  <a:schemeClr val="bg1"/>
                </a:solidFill>
                <a:cs typeface="+mn-ea"/>
                <a:sym typeface="+mn-lt"/>
              </a:rPr>
              <a:t>etc.Click</a:t>
            </a:r>
            <a:r>
              <a:rPr lang="en-US" altLang="zh-CN" sz="1400" dirty="0">
                <a:solidFill>
                  <a:schemeClr val="bg1"/>
                </a:solidFill>
                <a:cs typeface="+mn-ea"/>
                <a:sym typeface="+mn-lt"/>
              </a:rPr>
              <a:t> here to add text content, such as keywords, some brief introductions, etc.</a:t>
            </a: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EA7B1A79-10CF-4B50-989C-FDFCCC55CDF5}"/>
              </a:ext>
            </a:extLst>
          </p:cNvPr>
          <p:cNvCxnSpPr>
            <a:cxnSpLocks/>
          </p:cNvCxnSpPr>
          <p:nvPr/>
        </p:nvCxnSpPr>
        <p:spPr>
          <a:xfrm>
            <a:off x="4100286" y="3635606"/>
            <a:ext cx="3991429" cy="0"/>
          </a:xfrm>
          <a:prstGeom prst="line">
            <a:avLst/>
          </a:prstGeom>
          <a:ln w="19050">
            <a:solidFill>
              <a:srgbClr val="E9C94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6">
            <a:extLst>
              <a:ext uri="{FF2B5EF4-FFF2-40B4-BE49-F238E27FC236}">
                <a16:creationId xmlns:a16="http://schemas.microsoft.com/office/drawing/2014/main" id="{48658C78-338D-46CC-9BD2-CAA71313937B}"/>
              </a:ext>
            </a:extLst>
          </p:cNvPr>
          <p:cNvSpPr/>
          <p:nvPr/>
        </p:nvSpPr>
        <p:spPr>
          <a:xfrm flipH="1">
            <a:off x="1055688" y="3114015"/>
            <a:ext cx="630852" cy="629971"/>
          </a:xfrm>
          <a:custGeom>
            <a:avLst/>
            <a:gdLst>
              <a:gd name="T0" fmla="*/ 5362 w 6291"/>
              <a:gd name="T1" fmla="*/ 3145 h 6291"/>
              <a:gd name="T2" fmla="*/ 5328 w 6291"/>
              <a:gd name="T3" fmla="*/ 3214 h 6291"/>
              <a:gd name="T4" fmla="*/ 3214 w 6291"/>
              <a:gd name="T5" fmla="*/ 4839 h 6291"/>
              <a:gd name="T6" fmla="*/ 3162 w 6291"/>
              <a:gd name="T7" fmla="*/ 4857 h 6291"/>
              <a:gd name="T8" fmla="*/ 3110 w 6291"/>
              <a:gd name="T9" fmla="*/ 4840 h 6291"/>
              <a:gd name="T10" fmla="*/ 3082 w 6291"/>
              <a:gd name="T11" fmla="*/ 4739 h 6291"/>
              <a:gd name="T12" fmla="*/ 3507 w 6291"/>
              <a:gd name="T13" fmla="*/ 3663 h 6291"/>
              <a:gd name="T14" fmla="*/ 1015 w 6291"/>
              <a:gd name="T15" fmla="*/ 3663 h 6291"/>
              <a:gd name="T16" fmla="*/ 929 w 6291"/>
              <a:gd name="T17" fmla="*/ 3577 h 6291"/>
              <a:gd name="T18" fmla="*/ 929 w 6291"/>
              <a:gd name="T19" fmla="*/ 2714 h 6291"/>
              <a:gd name="T20" fmla="*/ 1016 w 6291"/>
              <a:gd name="T21" fmla="*/ 2628 h 6291"/>
              <a:gd name="T22" fmla="*/ 3507 w 6291"/>
              <a:gd name="T23" fmla="*/ 2628 h 6291"/>
              <a:gd name="T24" fmla="*/ 3082 w 6291"/>
              <a:gd name="T25" fmla="*/ 1552 h 6291"/>
              <a:gd name="T26" fmla="*/ 3110 w 6291"/>
              <a:gd name="T27" fmla="*/ 1451 h 6291"/>
              <a:gd name="T28" fmla="*/ 3215 w 6291"/>
              <a:gd name="T29" fmla="*/ 1452 h 6291"/>
              <a:gd name="T30" fmla="*/ 5329 w 6291"/>
              <a:gd name="T31" fmla="*/ 3077 h 6291"/>
              <a:gd name="T32" fmla="*/ 5362 w 6291"/>
              <a:gd name="T33" fmla="*/ 3145 h 6291"/>
              <a:gd name="T34" fmla="*/ 6291 w 6291"/>
              <a:gd name="T35" fmla="*/ 3146 h 6291"/>
              <a:gd name="T36" fmla="*/ 3146 w 6291"/>
              <a:gd name="T37" fmla="*/ 6291 h 6291"/>
              <a:gd name="T38" fmla="*/ 0 w 6291"/>
              <a:gd name="T39" fmla="*/ 3146 h 6291"/>
              <a:gd name="T40" fmla="*/ 3146 w 6291"/>
              <a:gd name="T41" fmla="*/ 0 h 6291"/>
              <a:gd name="T42" fmla="*/ 6291 w 6291"/>
              <a:gd name="T43" fmla="*/ 3146 h 6291"/>
              <a:gd name="T44" fmla="*/ 5946 w 6291"/>
              <a:gd name="T45" fmla="*/ 3146 h 6291"/>
              <a:gd name="T46" fmla="*/ 3146 w 6291"/>
              <a:gd name="T47" fmla="*/ 345 h 6291"/>
              <a:gd name="T48" fmla="*/ 345 w 6291"/>
              <a:gd name="T49" fmla="*/ 3146 h 6291"/>
              <a:gd name="T50" fmla="*/ 3146 w 6291"/>
              <a:gd name="T51" fmla="*/ 5946 h 6291"/>
              <a:gd name="T52" fmla="*/ 5946 w 6291"/>
              <a:gd name="T53" fmla="*/ 3146 h 6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291" h="6291">
                <a:moveTo>
                  <a:pt x="5362" y="3145"/>
                </a:moveTo>
                <a:cubicBezTo>
                  <a:pt x="5362" y="3172"/>
                  <a:pt x="5350" y="3198"/>
                  <a:pt x="5328" y="3214"/>
                </a:cubicBezTo>
                <a:lnTo>
                  <a:pt x="3214" y="4839"/>
                </a:lnTo>
                <a:cubicBezTo>
                  <a:pt x="3199" y="4851"/>
                  <a:pt x="3180" y="4857"/>
                  <a:pt x="3162" y="4857"/>
                </a:cubicBezTo>
                <a:cubicBezTo>
                  <a:pt x="3144" y="4857"/>
                  <a:pt x="3125" y="4851"/>
                  <a:pt x="3110" y="4840"/>
                </a:cubicBezTo>
                <a:cubicBezTo>
                  <a:pt x="3079" y="4816"/>
                  <a:pt x="3067" y="4775"/>
                  <a:pt x="3082" y="4739"/>
                </a:cubicBezTo>
                <a:lnTo>
                  <a:pt x="3507" y="3663"/>
                </a:lnTo>
                <a:lnTo>
                  <a:pt x="1015" y="3663"/>
                </a:lnTo>
                <a:cubicBezTo>
                  <a:pt x="968" y="3663"/>
                  <a:pt x="929" y="3624"/>
                  <a:pt x="929" y="3577"/>
                </a:cubicBezTo>
                <a:lnTo>
                  <a:pt x="929" y="2714"/>
                </a:lnTo>
                <a:cubicBezTo>
                  <a:pt x="929" y="2667"/>
                  <a:pt x="968" y="2628"/>
                  <a:pt x="1016" y="2628"/>
                </a:cubicBezTo>
                <a:lnTo>
                  <a:pt x="3507" y="2628"/>
                </a:lnTo>
                <a:lnTo>
                  <a:pt x="3082" y="1552"/>
                </a:lnTo>
                <a:cubicBezTo>
                  <a:pt x="3068" y="1516"/>
                  <a:pt x="3079" y="1475"/>
                  <a:pt x="3110" y="1451"/>
                </a:cubicBezTo>
                <a:cubicBezTo>
                  <a:pt x="3141" y="1428"/>
                  <a:pt x="3184" y="1428"/>
                  <a:pt x="3215" y="1452"/>
                </a:cubicBezTo>
                <a:lnTo>
                  <a:pt x="5329" y="3077"/>
                </a:lnTo>
                <a:cubicBezTo>
                  <a:pt x="5350" y="3093"/>
                  <a:pt x="5362" y="3119"/>
                  <a:pt x="5362" y="3145"/>
                </a:cubicBezTo>
                <a:close/>
                <a:moveTo>
                  <a:pt x="6291" y="3146"/>
                </a:moveTo>
                <a:cubicBezTo>
                  <a:pt x="6291" y="4880"/>
                  <a:pt x="4880" y="6291"/>
                  <a:pt x="3146" y="6291"/>
                </a:cubicBezTo>
                <a:cubicBezTo>
                  <a:pt x="1411" y="6291"/>
                  <a:pt x="0" y="4880"/>
                  <a:pt x="0" y="3146"/>
                </a:cubicBezTo>
                <a:cubicBezTo>
                  <a:pt x="0" y="1411"/>
                  <a:pt x="1411" y="0"/>
                  <a:pt x="3146" y="0"/>
                </a:cubicBezTo>
                <a:cubicBezTo>
                  <a:pt x="4880" y="0"/>
                  <a:pt x="6291" y="1411"/>
                  <a:pt x="6291" y="3146"/>
                </a:cubicBezTo>
                <a:close/>
                <a:moveTo>
                  <a:pt x="5946" y="3146"/>
                </a:moveTo>
                <a:cubicBezTo>
                  <a:pt x="5946" y="1601"/>
                  <a:pt x="4690" y="345"/>
                  <a:pt x="3146" y="345"/>
                </a:cubicBezTo>
                <a:cubicBezTo>
                  <a:pt x="1601" y="345"/>
                  <a:pt x="345" y="1601"/>
                  <a:pt x="345" y="3146"/>
                </a:cubicBezTo>
                <a:cubicBezTo>
                  <a:pt x="345" y="4690"/>
                  <a:pt x="1601" y="5946"/>
                  <a:pt x="3146" y="5946"/>
                </a:cubicBezTo>
                <a:cubicBezTo>
                  <a:pt x="4690" y="5946"/>
                  <a:pt x="5946" y="4690"/>
                  <a:pt x="5946" y="3146"/>
                </a:cubicBezTo>
                <a:close/>
              </a:path>
            </a:pathLst>
          </a:custGeom>
          <a:solidFill>
            <a:srgbClr val="E9C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id="{92BE3639-5FC4-455D-8236-41D42F94F14D}"/>
              </a:ext>
            </a:extLst>
          </p:cNvPr>
          <p:cNvSpPr/>
          <p:nvPr/>
        </p:nvSpPr>
        <p:spPr>
          <a:xfrm>
            <a:off x="10468948" y="3114015"/>
            <a:ext cx="630852" cy="629971"/>
          </a:xfrm>
          <a:custGeom>
            <a:avLst/>
            <a:gdLst>
              <a:gd name="T0" fmla="*/ 5362 w 6291"/>
              <a:gd name="T1" fmla="*/ 3145 h 6291"/>
              <a:gd name="T2" fmla="*/ 5328 w 6291"/>
              <a:gd name="T3" fmla="*/ 3214 h 6291"/>
              <a:gd name="T4" fmla="*/ 3214 w 6291"/>
              <a:gd name="T5" fmla="*/ 4839 h 6291"/>
              <a:gd name="T6" fmla="*/ 3162 w 6291"/>
              <a:gd name="T7" fmla="*/ 4857 h 6291"/>
              <a:gd name="T8" fmla="*/ 3110 w 6291"/>
              <a:gd name="T9" fmla="*/ 4840 h 6291"/>
              <a:gd name="T10" fmla="*/ 3082 w 6291"/>
              <a:gd name="T11" fmla="*/ 4739 h 6291"/>
              <a:gd name="T12" fmla="*/ 3507 w 6291"/>
              <a:gd name="T13" fmla="*/ 3663 h 6291"/>
              <a:gd name="T14" fmla="*/ 1015 w 6291"/>
              <a:gd name="T15" fmla="*/ 3663 h 6291"/>
              <a:gd name="T16" fmla="*/ 929 w 6291"/>
              <a:gd name="T17" fmla="*/ 3577 h 6291"/>
              <a:gd name="T18" fmla="*/ 929 w 6291"/>
              <a:gd name="T19" fmla="*/ 2714 h 6291"/>
              <a:gd name="T20" fmla="*/ 1016 w 6291"/>
              <a:gd name="T21" fmla="*/ 2628 h 6291"/>
              <a:gd name="T22" fmla="*/ 3507 w 6291"/>
              <a:gd name="T23" fmla="*/ 2628 h 6291"/>
              <a:gd name="T24" fmla="*/ 3082 w 6291"/>
              <a:gd name="T25" fmla="*/ 1552 h 6291"/>
              <a:gd name="T26" fmla="*/ 3110 w 6291"/>
              <a:gd name="T27" fmla="*/ 1451 h 6291"/>
              <a:gd name="T28" fmla="*/ 3215 w 6291"/>
              <a:gd name="T29" fmla="*/ 1452 h 6291"/>
              <a:gd name="T30" fmla="*/ 5329 w 6291"/>
              <a:gd name="T31" fmla="*/ 3077 h 6291"/>
              <a:gd name="T32" fmla="*/ 5362 w 6291"/>
              <a:gd name="T33" fmla="*/ 3145 h 6291"/>
              <a:gd name="T34" fmla="*/ 6291 w 6291"/>
              <a:gd name="T35" fmla="*/ 3146 h 6291"/>
              <a:gd name="T36" fmla="*/ 3146 w 6291"/>
              <a:gd name="T37" fmla="*/ 6291 h 6291"/>
              <a:gd name="T38" fmla="*/ 0 w 6291"/>
              <a:gd name="T39" fmla="*/ 3146 h 6291"/>
              <a:gd name="T40" fmla="*/ 3146 w 6291"/>
              <a:gd name="T41" fmla="*/ 0 h 6291"/>
              <a:gd name="T42" fmla="*/ 6291 w 6291"/>
              <a:gd name="T43" fmla="*/ 3146 h 6291"/>
              <a:gd name="T44" fmla="*/ 5946 w 6291"/>
              <a:gd name="T45" fmla="*/ 3146 h 6291"/>
              <a:gd name="T46" fmla="*/ 3146 w 6291"/>
              <a:gd name="T47" fmla="*/ 345 h 6291"/>
              <a:gd name="T48" fmla="*/ 345 w 6291"/>
              <a:gd name="T49" fmla="*/ 3146 h 6291"/>
              <a:gd name="T50" fmla="*/ 3146 w 6291"/>
              <a:gd name="T51" fmla="*/ 5946 h 6291"/>
              <a:gd name="T52" fmla="*/ 5946 w 6291"/>
              <a:gd name="T53" fmla="*/ 3146 h 62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6291" h="6291">
                <a:moveTo>
                  <a:pt x="5362" y="3145"/>
                </a:moveTo>
                <a:cubicBezTo>
                  <a:pt x="5362" y="3172"/>
                  <a:pt x="5350" y="3198"/>
                  <a:pt x="5328" y="3214"/>
                </a:cubicBezTo>
                <a:lnTo>
                  <a:pt x="3214" y="4839"/>
                </a:lnTo>
                <a:cubicBezTo>
                  <a:pt x="3199" y="4851"/>
                  <a:pt x="3180" y="4857"/>
                  <a:pt x="3162" y="4857"/>
                </a:cubicBezTo>
                <a:cubicBezTo>
                  <a:pt x="3144" y="4857"/>
                  <a:pt x="3125" y="4851"/>
                  <a:pt x="3110" y="4840"/>
                </a:cubicBezTo>
                <a:cubicBezTo>
                  <a:pt x="3079" y="4816"/>
                  <a:pt x="3067" y="4775"/>
                  <a:pt x="3082" y="4739"/>
                </a:cubicBezTo>
                <a:lnTo>
                  <a:pt x="3507" y="3663"/>
                </a:lnTo>
                <a:lnTo>
                  <a:pt x="1015" y="3663"/>
                </a:lnTo>
                <a:cubicBezTo>
                  <a:pt x="968" y="3663"/>
                  <a:pt x="929" y="3624"/>
                  <a:pt x="929" y="3577"/>
                </a:cubicBezTo>
                <a:lnTo>
                  <a:pt x="929" y="2714"/>
                </a:lnTo>
                <a:cubicBezTo>
                  <a:pt x="929" y="2667"/>
                  <a:pt x="968" y="2628"/>
                  <a:pt x="1016" y="2628"/>
                </a:cubicBezTo>
                <a:lnTo>
                  <a:pt x="3507" y="2628"/>
                </a:lnTo>
                <a:lnTo>
                  <a:pt x="3082" y="1552"/>
                </a:lnTo>
                <a:cubicBezTo>
                  <a:pt x="3068" y="1516"/>
                  <a:pt x="3079" y="1475"/>
                  <a:pt x="3110" y="1451"/>
                </a:cubicBezTo>
                <a:cubicBezTo>
                  <a:pt x="3141" y="1428"/>
                  <a:pt x="3184" y="1428"/>
                  <a:pt x="3215" y="1452"/>
                </a:cubicBezTo>
                <a:lnTo>
                  <a:pt x="5329" y="3077"/>
                </a:lnTo>
                <a:cubicBezTo>
                  <a:pt x="5350" y="3093"/>
                  <a:pt x="5362" y="3119"/>
                  <a:pt x="5362" y="3145"/>
                </a:cubicBezTo>
                <a:close/>
                <a:moveTo>
                  <a:pt x="6291" y="3146"/>
                </a:moveTo>
                <a:cubicBezTo>
                  <a:pt x="6291" y="4880"/>
                  <a:pt x="4880" y="6291"/>
                  <a:pt x="3146" y="6291"/>
                </a:cubicBezTo>
                <a:cubicBezTo>
                  <a:pt x="1411" y="6291"/>
                  <a:pt x="0" y="4880"/>
                  <a:pt x="0" y="3146"/>
                </a:cubicBezTo>
                <a:cubicBezTo>
                  <a:pt x="0" y="1411"/>
                  <a:pt x="1411" y="0"/>
                  <a:pt x="3146" y="0"/>
                </a:cubicBezTo>
                <a:cubicBezTo>
                  <a:pt x="4880" y="0"/>
                  <a:pt x="6291" y="1411"/>
                  <a:pt x="6291" y="3146"/>
                </a:cubicBezTo>
                <a:close/>
                <a:moveTo>
                  <a:pt x="5946" y="3146"/>
                </a:moveTo>
                <a:cubicBezTo>
                  <a:pt x="5946" y="1601"/>
                  <a:pt x="4690" y="345"/>
                  <a:pt x="3146" y="345"/>
                </a:cubicBezTo>
                <a:cubicBezTo>
                  <a:pt x="1601" y="345"/>
                  <a:pt x="345" y="1601"/>
                  <a:pt x="345" y="3146"/>
                </a:cubicBezTo>
                <a:cubicBezTo>
                  <a:pt x="345" y="4690"/>
                  <a:pt x="1601" y="5946"/>
                  <a:pt x="3146" y="5946"/>
                </a:cubicBezTo>
                <a:cubicBezTo>
                  <a:pt x="4690" y="5946"/>
                  <a:pt x="5946" y="4690"/>
                  <a:pt x="5946" y="3146"/>
                </a:cubicBezTo>
                <a:close/>
              </a:path>
            </a:pathLst>
          </a:custGeom>
          <a:solidFill>
            <a:srgbClr val="E9C94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98181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0">
        <p:random/>
      </p:transition>
    </mc:Choice>
    <mc:Fallback xmlns="" xmlns:a16="http://schemas.microsoft.com/office/drawing/2014/main"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12" grpId="0" animBg="1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CORM_RATE_SLIDES" val="0"/>
  <p:tag name="ISPRING_SCORM_PASSING_SCORE" val="0.000000"/>
  <p:tag name="ISPRING_ULTRA_SCORM_COURSE_ID" val="C16363A5-A571-4434-A5BF-4CB6D50C556D"/>
  <p:tag name="ISPRINGONLINEFOLDERID" val="0"/>
  <p:tag name="ISPRINGONLINEFOLDERPATH" val="Content List"/>
  <p:tag name="ISPRINGCLOUDFOLDERID" val="0"/>
  <p:tag name="ISPRINGCLOUDFOLDERPATH" val="Repository"/>
  <p:tag name="ISPRING_OUTPUT_FOLDER" val="C:\Users\Administrator\Desktop\7月作品\11"/>
  <p:tag name="ISPRING_PRESENTATION_TITLE" val="创意自我介绍求职简历PPT模板"/>
  <p:tag name="ISPRING_SCORM_RATE_QUIZZES" val="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heme/theme1.xml><?xml version="1.0" encoding="utf-8"?>
<a:theme xmlns:a="http://schemas.openxmlformats.org/drawingml/2006/main" name="第一PPT，www.1ppt.com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al4qod23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1350</Words>
  <Application>Microsoft Office PowerPoint</Application>
  <PresentationFormat>宽屏</PresentationFormat>
  <Paragraphs>189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25</vt:i4>
      </vt:variant>
    </vt:vector>
  </HeadingPairs>
  <TitlesOfParts>
    <vt:vector size="31" baseType="lpstr">
      <vt:lpstr>等线</vt:lpstr>
      <vt:lpstr>微软雅黑</vt:lpstr>
      <vt:lpstr>Arial</vt:lpstr>
      <vt:lpstr>Calibri</vt:lpstr>
      <vt:lpstr>第一PPT，www.1ppt.com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templates</dc:title>
  <dc:creator/>
  <cp:keywords>www.freeppt7.com</cp:keywords>
  <dc:description>www.freeppt7.com</dc:description>
  <cp:lastModifiedBy/>
  <cp:revision>1</cp:revision>
  <dcterms:created xsi:type="dcterms:W3CDTF">2019-07-08T09:45:04Z</dcterms:created>
  <dcterms:modified xsi:type="dcterms:W3CDTF">2022-06-12T09:59:12Z</dcterms:modified>
</cp:coreProperties>
</file>