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31"/>
  </p:notesMasterIdLst>
  <p:handoutMasterIdLst>
    <p:handoutMasterId r:id="rId32"/>
  </p:handoutMasterIdLst>
  <p:sldIdLst>
    <p:sldId id="409" r:id="rId3"/>
    <p:sldId id="448" r:id="rId4"/>
    <p:sldId id="410" r:id="rId5"/>
    <p:sldId id="412" r:id="rId6"/>
    <p:sldId id="414" r:id="rId7"/>
    <p:sldId id="413" r:id="rId8"/>
    <p:sldId id="434" r:id="rId9"/>
    <p:sldId id="416" r:id="rId10"/>
    <p:sldId id="420" r:id="rId11"/>
    <p:sldId id="415" r:id="rId12"/>
    <p:sldId id="417" r:id="rId13"/>
    <p:sldId id="418" r:id="rId14"/>
    <p:sldId id="419" r:id="rId15"/>
    <p:sldId id="423" r:id="rId16"/>
    <p:sldId id="424" r:id="rId17"/>
    <p:sldId id="422" r:id="rId18"/>
    <p:sldId id="430" r:id="rId19"/>
    <p:sldId id="427" r:id="rId20"/>
    <p:sldId id="421" r:id="rId21"/>
    <p:sldId id="428" r:id="rId22"/>
    <p:sldId id="429" r:id="rId23"/>
    <p:sldId id="426" r:id="rId24"/>
    <p:sldId id="431" r:id="rId25"/>
    <p:sldId id="432" r:id="rId26"/>
    <p:sldId id="1774" r:id="rId27"/>
    <p:sldId id="304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D6FF6"/>
    <a:srgbClr val="AF68C7"/>
    <a:srgbClr val="D9C2E7"/>
    <a:srgbClr val="8866FD"/>
    <a:srgbClr val="F4E2FF"/>
    <a:srgbClr val="DEABFE"/>
    <a:srgbClr val="5475F8"/>
    <a:srgbClr val="665CF8"/>
    <a:srgbClr val="BC4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60"/>
      </p:cViewPr>
      <p:guideLst>
        <p:guide orient="horz" pos="2294"/>
        <p:guide pos="37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2022/6/14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8539141"/>
      </p:ext>
    </p:extLst>
  </p:cSld>
  <p:clrMapOvr>
    <a:masterClrMapping/>
  </p:clrMapOvr>
  <p:transition advTm="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7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38775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8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21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0098219"/>
      </p:ext>
    </p:extLst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9713094"/>
      </p:ext>
    </p:extLst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6352465"/>
      </p:ext>
    </p:extLst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3243861"/>
      </p:ext>
    </p:extLst>
  </p:cSld>
  <p:clrMapOvr>
    <a:masterClrMapping/>
  </p:clrMapOvr>
  <p:transition advTm="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3375649"/>
      </p:ext>
    </p:extLst>
  </p:cSld>
  <p:clrMapOvr>
    <a:masterClrMapping/>
  </p:clrMapOvr>
  <p:transition advTm="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2322141"/>
      </p:ext>
    </p:extLst>
  </p:cSld>
  <p:clrMapOvr>
    <a:masterClrMapping/>
  </p:clrMapOvr>
  <p:transition advTm="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5104" y="655177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575348"/>
      </p:ext>
    </p:extLst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3" r:id="rId11"/>
    <p:sldLayoutId id="2147483664" r:id="rId12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5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图形"/>
          <p:cNvGrpSpPr/>
          <p:nvPr/>
        </p:nvGrpSpPr>
        <p:grpSpPr>
          <a:xfrm>
            <a:off x="0" y="0"/>
            <a:ext cx="12214225" cy="6858000"/>
            <a:chOff x="0" y="0"/>
            <a:chExt cx="19235" cy="10800"/>
          </a:xfrm>
        </p:grpSpPr>
        <p:pic>
          <p:nvPicPr>
            <p:cNvPr id="2" name="图形" descr="E:\006包图网\素材\创意艺术渐变\5f78400wed43dfc.png5f78400wed43dfc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199" cy="10801"/>
            </a:xfrm>
            <a:prstGeom prst="rect">
              <a:avLst/>
            </a:prstGeom>
          </p:spPr>
        </p:pic>
        <p:pic>
          <p:nvPicPr>
            <p:cNvPr id="4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pic>
        <p:nvPicPr>
          <p:cNvPr id="8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205" y="5321300"/>
            <a:ext cx="3492500" cy="977900"/>
          </a:xfrm>
          <a:prstGeom prst="rect">
            <a:avLst/>
          </a:prstGeom>
        </p:spPr>
      </p:pic>
      <p:grpSp>
        <p:nvGrpSpPr>
          <p:cNvPr id="48" name="图形"/>
          <p:cNvGrpSpPr/>
          <p:nvPr/>
        </p:nvGrpSpPr>
        <p:grpSpPr>
          <a:xfrm>
            <a:off x="5687695" y="4013200"/>
            <a:ext cx="4352925" cy="374015"/>
            <a:chOff x="8957" y="6320"/>
            <a:chExt cx="6855" cy="589"/>
          </a:xfrm>
        </p:grpSpPr>
        <p:sp>
          <p:nvSpPr>
            <p:cNvPr id="55" name="图形"/>
            <p:cNvSpPr txBox="1"/>
            <p:nvPr/>
          </p:nvSpPr>
          <p:spPr>
            <a:xfrm>
              <a:off x="9486" y="6344"/>
              <a:ext cx="3339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BC4DFC">
                        <a:alpha val="88000"/>
                      </a:srgbClr>
                    </a:outerShdw>
                  </a:effectLst>
                  <a:cs typeface="+mn-ea"/>
                  <a:sym typeface="+mn-lt"/>
                </a:rPr>
                <a:t>Report –jpppt.com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88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图形"/>
            <p:cNvSpPr/>
            <p:nvPr/>
          </p:nvSpPr>
          <p:spPr>
            <a:xfrm>
              <a:off x="12738" y="6361"/>
              <a:ext cx="548" cy="548"/>
            </a:xfrm>
            <a:prstGeom prst="ellipse">
              <a:avLst/>
            </a:prstGeom>
            <a:gradFill>
              <a:gsLst>
                <a:gs pos="0">
                  <a:srgbClr val="6B27F9"/>
                </a:gs>
                <a:gs pos="100000">
                  <a:srgbClr val="BC4DF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图形"/>
            <p:cNvGrpSpPr/>
            <p:nvPr/>
          </p:nvGrpSpPr>
          <p:grpSpPr>
            <a:xfrm>
              <a:off x="12815" y="6515"/>
              <a:ext cx="384" cy="255"/>
              <a:chOff x="2751138" y="4071938"/>
              <a:chExt cx="1558925" cy="1158875"/>
            </a:xfrm>
            <a:solidFill>
              <a:schemeClr val="bg1"/>
            </a:solidFill>
          </p:grpSpPr>
          <p:sp>
            <p:nvSpPr>
              <p:cNvPr id="63" name="图形"/>
              <p:cNvSpPr/>
              <p:nvPr/>
            </p:nvSpPr>
            <p:spPr bwMode="auto">
              <a:xfrm>
                <a:off x="3770313" y="4562475"/>
                <a:ext cx="539750" cy="477838"/>
              </a:xfrm>
              <a:custGeom>
                <a:avLst/>
                <a:gdLst>
                  <a:gd name="T0" fmla="*/ 255 w 340"/>
                  <a:gd name="T1" fmla="*/ 0 h 301"/>
                  <a:gd name="T2" fmla="*/ 136 w 340"/>
                  <a:gd name="T3" fmla="*/ 99 h 301"/>
                  <a:gd name="T4" fmla="*/ 28 w 340"/>
                  <a:gd name="T5" fmla="*/ 8 h 301"/>
                  <a:gd name="T6" fmla="*/ 28 w 340"/>
                  <a:gd name="T7" fmla="*/ 8 h 301"/>
                  <a:gd name="T8" fmla="*/ 14 w 340"/>
                  <a:gd name="T9" fmla="*/ 31 h 301"/>
                  <a:gd name="T10" fmla="*/ 0 w 340"/>
                  <a:gd name="T11" fmla="*/ 50 h 301"/>
                  <a:gd name="T12" fmla="*/ 0 w 340"/>
                  <a:gd name="T13" fmla="*/ 50 h 301"/>
                  <a:gd name="T14" fmla="*/ 24 w 340"/>
                  <a:gd name="T15" fmla="*/ 70 h 301"/>
                  <a:gd name="T16" fmla="*/ 47 w 340"/>
                  <a:gd name="T17" fmla="*/ 95 h 301"/>
                  <a:gd name="T18" fmla="*/ 68 w 340"/>
                  <a:gd name="T19" fmla="*/ 122 h 301"/>
                  <a:gd name="T20" fmla="*/ 84 w 340"/>
                  <a:gd name="T21" fmla="*/ 149 h 301"/>
                  <a:gd name="T22" fmla="*/ 99 w 340"/>
                  <a:gd name="T23" fmla="*/ 180 h 301"/>
                  <a:gd name="T24" fmla="*/ 109 w 340"/>
                  <a:gd name="T25" fmla="*/ 213 h 301"/>
                  <a:gd name="T26" fmla="*/ 115 w 340"/>
                  <a:gd name="T27" fmla="*/ 248 h 301"/>
                  <a:gd name="T28" fmla="*/ 117 w 340"/>
                  <a:gd name="T29" fmla="*/ 283 h 301"/>
                  <a:gd name="T30" fmla="*/ 117 w 340"/>
                  <a:gd name="T31" fmla="*/ 283 h 301"/>
                  <a:gd name="T32" fmla="*/ 115 w 340"/>
                  <a:gd name="T33" fmla="*/ 301 h 301"/>
                  <a:gd name="T34" fmla="*/ 115 w 340"/>
                  <a:gd name="T35" fmla="*/ 301 h 301"/>
                  <a:gd name="T36" fmla="*/ 136 w 340"/>
                  <a:gd name="T37" fmla="*/ 301 h 301"/>
                  <a:gd name="T38" fmla="*/ 136 w 340"/>
                  <a:gd name="T39" fmla="*/ 301 h 301"/>
                  <a:gd name="T40" fmla="*/ 167 w 340"/>
                  <a:gd name="T41" fmla="*/ 299 h 301"/>
                  <a:gd name="T42" fmla="*/ 200 w 340"/>
                  <a:gd name="T43" fmla="*/ 293 h 301"/>
                  <a:gd name="T44" fmla="*/ 233 w 340"/>
                  <a:gd name="T45" fmla="*/ 285 h 301"/>
                  <a:gd name="T46" fmla="*/ 266 w 340"/>
                  <a:gd name="T47" fmla="*/ 270 h 301"/>
                  <a:gd name="T48" fmla="*/ 282 w 340"/>
                  <a:gd name="T49" fmla="*/ 262 h 301"/>
                  <a:gd name="T50" fmla="*/ 295 w 340"/>
                  <a:gd name="T51" fmla="*/ 252 h 301"/>
                  <a:gd name="T52" fmla="*/ 307 w 340"/>
                  <a:gd name="T53" fmla="*/ 242 h 301"/>
                  <a:gd name="T54" fmla="*/ 319 w 340"/>
                  <a:gd name="T55" fmla="*/ 229 h 301"/>
                  <a:gd name="T56" fmla="*/ 328 w 340"/>
                  <a:gd name="T57" fmla="*/ 217 h 301"/>
                  <a:gd name="T58" fmla="*/ 334 w 340"/>
                  <a:gd name="T59" fmla="*/ 204 h 301"/>
                  <a:gd name="T60" fmla="*/ 338 w 340"/>
                  <a:gd name="T61" fmla="*/ 190 h 301"/>
                  <a:gd name="T62" fmla="*/ 340 w 340"/>
                  <a:gd name="T63" fmla="*/ 176 h 301"/>
                  <a:gd name="T64" fmla="*/ 340 w 340"/>
                  <a:gd name="T65" fmla="*/ 176 h 301"/>
                  <a:gd name="T66" fmla="*/ 338 w 340"/>
                  <a:gd name="T67" fmla="*/ 149 h 301"/>
                  <a:gd name="T68" fmla="*/ 334 w 340"/>
                  <a:gd name="T69" fmla="*/ 122 h 301"/>
                  <a:gd name="T70" fmla="*/ 328 w 340"/>
                  <a:gd name="T71" fmla="*/ 97 h 301"/>
                  <a:gd name="T72" fmla="*/ 317 w 340"/>
                  <a:gd name="T73" fmla="*/ 74 h 301"/>
                  <a:gd name="T74" fmla="*/ 305 w 340"/>
                  <a:gd name="T75" fmla="*/ 54 h 301"/>
                  <a:gd name="T76" fmla="*/ 290 w 340"/>
                  <a:gd name="T77" fmla="*/ 33 h 301"/>
                  <a:gd name="T78" fmla="*/ 274 w 340"/>
                  <a:gd name="T79" fmla="*/ 15 h 301"/>
                  <a:gd name="T80" fmla="*/ 255 w 340"/>
                  <a:gd name="T81" fmla="*/ 0 h 301"/>
                  <a:gd name="T82" fmla="*/ 255 w 340"/>
                  <a:gd name="T8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301">
                    <a:moveTo>
                      <a:pt x="255" y="0"/>
                    </a:moveTo>
                    <a:lnTo>
                      <a:pt x="136" y="9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4" y="3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4" y="70"/>
                    </a:lnTo>
                    <a:lnTo>
                      <a:pt x="47" y="95"/>
                    </a:lnTo>
                    <a:lnTo>
                      <a:pt x="68" y="122"/>
                    </a:lnTo>
                    <a:lnTo>
                      <a:pt x="84" y="149"/>
                    </a:lnTo>
                    <a:lnTo>
                      <a:pt x="99" y="180"/>
                    </a:lnTo>
                    <a:lnTo>
                      <a:pt x="109" y="213"/>
                    </a:lnTo>
                    <a:lnTo>
                      <a:pt x="115" y="248"/>
                    </a:lnTo>
                    <a:lnTo>
                      <a:pt x="117" y="283"/>
                    </a:lnTo>
                    <a:lnTo>
                      <a:pt x="117" y="283"/>
                    </a:lnTo>
                    <a:lnTo>
                      <a:pt x="115" y="301"/>
                    </a:lnTo>
                    <a:lnTo>
                      <a:pt x="115" y="301"/>
                    </a:lnTo>
                    <a:lnTo>
                      <a:pt x="136" y="301"/>
                    </a:lnTo>
                    <a:lnTo>
                      <a:pt x="136" y="301"/>
                    </a:lnTo>
                    <a:lnTo>
                      <a:pt x="167" y="299"/>
                    </a:lnTo>
                    <a:lnTo>
                      <a:pt x="200" y="293"/>
                    </a:lnTo>
                    <a:lnTo>
                      <a:pt x="233" y="285"/>
                    </a:lnTo>
                    <a:lnTo>
                      <a:pt x="266" y="270"/>
                    </a:lnTo>
                    <a:lnTo>
                      <a:pt x="282" y="262"/>
                    </a:lnTo>
                    <a:lnTo>
                      <a:pt x="295" y="252"/>
                    </a:lnTo>
                    <a:lnTo>
                      <a:pt x="307" y="242"/>
                    </a:lnTo>
                    <a:lnTo>
                      <a:pt x="319" y="229"/>
                    </a:lnTo>
                    <a:lnTo>
                      <a:pt x="328" y="217"/>
                    </a:lnTo>
                    <a:lnTo>
                      <a:pt x="334" y="204"/>
                    </a:lnTo>
                    <a:lnTo>
                      <a:pt x="338" y="190"/>
                    </a:lnTo>
                    <a:lnTo>
                      <a:pt x="340" y="176"/>
                    </a:lnTo>
                    <a:lnTo>
                      <a:pt x="340" y="176"/>
                    </a:lnTo>
                    <a:lnTo>
                      <a:pt x="338" y="149"/>
                    </a:lnTo>
                    <a:lnTo>
                      <a:pt x="334" y="122"/>
                    </a:lnTo>
                    <a:lnTo>
                      <a:pt x="328" y="97"/>
                    </a:lnTo>
                    <a:lnTo>
                      <a:pt x="317" y="74"/>
                    </a:lnTo>
                    <a:lnTo>
                      <a:pt x="305" y="54"/>
                    </a:lnTo>
                    <a:lnTo>
                      <a:pt x="290" y="33"/>
                    </a:lnTo>
                    <a:lnTo>
                      <a:pt x="274" y="15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图形"/>
              <p:cNvSpPr/>
              <p:nvPr/>
            </p:nvSpPr>
            <p:spPr bwMode="auto">
              <a:xfrm>
                <a:off x="3773488" y="4071938"/>
                <a:ext cx="441325" cy="450850"/>
              </a:xfrm>
              <a:custGeom>
                <a:avLst/>
                <a:gdLst>
                  <a:gd name="T0" fmla="*/ 49 w 278"/>
                  <a:gd name="T1" fmla="*/ 225 h 284"/>
                  <a:gd name="T2" fmla="*/ 49 w 278"/>
                  <a:gd name="T3" fmla="*/ 225 h 284"/>
                  <a:gd name="T4" fmla="*/ 49 w 278"/>
                  <a:gd name="T5" fmla="*/ 239 h 284"/>
                  <a:gd name="T6" fmla="*/ 47 w 278"/>
                  <a:gd name="T7" fmla="*/ 255 h 284"/>
                  <a:gd name="T8" fmla="*/ 47 w 278"/>
                  <a:gd name="T9" fmla="*/ 255 h 284"/>
                  <a:gd name="T10" fmla="*/ 66 w 278"/>
                  <a:gd name="T11" fmla="*/ 268 h 284"/>
                  <a:gd name="T12" fmla="*/ 88 w 278"/>
                  <a:gd name="T13" fmla="*/ 276 h 284"/>
                  <a:gd name="T14" fmla="*/ 111 w 278"/>
                  <a:gd name="T15" fmla="*/ 282 h 284"/>
                  <a:gd name="T16" fmla="*/ 134 w 278"/>
                  <a:gd name="T17" fmla="*/ 284 h 284"/>
                  <a:gd name="T18" fmla="*/ 134 w 278"/>
                  <a:gd name="T19" fmla="*/ 284 h 284"/>
                  <a:gd name="T20" fmla="*/ 148 w 278"/>
                  <a:gd name="T21" fmla="*/ 284 h 284"/>
                  <a:gd name="T22" fmla="*/ 163 w 278"/>
                  <a:gd name="T23" fmla="*/ 282 h 284"/>
                  <a:gd name="T24" fmla="*/ 177 w 278"/>
                  <a:gd name="T25" fmla="*/ 278 h 284"/>
                  <a:gd name="T26" fmla="*/ 189 w 278"/>
                  <a:gd name="T27" fmla="*/ 274 h 284"/>
                  <a:gd name="T28" fmla="*/ 202 w 278"/>
                  <a:gd name="T29" fmla="*/ 268 h 284"/>
                  <a:gd name="T30" fmla="*/ 214 w 278"/>
                  <a:gd name="T31" fmla="*/ 260 h 284"/>
                  <a:gd name="T32" fmla="*/ 224 w 278"/>
                  <a:gd name="T33" fmla="*/ 251 h 284"/>
                  <a:gd name="T34" fmla="*/ 235 w 278"/>
                  <a:gd name="T35" fmla="*/ 243 h 284"/>
                  <a:gd name="T36" fmla="*/ 245 w 278"/>
                  <a:gd name="T37" fmla="*/ 233 h 284"/>
                  <a:gd name="T38" fmla="*/ 253 w 278"/>
                  <a:gd name="T39" fmla="*/ 222 h 284"/>
                  <a:gd name="T40" fmla="*/ 260 w 278"/>
                  <a:gd name="T41" fmla="*/ 210 h 284"/>
                  <a:gd name="T42" fmla="*/ 266 w 278"/>
                  <a:gd name="T43" fmla="*/ 198 h 284"/>
                  <a:gd name="T44" fmla="*/ 272 w 278"/>
                  <a:gd name="T45" fmla="*/ 185 h 284"/>
                  <a:gd name="T46" fmla="*/ 274 w 278"/>
                  <a:gd name="T47" fmla="*/ 171 h 284"/>
                  <a:gd name="T48" fmla="*/ 276 w 278"/>
                  <a:gd name="T49" fmla="*/ 156 h 284"/>
                  <a:gd name="T50" fmla="*/ 278 w 278"/>
                  <a:gd name="T51" fmla="*/ 142 h 284"/>
                  <a:gd name="T52" fmla="*/ 278 w 278"/>
                  <a:gd name="T53" fmla="*/ 142 h 284"/>
                  <a:gd name="T54" fmla="*/ 276 w 278"/>
                  <a:gd name="T55" fmla="*/ 128 h 284"/>
                  <a:gd name="T56" fmla="*/ 274 w 278"/>
                  <a:gd name="T57" fmla="*/ 113 h 284"/>
                  <a:gd name="T58" fmla="*/ 272 w 278"/>
                  <a:gd name="T59" fmla="*/ 99 h 284"/>
                  <a:gd name="T60" fmla="*/ 266 w 278"/>
                  <a:gd name="T61" fmla="*/ 86 h 284"/>
                  <a:gd name="T62" fmla="*/ 260 w 278"/>
                  <a:gd name="T63" fmla="*/ 74 h 284"/>
                  <a:gd name="T64" fmla="*/ 253 w 278"/>
                  <a:gd name="T65" fmla="*/ 62 h 284"/>
                  <a:gd name="T66" fmla="*/ 245 w 278"/>
                  <a:gd name="T67" fmla="*/ 51 h 284"/>
                  <a:gd name="T68" fmla="*/ 235 w 278"/>
                  <a:gd name="T69" fmla="*/ 41 h 284"/>
                  <a:gd name="T70" fmla="*/ 224 w 278"/>
                  <a:gd name="T71" fmla="*/ 31 h 284"/>
                  <a:gd name="T72" fmla="*/ 214 w 278"/>
                  <a:gd name="T73" fmla="*/ 22 h 284"/>
                  <a:gd name="T74" fmla="*/ 202 w 278"/>
                  <a:gd name="T75" fmla="*/ 16 h 284"/>
                  <a:gd name="T76" fmla="*/ 189 w 278"/>
                  <a:gd name="T77" fmla="*/ 10 h 284"/>
                  <a:gd name="T78" fmla="*/ 177 w 278"/>
                  <a:gd name="T79" fmla="*/ 6 h 284"/>
                  <a:gd name="T80" fmla="*/ 163 w 278"/>
                  <a:gd name="T81" fmla="*/ 2 h 284"/>
                  <a:gd name="T82" fmla="*/ 148 w 278"/>
                  <a:gd name="T83" fmla="*/ 0 h 284"/>
                  <a:gd name="T84" fmla="*/ 134 w 278"/>
                  <a:gd name="T85" fmla="*/ 0 h 284"/>
                  <a:gd name="T86" fmla="*/ 134 w 278"/>
                  <a:gd name="T87" fmla="*/ 0 h 284"/>
                  <a:gd name="T88" fmla="*/ 111 w 278"/>
                  <a:gd name="T89" fmla="*/ 0 h 284"/>
                  <a:gd name="T90" fmla="*/ 90 w 278"/>
                  <a:gd name="T91" fmla="*/ 6 h 284"/>
                  <a:gd name="T92" fmla="*/ 70 w 278"/>
                  <a:gd name="T93" fmla="*/ 14 h 284"/>
                  <a:gd name="T94" fmla="*/ 51 w 278"/>
                  <a:gd name="T95" fmla="*/ 24 h 284"/>
                  <a:gd name="T96" fmla="*/ 35 w 278"/>
                  <a:gd name="T97" fmla="*/ 39 h 284"/>
                  <a:gd name="T98" fmla="*/ 20 w 278"/>
                  <a:gd name="T99" fmla="*/ 55 h 284"/>
                  <a:gd name="T100" fmla="*/ 10 w 278"/>
                  <a:gd name="T101" fmla="*/ 72 h 284"/>
                  <a:gd name="T102" fmla="*/ 0 w 278"/>
                  <a:gd name="T103" fmla="*/ 92 h 284"/>
                  <a:gd name="T104" fmla="*/ 0 w 278"/>
                  <a:gd name="T105" fmla="*/ 92 h 284"/>
                  <a:gd name="T106" fmla="*/ 12 w 278"/>
                  <a:gd name="T107" fmla="*/ 107 h 284"/>
                  <a:gd name="T108" fmla="*/ 20 w 278"/>
                  <a:gd name="T109" fmla="*/ 121 h 284"/>
                  <a:gd name="T110" fmla="*/ 28 w 278"/>
                  <a:gd name="T111" fmla="*/ 136 h 284"/>
                  <a:gd name="T112" fmla="*/ 37 w 278"/>
                  <a:gd name="T113" fmla="*/ 152 h 284"/>
                  <a:gd name="T114" fmla="*/ 43 w 278"/>
                  <a:gd name="T115" fmla="*/ 169 h 284"/>
                  <a:gd name="T116" fmla="*/ 47 w 278"/>
                  <a:gd name="T117" fmla="*/ 187 h 284"/>
                  <a:gd name="T118" fmla="*/ 49 w 278"/>
                  <a:gd name="T119" fmla="*/ 206 h 284"/>
                  <a:gd name="T120" fmla="*/ 49 w 278"/>
                  <a:gd name="T121" fmla="*/ 225 h 284"/>
                  <a:gd name="T122" fmla="*/ 49 w 278"/>
                  <a:gd name="T123" fmla="*/ 2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" h="284">
                    <a:moveTo>
                      <a:pt x="49" y="225"/>
                    </a:moveTo>
                    <a:lnTo>
                      <a:pt x="49" y="225"/>
                    </a:lnTo>
                    <a:lnTo>
                      <a:pt x="49" y="239"/>
                    </a:lnTo>
                    <a:lnTo>
                      <a:pt x="47" y="255"/>
                    </a:lnTo>
                    <a:lnTo>
                      <a:pt x="47" y="255"/>
                    </a:lnTo>
                    <a:lnTo>
                      <a:pt x="66" y="268"/>
                    </a:lnTo>
                    <a:lnTo>
                      <a:pt x="88" y="276"/>
                    </a:lnTo>
                    <a:lnTo>
                      <a:pt x="111" y="282"/>
                    </a:lnTo>
                    <a:lnTo>
                      <a:pt x="134" y="284"/>
                    </a:lnTo>
                    <a:lnTo>
                      <a:pt x="134" y="284"/>
                    </a:lnTo>
                    <a:lnTo>
                      <a:pt x="148" y="284"/>
                    </a:lnTo>
                    <a:lnTo>
                      <a:pt x="163" y="282"/>
                    </a:lnTo>
                    <a:lnTo>
                      <a:pt x="177" y="278"/>
                    </a:lnTo>
                    <a:lnTo>
                      <a:pt x="189" y="274"/>
                    </a:lnTo>
                    <a:lnTo>
                      <a:pt x="202" y="268"/>
                    </a:lnTo>
                    <a:lnTo>
                      <a:pt x="214" y="260"/>
                    </a:lnTo>
                    <a:lnTo>
                      <a:pt x="224" y="251"/>
                    </a:lnTo>
                    <a:lnTo>
                      <a:pt x="235" y="243"/>
                    </a:lnTo>
                    <a:lnTo>
                      <a:pt x="245" y="233"/>
                    </a:lnTo>
                    <a:lnTo>
                      <a:pt x="253" y="222"/>
                    </a:lnTo>
                    <a:lnTo>
                      <a:pt x="260" y="210"/>
                    </a:lnTo>
                    <a:lnTo>
                      <a:pt x="266" y="198"/>
                    </a:lnTo>
                    <a:lnTo>
                      <a:pt x="272" y="185"/>
                    </a:lnTo>
                    <a:lnTo>
                      <a:pt x="274" y="171"/>
                    </a:lnTo>
                    <a:lnTo>
                      <a:pt x="276" y="156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76" y="128"/>
                    </a:lnTo>
                    <a:lnTo>
                      <a:pt x="274" y="113"/>
                    </a:lnTo>
                    <a:lnTo>
                      <a:pt x="272" y="99"/>
                    </a:lnTo>
                    <a:lnTo>
                      <a:pt x="266" y="86"/>
                    </a:lnTo>
                    <a:lnTo>
                      <a:pt x="260" y="74"/>
                    </a:lnTo>
                    <a:lnTo>
                      <a:pt x="253" y="62"/>
                    </a:lnTo>
                    <a:lnTo>
                      <a:pt x="245" y="51"/>
                    </a:lnTo>
                    <a:lnTo>
                      <a:pt x="235" y="41"/>
                    </a:lnTo>
                    <a:lnTo>
                      <a:pt x="224" y="31"/>
                    </a:lnTo>
                    <a:lnTo>
                      <a:pt x="214" y="22"/>
                    </a:lnTo>
                    <a:lnTo>
                      <a:pt x="202" y="16"/>
                    </a:lnTo>
                    <a:lnTo>
                      <a:pt x="189" y="10"/>
                    </a:lnTo>
                    <a:lnTo>
                      <a:pt x="177" y="6"/>
                    </a:lnTo>
                    <a:lnTo>
                      <a:pt x="163" y="2"/>
                    </a:lnTo>
                    <a:lnTo>
                      <a:pt x="148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11" y="0"/>
                    </a:lnTo>
                    <a:lnTo>
                      <a:pt x="90" y="6"/>
                    </a:lnTo>
                    <a:lnTo>
                      <a:pt x="70" y="14"/>
                    </a:lnTo>
                    <a:lnTo>
                      <a:pt x="51" y="24"/>
                    </a:lnTo>
                    <a:lnTo>
                      <a:pt x="35" y="39"/>
                    </a:lnTo>
                    <a:lnTo>
                      <a:pt x="20" y="55"/>
                    </a:lnTo>
                    <a:lnTo>
                      <a:pt x="10" y="7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107"/>
                    </a:lnTo>
                    <a:lnTo>
                      <a:pt x="20" y="121"/>
                    </a:lnTo>
                    <a:lnTo>
                      <a:pt x="28" y="136"/>
                    </a:lnTo>
                    <a:lnTo>
                      <a:pt x="37" y="152"/>
                    </a:lnTo>
                    <a:lnTo>
                      <a:pt x="43" y="169"/>
                    </a:lnTo>
                    <a:lnTo>
                      <a:pt x="47" y="187"/>
                    </a:lnTo>
                    <a:lnTo>
                      <a:pt x="49" y="206"/>
                    </a:lnTo>
                    <a:lnTo>
                      <a:pt x="49" y="225"/>
                    </a:lnTo>
                    <a:lnTo>
                      <a:pt x="4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图形"/>
              <p:cNvSpPr/>
              <p:nvPr/>
            </p:nvSpPr>
            <p:spPr bwMode="auto">
              <a:xfrm>
                <a:off x="2751138" y="4562475"/>
                <a:ext cx="542925" cy="477838"/>
              </a:xfrm>
              <a:custGeom>
                <a:avLst/>
                <a:gdLst>
                  <a:gd name="T0" fmla="*/ 204 w 342"/>
                  <a:gd name="T1" fmla="*/ 301 h 301"/>
                  <a:gd name="T2" fmla="*/ 204 w 342"/>
                  <a:gd name="T3" fmla="*/ 301 h 301"/>
                  <a:gd name="T4" fmla="*/ 225 w 342"/>
                  <a:gd name="T5" fmla="*/ 301 h 301"/>
                  <a:gd name="T6" fmla="*/ 225 w 342"/>
                  <a:gd name="T7" fmla="*/ 301 h 301"/>
                  <a:gd name="T8" fmla="*/ 225 w 342"/>
                  <a:gd name="T9" fmla="*/ 283 h 301"/>
                  <a:gd name="T10" fmla="*/ 225 w 342"/>
                  <a:gd name="T11" fmla="*/ 283 h 301"/>
                  <a:gd name="T12" fmla="*/ 227 w 342"/>
                  <a:gd name="T13" fmla="*/ 248 h 301"/>
                  <a:gd name="T14" fmla="*/ 233 w 342"/>
                  <a:gd name="T15" fmla="*/ 213 h 301"/>
                  <a:gd name="T16" fmla="*/ 243 w 342"/>
                  <a:gd name="T17" fmla="*/ 180 h 301"/>
                  <a:gd name="T18" fmla="*/ 256 w 342"/>
                  <a:gd name="T19" fmla="*/ 149 h 301"/>
                  <a:gd name="T20" fmla="*/ 272 w 342"/>
                  <a:gd name="T21" fmla="*/ 122 h 301"/>
                  <a:gd name="T22" fmla="*/ 293 w 342"/>
                  <a:gd name="T23" fmla="*/ 95 h 301"/>
                  <a:gd name="T24" fmla="*/ 316 w 342"/>
                  <a:gd name="T25" fmla="*/ 70 h 301"/>
                  <a:gd name="T26" fmla="*/ 342 w 342"/>
                  <a:gd name="T27" fmla="*/ 50 h 301"/>
                  <a:gd name="T28" fmla="*/ 342 w 342"/>
                  <a:gd name="T29" fmla="*/ 50 h 301"/>
                  <a:gd name="T30" fmla="*/ 326 w 342"/>
                  <a:gd name="T31" fmla="*/ 31 h 301"/>
                  <a:gd name="T32" fmla="*/ 313 w 342"/>
                  <a:gd name="T33" fmla="*/ 8 h 301"/>
                  <a:gd name="T34" fmla="*/ 204 w 342"/>
                  <a:gd name="T35" fmla="*/ 99 h 301"/>
                  <a:gd name="T36" fmla="*/ 84 w 342"/>
                  <a:gd name="T37" fmla="*/ 0 h 301"/>
                  <a:gd name="T38" fmla="*/ 84 w 342"/>
                  <a:gd name="T39" fmla="*/ 0 h 301"/>
                  <a:gd name="T40" fmla="*/ 66 w 342"/>
                  <a:gd name="T41" fmla="*/ 15 h 301"/>
                  <a:gd name="T42" fmla="*/ 49 w 342"/>
                  <a:gd name="T43" fmla="*/ 33 h 301"/>
                  <a:gd name="T44" fmla="*/ 35 w 342"/>
                  <a:gd name="T45" fmla="*/ 54 h 301"/>
                  <a:gd name="T46" fmla="*/ 23 w 342"/>
                  <a:gd name="T47" fmla="*/ 74 h 301"/>
                  <a:gd name="T48" fmla="*/ 14 w 342"/>
                  <a:gd name="T49" fmla="*/ 97 h 301"/>
                  <a:gd name="T50" fmla="*/ 6 w 342"/>
                  <a:gd name="T51" fmla="*/ 122 h 301"/>
                  <a:gd name="T52" fmla="*/ 2 w 342"/>
                  <a:gd name="T53" fmla="*/ 149 h 301"/>
                  <a:gd name="T54" fmla="*/ 0 w 342"/>
                  <a:gd name="T55" fmla="*/ 176 h 301"/>
                  <a:gd name="T56" fmla="*/ 0 w 342"/>
                  <a:gd name="T57" fmla="*/ 176 h 301"/>
                  <a:gd name="T58" fmla="*/ 2 w 342"/>
                  <a:gd name="T59" fmla="*/ 190 h 301"/>
                  <a:gd name="T60" fmla="*/ 6 w 342"/>
                  <a:gd name="T61" fmla="*/ 204 h 301"/>
                  <a:gd name="T62" fmla="*/ 12 w 342"/>
                  <a:gd name="T63" fmla="*/ 217 h 301"/>
                  <a:gd name="T64" fmla="*/ 23 w 342"/>
                  <a:gd name="T65" fmla="*/ 229 h 301"/>
                  <a:gd name="T66" fmla="*/ 33 w 342"/>
                  <a:gd name="T67" fmla="*/ 242 h 301"/>
                  <a:gd name="T68" fmla="*/ 45 w 342"/>
                  <a:gd name="T69" fmla="*/ 252 h 301"/>
                  <a:gd name="T70" fmla="*/ 60 w 342"/>
                  <a:gd name="T71" fmla="*/ 262 h 301"/>
                  <a:gd name="T72" fmla="*/ 74 w 342"/>
                  <a:gd name="T73" fmla="*/ 270 h 301"/>
                  <a:gd name="T74" fmla="*/ 107 w 342"/>
                  <a:gd name="T75" fmla="*/ 285 h 301"/>
                  <a:gd name="T76" fmla="*/ 140 w 342"/>
                  <a:gd name="T77" fmla="*/ 293 h 301"/>
                  <a:gd name="T78" fmla="*/ 173 w 342"/>
                  <a:gd name="T79" fmla="*/ 299 h 301"/>
                  <a:gd name="T80" fmla="*/ 204 w 342"/>
                  <a:gd name="T81" fmla="*/ 301 h 301"/>
                  <a:gd name="T82" fmla="*/ 204 w 342"/>
                  <a:gd name="T8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2" h="301">
                    <a:moveTo>
                      <a:pt x="204" y="301"/>
                    </a:moveTo>
                    <a:lnTo>
                      <a:pt x="204" y="301"/>
                    </a:lnTo>
                    <a:lnTo>
                      <a:pt x="225" y="301"/>
                    </a:lnTo>
                    <a:lnTo>
                      <a:pt x="225" y="301"/>
                    </a:lnTo>
                    <a:lnTo>
                      <a:pt x="225" y="283"/>
                    </a:lnTo>
                    <a:lnTo>
                      <a:pt x="225" y="283"/>
                    </a:lnTo>
                    <a:lnTo>
                      <a:pt x="227" y="248"/>
                    </a:lnTo>
                    <a:lnTo>
                      <a:pt x="233" y="213"/>
                    </a:lnTo>
                    <a:lnTo>
                      <a:pt x="243" y="180"/>
                    </a:lnTo>
                    <a:lnTo>
                      <a:pt x="256" y="149"/>
                    </a:lnTo>
                    <a:lnTo>
                      <a:pt x="272" y="122"/>
                    </a:lnTo>
                    <a:lnTo>
                      <a:pt x="293" y="95"/>
                    </a:lnTo>
                    <a:lnTo>
                      <a:pt x="316" y="70"/>
                    </a:lnTo>
                    <a:lnTo>
                      <a:pt x="342" y="50"/>
                    </a:lnTo>
                    <a:lnTo>
                      <a:pt x="342" y="50"/>
                    </a:lnTo>
                    <a:lnTo>
                      <a:pt x="326" y="31"/>
                    </a:lnTo>
                    <a:lnTo>
                      <a:pt x="313" y="8"/>
                    </a:lnTo>
                    <a:lnTo>
                      <a:pt x="204" y="9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6" y="15"/>
                    </a:lnTo>
                    <a:lnTo>
                      <a:pt x="49" y="33"/>
                    </a:lnTo>
                    <a:lnTo>
                      <a:pt x="35" y="54"/>
                    </a:lnTo>
                    <a:lnTo>
                      <a:pt x="23" y="74"/>
                    </a:lnTo>
                    <a:lnTo>
                      <a:pt x="14" y="97"/>
                    </a:lnTo>
                    <a:lnTo>
                      <a:pt x="6" y="122"/>
                    </a:lnTo>
                    <a:lnTo>
                      <a:pt x="2" y="149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90"/>
                    </a:lnTo>
                    <a:lnTo>
                      <a:pt x="6" y="204"/>
                    </a:lnTo>
                    <a:lnTo>
                      <a:pt x="12" y="217"/>
                    </a:lnTo>
                    <a:lnTo>
                      <a:pt x="23" y="229"/>
                    </a:lnTo>
                    <a:lnTo>
                      <a:pt x="33" y="242"/>
                    </a:lnTo>
                    <a:lnTo>
                      <a:pt x="45" y="252"/>
                    </a:lnTo>
                    <a:lnTo>
                      <a:pt x="60" y="262"/>
                    </a:lnTo>
                    <a:lnTo>
                      <a:pt x="74" y="270"/>
                    </a:lnTo>
                    <a:lnTo>
                      <a:pt x="107" y="285"/>
                    </a:lnTo>
                    <a:lnTo>
                      <a:pt x="140" y="293"/>
                    </a:lnTo>
                    <a:lnTo>
                      <a:pt x="173" y="299"/>
                    </a:lnTo>
                    <a:lnTo>
                      <a:pt x="204" y="301"/>
                    </a:lnTo>
                    <a:lnTo>
                      <a:pt x="204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图形"/>
              <p:cNvSpPr/>
              <p:nvPr/>
            </p:nvSpPr>
            <p:spPr bwMode="auto">
              <a:xfrm>
                <a:off x="2849563" y="4071938"/>
                <a:ext cx="438150" cy="450850"/>
              </a:xfrm>
              <a:custGeom>
                <a:avLst/>
                <a:gdLst>
                  <a:gd name="T0" fmla="*/ 142 w 276"/>
                  <a:gd name="T1" fmla="*/ 284 h 284"/>
                  <a:gd name="T2" fmla="*/ 142 w 276"/>
                  <a:gd name="T3" fmla="*/ 284 h 284"/>
                  <a:gd name="T4" fmla="*/ 167 w 276"/>
                  <a:gd name="T5" fmla="*/ 282 h 284"/>
                  <a:gd name="T6" fmla="*/ 190 w 276"/>
                  <a:gd name="T7" fmla="*/ 276 h 284"/>
                  <a:gd name="T8" fmla="*/ 210 w 276"/>
                  <a:gd name="T9" fmla="*/ 268 h 284"/>
                  <a:gd name="T10" fmla="*/ 229 w 276"/>
                  <a:gd name="T11" fmla="*/ 255 h 284"/>
                  <a:gd name="T12" fmla="*/ 229 w 276"/>
                  <a:gd name="T13" fmla="*/ 255 h 284"/>
                  <a:gd name="T14" fmla="*/ 229 w 276"/>
                  <a:gd name="T15" fmla="*/ 239 h 284"/>
                  <a:gd name="T16" fmla="*/ 227 w 276"/>
                  <a:gd name="T17" fmla="*/ 225 h 284"/>
                  <a:gd name="T18" fmla="*/ 227 w 276"/>
                  <a:gd name="T19" fmla="*/ 225 h 284"/>
                  <a:gd name="T20" fmla="*/ 229 w 276"/>
                  <a:gd name="T21" fmla="*/ 206 h 284"/>
                  <a:gd name="T22" fmla="*/ 231 w 276"/>
                  <a:gd name="T23" fmla="*/ 187 h 284"/>
                  <a:gd name="T24" fmla="*/ 235 w 276"/>
                  <a:gd name="T25" fmla="*/ 169 h 284"/>
                  <a:gd name="T26" fmla="*/ 241 w 276"/>
                  <a:gd name="T27" fmla="*/ 152 h 284"/>
                  <a:gd name="T28" fmla="*/ 247 w 276"/>
                  <a:gd name="T29" fmla="*/ 136 h 284"/>
                  <a:gd name="T30" fmla="*/ 256 w 276"/>
                  <a:gd name="T31" fmla="*/ 121 h 284"/>
                  <a:gd name="T32" fmla="*/ 266 w 276"/>
                  <a:gd name="T33" fmla="*/ 107 h 284"/>
                  <a:gd name="T34" fmla="*/ 276 w 276"/>
                  <a:gd name="T35" fmla="*/ 92 h 284"/>
                  <a:gd name="T36" fmla="*/ 276 w 276"/>
                  <a:gd name="T37" fmla="*/ 92 h 284"/>
                  <a:gd name="T38" fmla="*/ 268 w 276"/>
                  <a:gd name="T39" fmla="*/ 72 h 284"/>
                  <a:gd name="T40" fmla="*/ 256 w 276"/>
                  <a:gd name="T41" fmla="*/ 55 h 284"/>
                  <a:gd name="T42" fmla="*/ 241 w 276"/>
                  <a:gd name="T43" fmla="*/ 39 h 284"/>
                  <a:gd name="T44" fmla="*/ 225 w 276"/>
                  <a:gd name="T45" fmla="*/ 24 h 284"/>
                  <a:gd name="T46" fmla="*/ 206 w 276"/>
                  <a:gd name="T47" fmla="*/ 14 h 284"/>
                  <a:gd name="T48" fmla="*/ 185 w 276"/>
                  <a:gd name="T49" fmla="*/ 6 h 284"/>
                  <a:gd name="T50" fmla="*/ 165 w 276"/>
                  <a:gd name="T51" fmla="*/ 0 h 284"/>
                  <a:gd name="T52" fmla="*/ 142 w 276"/>
                  <a:gd name="T53" fmla="*/ 0 h 284"/>
                  <a:gd name="T54" fmla="*/ 142 w 276"/>
                  <a:gd name="T55" fmla="*/ 0 h 284"/>
                  <a:gd name="T56" fmla="*/ 128 w 276"/>
                  <a:gd name="T57" fmla="*/ 0 h 284"/>
                  <a:gd name="T58" fmla="*/ 113 w 276"/>
                  <a:gd name="T59" fmla="*/ 2 h 284"/>
                  <a:gd name="T60" fmla="*/ 99 w 276"/>
                  <a:gd name="T61" fmla="*/ 6 h 284"/>
                  <a:gd name="T62" fmla="*/ 86 w 276"/>
                  <a:gd name="T63" fmla="*/ 10 h 284"/>
                  <a:gd name="T64" fmla="*/ 74 w 276"/>
                  <a:gd name="T65" fmla="*/ 16 h 284"/>
                  <a:gd name="T66" fmla="*/ 62 w 276"/>
                  <a:gd name="T67" fmla="*/ 22 h 284"/>
                  <a:gd name="T68" fmla="*/ 51 w 276"/>
                  <a:gd name="T69" fmla="*/ 31 h 284"/>
                  <a:gd name="T70" fmla="*/ 41 w 276"/>
                  <a:gd name="T71" fmla="*/ 41 h 284"/>
                  <a:gd name="T72" fmla="*/ 31 w 276"/>
                  <a:gd name="T73" fmla="*/ 51 h 284"/>
                  <a:gd name="T74" fmla="*/ 22 w 276"/>
                  <a:gd name="T75" fmla="*/ 62 h 284"/>
                  <a:gd name="T76" fmla="*/ 16 w 276"/>
                  <a:gd name="T77" fmla="*/ 74 h 284"/>
                  <a:gd name="T78" fmla="*/ 10 w 276"/>
                  <a:gd name="T79" fmla="*/ 86 h 284"/>
                  <a:gd name="T80" fmla="*/ 6 w 276"/>
                  <a:gd name="T81" fmla="*/ 99 h 284"/>
                  <a:gd name="T82" fmla="*/ 2 w 276"/>
                  <a:gd name="T83" fmla="*/ 113 h 284"/>
                  <a:gd name="T84" fmla="*/ 0 w 276"/>
                  <a:gd name="T85" fmla="*/ 128 h 284"/>
                  <a:gd name="T86" fmla="*/ 0 w 276"/>
                  <a:gd name="T87" fmla="*/ 142 h 284"/>
                  <a:gd name="T88" fmla="*/ 0 w 276"/>
                  <a:gd name="T89" fmla="*/ 142 h 284"/>
                  <a:gd name="T90" fmla="*/ 0 w 276"/>
                  <a:gd name="T91" fmla="*/ 156 h 284"/>
                  <a:gd name="T92" fmla="*/ 2 w 276"/>
                  <a:gd name="T93" fmla="*/ 171 h 284"/>
                  <a:gd name="T94" fmla="*/ 6 w 276"/>
                  <a:gd name="T95" fmla="*/ 185 h 284"/>
                  <a:gd name="T96" fmla="*/ 10 w 276"/>
                  <a:gd name="T97" fmla="*/ 198 h 284"/>
                  <a:gd name="T98" fmla="*/ 16 w 276"/>
                  <a:gd name="T99" fmla="*/ 210 h 284"/>
                  <a:gd name="T100" fmla="*/ 22 w 276"/>
                  <a:gd name="T101" fmla="*/ 222 h 284"/>
                  <a:gd name="T102" fmla="*/ 31 w 276"/>
                  <a:gd name="T103" fmla="*/ 233 h 284"/>
                  <a:gd name="T104" fmla="*/ 41 w 276"/>
                  <a:gd name="T105" fmla="*/ 243 h 284"/>
                  <a:gd name="T106" fmla="*/ 51 w 276"/>
                  <a:gd name="T107" fmla="*/ 251 h 284"/>
                  <a:gd name="T108" fmla="*/ 62 w 276"/>
                  <a:gd name="T109" fmla="*/ 260 h 284"/>
                  <a:gd name="T110" fmla="*/ 74 w 276"/>
                  <a:gd name="T111" fmla="*/ 268 h 284"/>
                  <a:gd name="T112" fmla="*/ 86 w 276"/>
                  <a:gd name="T113" fmla="*/ 274 h 284"/>
                  <a:gd name="T114" fmla="*/ 99 w 276"/>
                  <a:gd name="T115" fmla="*/ 278 h 284"/>
                  <a:gd name="T116" fmla="*/ 113 w 276"/>
                  <a:gd name="T117" fmla="*/ 282 h 284"/>
                  <a:gd name="T118" fmla="*/ 128 w 276"/>
                  <a:gd name="T119" fmla="*/ 284 h 284"/>
                  <a:gd name="T120" fmla="*/ 142 w 276"/>
                  <a:gd name="T121" fmla="*/ 284 h 284"/>
                  <a:gd name="T122" fmla="*/ 142 w 276"/>
                  <a:gd name="T1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6" h="284">
                    <a:moveTo>
                      <a:pt x="142" y="284"/>
                    </a:moveTo>
                    <a:lnTo>
                      <a:pt x="142" y="284"/>
                    </a:lnTo>
                    <a:lnTo>
                      <a:pt x="167" y="282"/>
                    </a:lnTo>
                    <a:lnTo>
                      <a:pt x="190" y="276"/>
                    </a:lnTo>
                    <a:lnTo>
                      <a:pt x="210" y="268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29" y="239"/>
                    </a:lnTo>
                    <a:lnTo>
                      <a:pt x="227" y="225"/>
                    </a:lnTo>
                    <a:lnTo>
                      <a:pt x="227" y="225"/>
                    </a:lnTo>
                    <a:lnTo>
                      <a:pt x="229" y="206"/>
                    </a:lnTo>
                    <a:lnTo>
                      <a:pt x="231" y="187"/>
                    </a:lnTo>
                    <a:lnTo>
                      <a:pt x="235" y="169"/>
                    </a:lnTo>
                    <a:lnTo>
                      <a:pt x="241" y="152"/>
                    </a:lnTo>
                    <a:lnTo>
                      <a:pt x="247" y="136"/>
                    </a:lnTo>
                    <a:lnTo>
                      <a:pt x="256" y="121"/>
                    </a:lnTo>
                    <a:lnTo>
                      <a:pt x="266" y="107"/>
                    </a:lnTo>
                    <a:lnTo>
                      <a:pt x="276" y="92"/>
                    </a:lnTo>
                    <a:lnTo>
                      <a:pt x="276" y="92"/>
                    </a:lnTo>
                    <a:lnTo>
                      <a:pt x="268" y="72"/>
                    </a:lnTo>
                    <a:lnTo>
                      <a:pt x="256" y="55"/>
                    </a:lnTo>
                    <a:lnTo>
                      <a:pt x="241" y="39"/>
                    </a:lnTo>
                    <a:lnTo>
                      <a:pt x="225" y="24"/>
                    </a:lnTo>
                    <a:lnTo>
                      <a:pt x="206" y="14"/>
                    </a:lnTo>
                    <a:lnTo>
                      <a:pt x="185" y="6"/>
                    </a:lnTo>
                    <a:lnTo>
                      <a:pt x="165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3" y="2"/>
                    </a:lnTo>
                    <a:lnTo>
                      <a:pt x="99" y="6"/>
                    </a:lnTo>
                    <a:lnTo>
                      <a:pt x="86" y="10"/>
                    </a:lnTo>
                    <a:lnTo>
                      <a:pt x="74" y="16"/>
                    </a:lnTo>
                    <a:lnTo>
                      <a:pt x="62" y="22"/>
                    </a:lnTo>
                    <a:lnTo>
                      <a:pt x="51" y="31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86"/>
                    </a:lnTo>
                    <a:lnTo>
                      <a:pt x="6" y="99"/>
                    </a:lnTo>
                    <a:lnTo>
                      <a:pt x="2" y="11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6" y="185"/>
                    </a:lnTo>
                    <a:lnTo>
                      <a:pt x="10" y="198"/>
                    </a:lnTo>
                    <a:lnTo>
                      <a:pt x="16" y="210"/>
                    </a:lnTo>
                    <a:lnTo>
                      <a:pt x="22" y="222"/>
                    </a:lnTo>
                    <a:lnTo>
                      <a:pt x="31" y="233"/>
                    </a:lnTo>
                    <a:lnTo>
                      <a:pt x="41" y="243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8"/>
                    </a:lnTo>
                    <a:lnTo>
                      <a:pt x="86" y="274"/>
                    </a:lnTo>
                    <a:lnTo>
                      <a:pt x="99" y="278"/>
                    </a:lnTo>
                    <a:lnTo>
                      <a:pt x="113" y="282"/>
                    </a:lnTo>
                    <a:lnTo>
                      <a:pt x="128" y="284"/>
                    </a:lnTo>
                    <a:lnTo>
                      <a:pt x="142" y="284"/>
                    </a:lnTo>
                    <a:lnTo>
                      <a:pt x="142" y="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图形"/>
              <p:cNvSpPr/>
              <p:nvPr/>
            </p:nvSpPr>
            <p:spPr bwMode="auto">
              <a:xfrm>
                <a:off x="3182938" y="4710113"/>
                <a:ext cx="698500" cy="520700"/>
              </a:xfrm>
              <a:custGeom>
                <a:avLst/>
                <a:gdLst>
                  <a:gd name="T0" fmla="*/ 440 w 440"/>
                  <a:gd name="T1" fmla="*/ 190 h 328"/>
                  <a:gd name="T2" fmla="*/ 440 w 440"/>
                  <a:gd name="T3" fmla="*/ 190 h 328"/>
                  <a:gd name="T4" fmla="*/ 438 w 440"/>
                  <a:gd name="T5" fmla="*/ 161 h 328"/>
                  <a:gd name="T6" fmla="*/ 431 w 440"/>
                  <a:gd name="T7" fmla="*/ 134 h 328"/>
                  <a:gd name="T8" fmla="*/ 425 w 440"/>
                  <a:gd name="T9" fmla="*/ 107 h 328"/>
                  <a:gd name="T10" fmla="*/ 413 w 440"/>
                  <a:gd name="T11" fmla="*/ 83 h 328"/>
                  <a:gd name="T12" fmla="*/ 400 w 440"/>
                  <a:gd name="T13" fmla="*/ 58 h 328"/>
                  <a:gd name="T14" fmla="*/ 384 w 440"/>
                  <a:gd name="T15" fmla="*/ 37 h 328"/>
                  <a:gd name="T16" fmla="*/ 365 w 440"/>
                  <a:gd name="T17" fmla="*/ 16 h 328"/>
                  <a:gd name="T18" fmla="*/ 347 w 440"/>
                  <a:gd name="T19" fmla="*/ 0 h 328"/>
                  <a:gd name="T20" fmla="*/ 219 w 440"/>
                  <a:gd name="T21" fmla="*/ 105 h 328"/>
                  <a:gd name="T22" fmla="*/ 93 w 440"/>
                  <a:gd name="T23" fmla="*/ 0 h 328"/>
                  <a:gd name="T24" fmla="*/ 93 w 440"/>
                  <a:gd name="T25" fmla="*/ 0 h 328"/>
                  <a:gd name="T26" fmla="*/ 72 w 440"/>
                  <a:gd name="T27" fmla="*/ 16 h 328"/>
                  <a:gd name="T28" fmla="*/ 54 w 440"/>
                  <a:gd name="T29" fmla="*/ 37 h 328"/>
                  <a:gd name="T30" fmla="*/ 39 w 440"/>
                  <a:gd name="T31" fmla="*/ 58 h 328"/>
                  <a:gd name="T32" fmla="*/ 25 w 440"/>
                  <a:gd name="T33" fmla="*/ 83 h 328"/>
                  <a:gd name="T34" fmla="*/ 15 w 440"/>
                  <a:gd name="T35" fmla="*/ 107 h 328"/>
                  <a:gd name="T36" fmla="*/ 6 w 440"/>
                  <a:gd name="T37" fmla="*/ 134 h 328"/>
                  <a:gd name="T38" fmla="*/ 2 w 440"/>
                  <a:gd name="T39" fmla="*/ 161 h 328"/>
                  <a:gd name="T40" fmla="*/ 0 w 440"/>
                  <a:gd name="T41" fmla="*/ 190 h 328"/>
                  <a:gd name="T42" fmla="*/ 0 w 440"/>
                  <a:gd name="T43" fmla="*/ 190 h 328"/>
                  <a:gd name="T44" fmla="*/ 0 w 440"/>
                  <a:gd name="T45" fmla="*/ 206 h 328"/>
                  <a:gd name="T46" fmla="*/ 6 w 440"/>
                  <a:gd name="T47" fmla="*/ 223 h 328"/>
                  <a:gd name="T48" fmla="*/ 13 w 440"/>
                  <a:gd name="T49" fmla="*/ 237 h 328"/>
                  <a:gd name="T50" fmla="*/ 23 w 440"/>
                  <a:gd name="T51" fmla="*/ 250 h 328"/>
                  <a:gd name="T52" fmla="*/ 35 w 440"/>
                  <a:gd name="T53" fmla="*/ 262 h 328"/>
                  <a:gd name="T54" fmla="*/ 48 w 440"/>
                  <a:gd name="T55" fmla="*/ 274 h 328"/>
                  <a:gd name="T56" fmla="*/ 64 w 440"/>
                  <a:gd name="T57" fmla="*/ 285 h 328"/>
                  <a:gd name="T58" fmla="*/ 79 w 440"/>
                  <a:gd name="T59" fmla="*/ 293 h 328"/>
                  <a:gd name="T60" fmla="*/ 97 w 440"/>
                  <a:gd name="T61" fmla="*/ 301 h 328"/>
                  <a:gd name="T62" fmla="*/ 116 w 440"/>
                  <a:gd name="T63" fmla="*/ 309 h 328"/>
                  <a:gd name="T64" fmla="*/ 151 w 440"/>
                  <a:gd name="T65" fmla="*/ 320 h 328"/>
                  <a:gd name="T66" fmla="*/ 188 w 440"/>
                  <a:gd name="T67" fmla="*/ 326 h 328"/>
                  <a:gd name="T68" fmla="*/ 219 w 440"/>
                  <a:gd name="T69" fmla="*/ 328 h 328"/>
                  <a:gd name="T70" fmla="*/ 219 w 440"/>
                  <a:gd name="T71" fmla="*/ 328 h 328"/>
                  <a:gd name="T72" fmla="*/ 252 w 440"/>
                  <a:gd name="T73" fmla="*/ 326 h 328"/>
                  <a:gd name="T74" fmla="*/ 287 w 440"/>
                  <a:gd name="T75" fmla="*/ 320 h 328"/>
                  <a:gd name="T76" fmla="*/ 324 w 440"/>
                  <a:gd name="T77" fmla="*/ 309 h 328"/>
                  <a:gd name="T78" fmla="*/ 343 w 440"/>
                  <a:gd name="T79" fmla="*/ 301 h 328"/>
                  <a:gd name="T80" fmla="*/ 359 w 440"/>
                  <a:gd name="T81" fmla="*/ 293 h 328"/>
                  <a:gd name="T82" fmla="*/ 376 w 440"/>
                  <a:gd name="T83" fmla="*/ 285 h 328"/>
                  <a:gd name="T84" fmla="*/ 390 w 440"/>
                  <a:gd name="T85" fmla="*/ 274 h 328"/>
                  <a:gd name="T86" fmla="*/ 405 w 440"/>
                  <a:gd name="T87" fmla="*/ 262 h 328"/>
                  <a:gd name="T88" fmla="*/ 415 w 440"/>
                  <a:gd name="T89" fmla="*/ 250 h 328"/>
                  <a:gd name="T90" fmla="*/ 425 w 440"/>
                  <a:gd name="T91" fmla="*/ 237 h 328"/>
                  <a:gd name="T92" fmla="*/ 433 w 440"/>
                  <a:gd name="T93" fmla="*/ 223 h 328"/>
                  <a:gd name="T94" fmla="*/ 438 w 440"/>
                  <a:gd name="T95" fmla="*/ 206 h 328"/>
                  <a:gd name="T96" fmla="*/ 440 w 440"/>
                  <a:gd name="T97" fmla="*/ 190 h 328"/>
                  <a:gd name="T98" fmla="*/ 440 w 440"/>
                  <a:gd name="T99" fmla="*/ 19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0" h="328">
                    <a:moveTo>
                      <a:pt x="440" y="190"/>
                    </a:moveTo>
                    <a:lnTo>
                      <a:pt x="440" y="190"/>
                    </a:lnTo>
                    <a:lnTo>
                      <a:pt x="438" y="161"/>
                    </a:lnTo>
                    <a:lnTo>
                      <a:pt x="431" y="134"/>
                    </a:lnTo>
                    <a:lnTo>
                      <a:pt x="425" y="107"/>
                    </a:lnTo>
                    <a:lnTo>
                      <a:pt x="413" y="83"/>
                    </a:lnTo>
                    <a:lnTo>
                      <a:pt x="400" y="58"/>
                    </a:lnTo>
                    <a:lnTo>
                      <a:pt x="384" y="37"/>
                    </a:lnTo>
                    <a:lnTo>
                      <a:pt x="365" y="16"/>
                    </a:lnTo>
                    <a:lnTo>
                      <a:pt x="347" y="0"/>
                    </a:lnTo>
                    <a:lnTo>
                      <a:pt x="219" y="10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72" y="16"/>
                    </a:lnTo>
                    <a:lnTo>
                      <a:pt x="54" y="37"/>
                    </a:lnTo>
                    <a:lnTo>
                      <a:pt x="39" y="58"/>
                    </a:lnTo>
                    <a:lnTo>
                      <a:pt x="25" y="83"/>
                    </a:lnTo>
                    <a:lnTo>
                      <a:pt x="15" y="107"/>
                    </a:lnTo>
                    <a:lnTo>
                      <a:pt x="6" y="134"/>
                    </a:lnTo>
                    <a:lnTo>
                      <a:pt x="2" y="161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206"/>
                    </a:lnTo>
                    <a:lnTo>
                      <a:pt x="6" y="223"/>
                    </a:lnTo>
                    <a:lnTo>
                      <a:pt x="13" y="237"/>
                    </a:lnTo>
                    <a:lnTo>
                      <a:pt x="23" y="250"/>
                    </a:lnTo>
                    <a:lnTo>
                      <a:pt x="35" y="262"/>
                    </a:lnTo>
                    <a:lnTo>
                      <a:pt x="48" y="274"/>
                    </a:lnTo>
                    <a:lnTo>
                      <a:pt x="64" y="285"/>
                    </a:lnTo>
                    <a:lnTo>
                      <a:pt x="79" y="293"/>
                    </a:lnTo>
                    <a:lnTo>
                      <a:pt x="97" y="301"/>
                    </a:lnTo>
                    <a:lnTo>
                      <a:pt x="116" y="309"/>
                    </a:lnTo>
                    <a:lnTo>
                      <a:pt x="151" y="320"/>
                    </a:lnTo>
                    <a:lnTo>
                      <a:pt x="188" y="326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52" y="326"/>
                    </a:lnTo>
                    <a:lnTo>
                      <a:pt x="287" y="320"/>
                    </a:lnTo>
                    <a:lnTo>
                      <a:pt x="324" y="309"/>
                    </a:lnTo>
                    <a:lnTo>
                      <a:pt x="343" y="301"/>
                    </a:lnTo>
                    <a:lnTo>
                      <a:pt x="359" y="293"/>
                    </a:lnTo>
                    <a:lnTo>
                      <a:pt x="376" y="285"/>
                    </a:lnTo>
                    <a:lnTo>
                      <a:pt x="390" y="274"/>
                    </a:lnTo>
                    <a:lnTo>
                      <a:pt x="405" y="262"/>
                    </a:lnTo>
                    <a:lnTo>
                      <a:pt x="415" y="250"/>
                    </a:lnTo>
                    <a:lnTo>
                      <a:pt x="425" y="237"/>
                    </a:lnTo>
                    <a:lnTo>
                      <a:pt x="433" y="223"/>
                    </a:lnTo>
                    <a:lnTo>
                      <a:pt x="438" y="206"/>
                    </a:lnTo>
                    <a:lnTo>
                      <a:pt x="440" y="190"/>
                    </a:lnTo>
                    <a:lnTo>
                      <a:pt x="4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图形"/>
              <p:cNvSpPr/>
              <p:nvPr/>
            </p:nvSpPr>
            <p:spPr bwMode="auto">
              <a:xfrm>
                <a:off x="3284538" y="4183063"/>
                <a:ext cx="492125" cy="487363"/>
              </a:xfrm>
              <a:custGeom>
                <a:avLst/>
                <a:gdLst>
                  <a:gd name="T0" fmla="*/ 155 w 310"/>
                  <a:gd name="T1" fmla="*/ 0 h 307"/>
                  <a:gd name="T2" fmla="*/ 124 w 310"/>
                  <a:gd name="T3" fmla="*/ 2 h 307"/>
                  <a:gd name="T4" fmla="*/ 95 w 310"/>
                  <a:gd name="T5" fmla="*/ 12 h 307"/>
                  <a:gd name="T6" fmla="*/ 68 w 310"/>
                  <a:gd name="T7" fmla="*/ 27 h 307"/>
                  <a:gd name="T8" fmla="*/ 46 w 310"/>
                  <a:gd name="T9" fmla="*/ 45 h 307"/>
                  <a:gd name="T10" fmla="*/ 27 w 310"/>
                  <a:gd name="T11" fmla="*/ 68 h 307"/>
                  <a:gd name="T12" fmla="*/ 13 w 310"/>
                  <a:gd name="T13" fmla="*/ 95 h 307"/>
                  <a:gd name="T14" fmla="*/ 4 w 310"/>
                  <a:gd name="T15" fmla="*/ 124 h 307"/>
                  <a:gd name="T16" fmla="*/ 0 w 310"/>
                  <a:gd name="T17" fmla="*/ 155 h 307"/>
                  <a:gd name="T18" fmla="*/ 2 w 310"/>
                  <a:gd name="T19" fmla="*/ 169 h 307"/>
                  <a:gd name="T20" fmla="*/ 8 w 310"/>
                  <a:gd name="T21" fmla="*/ 200 h 307"/>
                  <a:gd name="T22" fmla="*/ 19 w 310"/>
                  <a:gd name="T23" fmla="*/ 227 h 307"/>
                  <a:gd name="T24" fmla="*/ 35 w 310"/>
                  <a:gd name="T25" fmla="*/ 252 h 307"/>
                  <a:gd name="T26" fmla="*/ 58 w 310"/>
                  <a:gd name="T27" fmla="*/ 272 h 307"/>
                  <a:gd name="T28" fmla="*/ 83 w 310"/>
                  <a:gd name="T29" fmla="*/ 289 h 307"/>
                  <a:gd name="T30" fmla="*/ 109 w 310"/>
                  <a:gd name="T31" fmla="*/ 301 h 307"/>
                  <a:gd name="T32" fmla="*/ 140 w 310"/>
                  <a:gd name="T33" fmla="*/ 307 h 307"/>
                  <a:gd name="T34" fmla="*/ 155 w 310"/>
                  <a:gd name="T35" fmla="*/ 307 h 307"/>
                  <a:gd name="T36" fmla="*/ 186 w 310"/>
                  <a:gd name="T37" fmla="*/ 305 h 307"/>
                  <a:gd name="T38" fmla="*/ 215 w 310"/>
                  <a:gd name="T39" fmla="*/ 297 h 307"/>
                  <a:gd name="T40" fmla="*/ 242 w 310"/>
                  <a:gd name="T41" fmla="*/ 282 h 307"/>
                  <a:gd name="T42" fmla="*/ 264 w 310"/>
                  <a:gd name="T43" fmla="*/ 264 h 307"/>
                  <a:gd name="T44" fmla="*/ 283 w 310"/>
                  <a:gd name="T45" fmla="*/ 241 h 307"/>
                  <a:gd name="T46" fmla="*/ 297 w 310"/>
                  <a:gd name="T47" fmla="*/ 214 h 307"/>
                  <a:gd name="T48" fmla="*/ 306 w 310"/>
                  <a:gd name="T49" fmla="*/ 185 h 307"/>
                  <a:gd name="T50" fmla="*/ 310 w 310"/>
                  <a:gd name="T51" fmla="*/ 155 h 307"/>
                  <a:gd name="T52" fmla="*/ 310 w 310"/>
                  <a:gd name="T53" fmla="*/ 138 h 307"/>
                  <a:gd name="T54" fmla="*/ 303 w 310"/>
                  <a:gd name="T55" fmla="*/ 107 h 307"/>
                  <a:gd name="T56" fmla="*/ 291 w 310"/>
                  <a:gd name="T57" fmla="*/ 80 h 307"/>
                  <a:gd name="T58" fmla="*/ 275 w 310"/>
                  <a:gd name="T59" fmla="*/ 56 h 307"/>
                  <a:gd name="T60" fmla="*/ 254 w 310"/>
                  <a:gd name="T61" fmla="*/ 35 h 307"/>
                  <a:gd name="T62" fmla="*/ 229 w 310"/>
                  <a:gd name="T63" fmla="*/ 18 h 307"/>
                  <a:gd name="T64" fmla="*/ 200 w 310"/>
                  <a:gd name="T65" fmla="*/ 6 h 307"/>
                  <a:gd name="T66" fmla="*/ 171 w 310"/>
                  <a:gd name="T67" fmla="*/ 0 h 307"/>
                  <a:gd name="T68" fmla="*/ 155 w 310"/>
                  <a:gd name="T6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307">
                    <a:moveTo>
                      <a:pt x="155" y="0"/>
                    </a:moveTo>
                    <a:lnTo>
                      <a:pt x="155" y="0"/>
                    </a:lnTo>
                    <a:lnTo>
                      <a:pt x="140" y="0"/>
                    </a:lnTo>
                    <a:lnTo>
                      <a:pt x="124" y="2"/>
                    </a:lnTo>
                    <a:lnTo>
                      <a:pt x="109" y="6"/>
                    </a:lnTo>
                    <a:lnTo>
                      <a:pt x="95" y="12"/>
                    </a:lnTo>
                    <a:lnTo>
                      <a:pt x="83" y="18"/>
                    </a:lnTo>
                    <a:lnTo>
                      <a:pt x="68" y="27"/>
                    </a:lnTo>
                    <a:lnTo>
                      <a:pt x="58" y="35"/>
                    </a:lnTo>
                    <a:lnTo>
                      <a:pt x="46" y="45"/>
                    </a:lnTo>
                    <a:lnTo>
                      <a:pt x="35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5"/>
                    </a:lnTo>
                    <a:lnTo>
                      <a:pt x="8" y="107"/>
                    </a:lnTo>
                    <a:lnTo>
                      <a:pt x="4" y="124"/>
                    </a:lnTo>
                    <a:lnTo>
                      <a:pt x="2" y="13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5"/>
                    </a:lnTo>
                    <a:lnTo>
                      <a:pt x="8" y="200"/>
                    </a:lnTo>
                    <a:lnTo>
                      <a:pt x="13" y="214"/>
                    </a:lnTo>
                    <a:lnTo>
                      <a:pt x="19" y="227"/>
                    </a:lnTo>
                    <a:lnTo>
                      <a:pt x="27" y="241"/>
                    </a:lnTo>
                    <a:lnTo>
                      <a:pt x="35" y="252"/>
                    </a:lnTo>
                    <a:lnTo>
                      <a:pt x="46" y="264"/>
                    </a:lnTo>
                    <a:lnTo>
                      <a:pt x="58" y="272"/>
                    </a:lnTo>
                    <a:lnTo>
                      <a:pt x="68" y="282"/>
                    </a:lnTo>
                    <a:lnTo>
                      <a:pt x="83" y="289"/>
                    </a:lnTo>
                    <a:lnTo>
                      <a:pt x="95" y="297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40" y="307"/>
                    </a:lnTo>
                    <a:lnTo>
                      <a:pt x="155" y="307"/>
                    </a:lnTo>
                    <a:lnTo>
                      <a:pt x="155" y="307"/>
                    </a:lnTo>
                    <a:lnTo>
                      <a:pt x="171" y="307"/>
                    </a:lnTo>
                    <a:lnTo>
                      <a:pt x="186" y="305"/>
                    </a:lnTo>
                    <a:lnTo>
                      <a:pt x="200" y="301"/>
                    </a:lnTo>
                    <a:lnTo>
                      <a:pt x="215" y="297"/>
                    </a:lnTo>
                    <a:lnTo>
                      <a:pt x="229" y="289"/>
                    </a:lnTo>
                    <a:lnTo>
                      <a:pt x="242" y="282"/>
                    </a:lnTo>
                    <a:lnTo>
                      <a:pt x="254" y="272"/>
                    </a:lnTo>
                    <a:lnTo>
                      <a:pt x="264" y="264"/>
                    </a:lnTo>
                    <a:lnTo>
                      <a:pt x="275" y="252"/>
                    </a:lnTo>
                    <a:lnTo>
                      <a:pt x="283" y="241"/>
                    </a:lnTo>
                    <a:lnTo>
                      <a:pt x="291" y="227"/>
                    </a:lnTo>
                    <a:lnTo>
                      <a:pt x="297" y="214"/>
                    </a:lnTo>
                    <a:lnTo>
                      <a:pt x="303" y="200"/>
                    </a:lnTo>
                    <a:lnTo>
                      <a:pt x="306" y="185"/>
                    </a:lnTo>
                    <a:lnTo>
                      <a:pt x="310" y="169"/>
                    </a:lnTo>
                    <a:lnTo>
                      <a:pt x="310" y="155"/>
                    </a:lnTo>
                    <a:lnTo>
                      <a:pt x="310" y="155"/>
                    </a:lnTo>
                    <a:lnTo>
                      <a:pt x="310" y="138"/>
                    </a:lnTo>
                    <a:lnTo>
                      <a:pt x="306" y="124"/>
                    </a:lnTo>
                    <a:lnTo>
                      <a:pt x="303" y="107"/>
                    </a:lnTo>
                    <a:lnTo>
                      <a:pt x="297" y="95"/>
                    </a:lnTo>
                    <a:lnTo>
                      <a:pt x="291" y="80"/>
                    </a:lnTo>
                    <a:lnTo>
                      <a:pt x="283" y="68"/>
                    </a:lnTo>
                    <a:lnTo>
                      <a:pt x="275" y="56"/>
                    </a:lnTo>
                    <a:lnTo>
                      <a:pt x="264" y="45"/>
                    </a:lnTo>
                    <a:lnTo>
                      <a:pt x="254" y="35"/>
                    </a:lnTo>
                    <a:lnTo>
                      <a:pt x="242" y="27"/>
                    </a:lnTo>
                    <a:lnTo>
                      <a:pt x="229" y="18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6" y="2"/>
                    </a:lnTo>
                    <a:lnTo>
                      <a:pt x="171" y="0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" name="图形"/>
            <p:cNvSpPr txBox="1"/>
            <p:nvPr/>
          </p:nvSpPr>
          <p:spPr>
            <a:xfrm>
              <a:off x="13286" y="6320"/>
              <a:ext cx="252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BC4DFC">
                        <a:alpha val="88000"/>
                      </a:srgbClr>
                    </a:outerShdw>
                  </a:effectLst>
                  <a:cs typeface="+mn-ea"/>
                  <a:sym typeface="+mn-lt"/>
                </a:rPr>
                <a:t>Theme -text</a:t>
              </a:r>
              <a:endParaRPr lang="zh-CN" alt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88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图形"/>
            <p:cNvSpPr/>
            <p:nvPr/>
          </p:nvSpPr>
          <p:spPr>
            <a:xfrm>
              <a:off x="8957" y="6361"/>
              <a:ext cx="548" cy="548"/>
            </a:xfrm>
            <a:prstGeom prst="ellipse">
              <a:avLst/>
            </a:prstGeom>
            <a:gradFill>
              <a:gsLst>
                <a:gs pos="0">
                  <a:srgbClr val="6B27F9"/>
                </a:gs>
                <a:gs pos="100000">
                  <a:srgbClr val="BC4DF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72" name="图形" descr="303b32313533373635313bbbe3b1a8d5d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43" y="6447"/>
              <a:ext cx="376" cy="376"/>
            </a:xfrm>
            <a:prstGeom prst="rect">
              <a:avLst/>
            </a:prstGeom>
          </p:spPr>
        </p:pic>
      </p:grpSp>
      <p:grpSp>
        <p:nvGrpSpPr>
          <p:cNvPr id="46" name="图形"/>
          <p:cNvGrpSpPr/>
          <p:nvPr/>
        </p:nvGrpSpPr>
        <p:grpSpPr>
          <a:xfrm>
            <a:off x="1556385" y="1764694"/>
            <a:ext cx="8935085" cy="1862455"/>
            <a:chOff x="2432" y="2822"/>
            <a:chExt cx="14071" cy="2933"/>
          </a:xfrm>
        </p:grpSpPr>
        <p:sp>
          <p:nvSpPr>
            <p:cNvPr id="5" name="图形"/>
            <p:cNvSpPr txBox="1"/>
            <p:nvPr/>
          </p:nvSpPr>
          <p:spPr>
            <a:xfrm>
              <a:off x="2432" y="2822"/>
              <a:ext cx="9531" cy="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Design</a:t>
              </a:r>
            </a:p>
          </p:txBody>
        </p:sp>
        <p:cxnSp>
          <p:nvCxnSpPr>
            <p:cNvPr id="6" name="图形"/>
            <p:cNvCxnSpPr/>
            <p:nvPr/>
          </p:nvCxnSpPr>
          <p:spPr>
            <a:xfrm>
              <a:off x="8908" y="5520"/>
              <a:ext cx="6860" cy="0"/>
            </a:xfrm>
            <a:prstGeom prst="line">
              <a:avLst/>
            </a:prstGeom>
            <a:ln w="50800">
              <a:solidFill>
                <a:schemeClr val="bg2"/>
              </a:solidFill>
            </a:ln>
            <a:effectLst>
              <a:outerShdw blurRad="63500" sx="102000" sy="102000" algn="ctr" rotWithShape="0">
                <a:srgbClr val="BC4DFC">
                  <a:alpha val="94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图形"/>
            <p:cNvSpPr>
              <a:spLocks noGrp="1"/>
            </p:cNvSpPr>
            <p:nvPr/>
          </p:nvSpPr>
          <p:spPr>
            <a:xfrm>
              <a:off x="10116" y="3448"/>
              <a:ext cx="6275" cy="2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54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66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Portfolio</a:t>
              </a:r>
              <a:endParaRPr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2443" y="2824"/>
              <a:ext cx="9531" cy="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ln w="15875"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Design</a:t>
              </a:r>
            </a:p>
          </p:txBody>
        </p:sp>
        <p:sp>
          <p:nvSpPr>
            <p:cNvPr id="13" name="图形"/>
            <p:cNvSpPr>
              <a:spLocks noGrp="1"/>
            </p:cNvSpPr>
            <p:nvPr/>
          </p:nvSpPr>
          <p:spPr>
            <a:xfrm>
              <a:off x="10006" y="3448"/>
              <a:ext cx="6497" cy="21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zh-CN" altLang="en-US" sz="5400" b="1" i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6600" b="0" dirty="0">
                  <a:ln w="15875"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Portfolio</a:t>
              </a:r>
              <a:endParaRPr sz="6600" b="0" dirty="0">
                <a:ln w="15875">
                  <a:solidFill>
                    <a:srgbClr val="BC4DFC"/>
                  </a:solidFill>
                </a:ln>
                <a:noFill/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47" name="图形"/>
          <p:cNvGrpSpPr/>
          <p:nvPr/>
        </p:nvGrpSpPr>
        <p:grpSpPr>
          <a:xfrm>
            <a:off x="1714500" y="3596005"/>
            <a:ext cx="3903345" cy="923290"/>
            <a:chOff x="2700" y="5663"/>
            <a:chExt cx="6147" cy="1454"/>
          </a:xfrm>
        </p:grpSpPr>
        <p:sp>
          <p:nvSpPr>
            <p:cNvPr id="11" name="图形"/>
            <p:cNvSpPr txBox="1"/>
            <p:nvPr/>
          </p:nvSpPr>
          <p:spPr>
            <a:xfrm>
              <a:off x="2720" y="5663"/>
              <a:ext cx="6127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On </a:t>
              </a:r>
              <a:r>
                <a:rPr lang="en-US" altLang="zh-CN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D</a:t>
              </a:r>
              <a:r>
                <a:rPr lang="zh-CN" altLang="en-US" sz="5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isplay</a:t>
              </a: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2700" y="5663"/>
              <a:ext cx="6127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5400" dirty="0">
                  <a:ln w="15875"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On </a:t>
              </a:r>
              <a:r>
                <a:rPr lang="en-US" altLang="zh-CN" sz="5400" dirty="0">
                  <a:ln w="15875"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D</a:t>
              </a:r>
              <a:r>
                <a:rPr lang="zh-CN" altLang="en-US" sz="5400" dirty="0">
                  <a:ln w="15875"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isplay</a:t>
              </a:r>
            </a:p>
          </p:txBody>
        </p:sp>
      </p:grpSp>
      <p:pic>
        <p:nvPicPr>
          <p:cNvPr id="20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68920" y="643255"/>
            <a:ext cx="3492500" cy="977900"/>
          </a:xfrm>
          <a:prstGeom prst="rect">
            <a:avLst/>
          </a:prstGeom>
        </p:spPr>
      </p:pic>
      <p:grpSp>
        <p:nvGrpSpPr>
          <p:cNvPr id="42" name="图形"/>
          <p:cNvGrpSpPr/>
          <p:nvPr/>
        </p:nvGrpSpPr>
        <p:grpSpPr>
          <a:xfrm>
            <a:off x="774700" y="1003935"/>
            <a:ext cx="951230" cy="338455"/>
            <a:chOff x="1220" y="1581"/>
            <a:chExt cx="1498" cy="533"/>
          </a:xfrm>
        </p:grpSpPr>
        <p:sp>
          <p:nvSpPr>
            <p:cNvPr id="25" name="图形"/>
            <p:cNvSpPr/>
            <p:nvPr/>
          </p:nvSpPr>
          <p:spPr>
            <a:xfrm flipH="1">
              <a:off x="1220" y="1604"/>
              <a:ext cx="1498" cy="4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B27F9"/>
                </a:gs>
                <a:gs pos="100000">
                  <a:srgbClr val="BC4DFC"/>
                </a:gs>
              </a:gsLst>
              <a:lin ang="27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7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图形"/>
            <p:cNvSpPr txBox="1"/>
            <p:nvPr/>
          </p:nvSpPr>
          <p:spPr>
            <a:xfrm flipH="1">
              <a:off x="1363" y="1581"/>
              <a:ext cx="121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图形"/>
          <p:cNvGrpSpPr/>
          <p:nvPr/>
        </p:nvGrpSpPr>
        <p:grpSpPr>
          <a:xfrm>
            <a:off x="10873740" y="3322955"/>
            <a:ext cx="247650" cy="247650"/>
            <a:chOff x="17382" y="9144"/>
            <a:chExt cx="390" cy="390"/>
          </a:xfr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13500000" scaled="0"/>
          </a:gradFill>
        </p:grpSpPr>
        <p:sp>
          <p:nvSpPr>
            <p:cNvPr id="30" name="图形"/>
            <p:cNvSpPr/>
            <p:nvPr/>
          </p:nvSpPr>
          <p:spPr>
            <a:xfrm>
              <a:off x="17382" y="9144"/>
              <a:ext cx="391" cy="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7513" y="9222"/>
              <a:ext cx="129" cy="219"/>
              <a:chOff x="373626" y="2399071"/>
              <a:chExt cx="235974" cy="393290"/>
            </a:xfrm>
            <a:grpFill/>
          </p:grpSpPr>
          <p:cxnSp>
            <p:nvCxnSpPr>
              <p:cNvPr id="32" name="图形"/>
              <p:cNvCxnSpPr/>
              <p:nvPr/>
            </p:nvCxnSpPr>
            <p:spPr>
              <a:xfrm>
                <a:off x="373626" y="2399071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图形"/>
              <p:cNvCxnSpPr/>
              <p:nvPr/>
            </p:nvCxnSpPr>
            <p:spPr>
              <a:xfrm flipH="1">
                <a:off x="373626" y="2595716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图形"/>
          <p:cNvGrpSpPr/>
          <p:nvPr/>
        </p:nvGrpSpPr>
        <p:grpSpPr>
          <a:xfrm rot="5400000" flipV="1">
            <a:off x="694055" y="3354705"/>
            <a:ext cx="592455" cy="98425"/>
            <a:chOff x="5559020" y="4164940"/>
            <a:chExt cx="1073960" cy="178158"/>
          </a:xfrm>
        </p:grpSpPr>
        <p:sp>
          <p:nvSpPr>
            <p:cNvPr id="39" name="图形"/>
            <p:cNvSpPr/>
            <p:nvPr/>
          </p:nvSpPr>
          <p:spPr>
            <a:xfrm>
              <a:off x="5559020" y="4164940"/>
              <a:ext cx="178158" cy="178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>
            <a:xfrm>
              <a:off x="6006921" y="4164940"/>
              <a:ext cx="178158" cy="178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图形"/>
            <p:cNvSpPr/>
            <p:nvPr/>
          </p:nvSpPr>
          <p:spPr>
            <a:xfrm>
              <a:off x="6454822" y="4164940"/>
              <a:ext cx="178158" cy="178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TextBox 3">
            <a:hlinkClick r:id="rId8"/>
            <a:extLst>
              <a:ext uri="{FF2B5EF4-FFF2-40B4-BE49-F238E27FC236}">
                <a16:creationId xmlns:a16="http://schemas.microsoft.com/office/drawing/2014/main" id="{B0B7798C-116D-F4E1-4E84-236016BE842F}"/>
              </a:ext>
            </a:extLst>
          </p:cNvPr>
          <p:cNvSpPr txBox="1"/>
          <p:nvPr/>
        </p:nvSpPr>
        <p:spPr>
          <a:xfrm>
            <a:off x="6362548" y="60529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"/>
          <p:cNvGrpSpPr/>
          <p:nvPr/>
        </p:nvGrpSpPr>
        <p:grpSpPr>
          <a:xfrm>
            <a:off x="0" y="0"/>
            <a:ext cx="11114405" cy="5758815"/>
            <a:chOff x="0" y="0"/>
            <a:chExt cx="17503" cy="9069"/>
          </a:xfrm>
        </p:grpSpPr>
        <p:sp>
          <p:nvSpPr>
            <p:cNvPr id="5" name="图形"/>
            <p:cNvSpPr/>
            <p:nvPr/>
          </p:nvSpPr>
          <p:spPr>
            <a:xfrm>
              <a:off x="0" y="0"/>
              <a:ext cx="5920" cy="507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 flipH="1">
              <a:off x="1735" y="2322"/>
              <a:ext cx="15768" cy="6747"/>
              <a:chOff x="1680" y="2322"/>
              <a:chExt cx="15768" cy="6747"/>
            </a:xfrm>
          </p:grpSpPr>
          <p:pic>
            <p:nvPicPr>
              <p:cNvPr id="2" name="图形" descr="E:\006包图网\素材\创意艺术渐变\5ce149135db88.jpg5ce149135db8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256" y="2325"/>
                <a:ext cx="4192" cy="6289"/>
              </a:xfrm>
              <a:prstGeom prst="rect">
                <a:avLst/>
              </a:prstGeom>
            </p:spPr>
          </p:pic>
          <p:pic>
            <p:nvPicPr>
              <p:cNvPr id="39" name="图形" descr="E:\006包图网\素材\创意艺术渐变\5ce1497429f52.jpg5ce1497429f5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89" y="2325"/>
                <a:ext cx="4966" cy="3973"/>
              </a:xfrm>
              <a:prstGeom prst="rect">
                <a:avLst/>
              </a:prstGeom>
            </p:spPr>
          </p:pic>
          <p:pic>
            <p:nvPicPr>
              <p:cNvPr id="3" name="图形" descr="E:\006包图网\素材\创意艺术渐变\5ce14b57de050.jpg5ce14b57de05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01" y="2322"/>
                <a:ext cx="4971" cy="3976"/>
              </a:xfrm>
              <a:prstGeom prst="rect">
                <a:avLst/>
              </a:prstGeom>
            </p:spPr>
          </p:pic>
          <p:sp>
            <p:nvSpPr>
              <p:cNvPr id="7" name="图形"/>
              <p:cNvSpPr txBox="1"/>
              <p:nvPr/>
            </p:nvSpPr>
            <p:spPr>
              <a:xfrm>
                <a:off x="1680" y="7457"/>
                <a:ext cx="5209" cy="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字魂58号-创中黑" panose="00000500000000000000" charset="-122"/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图形"/>
              <p:cNvSpPr txBox="1"/>
              <p:nvPr/>
            </p:nvSpPr>
            <p:spPr>
              <a:xfrm>
                <a:off x="7246" y="7457"/>
                <a:ext cx="5209" cy="1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字魂58号-创中黑" panose="00000500000000000000" charset="-122"/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图形"/>
              <p:cNvSpPr txBox="1"/>
              <p:nvPr/>
            </p:nvSpPr>
            <p:spPr>
              <a:xfrm>
                <a:off x="1681" y="6808"/>
                <a:ext cx="520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dirty="0">
                    <a:solidFill>
                      <a:schemeClr val="tx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图形"/>
              <p:cNvSpPr txBox="1"/>
              <p:nvPr/>
            </p:nvSpPr>
            <p:spPr>
              <a:xfrm>
                <a:off x="7247" y="6808"/>
                <a:ext cx="520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400" dirty="0">
                    <a:solidFill>
                      <a:schemeClr val="tx2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"/>
          <p:cNvGrpSpPr/>
          <p:nvPr/>
        </p:nvGrpSpPr>
        <p:grpSpPr>
          <a:xfrm>
            <a:off x="978535" y="843280"/>
            <a:ext cx="11224260" cy="5171440"/>
            <a:chOff x="1541" y="1328"/>
            <a:chExt cx="17676" cy="8144"/>
          </a:xfrm>
        </p:grpSpPr>
        <p:sp>
          <p:nvSpPr>
            <p:cNvPr id="14" name="图形"/>
            <p:cNvSpPr/>
            <p:nvPr/>
          </p:nvSpPr>
          <p:spPr>
            <a:xfrm rot="5400000" flipH="1">
              <a:off x="10273" y="-6765"/>
              <a:ext cx="211" cy="17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形" descr="E:\006包图网\素材\创意艺术渐变\5ce14c56b6f93.jpg5ce14c56b6f9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1" y="1328"/>
              <a:ext cx="5428" cy="8144"/>
            </a:xfrm>
            <a:prstGeom prst="rect">
              <a:avLst/>
            </a:prstGeom>
          </p:spPr>
        </p:pic>
        <p:sp>
          <p:nvSpPr>
            <p:cNvPr id="9" name="图形"/>
            <p:cNvSpPr txBox="1"/>
            <p:nvPr/>
          </p:nvSpPr>
          <p:spPr>
            <a:xfrm>
              <a:off x="7686" y="2504"/>
              <a:ext cx="857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800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en-US" altLang="zh-CN" sz="4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454" name="图形"/>
            <p:cNvSpPr>
              <a:spLocks noChangeArrowheads="1"/>
            </p:cNvSpPr>
            <p:nvPr/>
          </p:nvSpPr>
          <p:spPr bwMode="auto">
            <a:xfrm>
              <a:off x="7804" y="4020"/>
              <a:ext cx="9246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>
              <a:off x="7984" y="6423"/>
              <a:ext cx="756" cy="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20" name="图形"/>
            <p:cNvSpPr/>
            <p:nvPr/>
          </p:nvSpPr>
          <p:spPr>
            <a:xfrm>
              <a:off x="13485" y="6423"/>
              <a:ext cx="652" cy="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  <p:sp>
          <p:nvSpPr>
            <p:cNvPr id="4" name="图形"/>
            <p:cNvSpPr txBox="1"/>
            <p:nvPr/>
          </p:nvSpPr>
          <p:spPr>
            <a:xfrm>
              <a:off x="7819" y="7387"/>
              <a:ext cx="2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2F659D"/>
                </a:solidFill>
                <a:cs typeface="+mn-ea"/>
                <a:sym typeface="+mn-lt"/>
              </a:endParaRPr>
            </a:p>
          </p:txBody>
        </p:sp>
        <p:sp>
          <p:nvSpPr>
            <p:cNvPr id="53" name="图形"/>
            <p:cNvSpPr txBox="1"/>
            <p:nvPr/>
          </p:nvSpPr>
          <p:spPr>
            <a:xfrm>
              <a:off x="7819" y="7874"/>
              <a:ext cx="4174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图形"/>
            <p:cNvSpPr txBox="1"/>
            <p:nvPr/>
          </p:nvSpPr>
          <p:spPr>
            <a:xfrm>
              <a:off x="13305" y="7387"/>
              <a:ext cx="2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2F659D"/>
                </a:solidFill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13305" y="7874"/>
              <a:ext cx="4174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图形"/>
          <p:cNvSpPr/>
          <p:nvPr/>
        </p:nvSpPr>
        <p:spPr>
          <a:xfrm flipH="1">
            <a:off x="0" y="0"/>
            <a:ext cx="979170" cy="8585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"/>
          <p:cNvGrpSpPr/>
          <p:nvPr/>
        </p:nvGrpSpPr>
        <p:grpSpPr>
          <a:xfrm>
            <a:off x="0" y="0"/>
            <a:ext cx="12192000" cy="6874510"/>
            <a:chOff x="0" y="0"/>
            <a:chExt cx="19200" cy="10826"/>
          </a:xfrm>
        </p:grpSpPr>
        <p:pic>
          <p:nvPicPr>
            <p:cNvPr id="27" name="图形" descr="E:\006包图网\素材\创意艺术渐变\5ce258c25f674.jpg5ce258c25f67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53" y="4"/>
              <a:ext cx="8146" cy="10822"/>
            </a:xfrm>
            <a:custGeom>
              <a:avLst/>
              <a:gdLst>
                <a:gd name="connsiteX0" fmla="*/ 0 w 5173362"/>
                <a:gd name="connsiteY0" fmla="*/ 0 h 6858000"/>
                <a:gd name="connsiteX1" fmla="*/ 5173362 w 5173362"/>
                <a:gd name="connsiteY1" fmla="*/ 0 h 6858000"/>
                <a:gd name="connsiteX2" fmla="*/ 5173362 w 5173362"/>
                <a:gd name="connsiteY2" fmla="*/ 6858000 h 6858000"/>
                <a:gd name="connsiteX3" fmla="*/ 0 w 517336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3362" h="6858000">
                  <a:moveTo>
                    <a:pt x="0" y="0"/>
                  </a:moveTo>
                  <a:lnTo>
                    <a:pt x="5173362" y="0"/>
                  </a:lnTo>
                  <a:lnTo>
                    <a:pt x="517336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7" name="图形"/>
            <p:cNvSpPr/>
            <p:nvPr/>
          </p:nvSpPr>
          <p:spPr>
            <a:xfrm>
              <a:off x="11053" y="6837"/>
              <a:ext cx="8147" cy="398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>
                    <a:alpha val="48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图形"/>
            <p:cNvSpPr>
              <a:spLocks noChangeArrowheads="1"/>
            </p:cNvSpPr>
            <p:nvPr/>
          </p:nvSpPr>
          <p:spPr bwMode="auto">
            <a:xfrm>
              <a:off x="1880" y="3110"/>
              <a:ext cx="4908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28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8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图形"/>
            <p:cNvSpPr>
              <a:spLocks noChangeArrowheads="1"/>
            </p:cNvSpPr>
            <p:nvPr/>
          </p:nvSpPr>
          <p:spPr bwMode="auto">
            <a:xfrm>
              <a:off x="1880" y="2576"/>
              <a:ext cx="4908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121920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YOUR TEXT HERE</a:t>
              </a: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1880" y="4174"/>
              <a:ext cx="7844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图形"/>
            <p:cNvSpPr txBox="1"/>
            <p:nvPr/>
          </p:nvSpPr>
          <p:spPr>
            <a:xfrm>
              <a:off x="2008" y="6830"/>
              <a:ext cx="3040" cy="58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0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图形"/>
            <p:cNvSpPr txBox="1"/>
            <p:nvPr/>
          </p:nvSpPr>
          <p:spPr>
            <a:xfrm>
              <a:off x="1880" y="7557"/>
              <a:ext cx="8727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图形"/>
            <p:cNvSpPr/>
            <p:nvPr/>
          </p:nvSpPr>
          <p:spPr bwMode="auto">
            <a:xfrm>
              <a:off x="11644" y="8330"/>
              <a:ext cx="6759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11551" y="7271"/>
              <a:ext cx="4314" cy="9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00000"/>
                </a:lnSpc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H="1">
              <a:off x="0" y="0"/>
              <a:ext cx="1879" cy="1636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图形"/>
            <p:cNvSpPr/>
            <p:nvPr/>
          </p:nvSpPr>
          <p:spPr>
            <a:xfrm flipH="1">
              <a:off x="0" y="10462"/>
              <a:ext cx="11054" cy="33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"/>
          <p:cNvGrpSpPr/>
          <p:nvPr/>
        </p:nvGrpSpPr>
        <p:grpSpPr>
          <a:xfrm>
            <a:off x="-142875" y="0"/>
            <a:ext cx="12477750" cy="7018020"/>
            <a:chOff x="-225" y="0"/>
            <a:chExt cx="19650" cy="11052"/>
          </a:xfrm>
        </p:grpSpPr>
        <p:pic>
          <p:nvPicPr>
            <p:cNvPr id="3" name="图形" descr="E:\006包图网\素材\创意艺术渐变\5frt79f77d59095.png5frt79f77d5909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25" y="0"/>
              <a:ext cx="19650" cy="11053"/>
            </a:xfrm>
            <a:prstGeom prst="rect">
              <a:avLst/>
            </a:prstGeom>
          </p:spPr>
        </p:pic>
        <p:pic>
          <p:nvPicPr>
            <p:cNvPr id="6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grpSp>
        <p:nvGrpSpPr>
          <p:cNvPr id="53" name="图形"/>
          <p:cNvGrpSpPr/>
          <p:nvPr/>
        </p:nvGrpSpPr>
        <p:grpSpPr>
          <a:xfrm>
            <a:off x="10915015" y="3535045"/>
            <a:ext cx="247650" cy="247650"/>
            <a:chOff x="17382" y="9144"/>
            <a:chExt cx="390" cy="390"/>
          </a:xfrm>
          <a:gradFill>
            <a:gsLst>
              <a:gs pos="0">
                <a:srgbClr val="BC4DFC">
                  <a:alpha val="100000"/>
                </a:srgbClr>
              </a:gs>
              <a:gs pos="100000">
                <a:srgbClr val="6B27F9">
                  <a:alpha val="100000"/>
                </a:srgbClr>
              </a:gs>
            </a:gsLst>
            <a:lin ang="2700000" scaled="0"/>
          </a:gradFill>
        </p:grpSpPr>
        <p:sp>
          <p:nvSpPr>
            <p:cNvPr id="54" name="图形"/>
            <p:cNvSpPr/>
            <p:nvPr/>
          </p:nvSpPr>
          <p:spPr>
            <a:xfrm>
              <a:off x="17382" y="9144"/>
              <a:ext cx="391" cy="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7513" y="9222"/>
              <a:ext cx="129" cy="219"/>
              <a:chOff x="373626" y="2399071"/>
              <a:chExt cx="235974" cy="393290"/>
            </a:xfrm>
            <a:grpFill/>
          </p:grpSpPr>
          <p:cxnSp>
            <p:nvCxnSpPr>
              <p:cNvPr id="56" name="图形"/>
              <p:cNvCxnSpPr/>
              <p:nvPr/>
            </p:nvCxnSpPr>
            <p:spPr>
              <a:xfrm>
                <a:off x="373626" y="2399071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图形"/>
              <p:cNvCxnSpPr/>
              <p:nvPr/>
            </p:nvCxnSpPr>
            <p:spPr>
              <a:xfrm flipH="1">
                <a:off x="373626" y="2595716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605" y="747395"/>
            <a:ext cx="3502660" cy="981075"/>
          </a:xfrm>
          <a:prstGeom prst="rect">
            <a:avLst/>
          </a:prstGeom>
        </p:spPr>
      </p:pic>
      <p:sp>
        <p:nvSpPr>
          <p:cNvPr id="25" name="图形"/>
          <p:cNvSpPr/>
          <p:nvPr/>
        </p:nvSpPr>
        <p:spPr>
          <a:xfrm>
            <a:off x="10211435" y="1060450"/>
            <a:ext cx="951230" cy="30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2700000" scaled="0"/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7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图形"/>
          <p:cNvSpPr txBox="1"/>
          <p:nvPr/>
        </p:nvSpPr>
        <p:spPr>
          <a:xfrm>
            <a:off x="5248910" y="3535045"/>
            <a:ext cx="536765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endParaRPr kumimoji="0" lang="en-US" altLang="zh-CN" sz="1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srgbClr val="BC4DFC">
                    <a:alpha val="5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图形"/>
          <p:cNvGrpSpPr/>
          <p:nvPr/>
        </p:nvGrpSpPr>
        <p:grpSpPr>
          <a:xfrm>
            <a:off x="1720850" y="3240405"/>
            <a:ext cx="2055495" cy="769620"/>
            <a:chOff x="2710" y="5103"/>
            <a:chExt cx="3237" cy="1212"/>
          </a:xfrm>
        </p:grpSpPr>
        <p:sp>
          <p:nvSpPr>
            <p:cNvPr id="51" name="图形"/>
            <p:cNvSpPr/>
            <p:nvPr/>
          </p:nvSpPr>
          <p:spPr>
            <a:xfrm>
              <a:off x="2767" y="5235"/>
              <a:ext cx="716" cy="718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2710" y="5103"/>
              <a:ext cx="3237" cy="121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440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100000"/>
                      </a:srgbClr>
                    </a:outerShdw>
                  </a:effectLst>
                  <a:cs typeface="+mn-ea"/>
                  <a:sym typeface="+mn-lt"/>
                </a:rPr>
                <a:t>Design</a:t>
              </a:r>
            </a:p>
          </p:txBody>
        </p:sp>
      </p:grpSp>
      <p:grpSp>
        <p:nvGrpSpPr>
          <p:cNvPr id="24" name="图形"/>
          <p:cNvGrpSpPr/>
          <p:nvPr/>
        </p:nvGrpSpPr>
        <p:grpSpPr>
          <a:xfrm>
            <a:off x="2986405" y="1235710"/>
            <a:ext cx="2275205" cy="4374515"/>
            <a:chOff x="4703" y="1946"/>
            <a:chExt cx="3583" cy="6889"/>
          </a:xfrm>
        </p:grpSpPr>
        <p:sp>
          <p:nvSpPr>
            <p:cNvPr id="9" name="图形"/>
            <p:cNvSpPr>
              <a:spLocks noChangeArrowheads="1"/>
            </p:cNvSpPr>
            <p:nvPr/>
          </p:nvSpPr>
          <p:spPr bwMode="auto">
            <a:xfrm>
              <a:off x="4703" y="1952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3" name="图形"/>
            <p:cNvSpPr>
              <a:spLocks noChangeArrowheads="1"/>
            </p:cNvSpPr>
            <p:nvPr/>
          </p:nvSpPr>
          <p:spPr bwMode="auto">
            <a:xfrm>
              <a:off x="4703" y="1946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23" name="图形"/>
          <p:cNvGrpSpPr/>
          <p:nvPr/>
        </p:nvGrpSpPr>
        <p:grpSpPr>
          <a:xfrm>
            <a:off x="5158105" y="2534285"/>
            <a:ext cx="6795356" cy="2123440"/>
            <a:chOff x="8123" y="3991"/>
            <a:chExt cx="8749" cy="3344"/>
          </a:xfrm>
        </p:grpSpPr>
        <p:sp>
          <p:nvSpPr>
            <p:cNvPr id="11" name="图形"/>
            <p:cNvSpPr/>
            <p:nvPr/>
          </p:nvSpPr>
          <p:spPr>
            <a:xfrm>
              <a:off x="14747" y="4071"/>
              <a:ext cx="1571" cy="1576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8123" y="3991"/>
              <a:ext cx="8596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8866FD">
                      <a:alpha val="4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8123" y="3991"/>
              <a:ext cx="8749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ln>
                  <a:solidFill>
                    <a:srgbClr val="BC4DFC"/>
                  </a:solidFill>
                </a:ln>
                <a:noFill/>
                <a:effectLst/>
                <a:cs typeface="+mn-ea"/>
                <a:sym typeface="+mn-lt"/>
              </a:endParaRPr>
            </a:p>
          </p:txBody>
        </p:sp>
      </p:grpSp>
      <p:pic>
        <p:nvPicPr>
          <p:cNvPr id="19" name="图形" descr="5f78400d4we3df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5105" y="5259705"/>
            <a:ext cx="3492500" cy="977900"/>
          </a:xfrm>
          <a:prstGeom prst="rect">
            <a:avLst/>
          </a:prstGeom>
        </p:spPr>
      </p:pic>
      <p:cxnSp>
        <p:nvCxnSpPr>
          <p:cNvPr id="20" name="图形"/>
          <p:cNvCxnSpPr/>
          <p:nvPr/>
        </p:nvCxnSpPr>
        <p:spPr>
          <a:xfrm>
            <a:off x="5213350" y="4613910"/>
            <a:ext cx="5281930" cy="21590"/>
          </a:xfrm>
          <a:prstGeom prst="line">
            <a:avLst/>
          </a:prstGeom>
          <a:ln w="50800">
            <a:solidFill>
              <a:schemeClr val="bg2"/>
            </a:solidFill>
          </a:ln>
          <a:effectLst>
            <a:outerShdw blurRad="63500" sx="102000" sy="102000" algn="ctr" rotWithShape="0">
              <a:srgbClr val="BC4DFC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图形">
            <a:extLst>
              <a:ext uri="{FF2B5EF4-FFF2-40B4-BE49-F238E27FC236}">
                <a16:creationId xmlns:a16="http://schemas.microsoft.com/office/drawing/2014/main" id="{DF586556-FBCC-F1F5-CE50-53F62FC1D929}"/>
              </a:ext>
            </a:extLst>
          </p:cNvPr>
          <p:cNvSpPr txBox="1"/>
          <p:nvPr/>
        </p:nvSpPr>
        <p:spPr>
          <a:xfrm flipH="1">
            <a:off x="10333956" y="1053575"/>
            <a:ext cx="768350" cy="338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图形"/>
          <p:cNvGrpSpPr/>
          <p:nvPr/>
        </p:nvGrpSpPr>
        <p:grpSpPr>
          <a:xfrm>
            <a:off x="0" y="695960"/>
            <a:ext cx="12192000" cy="5519420"/>
            <a:chOff x="0" y="1096"/>
            <a:chExt cx="19200" cy="8692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096"/>
              <a:ext cx="19200" cy="8693"/>
              <a:chOff x="0" y="1096"/>
              <a:chExt cx="19200" cy="8693"/>
            </a:xfrm>
          </p:grpSpPr>
          <p:sp>
            <p:nvSpPr>
              <p:cNvPr id="6" name="图形"/>
              <p:cNvSpPr/>
              <p:nvPr/>
            </p:nvSpPr>
            <p:spPr>
              <a:xfrm>
                <a:off x="13786" y="1096"/>
                <a:ext cx="5414" cy="671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10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图形"/>
              <p:cNvSpPr/>
              <p:nvPr/>
            </p:nvSpPr>
            <p:spPr>
              <a:xfrm>
                <a:off x="11819" y="6125"/>
                <a:ext cx="5440" cy="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0" algn="l"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4400" spc="2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cs typeface="+mn-ea"/>
                    <a:sym typeface="+mn-lt"/>
                  </a:rPr>
                  <a:t>FASHION STYLE</a:t>
                </a:r>
                <a:endParaRPr lang="en-US" altLang="en-US" sz="44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图形"/>
              <p:cNvSpPr/>
              <p:nvPr/>
            </p:nvSpPr>
            <p:spPr>
              <a:xfrm>
                <a:off x="4775" y="3587"/>
                <a:ext cx="6164" cy="5948"/>
              </a:xfrm>
              <a:prstGeom prst="rect">
                <a:avLst/>
              </a:prstGeom>
              <a:noFill/>
              <a:ln w="57150">
                <a:gradFill>
                  <a:gsLst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图形"/>
              <p:cNvSpPr/>
              <p:nvPr/>
            </p:nvSpPr>
            <p:spPr>
              <a:xfrm>
                <a:off x="4920" y="6648"/>
                <a:ext cx="5875" cy="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b="1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图形"/>
              <p:cNvSpPr/>
              <p:nvPr/>
            </p:nvSpPr>
            <p:spPr>
              <a:xfrm>
                <a:off x="12037" y="3106"/>
                <a:ext cx="6164" cy="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2" name="图形"/>
              <p:cNvSpPr/>
              <p:nvPr/>
            </p:nvSpPr>
            <p:spPr>
              <a:xfrm>
                <a:off x="0" y="9319"/>
                <a:ext cx="1596" cy="47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48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" name="图形" descr="E:\006包图网\素材\创意艺术渐变\5ce2590ed59b4.jpg5ce2590ed59b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16" y="1096"/>
                <a:ext cx="5968" cy="5148"/>
              </a:xfrm>
              <a:prstGeom prst="rect">
                <a:avLst/>
              </a:prstGeom>
            </p:spPr>
          </p:pic>
        </p:grpSp>
        <p:pic>
          <p:nvPicPr>
            <p:cNvPr id="4" name="图形" descr="E:\006包图网\素材\创意艺术渐变\5ce258f96dadc.jpg5ce258f96dadc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4" y="2576"/>
              <a:ext cx="2948" cy="366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-1685290" y="0"/>
            <a:ext cx="14532610" cy="6361430"/>
            <a:chOff x="-2654" y="0"/>
            <a:chExt cx="22886" cy="10018"/>
          </a:xfrm>
        </p:grpSpPr>
        <p:pic>
          <p:nvPicPr>
            <p:cNvPr id="7" name="图形" descr="E:\006包图网\素材\创意艺术渐变\5ce258c25f674.jpg5ce258c25f67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028" y="2488"/>
              <a:ext cx="4368" cy="655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-2654" y="0"/>
              <a:ext cx="22886" cy="10019"/>
              <a:chOff x="-2614" y="20"/>
              <a:chExt cx="22886" cy="10019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8733" y="2508"/>
                <a:ext cx="3655" cy="3440"/>
              </a:xfrm>
              <a:prstGeom prst="rect">
                <a:avLst/>
              </a:prstGeom>
              <a:noFill/>
              <a:ln w="57150">
                <a:gradFill>
                  <a:gsLst>
                    <a:gs pos="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" name="图形" descr="E:\006包图网\素材\创意艺术渐变\5ce258ea78cf2.jpg5ce258ea78cf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871" y="20"/>
                <a:ext cx="4369" cy="6554"/>
              </a:xfrm>
              <a:prstGeom prst="rect">
                <a:avLst/>
              </a:prstGeom>
            </p:spPr>
          </p:pic>
          <p:sp>
            <p:nvSpPr>
              <p:cNvPr id="10" name="图形"/>
              <p:cNvSpPr/>
              <p:nvPr/>
            </p:nvSpPr>
            <p:spPr>
              <a:xfrm>
                <a:off x="1995" y="5348"/>
                <a:ext cx="6164" cy="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sp>
            <p:nvSpPr>
              <p:cNvPr id="15" name="图形"/>
              <p:cNvSpPr/>
              <p:nvPr/>
            </p:nvSpPr>
            <p:spPr>
              <a:xfrm rot="18900000" flipH="1">
                <a:off x="1832" y="3938"/>
                <a:ext cx="802" cy="802"/>
              </a:xfrm>
              <a:prstGeom prst="rtTriangl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48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图形"/>
              <p:cNvSpPr txBox="1"/>
              <p:nvPr/>
            </p:nvSpPr>
            <p:spPr>
              <a:xfrm>
                <a:off x="3045" y="3977"/>
                <a:ext cx="5446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buClrTx/>
                  <a:buSzTx/>
                  <a:buFontTx/>
                </a:pPr>
                <a:r>
                  <a:rPr lang="en-US" altLang="zh-CN" sz="2800" b="1" spc="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cs typeface="+mn-ea"/>
                    <a:sym typeface="+mn-lt"/>
                  </a:rPr>
                  <a:t>Add title text</a:t>
                </a:r>
                <a:endParaRPr lang="zh-CN" altLang="en-US" sz="2800" b="1" spc="200" dirty="0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图形"/>
              <p:cNvSpPr txBox="1"/>
              <p:nvPr/>
            </p:nvSpPr>
            <p:spPr>
              <a:xfrm>
                <a:off x="9065" y="2846"/>
                <a:ext cx="1066" cy="26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/>
                <a:r>
                  <a:rPr lang="en-US" altLang="zh-CN" sz="3200">
                    <a:cs typeface="+mn-ea"/>
                    <a:sym typeface="+mn-lt"/>
                  </a:rPr>
                  <a:t>STYLE</a:t>
                </a:r>
              </a:p>
            </p:txBody>
          </p:sp>
          <p:sp>
            <p:nvSpPr>
              <p:cNvPr id="6" name="图形"/>
              <p:cNvSpPr/>
              <p:nvPr/>
            </p:nvSpPr>
            <p:spPr>
              <a:xfrm>
                <a:off x="-2614" y="550"/>
                <a:ext cx="5414" cy="671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10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图形"/>
              <p:cNvSpPr/>
              <p:nvPr/>
            </p:nvSpPr>
            <p:spPr>
              <a:xfrm>
                <a:off x="-1396" y="9622"/>
                <a:ext cx="21668" cy="417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alpha val="100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1029335" y="0"/>
            <a:ext cx="11162665" cy="6841490"/>
            <a:chOff x="1621" y="0"/>
            <a:chExt cx="17579" cy="10774"/>
          </a:xfrm>
        </p:grpSpPr>
        <p:sp>
          <p:nvSpPr>
            <p:cNvPr id="13" name="图形"/>
            <p:cNvSpPr/>
            <p:nvPr/>
          </p:nvSpPr>
          <p:spPr>
            <a:xfrm>
              <a:off x="1621" y="3496"/>
              <a:ext cx="10262" cy="603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>
                    <a:alpha val="10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6591" y="4658"/>
              <a:ext cx="6517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140" y="4334"/>
              <a:ext cx="445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>
            <a:xfrm>
              <a:off x="2140" y="5363"/>
              <a:ext cx="9149" cy="208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marL="0"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pic>
          <p:nvPicPr>
            <p:cNvPr id="7" name="图形" descr="E:\006包图网\素材\创意艺术渐变\5ce1497429f52.jpg5ce1497429f5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023" y="0"/>
              <a:ext cx="7177" cy="1077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/>
        </p:nvGrpSpPr>
        <p:grpSpPr>
          <a:xfrm>
            <a:off x="635" y="635"/>
            <a:ext cx="11588115" cy="6857365"/>
            <a:chOff x="1" y="1"/>
            <a:chExt cx="18249" cy="10799"/>
          </a:xfrm>
        </p:grpSpPr>
        <p:pic>
          <p:nvPicPr>
            <p:cNvPr id="3" name="图形" descr="E:\006包图网\素材\创意艺术渐变\5ce14d776dad6.jpg5ce14d776dad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1"/>
              <a:ext cx="7198" cy="10799"/>
            </a:xfrm>
            <a:prstGeom prst="rect">
              <a:avLst/>
            </a:prstGeom>
          </p:spPr>
        </p:pic>
        <p:pic>
          <p:nvPicPr>
            <p:cNvPr id="18" name="图形" descr="E:\006包图网\素材\创意艺术渐变\5ce149135db88.jpg5ce149135db8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68" y="6308"/>
              <a:ext cx="4593" cy="3675"/>
            </a:xfrm>
            <a:prstGeom prst="rect">
              <a:avLst/>
            </a:prstGeom>
          </p:spPr>
        </p:pic>
        <p:pic>
          <p:nvPicPr>
            <p:cNvPr id="20" name="图形" descr="E:\006包图网\素材\创意艺术渐变\5ce1497429f52.jpg5ce1497429f5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311" y="6308"/>
              <a:ext cx="4629" cy="3703"/>
            </a:xfrm>
            <a:prstGeom prst="rect">
              <a:avLst/>
            </a:prstGeom>
          </p:spPr>
        </p:pic>
        <p:sp>
          <p:nvSpPr>
            <p:cNvPr id="212" name="图形"/>
            <p:cNvSpPr/>
            <p:nvPr/>
          </p:nvSpPr>
          <p:spPr>
            <a:xfrm>
              <a:off x="8126" y="2567"/>
              <a:ext cx="9276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3" name="图形"/>
            <p:cNvSpPr txBox="1"/>
            <p:nvPr/>
          </p:nvSpPr>
          <p:spPr>
            <a:xfrm>
              <a:off x="8126" y="1648"/>
              <a:ext cx="469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935135"/>
                </a:solidFill>
                <a:cs typeface="+mn-ea"/>
                <a:sym typeface="+mn-lt"/>
              </a:endParaRPr>
            </a:p>
          </p:txBody>
        </p:sp>
        <p:sp>
          <p:nvSpPr>
            <p:cNvPr id="21" name="图形"/>
            <p:cNvSpPr txBox="1"/>
            <p:nvPr/>
          </p:nvSpPr>
          <p:spPr>
            <a:xfrm>
              <a:off x="8227" y="4078"/>
              <a:ext cx="192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42%</a:t>
              </a:r>
            </a:p>
          </p:txBody>
        </p:sp>
        <p:sp>
          <p:nvSpPr>
            <p:cNvPr id="37" name="图形"/>
            <p:cNvSpPr txBox="1"/>
            <p:nvPr/>
          </p:nvSpPr>
          <p:spPr>
            <a:xfrm>
              <a:off x="9715" y="4204"/>
              <a:ext cx="2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8227" y="4997"/>
              <a:ext cx="4939" cy="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13311" y="4078"/>
              <a:ext cx="192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38%</a:t>
              </a: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14799" y="4204"/>
              <a:ext cx="2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图形"/>
            <p:cNvSpPr/>
            <p:nvPr/>
          </p:nvSpPr>
          <p:spPr>
            <a:xfrm>
              <a:off x="13311" y="4997"/>
              <a:ext cx="4939" cy="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 fontAlgn="auto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851BC"/>
                </a:buClr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"/>
          <p:cNvGrpSpPr/>
          <p:nvPr/>
        </p:nvGrpSpPr>
        <p:grpSpPr>
          <a:xfrm>
            <a:off x="-142875" y="0"/>
            <a:ext cx="12477750" cy="7018020"/>
            <a:chOff x="-225" y="0"/>
            <a:chExt cx="19650" cy="11052"/>
          </a:xfrm>
        </p:grpSpPr>
        <p:pic>
          <p:nvPicPr>
            <p:cNvPr id="3" name="图形" descr="E:\006包图网\素材\创意艺术渐变\5frt79f77d59095.png5frt79f77d5909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25" y="0"/>
              <a:ext cx="19650" cy="11053"/>
            </a:xfrm>
            <a:prstGeom prst="rect">
              <a:avLst/>
            </a:prstGeom>
          </p:spPr>
        </p:pic>
        <p:pic>
          <p:nvPicPr>
            <p:cNvPr id="6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grpSp>
        <p:nvGrpSpPr>
          <p:cNvPr id="53" name="图形"/>
          <p:cNvGrpSpPr/>
          <p:nvPr/>
        </p:nvGrpSpPr>
        <p:grpSpPr>
          <a:xfrm>
            <a:off x="10915015" y="3535045"/>
            <a:ext cx="247650" cy="247650"/>
            <a:chOff x="17382" y="9144"/>
            <a:chExt cx="390" cy="390"/>
          </a:xfrm>
          <a:gradFill>
            <a:gsLst>
              <a:gs pos="0">
                <a:srgbClr val="BC4DFC">
                  <a:alpha val="100000"/>
                </a:srgbClr>
              </a:gs>
              <a:gs pos="100000">
                <a:srgbClr val="6B27F9">
                  <a:alpha val="100000"/>
                </a:srgbClr>
              </a:gs>
            </a:gsLst>
            <a:lin ang="2700000" scaled="0"/>
          </a:gradFill>
        </p:grpSpPr>
        <p:sp>
          <p:nvSpPr>
            <p:cNvPr id="54" name="图形"/>
            <p:cNvSpPr/>
            <p:nvPr/>
          </p:nvSpPr>
          <p:spPr>
            <a:xfrm>
              <a:off x="17382" y="9144"/>
              <a:ext cx="391" cy="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7513" y="9222"/>
              <a:ext cx="129" cy="219"/>
              <a:chOff x="373626" y="2399071"/>
              <a:chExt cx="235974" cy="393290"/>
            </a:xfrm>
            <a:grpFill/>
          </p:grpSpPr>
          <p:cxnSp>
            <p:nvCxnSpPr>
              <p:cNvPr id="56" name="图形"/>
              <p:cNvCxnSpPr/>
              <p:nvPr/>
            </p:nvCxnSpPr>
            <p:spPr>
              <a:xfrm>
                <a:off x="373626" y="2399071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图形"/>
              <p:cNvCxnSpPr/>
              <p:nvPr/>
            </p:nvCxnSpPr>
            <p:spPr>
              <a:xfrm flipH="1">
                <a:off x="373626" y="2595716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605" y="747395"/>
            <a:ext cx="3502660" cy="981075"/>
          </a:xfrm>
          <a:prstGeom prst="rect">
            <a:avLst/>
          </a:prstGeom>
        </p:spPr>
      </p:pic>
      <p:sp>
        <p:nvSpPr>
          <p:cNvPr id="25" name="图形"/>
          <p:cNvSpPr/>
          <p:nvPr/>
        </p:nvSpPr>
        <p:spPr>
          <a:xfrm>
            <a:off x="10211435" y="1060450"/>
            <a:ext cx="951230" cy="30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2700000" scaled="0"/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7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图形"/>
          <p:cNvSpPr txBox="1"/>
          <p:nvPr/>
        </p:nvSpPr>
        <p:spPr>
          <a:xfrm>
            <a:off x="5248910" y="3535045"/>
            <a:ext cx="536765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endParaRPr kumimoji="0" lang="en-US" altLang="zh-CN" sz="1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srgbClr val="BC4DFC">
                    <a:alpha val="5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图形"/>
          <p:cNvGrpSpPr/>
          <p:nvPr/>
        </p:nvGrpSpPr>
        <p:grpSpPr>
          <a:xfrm>
            <a:off x="1720850" y="3240405"/>
            <a:ext cx="2055495" cy="769620"/>
            <a:chOff x="2710" y="5103"/>
            <a:chExt cx="3237" cy="1212"/>
          </a:xfrm>
        </p:grpSpPr>
        <p:sp>
          <p:nvSpPr>
            <p:cNvPr id="51" name="图形"/>
            <p:cNvSpPr/>
            <p:nvPr/>
          </p:nvSpPr>
          <p:spPr>
            <a:xfrm>
              <a:off x="2767" y="5235"/>
              <a:ext cx="716" cy="718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2710" y="5103"/>
              <a:ext cx="3237" cy="121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440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100000"/>
                      </a:srgbClr>
                    </a:outerShdw>
                  </a:effectLst>
                  <a:cs typeface="+mn-ea"/>
                  <a:sym typeface="+mn-lt"/>
                </a:rPr>
                <a:t>Design</a:t>
              </a:r>
            </a:p>
          </p:txBody>
        </p:sp>
      </p:grpSp>
      <p:grpSp>
        <p:nvGrpSpPr>
          <p:cNvPr id="24" name="图形"/>
          <p:cNvGrpSpPr/>
          <p:nvPr/>
        </p:nvGrpSpPr>
        <p:grpSpPr>
          <a:xfrm>
            <a:off x="2981325" y="1236980"/>
            <a:ext cx="2280285" cy="4373245"/>
            <a:chOff x="4695" y="1948"/>
            <a:chExt cx="3591" cy="6887"/>
          </a:xfrm>
        </p:grpSpPr>
        <p:sp>
          <p:nvSpPr>
            <p:cNvPr id="9" name="图形"/>
            <p:cNvSpPr>
              <a:spLocks noChangeArrowheads="1"/>
            </p:cNvSpPr>
            <p:nvPr/>
          </p:nvSpPr>
          <p:spPr bwMode="auto">
            <a:xfrm>
              <a:off x="4703" y="1952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3" name="图形"/>
            <p:cNvSpPr>
              <a:spLocks noChangeArrowheads="1"/>
            </p:cNvSpPr>
            <p:nvPr/>
          </p:nvSpPr>
          <p:spPr bwMode="auto">
            <a:xfrm>
              <a:off x="4695" y="1948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3" name="图形"/>
          <p:cNvGrpSpPr/>
          <p:nvPr/>
        </p:nvGrpSpPr>
        <p:grpSpPr>
          <a:xfrm>
            <a:off x="5158105" y="2534285"/>
            <a:ext cx="6159500" cy="2123440"/>
            <a:chOff x="8123" y="3991"/>
            <a:chExt cx="8596" cy="3344"/>
          </a:xfrm>
        </p:grpSpPr>
        <p:sp>
          <p:nvSpPr>
            <p:cNvPr id="11" name="图形"/>
            <p:cNvSpPr/>
            <p:nvPr/>
          </p:nvSpPr>
          <p:spPr>
            <a:xfrm>
              <a:off x="14747" y="4071"/>
              <a:ext cx="1571" cy="1576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8123" y="3991"/>
              <a:ext cx="8596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8866FD">
                      <a:alpha val="4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8123" y="3991"/>
              <a:ext cx="8405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ln>
                  <a:solidFill>
                    <a:srgbClr val="BC4DFC"/>
                  </a:solidFill>
                </a:ln>
                <a:noFill/>
                <a:effectLst/>
                <a:cs typeface="+mn-ea"/>
                <a:sym typeface="+mn-lt"/>
              </a:endParaRPr>
            </a:p>
          </p:txBody>
        </p:sp>
      </p:grpSp>
      <p:pic>
        <p:nvPicPr>
          <p:cNvPr id="19" name="图形" descr="5f78400d4we3df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5105" y="5259705"/>
            <a:ext cx="3492500" cy="977900"/>
          </a:xfrm>
          <a:prstGeom prst="rect">
            <a:avLst/>
          </a:prstGeom>
        </p:spPr>
      </p:pic>
      <p:cxnSp>
        <p:nvCxnSpPr>
          <p:cNvPr id="20" name="图形"/>
          <p:cNvCxnSpPr/>
          <p:nvPr/>
        </p:nvCxnSpPr>
        <p:spPr>
          <a:xfrm>
            <a:off x="5213350" y="4613910"/>
            <a:ext cx="5281930" cy="21590"/>
          </a:xfrm>
          <a:prstGeom prst="line">
            <a:avLst/>
          </a:prstGeom>
          <a:ln w="50800">
            <a:solidFill>
              <a:schemeClr val="bg2"/>
            </a:solidFill>
          </a:ln>
          <a:effectLst>
            <a:outerShdw blurRad="63500" sx="102000" sy="102000" algn="ctr" rotWithShape="0">
              <a:srgbClr val="BC4DFC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图形">
            <a:extLst>
              <a:ext uri="{FF2B5EF4-FFF2-40B4-BE49-F238E27FC236}">
                <a16:creationId xmlns:a16="http://schemas.microsoft.com/office/drawing/2014/main" id="{8EB7FF54-8B20-6003-BEE0-5351A59AE7B9}"/>
              </a:ext>
            </a:extLst>
          </p:cNvPr>
          <p:cNvSpPr txBox="1"/>
          <p:nvPr/>
        </p:nvSpPr>
        <p:spPr>
          <a:xfrm flipH="1">
            <a:off x="10333956" y="1053575"/>
            <a:ext cx="768350" cy="338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335280" y="0"/>
            <a:ext cx="11325860" cy="6334760"/>
            <a:chOff x="528" y="0"/>
            <a:chExt cx="17836" cy="9976"/>
          </a:xfrm>
        </p:grpSpPr>
        <p:sp>
          <p:nvSpPr>
            <p:cNvPr id="4" name="图形"/>
            <p:cNvSpPr/>
            <p:nvPr/>
          </p:nvSpPr>
          <p:spPr>
            <a:xfrm>
              <a:off x="528" y="6327"/>
              <a:ext cx="11355" cy="364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>
                    <a:alpha val="10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528" y="439"/>
              <a:ext cx="1353" cy="135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>
                    <a:alpha val="10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2827" y="6556"/>
              <a:ext cx="529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12409" y="7458"/>
              <a:ext cx="5955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3308" y="2804"/>
              <a:ext cx="134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图形"/>
            <p:cNvSpPr/>
            <p:nvPr/>
          </p:nvSpPr>
          <p:spPr>
            <a:xfrm>
              <a:off x="2161" y="3917"/>
              <a:ext cx="3639" cy="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图形"/>
            <p:cNvSpPr txBox="1"/>
            <p:nvPr/>
          </p:nvSpPr>
          <p:spPr>
            <a:xfrm>
              <a:off x="7656" y="2804"/>
              <a:ext cx="134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" name="图形"/>
            <p:cNvSpPr/>
            <p:nvPr/>
          </p:nvSpPr>
          <p:spPr>
            <a:xfrm>
              <a:off x="6509" y="3917"/>
              <a:ext cx="3639" cy="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3308" y="6555"/>
              <a:ext cx="134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3" name="图形"/>
            <p:cNvSpPr/>
            <p:nvPr/>
          </p:nvSpPr>
          <p:spPr>
            <a:xfrm>
              <a:off x="2161" y="7668"/>
              <a:ext cx="3639" cy="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7656" y="6555"/>
              <a:ext cx="134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5" name="图形"/>
            <p:cNvSpPr/>
            <p:nvPr/>
          </p:nvSpPr>
          <p:spPr>
            <a:xfrm>
              <a:off x="6509" y="7668"/>
              <a:ext cx="3639" cy="2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形" descr="E:\006包图网\素材\创意艺术渐变\5ce149135db88.jpg5ce149135db8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409" y="0"/>
              <a:ext cx="5955" cy="616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95250" y="0"/>
            <a:ext cx="12309475" cy="6858000"/>
            <a:chOff x="-150" y="0"/>
            <a:chExt cx="19385" cy="10800"/>
          </a:xfrm>
        </p:grpSpPr>
        <p:pic>
          <p:nvPicPr>
            <p:cNvPr id="5" name="图形" descr="5f79f77ddf5909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150" y="0"/>
              <a:ext cx="19350" cy="10800"/>
            </a:xfrm>
            <a:prstGeom prst="rect">
              <a:avLst/>
            </a:prstGeom>
          </p:spPr>
        </p:pic>
        <p:pic>
          <p:nvPicPr>
            <p:cNvPr id="6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grpSp>
        <p:nvGrpSpPr>
          <p:cNvPr id="8" name="图形"/>
          <p:cNvGrpSpPr/>
          <p:nvPr/>
        </p:nvGrpSpPr>
        <p:grpSpPr>
          <a:xfrm>
            <a:off x="1042670" y="2300605"/>
            <a:ext cx="2573655" cy="3333115"/>
            <a:chOff x="1922" y="3643"/>
            <a:chExt cx="4053" cy="5249"/>
          </a:xfrm>
        </p:grpSpPr>
        <p:sp>
          <p:nvSpPr>
            <p:cNvPr id="26" name="图形"/>
            <p:cNvSpPr/>
            <p:nvPr/>
          </p:nvSpPr>
          <p:spPr>
            <a:xfrm>
              <a:off x="1922" y="3643"/>
              <a:ext cx="4053" cy="524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DEABFE"/>
                </a:gs>
              </a:gsLst>
              <a:lin ang="2700000" scaled="0"/>
            </a:gradFill>
            <a:ln w="254000">
              <a:gradFill>
                <a:gsLst>
                  <a:gs pos="0">
                    <a:schemeClr val="bg1"/>
                  </a:gs>
                  <a:gs pos="100000">
                    <a:srgbClr val="DEABFE"/>
                  </a:gs>
                </a:gsLst>
                <a:lin ang="0" scaled="0"/>
              </a:gradFill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28" name="图形"/>
            <p:cNvSpPr txBox="1"/>
            <p:nvPr/>
          </p:nvSpPr>
          <p:spPr>
            <a:xfrm>
              <a:off x="3298" y="4434"/>
              <a:ext cx="116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9" name="图形"/>
            <p:cNvSpPr txBox="1"/>
            <p:nvPr/>
          </p:nvSpPr>
          <p:spPr>
            <a:xfrm>
              <a:off x="2269" y="5759"/>
              <a:ext cx="3317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2200" b="1" dirty="0"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1" name="图形"/>
            <p:cNvSpPr txBox="1"/>
            <p:nvPr/>
          </p:nvSpPr>
          <p:spPr>
            <a:xfrm>
              <a:off x="2265" y="6321"/>
              <a:ext cx="3321" cy="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text content</a:t>
              </a:r>
              <a:r>
                <a:rPr lang="en-US" altLang="zh-CN" sz="11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 here.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</a:t>
              </a:r>
              <a:r>
                <a:rPr lang="en-US" altLang="zh-CN" sz="11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content.</a:t>
              </a:r>
              <a:endParaRPr kumimoji="0" lang="en-US" altLang="zh-CN" sz="110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5" name="图形"/>
            <p:cNvCxnSpPr/>
            <p:nvPr/>
          </p:nvCxnSpPr>
          <p:spPr>
            <a:xfrm>
              <a:off x="2264" y="5319"/>
              <a:ext cx="0" cy="0"/>
            </a:xfrm>
            <a:prstGeom prst="line">
              <a:avLst/>
            </a:prstGeom>
            <a:ln w="76200">
              <a:solidFill>
                <a:srgbClr val="1DC6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图形"/>
            <p:cNvGrpSpPr/>
            <p:nvPr/>
          </p:nvGrpSpPr>
          <p:grpSpPr>
            <a:xfrm flipV="1">
              <a:off x="3541" y="7612"/>
              <a:ext cx="674" cy="183"/>
              <a:chOff x="2352" y="2058"/>
              <a:chExt cx="1119" cy="304"/>
            </a:xfr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2700000" scaled="0"/>
            </a:gradFill>
          </p:grpSpPr>
          <p:sp>
            <p:nvSpPr>
              <p:cNvPr id="65" name="图形"/>
              <p:cNvSpPr/>
              <p:nvPr/>
            </p:nvSpPr>
            <p:spPr>
              <a:xfrm>
                <a:off x="235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图形"/>
              <p:cNvSpPr/>
              <p:nvPr/>
            </p:nvSpPr>
            <p:spPr>
              <a:xfrm>
                <a:off x="276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图形"/>
              <p:cNvSpPr/>
              <p:nvPr/>
            </p:nvSpPr>
            <p:spPr>
              <a:xfrm>
                <a:off x="3167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4" name="图形"/>
            <p:cNvCxnSpPr/>
            <p:nvPr/>
          </p:nvCxnSpPr>
          <p:spPr>
            <a:xfrm>
              <a:off x="2773" y="7689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图形"/>
            <p:cNvCxnSpPr/>
            <p:nvPr/>
          </p:nvCxnSpPr>
          <p:spPr>
            <a:xfrm>
              <a:off x="4440" y="7688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图形"/>
          <p:cNvGrpSpPr/>
          <p:nvPr/>
        </p:nvGrpSpPr>
        <p:grpSpPr>
          <a:xfrm>
            <a:off x="3557905" y="2300605"/>
            <a:ext cx="2573655" cy="3333115"/>
            <a:chOff x="1922" y="3643"/>
            <a:chExt cx="4053" cy="5249"/>
          </a:xfrm>
        </p:grpSpPr>
        <p:sp>
          <p:nvSpPr>
            <p:cNvPr id="10" name="图形"/>
            <p:cNvSpPr/>
            <p:nvPr/>
          </p:nvSpPr>
          <p:spPr>
            <a:xfrm>
              <a:off x="1922" y="3643"/>
              <a:ext cx="4053" cy="524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DEABFE"/>
                </a:gs>
              </a:gsLst>
              <a:lin ang="2700000" scaled="0"/>
            </a:gradFill>
            <a:ln w="254000">
              <a:gradFill>
                <a:gsLst>
                  <a:gs pos="0">
                    <a:schemeClr val="bg1"/>
                  </a:gs>
                  <a:gs pos="100000">
                    <a:srgbClr val="DEABFE"/>
                  </a:gs>
                </a:gsLst>
                <a:lin ang="0" scaled="0"/>
              </a:gradFill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3298" y="4434"/>
              <a:ext cx="116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</a:t>
              </a:r>
              <a:r>
                <a:rPr lang="en-US" alt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2269" y="5759"/>
              <a:ext cx="3317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2200" b="1" dirty="0"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2265" y="6321"/>
              <a:ext cx="3321" cy="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text content</a:t>
              </a:r>
              <a:r>
                <a:rPr lang="en-US" altLang="zh-CN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 here.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</a:t>
              </a:r>
              <a:r>
                <a:rPr lang="en-US" altLang="zh-CN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content.</a:t>
              </a:r>
              <a:endParaRPr kumimoji="0" lang="en-US" altLang="zh-CN" sz="110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5" name="图形"/>
            <p:cNvCxnSpPr/>
            <p:nvPr/>
          </p:nvCxnSpPr>
          <p:spPr>
            <a:xfrm>
              <a:off x="2264" y="5319"/>
              <a:ext cx="0" cy="0"/>
            </a:xfrm>
            <a:prstGeom prst="line">
              <a:avLst/>
            </a:prstGeom>
            <a:ln w="76200">
              <a:solidFill>
                <a:srgbClr val="1DC6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图形"/>
            <p:cNvGrpSpPr/>
            <p:nvPr/>
          </p:nvGrpSpPr>
          <p:grpSpPr>
            <a:xfrm flipV="1">
              <a:off x="3541" y="7612"/>
              <a:ext cx="674" cy="183"/>
              <a:chOff x="2352" y="2058"/>
              <a:chExt cx="1119" cy="304"/>
            </a:xfr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2700000" scaled="0"/>
            </a:gradFill>
          </p:grpSpPr>
          <p:sp>
            <p:nvSpPr>
              <p:cNvPr id="17" name="图形"/>
              <p:cNvSpPr/>
              <p:nvPr/>
            </p:nvSpPr>
            <p:spPr>
              <a:xfrm>
                <a:off x="235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图形"/>
              <p:cNvSpPr/>
              <p:nvPr/>
            </p:nvSpPr>
            <p:spPr>
              <a:xfrm>
                <a:off x="276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图形"/>
              <p:cNvSpPr/>
              <p:nvPr/>
            </p:nvSpPr>
            <p:spPr>
              <a:xfrm>
                <a:off x="3167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图形"/>
            <p:cNvCxnSpPr/>
            <p:nvPr/>
          </p:nvCxnSpPr>
          <p:spPr>
            <a:xfrm>
              <a:off x="2773" y="7689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图形"/>
            <p:cNvCxnSpPr/>
            <p:nvPr/>
          </p:nvCxnSpPr>
          <p:spPr>
            <a:xfrm>
              <a:off x="4440" y="7688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图形"/>
          <p:cNvGrpSpPr/>
          <p:nvPr/>
        </p:nvGrpSpPr>
        <p:grpSpPr>
          <a:xfrm>
            <a:off x="6073140" y="2300605"/>
            <a:ext cx="2573655" cy="3333115"/>
            <a:chOff x="1922" y="3643"/>
            <a:chExt cx="4053" cy="5249"/>
          </a:xfrm>
        </p:grpSpPr>
        <p:sp>
          <p:nvSpPr>
            <p:cNvPr id="23" name="图形"/>
            <p:cNvSpPr/>
            <p:nvPr/>
          </p:nvSpPr>
          <p:spPr>
            <a:xfrm>
              <a:off x="1922" y="3643"/>
              <a:ext cx="4053" cy="524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DEABFE"/>
                </a:gs>
              </a:gsLst>
              <a:lin ang="2700000" scaled="0"/>
            </a:gradFill>
            <a:ln w="254000">
              <a:gradFill>
                <a:gsLst>
                  <a:gs pos="0">
                    <a:schemeClr val="bg1"/>
                  </a:gs>
                  <a:gs pos="100000">
                    <a:srgbClr val="DEABFE"/>
                  </a:gs>
                </a:gsLst>
                <a:lin ang="0" scaled="0"/>
              </a:gradFill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24" name="图形"/>
            <p:cNvSpPr txBox="1"/>
            <p:nvPr/>
          </p:nvSpPr>
          <p:spPr>
            <a:xfrm>
              <a:off x="3298" y="4434"/>
              <a:ext cx="116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</a:t>
              </a:r>
              <a:r>
                <a:rPr lang="en-US" alt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25" name="图形"/>
            <p:cNvSpPr txBox="1"/>
            <p:nvPr/>
          </p:nvSpPr>
          <p:spPr>
            <a:xfrm>
              <a:off x="2269" y="5759"/>
              <a:ext cx="3317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2200" b="1" dirty="0"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7" name="图形"/>
            <p:cNvSpPr txBox="1"/>
            <p:nvPr/>
          </p:nvSpPr>
          <p:spPr>
            <a:xfrm>
              <a:off x="2265" y="6321"/>
              <a:ext cx="3321" cy="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text content</a:t>
              </a:r>
              <a:r>
                <a:rPr lang="en-US" altLang="zh-CN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 here.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</a:t>
              </a:r>
              <a:r>
                <a:rPr lang="en-US" altLang="zh-CN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content.</a:t>
              </a:r>
              <a:endParaRPr kumimoji="0" lang="en-US" altLang="zh-CN" sz="110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0" name="图形"/>
            <p:cNvCxnSpPr/>
            <p:nvPr/>
          </p:nvCxnSpPr>
          <p:spPr>
            <a:xfrm>
              <a:off x="2264" y="5319"/>
              <a:ext cx="0" cy="0"/>
            </a:xfrm>
            <a:prstGeom prst="line">
              <a:avLst/>
            </a:prstGeom>
            <a:ln w="76200">
              <a:solidFill>
                <a:srgbClr val="1DC6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图形"/>
            <p:cNvGrpSpPr/>
            <p:nvPr/>
          </p:nvGrpSpPr>
          <p:grpSpPr>
            <a:xfrm flipV="1">
              <a:off x="3541" y="7612"/>
              <a:ext cx="674" cy="183"/>
              <a:chOff x="2352" y="2058"/>
              <a:chExt cx="1119" cy="304"/>
            </a:xfr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2700000" scaled="0"/>
            </a:gradFill>
          </p:grpSpPr>
          <p:sp>
            <p:nvSpPr>
              <p:cNvPr id="33" name="图形"/>
              <p:cNvSpPr/>
              <p:nvPr/>
            </p:nvSpPr>
            <p:spPr>
              <a:xfrm>
                <a:off x="235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图形"/>
              <p:cNvSpPr/>
              <p:nvPr/>
            </p:nvSpPr>
            <p:spPr>
              <a:xfrm>
                <a:off x="276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图形"/>
              <p:cNvSpPr/>
              <p:nvPr/>
            </p:nvSpPr>
            <p:spPr>
              <a:xfrm>
                <a:off x="3167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7" name="图形"/>
            <p:cNvCxnSpPr/>
            <p:nvPr/>
          </p:nvCxnSpPr>
          <p:spPr>
            <a:xfrm>
              <a:off x="2773" y="7689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图形"/>
            <p:cNvCxnSpPr/>
            <p:nvPr/>
          </p:nvCxnSpPr>
          <p:spPr>
            <a:xfrm>
              <a:off x="4440" y="7688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图形"/>
          <p:cNvGrpSpPr/>
          <p:nvPr/>
        </p:nvGrpSpPr>
        <p:grpSpPr>
          <a:xfrm>
            <a:off x="8588375" y="2300605"/>
            <a:ext cx="2573655" cy="3333115"/>
            <a:chOff x="1922" y="3643"/>
            <a:chExt cx="4053" cy="5249"/>
          </a:xfrm>
        </p:grpSpPr>
        <p:sp>
          <p:nvSpPr>
            <p:cNvPr id="44" name="图形"/>
            <p:cNvSpPr/>
            <p:nvPr/>
          </p:nvSpPr>
          <p:spPr>
            <a:xfrm>
              <a:off x="1922" y="3643"/>
              <a:ext cx="4053" cy="5249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DEABFE"/>
                </a:gs>
              </a:gsLst>
              <a:lin ang="2700000" scaled="0"/>
            </a:gradFill>
            <a:ln w="254000">
              <a:gradFill>
                <a:gsLst>
                  <a:gs pos="0">
                    <a:schemeClr val="bg1"/>
                  </a:gs>
                  <a:gs pos="100000">
                    <a:srgbClr val="DEABFE"/>
                  </a:gs>
                </a:gsLst>
                <a:lin ang="0" scaled="0"/>
              </a:gradFill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47" name="图形"/>
            <p:cNvSpPr txBox="1"/>
            <p:nvPr/>
          </p:nvSpPr>
          <p:spPr>
            <a:xfrm>
              <a:off x="3298" y="4434"/>
              <a:ext cx="116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0</a:t>
              </a:r>
              <a:r>
                <a:rPr lang="en-US" altLang="en-GB" sz="36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9" name="图形"/>
            <p:cNvSpPr txBox="1"/>
            <p:nvPr/>
          </p:nvSpPr>
          <p:spPr>
            <a:xfrm>
              <a:off x="2269" y="5759"/>
              <a:ext cx="3317" cy="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dirty="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Add title text</a:t>
              </a:r>
              <a:endParaRPr lang="zh-CN" altLang="en-US" sz="2200" b="1" dirty="0"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50" name="图形"/>
            <p:cNvSpPr txBox="1"/>
            <p:nvPr/>
          </p:nvSpPr>
          <p:spPr>
            <a:xfrm>
              <a:off x="2265" y="6321"/>
              <a:ext cx="3321" cy="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text content</a:t>
              </a:r>
              <a:r>
                <a:rPr lang="en-US" altLang="zh-CN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 here.</a:t>
              </a:r>
            </a:p>
            <a:p>
              <a:pPr marL="0" marR="0" lvl="0" indent="0" algn="ctr" defTabSz="1828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Add your </a:t>
              </a:r>
              <a:r>
                <a:rPr lang="en-US" altLang="zh-CN" sz="1100">
                  <a:gradFill>
                    <a:gsLst>
                      <a:gs pos="0">
                        <a:srgbClr val="BC4DFC"/>
                      </a:gs>
                      <a:gs pos="100000">
                        <a:srgbClr val="6B27F9"/>
                      </a:gs>
                    </a:gsLst>
                    <a:lin ang="5400000" scaled="0"/>
                  </a:gradFill>
                  <a:effectLst/>
                  <a:cs typeface="+mn-ea"/>
                  <a:sym typeface="+mn-lt"/>
                </a:rPr>
                <a:t>content.</a:t>
              </a:r>
              <a:endParaRPr kumimoji="0" lang="en-US" altLang="zh-CN" sz="110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BC4DFC"/>
                    </a:gs>
                    <a:gs pos="100000">
                      <a:srgbClr val="6B27F9"/>
                    </a:gs>
                  </a:gsLst>
                  <a:lin ang="5400000" scaled="0"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6" name="图形"/>
            <p:cNvCxnSpPr/>
            <p:nvPr/>
          </p:nvCxnSpPr>
          <p:spPr>
            <a:xfrm>
              <a:off x="2264" y="5319"/>
              <a:ext cx="0" cy="0"/>
            </a:xfrm>
            <a:prstGeom prst="line">
              <a:avLst/>
            </a:prstGeom>
            <a:ln w="76200">
              <a:solidFill>
                <a:srgbClr val="1DC6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图形"/>
            <p:cNvGrpSpPr/>
            <p:nvPr/>
          </p:nvGrpSpPr>
          <p:grpSpPr>
            <a:xfrm flipV="1">
              <a:off x="3541" y="7612"/>
              <a:ext cx="674" cy="183"/>
              <a:chOff x="2352" y="2058"/>
              <a:chExt cx="1119" cy="304"/>
            </a:xfr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2700000" scaled="0"/>
            </a:gradFill>
          </p:grpSpPr>
          <p:sp>
            <p:nvSpPr>
              <p:cNvPr id="58" name="图形"/>
              <p:cNvSpPr/>
              <p:nvPr/>
            </p:nvSpPr>
            <p:spPr>
              <a:xfrm>
                <a:off x="235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图形"/>
              <p:cNvSpPr/>
              <p:nvPr/>
            </p:nvSpPr>
            <p:spPr>
              <a:xfrm>
                <a:off x="2762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图形"/>
              <p:cNvSpPr/>
              <p:nvPr/>
            </p:nvSpPr>
            <p:spPr>
              <a:xfrm>
                <a:off x="3167" y="2058"/>
                <a:ext cx="304" cy="30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69" name="图形"/>
            <p:cNvCxnSpPr/>
            <p:nvPr/>
          </p:nvCxnSpPr>
          <p:spPr>
            <a:xfrm>
              <a:off x="2773" y="7689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图形"/>
            <p:cNvCxnSpPr/>
            <p:nvPr/>
          </p:nvCxnSpPr>
          <p:spPr>
            <a:xfrm>
              <a:off x="4440" y="7688"/>
              <a:ext cx="532" cy="0"/>
            </a:xfrm>
            <a:prstGeom prst="line">
              <a:avLst/>
            </a:prstGeom>
            <a:ln w="22225">
              <a:gradFill>
                <a:gsLst>
                  <a:gs pos="0">
                    <a:srgbClr val="8866FD">
                      <a:lumMod val="97000"/>
                    </a:srgbClr>
                  </a:gs>
                  <a:gs pos="100000">
                    <a:srgbClr val="BC4DFC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图形"/>
          <p:cNvGrpSpPr/>
          <p:nvPr/>
        </p:nvGrpSpPr>
        <p:grpSpPr>
          <a:xfrm>
            <a:off x="833755" y="928370"/>
            <a:ext cx="5998845" cy="1014730"/>
            <a:chOff x="1313" y="1462"/>
            <a:chExt cx="9447" cy="1598"/>
          </a:xfrm>
        </p:grpSpPr>
        <p:sp>
          <p:nvSpPr>
            <p:cNvPr id="84" name="图形"/>
            <p:cNvSpPr/>
            <p:nvPr/>
          </p:nvSpPr>
          <p:spPr>
            <a:xfrm>
              <a:off x="1313" y="1682"/>
              <a:ext cx="1157" cy="1159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85" name="图形"/>
            <p:cNvSpPr txBox="1"/>
            <p:nvPr/>
          </p:nvSpPr>
          <p:spPr>
            <a:xfrm>
              <a:off x="1414" y="1462"/>
              <a:ext cx="9346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6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6B27F9">
                        <a:alpha val="100000"/>
                      </a:srgbClr>
                    </a:outerShdw>
                  </a:effectLst>
                  <a:cs typeface="+mn-ea"/>
                  <a:sym typeface="+mn-lt"/>
                </a:rPr>
                <a:t>CON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6B27F9">
                        <a:alpha val="100000"/>
                      </a:srgbClr>
                    </a:outerShdw>
                  </a:effectLst>
                  <a:cs typeface="+mn-ea"/>
                  <a:sym typeface="+mn-lt"/>
                </a:rPr>
                <a:t>TENTS</a:t>
              </a:r>
            </a:p>
          </p:txBody>
        </p:sp>
      </p:grpSp>
      <p:pic>
        <p:nvPicPr>
          <p:cNvPr id="86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399780" y="998220"/>
            <a:ext cx="3126105" cy="8756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图形"/>
          <p:cNvGrpSpPr/>
          <p:nvPr/>
        </p:nvGrpSpPr>
        <p:grpSpPr>
          <a:xfrm>
            <a:off x="1425575" y="1765300"/>
            <a:ext cx="9241790" cy="3874770"/>
            <a:chOff x="2245" y="2780"/>
            <a:chExt cx="14554" cy="6102"/>
          </a:xfrm>
        </p:grpSpPr>
        <p:grpSp>
          <p:nvGrpSpPr>
            <p:cNvPr id="24" name="图形"/>
            <p:cNvGrpSpPr/>
            <p:nvPr/>
          </p:nvGrpSpPr>
          <p:grpSpPr>
            <a:xfrm>
              <a:off x="2245" y="3052"/>
              <a:ext cx="5908" cy="1543"/>
              <a:chOff x="6943725" y="2028825"/>
              <a:chExt cx="3751466" cy="979488"/>
            </a:xfrm>
          </p:grpSpPr>
          <p:sp>
            <p:nvSpPr>
              <p:cNvPr id="30731" name="图形"/>
              <p:cNvSpPr>
                <a:spLocks noChangeArrowheads="1"/>
              </p:cNvSpPr>
              <p:nvPr/>
            </p:nvSpPr>
            <p:spPr bwMode="auto">
              <a:xfrm>
                <a:off x="6943725" y="2493963"/>
                <a:ext cx="2286000" cy="5143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字魂58号-创中黑" panose="00000500000000000000" charset="-122"/>
                  <a:buNone/>
                </a:pPr>
                <a:endParaRPr lang="en-US" altLang="zh-CN" sz="1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32" name="图形"/>
              <p:cNvSpPr>
                <a:spLocks noChangeArrowheads="1"/>
              </p:cNvSpPr>
              <p:nvPr/>
            </p:nvSpPr>
            <p:spPr bwMode="auto">
              <a:xfrm>
                <a:off x="9229725" y="2493963"/>
                <a:ext cx="1435100" cy="5143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BA9305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字魂58号-创中黑" panose="00000500000000000000" charset="-122"/>
                  <a:buNone/>
                </a:pPr>
                <a:endParaRPr lang="en-US" altLang="zh-CN" sz="10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35" name="图形"/>
              <p:cNvSpPr>
                <a:spLocks noChangeArrowheads="1"/>
              </p:cNvSpPr>
              <p:nvPr/>
            </p:nvSpPr>
            <p:spPr bwMode="auto">
              <a:xfrm>
                <a:off x="6953250" y="2028825"/>
                <a:ext cx="1465466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Font typeface="字魂58号-创中黑" panose="00000500000000000000" charset="-122"/>
                  <a:buNone/>
                </a:pPr>
                <a:r>
                  <a:rPr lang="en-US" altLang="zh-CN" sz="1400" dirty="0">
                    <a:solidFill>
                      <a:srgbClr val="3F3F3F"/>
                    </a:solidFill>
                    <a:latin typeface="+mn-lt"/>
                    <a:ea typeface="+mn-ea"/>
                    <a:cs typeface="+mn-ea"/>
                    <a:sym typeface="+mn-lt"/>
                  </a:rPr>
                  <a:t>64%</a:t>
                </a:r>
                <a:endParaRPr lang="zh-CN" altLang="en-US" sz="1400" dirty="0">
                  <a:solidFill>
                    <a:srgbClr val="3F3F3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Font typeface="字魂58号-创中黑" panose="00000500000000000000" charset="-122"/>
                  <a:buNone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Fill in the description</a:t>
                </a:r>
                <a:endParaRPr lang="en-US" altLang="zh-CN" sz="1000" dirty="0">
                  <a:solidFill>
                    <a:srgbClr val="3F3F3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36" name="图形"/>
              <p:cNvSpPr>
                <a:spLocks noChangeArrowheads="1"/>
              </p:cNvSpPr>
              <p:nvPr/>
            </p:nvSpPr>
            <p:spPr bwMode="auto">
              <a:xfrm>
                <a:off x="9229725" y="2028825"/>
                <a:ext cx="1465466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Font typeface="字魂58号-创中黑" panose="00000500000000000000" charset="-122"/>
                  <a:buNone/>
                </a:pPr>
                <a:r>
                  <a:rPr lang="en-US" altLang="zh-CN" sz="1400" dirty="0">
                    <a:solidFill>
                      <a:srgbClr val="3F3F3F"/>
                    </a:solidFill>
                    <a:latin typeface="+mn-lt"/>
                    <a:ea typeface="+mn-ea"/>
                    <a:cs typeface="+mn-ea"/>
                    <a:sym typeface="+mn-lt"/>
                  </a:rPr>
                  <a:t>30%</a:t>
                </a:r>
                <a:endParaRPr lang="zh-CN" altLang="en-US" sz="1400" dirty="0">
                  <a:solidFill>
                    <a:srgbClr val="3F3F3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 eaLnBrk="1" hangingPunct="1">
                  <a:lnSpc>
                    <a:spcPct val="100000"/>
                  </a:lnSpc>
                  <a:spcBef>
                    <a:spcPct val="0"/>
                  </a:spcBef>
                  <a:buFont typeface="字魂58号-创中黑" panose="00000500000000000000" charset="-122"/>
                  <a:buNone/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Fill in the description</a:t>
                </a:r>
                <a:endParaRPr lang="en-US" altLang="zh-CN" sz="1000" dirty="0">
                  <a:solidFill>
                    <a:srgbClr val="3F3F3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8" name="图形"/>
            <p:cNvSpPr txBox="1"/>
            <p:nvPr/>
          </p:nvSpPr>
          <p:spPr>
            <a:xfrm>
              <a:off x="2260" y="5499"/>
              <a:ext cx="2812" cy="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3" name="图形"/>
            <p:cNvCxnSpPr/>
            <p:nvPr/>
          </p:nvCxnSpPr>
          <p:spPr>
            <a:xfrm>
              <a:off x="2484" y="6361"/>
              <a:ext cx="2321" cy="0"/>
            </a:xfrm>
            <a:prstGeom prst="line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图形"/>
            <p:cNvCxnSpPr/>
            <p:nvPr/>
          </p:nvCxnSpPr>
          <p:spPr>
            <a:xfrm>
              <a:off x="2438" y="6361"/>
              <a:ext cx="1208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图形"/>
            <p:cNvSpPr txBox="1"/>
            <p:nvPr/>
          </p:nvSpPr>
          <p:spPr>
            <a:xfrm>
              <a:off x="2260" y="6467"/>
              <a:ext cx="584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422" y="2780"/>
              <a:ext cx="7377" cy="6102"/>
              <a:chOff x="10958" y="3338"/>
              <a:chExt cx="6735" cy="5571"/>
            </a:xfrm>
          </p:grpSpPr>
          <p:grpSp>
            <p:nvGrpSpPr>
              <p:cNvPr id="177" name="组合 176"/>
              <p:cNvGrpSpPr/>
              <p:nvPr/>
            </p:nvGrpSpPr>
            <p:grpSpPr>
              <a:xfrm>
                <a:off x="10975" y="3338"/>
                <a:ext cx="6718" cy="1296"/>
                <a:chOff x="5576485" y="1357694"/>
                <a:chExt cx="3199447" cy="616790"/>
              </a:xfrm>
            </p:grpSpPr>
            <p:sp>
              <p:nvSpPr>
                <p:cNvPr id="178" name="图形"/>
                <p:cNvSpPr/>
                <p:nvPr/>
              </p:nvSpPr>
              <p:spPr>
                <a:xfrm>
                  <a:off x="5576485" y="1409328"/>
                  <a:ext cx="514350" cy="51435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图形"/>
                <p:cNvSpPr txBox="1"/>
                <p:nvPr/>
              </p:nvSpPr>
              <p:spPr>
                <a:xfrm>
                  <a:off x="6090721" y="1357694"/>
                  <a:ext cx="1051560" cy="24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r">
                    <a:defRPr sz="1200">
                      <a:solidFill>
                        <a:srgbClr val="232B36"/>
                      </a:solidFill>
                      <a:latin typeface="Arial Rounded MT Bold" panose="020F0704030504030204" pitchFamily="34" charset="0"/>
                    </a:defRPr>
                  </a:lvl1pPr>
                </a:lstStyle>
                <a:p>
                  <a:pPr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+mn-ea"/>
                      <a:sym typeface="+mn-lt"/>
                    </a:rPr>
                    <a:t>Add title text</a:t>
                  </a:r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图形"/>
                <p:cNvSpPr txBox="1"/>
                <p:nvPr/>
              </p:nvSpPr>
              <p:spPr>
                <a:xfrm>
                  <a:off x="6085596" y="1554386"/>
                  <a:ext cx="2690336" cy="420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图形"/>
                <p:cNvSpPr txBox="1"/>
                <p:nvPr/>
              </p:nvSpPr>
              <p:spPr>
                <a:xfrm>
                  <a:off x="5630469" y="1469006"/>
                  <a:ext cx="393377" cy="315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10961" y="4756"/>
                <a:ext cx="6652" cy="1295"/>
                <a:chOff x="5569818" y="1357694"/>
                <a:chExt cx="3168015" cy="616970"/>
              </a:xfrm>
            </p:grpSpPr>
            <p:sp>
              <p:nvSpPr>
                <p:cNvPr id="183" name="图形"/>
                <p:cNvSpPr/>
                <p:nvPr/>
              </p:nvSpPr>
              <p:spPr>
                <a:xfrm>
                  <a:off x="5569818" y="1409328"/>
                  <a:ext cx="514350" cy="5143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图形"/>
                <p:cNvSpPr txBox="1"/>
                <p:nvPr/>
              </p:nvSpPr>
              <p:spPr>
                <a:xfrm>
                  <a:off x="6090721" y="1357694"/>
                  <a:ext cx="1051560" cy="2483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r">
                    <a:defRPr sz="1200">
                      <a:solidFill>
                        <a:srgbClr val="232B36"/>
                      </a:solidFill>
                      <a:latin typeface="Arial Rounded MT Bold" panose="020F0704030504030204" pitchFamily="34" charset="0"/>
                    </a:defRPr>
                  </a:lvl1pPr>
                </a:lstStyle>
                <a:p>
                  <a:pPr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+mn-ea"/>
                      <a:sym typeface="+mn-lt"/>
                    </a:rPr>
                    <a:t>Add title text</a:t>
                  </a:r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图形"/>
                <p:cNvSpPr txBox="1"/>
                <p:nvPr/>
              </p:nvSpPr>
              <p:spPr>
                <a:xfrm>
                  <a:off x="6085597" y="1554386"/>
                  <a:ext cx="2652236" cy="420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图形"/>
                <p:cNvSpPr txBox="1"/>
                <p:nvPr/>
              </p:nvSpPr>
              <p:spPr>
                <a:xfrm>
                  <a:off x="5630469" y="1460452"/>
                  <a:ext cx="393377" cy="316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7" name="组合 186"/>
              <p:cNvGrpSpPr/>
              <p:nvPr/>
            </p:nvGrpSpPr>
            <p:grpSpPr>
              <a:xfrm>
                <a:off x="10972" y="6189"/>
                <a:ext cx="6638" cy="1295"/>
                <a:chOff x="5576485" y="1357694"/>
                <a:chExt cx="3161347" cy="616975"/>
              </a:xfrm>
            </p:grpSpPr>
            <p:sp>
              <p:nvSpPr>
                <p:cNvPr id="188" name="图形"/>
                <p:cNvSpPr/>
                <p:nvPr/>
              </p:nvSpPr>
              <p:spPr>
                <a:xfrm>
                  <a:off x="5576485" y="1409328"/>
                  <a:ext cx="514350" cy="51435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图形"/>
                <p:cNvSpPr txBox="1"/>
                <p:nvPr/>
              </p:nvSpPr>
              <p:spPr>
                <a:xfrm>
                  <a:off x="6092248" y="1357694"/>
                  <a:ext cx="1051560" cy="248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r">
                    <a:defRPr sz="1200">
                      <a:solidFill>
                        <a:srgbClr val="232B36"/>
                      </a:solidFill>
                      <a:latin typeface="Arial Rounded MT Bold" panose="020F0704030504030204" pitchFamily="34" charset="0"/>
                    </a:defRPr>
                  </a:lvl1pPr>
                </a:lstStyle>
                <a:p>
                  <a:pPr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+mn-ea"/>
                      <a:sym typeface="+mn-lt"/>
                    </a:rPr>
                    <a:t>Add title text</a:t>
                  </a:r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图形"/>
                <p:cNvSpPr txBox="1"/>
                <p:nvPr/>
              </p:nvSpPr>
              <p:spPr>
                <a:xfrm>
                  <a:off x="6085596" y="1554386"/>
                  <a:ext cx="2652236" cy="420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图形"/>
                <p:cNvSpPr txBox="1"/>
                <p:nvPr/>
              </p:nvSpPr>
              <p:spPr>
                <a:xfrm>
                  <a:off x="5630469" y="1486032"/>
                  <a:ext cx="393377" cy="316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2" name="组合 191"/>
              <p:cNvGrpSpPr/>
              <p:nvPr/>
            </p:nvGrpSpPr>
            <p:grpSpPr>
              <a:xfrm>
                <a:off x="10958" y="7613"/>
                <a:ext cx="6652" cy="1296"/>
                <a:chOff x="5569818" y="1357694"/>
                <a:chExt cx="3168015" cy="616779"/>
              </a:xfrm>
            </p:grpSpPr>
            <p:sp>
              <p:nvSpPr>
                <p:cNvPr id="193" name="图形"/>
                <p:cNvSpPr/>
                <p:nvPr/>
              </p:nvSpPr>
              <p:spPr>
                <a:xfrm>
                  <a:off x="5569818" y="1409328"/>
                  <a:ext cx="514350" cy="51435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图形"/>
                <p:cNvSpPr txBox="1"/>
                <p:nvPr/>
              </p:nvSpPr>
              <p:spPr>
                <a:xfrm>
                  <a:off x="6092248" y="1357694"/>
                  <a:ext cx="1051560" cy="248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r">
                    <a:defRPr sz="1200">
                      <a:solidFill>
                        <a:srgbClr val="232B36"/>
                      </a:solidFill>
                      <a:latin typeface="Arial Rounded MT Bold" panose="020F0704030504030204" pitchFamily="34" charset="0"/>
                    </a:defRPr>
                  </a:lvl1pPr>
                </a:lstStyle>
                <a:p>
                  <a:pPr algn="l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cs typeface="+mn-ea"/>
                      <a:sym typeface="+mn-lt"/>
                    </a:rPr>
                    <a:t>Add title text</a:t>
                  </a:r>
                  <a:endPara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图形"/>
                <p:cNvSpPr txBox="1"/>
                <p:nvPr/>
              </p:nvSpPr>
              <p:spPr>
                <a:xfrm>
                  <a:off x="6085597" y="1554386"/>
                  <a:ext cx="2652236" cy="420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2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图形"/>
                <p:cNvSpPr txBox="1"/>
                <p:nvPr/>
              </p:nvSpPr>
              <p:spPr>
                <a:xfrm>
                  <a:off x="5630469" y="1493457"/>
                  <a:ext cx="393377" cy="315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04</a:t>
                  </a:r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0" name="图形"/>
          <p:cNvSpPr/>
          <p:nvPr/>
        </p:nvSpPr>
        <p:spPr>
          <a:xfrm rot="16200000">
            <a:off x="11040745" y="248920"/>
            <a:ext cx="1400175" cy="901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图形"/>
          <p:cNvSpPr/>
          <p:nvPr/>
        </p:nvSpPr>
        <p:spPr>
          <a:xfrm>
            <a:off x="0" y="6619875"/>
            <a:ext cx="12192000" cy="2641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图形"/>
          <p:cNvGrpSpPr/>
          <p:nvPr/>
        </p:nvGrpSpPr>
        <p:grpSpPr>
          <a:xfrm>
            <a:off x="1905" y="0"/>
            <a:ext cx="12190095" cy="6858000"/>
            <a:chOff x="3" y="0"/>
            <a:chExt cx="19197" cy="10800"/>
          </a:xfrm>
        </p:grpSpPr>
        <p:sp>
          <p:nvSpPr>
            <p:cNvPr id="4" name="图形"/>
            <p:cNvSpPr/>
            <p:nvPr/>
          </p:nvSpPr>
          <p:spPr>
            <a:xfrm>
              <a:off x="3" y="4127"/>
              <a:ext cx="8358" cy="6673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pic>
          <p:nvPicPr>
            <p:cNvPr id="5" name="图形" descr="E:\006包图网\素材\创意艺术渐变\5ce14c56b6f93.jpg5ce14c56b6f93"/>
            <p:cNvPicPr>
              <a:picLocks noGrp="1"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2871" y="1425"/>
              <a:ext cx="5531" cy="8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sp>
          <p:nvSpPr>
            <p:cNvPr id="13" name="图形"/>
            <p:cNvSpPr/>
            <p:nvPr/>
          </p:nvSpPr>
          <p:spPr>
            <a:xfrm>
              <a:off x="9972" y="5979"/>
              <a:ext cx="1126" cy="112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>
              <a:off x="9813" y="3336"/>
              <a:ext cx="7684" cy="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1307" y="5850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935135"/>
                </a:solidFill>
                <a:cs typeface="+mn-ea"/>
                <a:sym typeface="+mn-lt"/>
              </a:endParaRP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11325" y="6508"/>
              <a:ext cx="617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图形"/>
            <p:cNvSpPr/>
            <p:nvPr/>
          </p:nvSpPr>
          <p:spPr>
            <a:xfrm>
              <a:off x="9972" y="7865"/>
              <a:ext cx="1126" cy="1126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 dirty="0"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1307" y="7776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935135"/>
                </a:solidFill>
                <a:cs typeface="+mn-ea"/>
                <a:sym typeface="+mn-lt"/>
              </a:endParaRPr>
            </a:p>
          </p:txBody>
        </p:sp>
        <p:sp>
          <p:nvSpPr>
            <p:cNvPr id="3" name="图形"/>
            <p:cNvSpPr txBox="1"/>
            <p:nvPr/>
          </p:nvSpPr>
          <p:spPr>
            <a:xfrm>
              <a:off x="11325" y="8434"/>
              <a:ext cx="6172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Group 112"/>
            <p:cNvGrpSpPr/>
            <p:nvPr/>
          </p:nvGrpSpPr>
          <p:grpSpPr>
            <a:xfrm>
              <a:off x="10250" y="6274"/>
              <a:ext cx="571" cy="535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7" name="图形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图形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0339" y="8136"/>
              <a:ext cx="415" cy="606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30" name="图形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图形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图形"/>
            <p:cNvSpPr txBox="1"/>
            <p:nvPr/>
          </p:nvSpPr>
          <p:spPr>
            <a:xfrm>
              <a:off x="9813" y="2345"/>
              <a:ext cx="4314" cy="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935135"/>
                </a:solidFill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18620" y="0"/>
              <a:ext cx="580" cy="4127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图形"/>
          <p:cNvGrpSpPr/>
          <p:nvPr/>
        </p:nvGrpSpPr>
        <p:grpSpPr>
          <a:xfrm>
            <a:off x="859155" y="1412240"/>
            <a:ext cx="10704195" cy="4486910"/>
            <a:chOff x="-8079" y="2430"/>
            <a:chExt cx="16857" cy="7066"/>
          </a:xfrm>
        </p:grpSpPr>
        <p:pic>
          <p:nvPicPr>
            <p:cNvPr id="7" name="图形" descr="E:\006包图网\素材\创意艺术渐变\5ce2590ed59b4.jpg5ce2590ed59b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079" y="2430"/>
              <a:ext cx="7822" cy="7066"/>
            </a:xfrm>
            <a:prstGeom prst="rect">
              <a:avLst/>
            </a:prstGeom>
          </p:spPr>
        </p:pic>
        <p:sp>
          <p:nvSpPr>
            <p:cNvPr id="3" name="图形"/>
            <p:cNvSpPr/>
            <p:nvPr/>
          </p:nvSpPr>
          <p:spPr>
            <a:xfrm>
              <a:off x="694" y="3369"/>
              <a:ext cx="8084" cy="127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>
                    <a:alpha val="10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图形"/>
            <p:cNvSpPr txBox="1"/>
            <p:nvPr/>
          </p:nvSpPr>
          <p:spPr>
            <a:xfrm flipH="1">
              <a:off x="1040" y="3644"/>
              <a:ext cx="331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 flipH="1">
              <a:off x="1920" y="5171"/>
              <a:ext cx="256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ABB8E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695B73"/>
                </a:solidFill>
                <a:cs typeface="+mn-ea"/>
                <a:sym typeface="+mn-lt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 flipH="1">
              <a:off x="1920" y="5606"/>
              <a:ext cx="6085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形" descr="303b343435303836323bb9a4d7f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3" y="5270"/>
              <a:ext cx="1127" cy="1127"/>
            </a:xfrm>
            <a:prstGeom prst="rect">
              <a:avLst/>
            </a:prstGeom>
          </p:spPr>
        </p:pic>
        <p:sp>
          <p:nvSpPr>
            <p:cNvPr id="6" name="图形"/>
            <p:cNvSpPr txBox="1"/>
            <p:nvPr/>
          </p:nvSpPr>
          <p:spPr>
            <a:xfrm flipH="1">
              <a:off x="1920" y="6916"/>
              <a:ext cx="2560" cy="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ABB8E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695B73"/>
                </a:solidFill>
                <a:cs typeface="+mn-ea"/>
                <a:sym typeface="+mn-lt"/>
              </a:endParaRPr>
            </a:p>
          </p:txBody>
        </p:sp>
        <p:sp>
          <p:nvSpPr>
            <p:cNvPr id="8" name="图形"/>
            <p:cNvSpPr txBox="1"/>
            <p:nvPr/>
          </p:nvSpPr>
          <p:spPr>
            <a:xfrm flipH="1">
              <a:off x="1920" y="7351"/>
              <a:ext cx="6085" cy="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形" descr="303b343435303836323bb9a4d7f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3" y="7015"/>
              <a:ext cx="1127" cy="1127"/>
            </a:xfrm>
            <a:prstGeom prst="rect">
              <a:avLst/>
            </a:prstGeom>
          </p:spPr>
        </p:pic>
        <p:sp>
          <p:nvSpPr>
            <p:cNvPr id="10" name="图形"/>
            <p:cNvSpPr/>
            <p:nvPr/>
          </p:nvSpPr>
          <p:spPr>
            <a:xfrm>
              <a:off x="7069" y="8651"/>
              <a:ext cx="1709" cy="47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>
                    <a:alpha val="10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图形"/>
          <p:cNvSpPr/>
          <p:nvPr/>
        </p:nvSpPr>
        <p:spPr>
          <a:xfrm rot="16200000">
            <a:off x="-71120" y="5927725"/>
            <a:ext cx="958850" cy="901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784225" y="1780540"/>
            <a:ext cx="10956925" cy="3505835"/>
            <a:chOff x="1235" y="2804"/>
            <a:chExt cx="17255" cy="5521"/>
          </a:xfrm>
        </p:grpSpPr>
        <p:sp>
          <p:nvSpPr>
            <p:cNvPr id="45" name="图形"/>
            <p:cNvSpPr/>
            <p:nvPr/>
          </p:nvSpPr>
          <p:spPr>
            <a:xfrm>
              <a:off x="9241" y="2804"/>
              <a:ext cx="9249" cy="552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图形"/>
            <p:cNvSpPr txBox="1"/>
            <p:nvPr/>
          </p:nvSpPr>
          <p:spPr>
            <a:xfrm>
              <a:off x="1399" y="3489"/>
              <a:ext cx="2939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>
                  <a:gradFill>
                    <a:gsLst>
                      <a:gs pos="6400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489</a:t>
              </a: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1295" y="5233"/>
              <a:ext cx="314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id-ID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5738" y="3489"/>
              <a:ext cx="2939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6600" dirty="0">
                  <a:gradFill>
                    <a:gsLst>
                      <a:gs pos="6400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723</a:t>
              </a:r>
            </a:p>
          </p:txBody>
        </p:sp>
        <p:sp>
          <p:nvSpPr>
            <p:cNvPr id="21" name="图形"/>
            <p:cNvSpPr txBox="1"/>
            <p:nvPr/>
          </p:nvSpPr>
          <p:spPr>
            <a:xfrm>
              <a:off x="5634" y="5233"/>
              <a:ext cx="314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id-ID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23" name="图形"/>
            <p:cNvSpPr/>
            <p:nvPr/>
          </p:nvSpPr>
          <p:spPr>
            <a:xfrm>
              <a:off x="10363" y="3654"/>
              <a:ext cx="2383" cy="2383"/>
            </a:xfrm>
            <a:prstGeom prst="pie">
              <a:avLst>
                <a:gd name="adj1" fmla="val 16198735"/>
                <a:gd name="adj2" fmla="val 113535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图形"/>
            <p:cNvSpPr/>
            <p:nvPr/>
          </p:nvSpPr>
          <p:spPr>
            <a:xfrm>
              <a:off x="10694" y="3984"/>
              <a:ext cx="1720" cy="172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  <a:cs typeface="+mn-ea"/>
                  <a:sym typeface="+mn-lt"/>
                </a:rPr>
                <a:t>77%</a:t>
              </a:r>
            </a:p>
          </p:txBody>
        </p:sp>
        <p:sp>
          <p:nvSpPr>
            <p:cNvPr id="25" name="图形"/>
            <p:cNvSpPr txBox="1"/>
            <p:nvPr/>
          </p:nvSpPr>
          <p:spPr>
            <a:xfrm>
              <a:off x="9981" y="6039"/>
              <a:ext cx="314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id-ID" sz="16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</a:p>
          </p:txBody>
        </p:sp>
        <p:sp>
          <p:nvSpPr>
            <p:cNvPr id="27" name="图形"/>
            <p:cNvSpPr/>
            <p:nvPr/>
          </p:nvSpPr>
          <p:spPr>
            <a:xfrm>
              <a:off x="14453" y="3654"/>
              <a:ext cx="2383" cy="2383"/>
            </a:xfrm>
            <a:prstGeom prst="pie">
              <a:avLst>
                <a:gd name="adj1" fmla="val 16198735"/>
                <a:gd name="adj2" fmla="val 700226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图形"/>
            <p:cNvSpPr/>
            <p:nvPr/>
          </p:nvSpPr>
          <p:spPr>
            <a:xfrm>
              <a:off x="14784" y="3984"/>
              <a:ext cx="1720" cy="172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9" name="图形"/>
            <p:cNvSpPr txBox="1"/>
            <p:nvPr/>
          </p:nvSpPr>
          <p:spPr>
            <a:xfrm>
              <a:off x="14071" y="6189"/>
              <a:ext cx="314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id-ID" sz="160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</a:p>
          </p:txBody>
        </p:sp>
        <p:sp>
          <p:nvSpPr>
            <p:cNvPr id="30" name="图形"/>
            <p:cNvSpPr/>
            <p:nvPr/>
          </p:nvSpPr>
          <p:spPr>
            <a:xfrm>
              <a:off x="1235" y="5920"/>
              <a:ext cx="3266" cy="1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图形"/>
            <p:cNvSpPr/>
            <p:nvPr/>
          </p:nvSpPr>
          <p:spPr>
            <a:xfrm>
              <a:off x="5592" y="5920"/>
              <a:ext cx="3190" cy="1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图形"/>
            <p:cNvSpPr/>
            <p:nvPr/>
          </p:nvSpPr>
          <p:spPr>
            <a:xfrm>
              <a:off x="9574" y="6570"/>
              <a:ext cx="4033" cy="1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图形"/>
            <p:cNvSpPr/>
            <p:nvPr/>
          </p:nvSpPr>
          <p:spPr>
            <a:xfrm>
              <a:off x="13685" y="6570"/>
              <a:ext cx="4033" cy="1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2" name="图形"/>
            <p:cNvCxnSpPr/>
            <p:nvPr/>
          </p:nvCxnSpPr>
          <p:spPr>
            <a:xfrm>
              <a:off x="2395" y="7935"/>
              <a:ext cx="945" cy="0"/>
            </a:xfrm>
            <a:prstGeom prst="line">
              <a:avLst/>
            </a:prstGeom>
            <a:ln w="22225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图形"/>
            <p:cNvCxnSpPr/>
            <p:nvPr/>
          </p:nvCxnSpPr>
          <p:spPr>
            <a:xfrm>
              <a:off x="6714" y="7935"/>
              <a:ext cx="945" cy="0"/>
            </a:xfrm>
            <a:prstGeom prst="line">
              <a:avLst/>
            </a:prstGeom>
            <a:ln w="22225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图形"/>
          <p:cNvSpPr/>
          <p:nvPr/>
        </p:nvSpPr>
        <p:spPr>
          <a:xfrm rot="16200000">
            <a:off x="2692400" y="3681730"/>
            <a:ext cx="441960" cy="59112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图形"/>
          <p:cNvSpPr/>
          <p:nvPr/>
        </p:nvSpPr>
        <p:spPr>
          <a:xfrm rot="16200000">
            <a:off x="11450320" y="290830"/>
            <a:ext cx="1032510" cy="4508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图形"/>
          <p:cNvGrpSpPr/>
          <p:nvPr/>
        </p:nvGrpSpPr>
        <p:grpSpPr>
          <a:xfrm>
            <a:off x="0" y="0"/>
            <a:ext cx="12214225" cy="6858000"/>
            <a:chOff x="0" y="0"/>
            <a:chExt cx="19235" cy="10800"/>
          </a:xfrm>
        </p:grpSpPr>
        <p:pic>
          <p:nvPicPr>
            <p:cNvPr id="2" name="图形" descr="E:\006包图网\素材\创意艺术渐变\5f78400wed43dfc.png5f78400wed43dfc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9199" cy="10801"/>
            </a:xfrm>
            <a:prstGeom prst="rect">
              <a:avLst/>
            </a:prstGeom>
          </p:spPr>
        </p:pic>
        <p:pic>
          <p:nvPicPr>
            <p:cNvPr id="4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pic>
        <p:nvPicPr>
          <p:cNvPr id="8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205" y="5321300"/>
            <a:ext cx="3492500" cy="977900"/>
          </a:xfrm>
          <a:prstGeom prst="rect">
            <a:avLst/>
          </a:prstGeom>
        </p:spPr>
      </p:pic>
      <p:grpSp>
        <p:nvGrpSpPr>
          <p:cNvPr id="46" name="图形"/>
          <p:cNvGrpSpPr/>
          <p:nvPr/>
        </p:nvGrpSpPr>
        <p:grpSpPr>
          <a:xfrm>
            <a:off x="3586004" y="2175191"/>
            <a:ext cx="6057900" cy="1864995"/>
            <a:chOff x="8153" y="2677"/>
            <a:chExt cx="9540" cy="2937"/>
          </a:xfrm>
        </p:grpSpPr>
        <p:sp>
          <p:nvSpPr>
            <p:cNvPr id="5" name="图形"/>
            <p:cNvSpPr txBox="1"/>
            <p:nvPr/>
          </p:nvSpPr>
          <p:spPr>
            <a:xfrm>
              <a:off x="8162" y="2677"/>
              <a:ext cx="9531" cy="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Thanks</a:t>
              </a:r>
            </a:p>
          </p:txBody>
        </p:sp>
        <p:cxnSp>
          <p:nvCxnSpPr>
            <p:cNvPr id="6" name="图形"/>
            <p:cNvCxnSpPr/>
            <p:nvPr/>
          </p:nvCxnSpPr>
          <p:spPr>
            <a:xfrm>
              <a:off x="8908" y="5520"/>
              <a:ext cx="6860" cy="0"/>
            </a:xfrm>
            <a:prstGeom prst="line">
              <a:avLst/>
            </a:prstGeom>
            <a:ln w="50800">
              <a:solidFill>
                <a:schemeClr val="bg2"/>
              </a:solidFill>
            </a:ln>
            <a:effectLst>
              <a:outerShdw blurRad="63500" sx="102000" sy="102000" algn="ctr" rotWithShape="0">
                <a:srgbClr val="BC4DFC">
                  <a:alpha val="94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图形"/>
            <p:cNvSpPr txBox="1"/>
            <p:nvPr/>
          </p:nvSpPr>
          <p:spPr>
            <a:xfrm>
              <a:off x="8153" y="2683"/>
              <a:ext cx="8603" cy="2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ln w="15875"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Thanks</a:t>
              </a:r>
            </a:p>
          </p:txBody>
        </p:sp>
      </p:grpSp>
      <p:pic>
        <p:nvPicPr>
          <p:cNvPr id="20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868920" y="643255"/>
            <a:ext cx="3492500" cy="977900"/>
          </a:xfrm>
          <a:prstGeom prst="rect">
            <a:avLst/>
          </a:prstGeom>
        </p:spPr>
      </p:pic>
      <p:sp>
        <p:nvSpPr>
          <p:cNvPr id="25" name="图形"/>
          <p:cNvSpPr/>
          <p:nvPr/>
        </p:nvSpPr>
        <p:spPr>
          <a:xfrm flipH="1">
            <a:off x="774700" y="1018540"/>
            <a:ext cx="951230" cy="30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2700000" scaled="0"/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7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" name="图形"/>
          <p:cNvGrpSpPr/>
          <p:nvPr/>
        </p:nvGrpSpPr>
        <p:grpSpPr>
          <a:xfrm>
            <a:off x="9397206" y="3665536"/>
            <a:ext cx="247650" cy="247650"/>
            <a:chOff x="17382" y="9144"/>
            <a:chExt cx="390" cy="390"/>
          </a:xfr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13500000" scaled="0"/>
          </a:gradFill>
        </p:grpSpPr>
        <p:sp>
          <p:nvSpPr>
            <p:cNvPr id="30" name="图形"/>
            <p:cNvSpPr/>
            <p:nvPr/>
          </p:nvSpPr>
          <p:spPr>
            <a:xfrm>
              <a:off x="17382" y="9144"/>
              <a:ext cx="391" cy="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7513" y="9222"/>
              <a:ext cx="129" cy="219"/>
              <a:chOff x="373626" y="2399071"/>
              <a:chExt cx="235974" cy="393290"/>
            </a:xfrm>
            <a:grpFill/>
          </p:grpSpPr>
          <p:cxnSp>
            <p:nvCxnSpPr>
              <p:cNvPr id="32" name="图形"/>
              <p:cNvCxnSpPr/>
              <p:nvPr/>
            </p:nvCxnSpPr>
            <p:spPr>
              <a:xfrm>
                <a:off x="373626" y="2399071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图形"/>
              <p:cNvCxnSpPr/>
              <p:nvPr/>
            </p:nvCxnSpPr>
            <p:spPr>
              <a:xfrm flipH="1">
                <a:off x="373626" y="2595716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图形"/>
          <p:cNvGrpSpPr/>
          <p:nvPr/>
        </p:nvGrpSpPr>
        <p:grpSpPr>
          <a:xfrm rot="5400000" flipV="1">
            <a:off x="694055" y="3354705"/>
            <a:ext cx="592455" cy="98425"/>
            <a:chOff x="5559020" y="4164940"/>
            <a:chExt cx="1073960" cy="178158"/>
          </a:xfrm>
        </p:grpSpPr>
        <p:sp>
          <p:nvSpPr>
            <p:cNvPr id="39" name="图形"/>
            <p:cNvSpPr/>
            <p:nvPr/>
          </p:nvSpPr>
          <p:spPr>
            <a:xfrm>
              <a:off x="5559020" y="4164940"/>
              <a:ext cx="178158" cy="178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>
            <a:xfrm>
              <a:off x="6006921" y="4164940"/>
              <a:ext cx="178158" cy="178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图形"/>
            <p:cNvSpPr/>
            <p:nvPr/>
          </p:nvSpPr>
          <p:spPr>
            <a:xfrm>
              <a:off x="6454822" y="4164940"/>
              <a:ext cx="178158" cy="178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图形">
            <a:extLst>
              <a:ext uri="{FF2B5EF4-FFF2-40B4-BE49-F238E27FC236}">
                <a16:creationId xmlns:a16="http://schemas.microsoft.com/office/drawing/2014/main" id="{93E26891-24A4-18B8-58B9-588BFD443F27}"/>
              </a:ext>
            </a:extLst>
          </p:cNvPr>
          <p:cNvGrpSpPr/>
          <p:nvPr/>
        </p:nvGrpSpPr>
        <p:grpSpPr>
          <a:xfrm>
            <a:off x="5687695" y="4013200"/>
            <a:ext cx="4352925" cy="374015"/>
            <a:chOff x="8957" y="6320"/>
            <a:chExt cx="6855" cy="589"/>
          </a:xfrm>
        </p:grpSpPr>
        <p:sp>
          <p:nvSpPr>
            <p:cNvPr id="49" name="图形">
              <a:extLst>
                <a:ext uri="{FF2B5EF4-FFF2-40B4-BE49-F238E27FC236}">
                  <a16:creationId xmlns:a16="http://schemas.microsoft.com/office/drawing/2014/main" id="{ACD08B05-FF58-F52B-CD21-985BFB14E975}"/>
                </a:ext>
              </a:extLst>
            </p:cNvPr>
            <p:cNvSpPr txBox="1"/>
            <p:nvPr/>
          </p:nvSpPr>
          <p:spPr>
            <a:xfrm>
              <a:off x="9486" y="6344"/>
              <a:ext cx="3339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BC4DFC">
                        <a:alpha val="88000"/>
                      </a:srgbClr>
                    </a:outerShdw>
                  </a:effectLst>
                  <a:cs typeface="+mn-ea"/>
                  <a:sym typeface="+mn-lt"/>
                </a:rPr>
                <a:t>Report –jpppt.com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88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图形">
              <a:extLst>
                <a:ext uri="{FF2B5EF4-FFF2-40B4-BE49-F238E27FC236}">
                  <a16:creationId xmlns:a16="http://schemas.microsoft.com/office/drawing/2014/main" id="{46263D0A-3EE7-AE25-D059-CF95797F8690}"/>
                </a:ext>
              </a:extLst>
            </p:cNvPr>
            <p:cNvSpPr/>
            <p:nvPr/>
          </p:nvSpPr>
          <p:spPr>
            <a:xfrm>
              <a:off x="12738" y="6361"/>
              <a:ext cx="548" cy="548"/>
            </a:xfrm>
            <a:prstGeom prst="ellipse">
              <a:avLst/>
            </a:prstGeom>
            <a:gradFill>
              <a:gsLst>
                <a:gs pos="0">
                  <a:srgbClr val="6B27F9"/>
                </a:gs>
                <a:gs pos="100000">
                  <a:srgbClr val="BC4DF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图形">
              <a:extLst>
                <a:ext uri="{FF2B5EF4-FFF2-40B4-BE49-F238E27FC236}">
                  <a16:creationId xmlns:a16="http://schemas.microsoft.com/office/drawing/2014/main" id="{DA9E5837-B2CD-D821-F88D-423B5021ADD0}"/>
                </a:ext>
              </a:extLst>
            </p:cNvPr>
            <p:cNvGrpSpPr/>
            <p:nvPr/>
          </p:nvGrpSpPr>
          <p:grpSpPr>
            <a:xfrm>
              <a:off x="12815" y="6515"/>
              <a:ext cx="384" cy="255"/>
              <a:chOff x="2751138" y="4071938"/>
              <a:chExt cx="1558925" cy="1158875"/>
            </a:xfrm>
            <a:solidFill>
              <a:schemeClr val="bg1"/>
            </a:solidFill>
          </p:grpSpPr>
          <p:sp>
            <p:nvSpPr>
              <p:cNvPr id="56" name="图形">
                <a:extLst>
                  <a:ext uri="{FF2B5EF4-FFF2-40B4-BE49-F238E27FC236}">
                    <a16:creationId xmlns:a16="http://schemas.microsoft.com/office/drawing/2014/main" id="{69CF0C9A-3C08-1F68-9561-B38BCD2EE3EA}"/>
                  </a:ext>
                </a:extLst>
              </p:cNvPr>
              <p:cNvSpPr/>
              <p:nvPr/>
            </p:nvSpPr>
            <p:spPr bwMode="auto">
              <a:xfrm>
                <a:off x="3770313" y="4562475"/>
                <a:ext cx="539750" cy="477838"/>
              </a:xfrm>
              <a:custGeom>
                <a:avLst/>
                <a:gdLst>
                  <a:gd name="T0" fmla="*/ 255 w 340"/>
                  <a:gd name="T1" fmla="*/ 0 h 301"/>
                  <a:gd name="T2" fmla="*/ 136 w 340"/>
                  <a:gd name="T3" fmla="*/ 99 h 301"/>
                  <a:gd name="T4" fmla="*/ 28 w 340"/>
                  <a:gd name="T5" fmla="*/ 8 h 301"/>
                  <a:gd name="T6" fmla="*/ 28 w 340"/>
                  <a:gd name="T7" fmla="*/ 8 h 301"/>
                  <a:gd name="T8" fmla="*/ 14 w 340"/>
                  <a:gd name="T9" fmla="*/ 31 h 301"/>
                  <a:gd name="T10" fmla="*/ 0 w 340"/>
                  <a:gd name="T11" fmla="*/ 50 h 301"/>
                  <a:gd name="T12" fmla="*/ 0 w 340"/>
                  <a:gd name="T13" fmla="*/ 50 h 301"/>
                  <a:gd name="T14" fmla="*/ 24 w 340"/>
                  <a:gd name="T15" fmla="*/ 70 h 301"/>
                  <a:gd name="T16" fmla="*/ 47 w 340"/>
                  <a:gd name="T17" fmla="*/ 95 h 301"/>
                  <a:gd name="T18" fmla="*/ 68 w 340"/>
                  <a:gd name="T19" fmla="*/ 122 h 301"/>
                  <a:gd name="T20" fmla="*/ 84 w 340"/>
                  <a:gd name="T21" fmla="*/ 149 h 301"/>
                  <a:gd name="T22" fmla="*/ 99 w 340"/>
                  <a:gd name="T23" fmla="*/ 180 h 301"/>
                  <a:gd name="T24" fmla="*/ 109 w 340"/>
                  <a:gd name="T25" fmla="*/ 213 h 301"/>
                  <a:gd name="T26" fmla="*/ 115 w 340"/>
                  <a:gd name="T27" fmla="*/ 248 h 301"/>
                  <a:gd name="T28" fmla="*/ 117 w 340"/>
                  <a:gd name="T29" fmla="*/ 283 h 301"/>
                  <a:gd name="T30" fmla="*/ 117 w 340"/>
                  <a:gd name="T31" fmla="*/ 283 h 301"/>
                  <a:gd name="T32" fmla="*/ 115 w 340"/>
                  <a:gd name="T33" fmla="*/ 301 h 301"/>
                  <a:gd name="T34" fmla="*/ 115 w 340"/>
                  <a:gd name="T35" fmla="*/ 301 h 301"/>
                  <a:gd name="T36" fmla="*/ 136 w 340"/>
                  <a:gd name="T37" fmla="*/ 301 h 301"/>
                  <a:gd name="T38" fmla="*/ 136 w 340"/>
                  <a:gd name="T39" fmla="*/ 301 h 301"/>
                  <a:gd name="T40" fmla="*/ 167 w 340"/>
                  <a:gd name="T41" fmla="*/ 299 h 301"/>
                  <a:gd name="T42" fmla="*/ 200 w 340"/>
                  <a:gd name="T43" fmla="*/ 293 h 301"/>
                  <a:gd name="T44" fmla="*/ 233 w 340"/>
                  <a:gd name="T45" fmla="*/ 285 h 301"/>
                  <a:gd name="T46" fmla="*/ 266 w 340"/>
                  <a:gd name="T47" fmla="*/ 270 h 301"/>
                  <a:gd name="T48" fmla="*/ 282 w 340"/>
                  <a:gd name="T49" fmla="*/ 262 h 301"/>
                  <a:gd name="T50" fmla="*/ 295 w 340"/>
                  <a:gd name="T51" fmla="*/ 252 h 301"/>
                  <a:gd name="T52" fmla="*/ 307 w 340"/>
                  <a:gd name="T53" fmla="*/ 242 h 301"/>
                  <a:gd name="T54" fmla="*/ 319 w 340"/>
                  <a:gd name="T55" fmla="*/ 229 h 301"/>
                  <a:gd name="T56" fmla="*/ 328 w 340"/>
                  <a:gd name="T57" fmla="*/ 217 h 301"/>
                  <a:gd name="T58" fmla="*/ 334 w 340"/>
                  <a:gd name="T59" fmla="*/ 204 h 301"/>
                  <a:gd name="T60" fmla="*/ 338 w 340"/>
                  <a:gd name="T61" fmla="*/ 190 h 301"/>
                  <a:gd name="T62" fmla="*/ 340 w 340"/>
                  <a:gd name="T63" fmla="*/ 176 h 301"/>
                  <a:gd name="T64" fmla="*/ 340 w 340"/>
                  <a:gd name="T65" fmla="*/ 176 h 301"/>
                  <a:gd name="T66" fmla="*/ 338 w 340"/>
                  <a:gd name="T67" fmla="*/ 149 h 301"/>
                  <a:gd name="T68" fmla="*/ 334 w 340"/>
                  <a:gd name="T69" fmla="*/ 122 h 301"/>
                  <a:gd name="T70" fmla="*/ 328 w 340"/>
                  <a:gd name="T71" fmla="*/ 97 h 301"/>
                  <a:gd name="T72" fmla="*/ 317 w 340"/>
                  <a:gd name="T73" fmla="*/ 74 h 301"/>
                  <a:gd name="T74" fmla="*/ 305 w 340"/>
                  <a:gd name="T75" fmla="*/ 54 h 301"/>
                  <a:gd name="T76" fmla="*/ 290 w 340"/>
                  <a:gd name="T77" fmla="*/ 33 h 301"/>
                  <a:gd name="T78" fmla="*/ 274 w 340"/>
                  <a:gd name="T79" fmla="*/ 15 h 301"/>
                  <a:gd name="T80" fmla="*/ 255 w 340"/>
                  <a:gd name="T81" fmla="*/ 0 h 301"/>
                  <a:gd name="T82" fmla="*/ 255 w 340"/>
                  <a:gd name="T83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0" h="301">
                    <a:moveTo>
                      <a:pt x="255" y="0"/>
                    </a:moveTo>
                    <a:lnTo>
                      <a:pt x="136" y="9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14" y="3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4" y="70"/>
                    </a:lnTo>
                    <a:lnTo>
                      <a:pt x="47" y="95"/>
                    </a:lnTo>
                    <a:lnTo>
                      <a:pt x="68" y="122"/>
                    </a:lnTo>
                    <a:lnTo>
                      <a:pt x="84" y="149"/>
                    </a:lnTo>
                    <a:lnTo>
                      <a:pt x="99" y="180"/>
                    </a:lnTo>
                    <a:lnTo>
                      <a:pt x="109" y="213"/>
                    </a:lnTo>
                    <a:lnTo>
                      <a:pt x="115" y="248"/>
                    </a:lnTo>
                    <a:lnTo>
                      <a:pt x="117" y="283"/>
                    </a:lnTo>
                    <a:lnTo>
                      <a:pt x="117" y="283"/>
                    </a:lnTo>
                    <a:lnTo>
                      <a:pt x="115" y="301"/>
                    </a:lnTo>
                    <a:lnTo>
                      <a:pt x="115" y="301"/>
                    </a:lnTo>
                    <a:lnTo>
                      <a:pt x="136" y="301"/>
                    </a:lnTo>
                    <a:lnTo>
                      <a:pt x="136" y="301"/>
                    </a:lnTo>
                    <a:lnTo>
                      <a:pt x="167" y="299"/>
                    </a:lnTo>
                    <a:lnTo>
                      <a:pt x="200" y="293"/>
                    </a:lnTo>
                    <a:lnTo>
                      <a:pt x="233" y="285"/>
                    </a:lnTo>
                    <a:lnTo>
                      <a:pt x="266" y="270"/>
                    </a:lnTo>
                    <a:lnTo>
                      <a:pt x="282" y="262"/>
                    </a:lnTo>
                    <a:lnTo>
                      <a:pt x="295" y="252"/>
                    </a:lnTo>
                    <a:lnTo>
                      <a:pt x="307" y="242"/>
                    </a:lnTo>
                    <a:lnTo>
                      <a:pt x="319" y="229"/>
                    </a:lnTo>
                    <a:lnTo>
                      <a:pt x="328" y="217"/>
                    </a:lnTo>
                    <a:lnTo>
                      <a:pt x="334" y="204"/>
                    </a:lnTo>
                    <a:lnTo>
                      <a:pt x="338" y="190"/>
                    </a:lnTo>
                    <a:lnTo>
                      <a:pt x="340" y="176"/>
                    </a:lnTo>
                    <a:lnTo>
                      <a:pt x="340" y="176"/>
                    </a:lnTo>
                    <a:lnTo>
                      <a:pt x="338" y="149"/>
                    </a:lnTo>
                    <a:lnTo>
                      <a:pt x="334" y="122"/>
                    </a:lnTo>
                    <a:lnTo>
                      <a:pt x="328" y="97"/>
                    </a:lnTo>
                    <a:lnTo>
                      <a:pt x="317" y="74"/>
                    </a:lnTo>
                    <a:lnTo>
                      <a:pt x="305" y="54"/>
                    </a:lnTo>
                    <a:lnTo>
                      <a:pt x="290" y="33"/>
                    </a:lnTo>
                    <a:lnTo>
                      <a:pt x="274" y="15"/>
                    </a:lnTo>
                    <a:lnTo>
                      <a:pt x="255" y="0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图形">
                <a:extLst>
                  <a:ext uri="{FF2B5EF4-FFF2-40B4-BE49-F238E27FC236}">
                    <a16:creationId xmlns:a16="http://schemas.microsoft.com/office/drawing/2014/main" id="{560E2A60-7B8A-821C-99FA-B73C81661A2E}"/>
                  </a:ext>
                </a:extLst>
              </p:cNvPr>
              <p:cNvSpPr/>
              <p:nvPr/>
            </p:nvSpPr>
            <p:spPr bwMode="auto">
              <a:xfrm>
                <a:off x="3773488" y="4071938"/>
                <a:ext cx="441325" cy="450850"/>
              </a:xfrm>
              <a:custGeom>
                <a:avLst/>
                <a:gdLst>
                  <a:gd name="T0" fmla="*/ 49 w 278"/>
                  <a:gd name="T1" fmla="*/ 225 h 284"/>
                  <a:gd name="T2" fmla="*/ 49 w 278"/>
                  <a:gd name="T3" fmla="*/ 225 h 284"/>
                  <a:gd name="T4" fmla="*/ 49 w 278"/>
                  <a:gd name="T5" fmla="*/ 239 h 284"/>
                  <a:gd name="T6" fmla="*/ 47 w 278"/>
                  <a:gd name="T7" fmla="*/ 255 h 284"/>
                  <a:gd name="T8" fmla="*/ 47 w 278"/>
                  <a:gd name="T9" fmla="*/ 255 h 284"/>
                  <a:gd name="T10" fmla="*/ 66 w 278"/>
                  <a:gd name="T11" fmla="*/ 268 h 284"/>
                  <a:gd name="T12" fmla="*/ 88 w 278"/>
                  <a:gd name="T13" fmla="*/ 276 h 284"/>
                  <a:gd name="T14" fmla="*/ 111 w 278"/>
                  <a:gd name="T15" fmla="*/ 282 h 284"/>
                  <a:gd name="T16" fmla="*/ 134 w 278"/>
                  <a:gd name="T17" fmla="*/ 284 h 284"/>
                  <a:gd name="T18" fmla="*/ 134 w 278"/>
                  <a:gd name="T19" fmla="*/ 284 h 284"/>
                  <a:gd name="T20" fmla="*/ 148 w 278"/>
                  <a:gd name="T21" fmla="*/ 284 h 284"/>
                  <a:gd name="T22" fmla="*/ 163 w 278"/>
                  <a:gd name="T23" fmla="*/ 282 h 284"/>
                  <a:gd name="T24" fmla="*/ 177 w 278"/>
                  <a:gd name="T25" fmla="*/ 278 h 284"/>
                  <a:gd name="T26" fmla="*/ 189 w 278"/>
                  <a:gd name="T27" fmla="*/ 274 h 284"/>
                  <a:gd name="T28" fmla="*/ 202 w 278"/>
                  <a:gd name="T29" fmla="*/ 268 h 284"/>
                  <a:gd name="T30" fmla="*/ 214 w 278"/>
                  <a:gd name="T31" fmla="*/ 260 h 284"/>
                  <a:gd name="T32" fmla="*/ 224 w 278"/>
                  <a:gd name="T33" fmla="*/ 251 h 284"/>
                  <a:gd name="T34" fmla="*/ 235 w 278"/>
                  <a:gd name="T35" fmla="*/ 243 h 284"/>
                  <a:gd name="T36" fmla="*/ 245 w 278"/>
                  <a:gd name="T37" fmla="*/ 233 h 284"/>
                  <a:gd name="T38" fmla="*/ 253 w 278"/>
                  <a:gd name="T39" fmla="*/ 222 h 284"/>
                  <a:gd name="T40" fmla="*/ 260 w 278"/>
                  <a:gd name="T41" fmla="*/ 210 h 284"/>
                  <a:gd name="T42" fmla="*/ 266 w 278"/>
                  <a:gd name="T43" fmla="*/ 198 h 284"/>
                  <a:gd name="T44" fmla="*/ 272 w 278"/>
                  <a:gd name="T45" fmla="*/ 185 h 284"/>
                  <a:gd name="T46" fmla="*/ 274 w 278"/>
                  <a:gd name="T47" fmla="*/ 171 h 284"/>
                  <a:gd name="T48" fmla="*/ 276 w 278"/>
                  <a:gd name="T49" fmla="*/ 156 h 284"/>
                  <a:gd name="T50" fmla="*/ 278 w 278"/>
                  <a:gd name="T51" fmla="*/ 142 h 284"/>
                  <a:gd name="T52" fmla="*/ 278 w 278"/>
                  <a:gd name="T53" fmla="*/ 142 h 284"/>
                  <a:gd name="T54" fmla="*/ 276 w 278"/>
                  <a:gd name="T55" fmla="*/ 128 h 284"/>
                  <a:gd name="T56" fmla="*/ 274 w 278"/>
                  <a:gd name="T57" fmla="*/ 113 h 284"/>
                  <a:gd name="T58" fmla="*/ 272 w 278"/>
                  <a:gd name="T59" fmla="*/ 99 h 284"/>
                  <a:gd name="T60" fmla="*/ 266 w 278"/>
                  <a:gd name="T61" fmla="*/ 86 h 284"/>
                  <a:gd name="T62" fmla="*/ 260 w 278"/>
                  <a:gd name="T63" fmla="*/ 74 h 284"/>
                  <a:gd name="T64" fmla="*/ 253 w 278"/>
                  <a:gd name="T65" fmla="*/ 62 h 284"/>
                  <a:gd name="T66" fmla="*/ 245 w 278"/>
                  <a:gd name="T67" fmla="*/ 51 h 284"/>
                  <a:gd name="T68" fmla="*/ 235 w 278"/>
                  <a:gd name="T69" fmla="*/ 41 h 284"/>
                  <a:gd name="T70" fmla="*/ 224 w 278"/>
                  <a:gd name="T71" fmla="*/ 31 h 284"/>
                  <a:gd name="T72" fmla="*/ 214 w 278"/>
                  <a:gd name="T73" fmla="*/ 22 h 284"/>
                  <a:gd name="T74" fmla="*/ 202 w 278"/>
                  <a:gd name="T75" fmla="*/ 16 h 284"/>
                  <a:gd name="T76" fmla="*/ 189 w 278"/>
                  <a:gd name="T77" fmla="*/ 10 h 284"/>
                  <a:gd name="T78" fmla="*/ 177 w 278"/>
                  <a:gd name="T79" fmla="*/ 6 h 284"/>
                  <a:gd name="T80" fmla="*/ 163 w 278"/>
                  <a:gd name="T81" fmla="*/ 2 h 284"/>
                  <a:gd name="T82" fmla="*/ 148 w 278"/>
                  <a:gd name="T83" fmla="*/ 0 h 284"/>
                  <a:gd name="T84" fmla="*/ 134 w 278"/>
                  <a:gd name="T85" fmla="*/ 0 h 284"/>
                  <a:gd name="T86" fmla="*/ 134 w 278"/>
                  <a:gd name="T87" fmla="*/ 0 h 284"/>
                  <a:gd name="T88" fmla="*/ 111 w 278"/>
                  <a:gd name="T89" fmla="*/ 0 h 284"/>
                  <a:gd name="T90" fmla="*/ 90 w 278"/>
                  <a:gd name="T91" fmla="*/ 6 h 284"/>
                  <a:gd name="T92" fmla="*/ 70 w 278"/>
                  <a:gd name="T93" fmla="*/ 14 h 284"/>
                  <a:gd name="T94" fmla="*/ 51 w 278"/>
                  <a:gd name="T95" fmla="*/ 24 h 284"/>
                  <a:gd name="T96" fmla="*/ 35 w 278"/>
                  <a:gd name="T97" fmla="*/ 39 h 284"/>
                  <a:gd name="T98" fmla="*/ 20 w 278"/>
                  <a:gd name="T99" fmla="*/ 55 h 284"/>
                  <a:gd name="T100" fmla="*/ 10 w 278"/>
                  <a:gd name="T101" fmla="*/ 72 h 284"/>
                  <a:gd name="T102" fmla="*/ 0 w 278"/>
                  <a:gd name="T103" fmla="*/ 92 h 284"/>
                  <a:gd name="T104" fmla="*/ 0 w 278"/>
                  <a:gd name="T105" fmla="*/ 92 h 284"/>
                  <a:gd name="T106" fmla="*/ 12 w 278"/>
                  <a:gd name="T107" fmla="*/ 107 h 284"/>
                  <a:gd name="T108" fmla="*/ 20 w 278"/>
                  <a:gd name="T109" fmla="*/ 121 h 284"/>
                  <a:gd name="T110" fmla="*/ 28 w 278"/>
                  <a:gd name="T111" fmla="*/ 136 h 284"/>
                  <a:gd name="T112" fmla="*/ 37 w 278"/>
                  <a:gd name="T113" fmla="*/ 152 h 284"/>
                  <a:gd name="T114" fmla="*/ 43 w 278"/>
                  <a:gd name="T115" fmla="*/ 169 h 284"/>
                  <a:gd name="T116" fmla="*/ 47 w 278"/>
                  <a:gd name="T117" fmla="*/ 187 h 284"/>
                  <a:gd name="T118" fmla="*/ 49 w 278"/>
                  <a:gd name="T119" fmla="*/ 206 h 284"/>
                  <a:gd name="T120" fmla="*/ 49 w 278"/>
                  <a:gd name="T121" fmla="*/ 225 h 284"/>
                  <a:gd name="T122" fmla="*/ 49 w 278"/>
                  <a:gd name="T123" fmla="*/ 2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8" h="284">
                    <a:moveTo>
                      <a:pt x="49" y="225"/>
                    </a:moveTo>
                    <a:lnTo>
                      <a:pt x="49" y="225"/>
                    </a:lnTo>
                    <a:lnTo>
                      <a:pt x="49" y="239"/>
                    </a:lnTo>
                    <a:lnTo>
                      <a:pt x="47" y="255"/>
                    </a:lnTo>
                    <a:lnTo>
                      <a:pt x="47" y="255"/>
                    </a:lnTo>
                    <a:lnTo>
                      <a:pt x="66" y="268"/>
                    </a:lnTo>
                    <a:lnTo>
                      <a:pt x="88" y="276"/>
                    </a:lnTo>
                    <a:lnTo>
                      <a:pt x="111" y="282"/>
                    </a:lnTo>
                    <a:lnTo>
                      <a:pt x="134" y="284"/>
                    </a:lnTo>
                    <a:lnTo>
                      <a:pt x="134" y="284"/>
                    </a:lnTo>
                    <a:lnTo>
                      <a:pt x="148" y="284"/>
                    </a:lnTo>
                    <a:lnTo>
                      <a:pt x="163" y="282"/>
                    </a:lnTo>
                    <a:lnTo>
                      <a:pt x="177" y="278"/>
                    </a:lnTo>
                    <a:lnTo>
                      <a:pt x="189" y="274"/>
                    </a:lnTo>
                    <a:lnTo>
                      <a:pt x="202" y="268"/>
                    </a:lnTo>
                    <a:lnTo>
                      <a:pt x="214" y="260"/>
                    </a:lnTo>
                    <a:lnTo>
                      <a:pt x="224" y="251"/>
                    </a:lnTo>
                    <a:lnTo>
                      <a:pt x="235" y="243"/>
                    </a:lnTo>
                    <a:lnTo>
                      <a:pt x="245" y="233"/>
                    </a:lnTo>
                    <a:lnTo>
                      <a:pt x="253" y="222"/>
                    </a:lnTo>
                    <a:lnTo>
                      <a:pt x="260" y="210"/>
                    </a:lnTo>
                    <a:lnTo>
                      <a:pt x="266" y="198"/>
                    </a:lnTo>
                    <a:lnTo>
                      <a:pt x="272" y="185"/>
                    </a:lnTo>
                    <a:lnTo>
                      <a:pt x="274" y="171"/>
                    </a:lnTo>
                    <a:lnTo>
                      <a:pt x="276" y="156"/>
                    </a:lnTo>
                    <a:lnTo>
                      <a:pt x="278" y="142"/>
                    </a:lnTo>
                    <a:lnTo>
                      <a:pt x="278" y="142"/>
                    </a:lnTo>
                    <a:lnTo>
                      <a:pt x="276" y="128"/>
                    </a:lnTo>
                    <a:lnTo>
                      <a:pt x="274" y="113"/>
                    </a:lnTo>
                    <a:lnTo>
                      <a:pt x="272" y="99"/>
                    </a:lnTo>
                    <a:lnTo>
                      <a:pt x="266" y="86"/>
                    </a:lnTo>
                    <a:lnTo>
                      <a:pt x="260" y="74"/>
                    </a:lnTo>
                    <a:lnTo>
                      <a:pt x="253" y="62"/>
                    </a:lnTo>
                    <a:lnTo>
                      <a:pt x="245" y="51"/>
                    </a:lnTo>
                    <a:lnTo>
                      <a:pt x="235" y="41"/>
                    </a:lnTo>
                    <a:lnTo>
                      <a:pt x="224" y="31"/>
                    </a:lnTo>
                    <a:lnTo>
                      <a:pt x="214" y="22"/>
                    </a:lnTo>
                    <a:lnTo>
                      <a:pt x="202" y="16"/>
                    </a:lnTo>
                    <a:lnTo>
                      <a:pt x="189" y="10"/>
                    </a:lnTo>
                    <a:lnTo>
                      <a:pt x="177" y="6"/>
                    </a:lnTo>
                    <a:lnTo>
                      <a:pt x="163" y="2"/>
                    </a:lnTo>
                    <a:lnTo>
                      <a:pt x="148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11" y="0"/>
                    </a:lnTo>
                    <a:lnTo>
                      <a:pt x="90" y="6"/>
                    </a:lnTo>
                    <a:lnTo>
                      <a:pt x="70" y="14"/>
                    </a:lnTo>
                    <a:lnTo>
                      <a:pt x="51" y="24"/>
                    </a:lnTo>
                    <a:lnTo>
                      <a:pt x="35" y="39"/>
                    </a:lnTo>
                    <a:lnTo>
                      <a:pt x="20" y="55"/>
                    </a:lnTo>
                    <a:lnTo>
                      <a:pt x="10" y="7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12" y="107"/>
                    </a:lnTo>
                    <a:lnTo>
                      <a:pt x="20" y="121"/>
                    </a:lnTo>
                    <a:lnTo>
                      <a:pt x="28" y="136"/>
                    </a:lnTo>
                    <a:lnTo>
                      <a:pt x="37" y="152"/>
                    </a:lnTo>
                    <a:lnTo>
                      <a:pt x="43" y="169"/>
                    </a:lnTo>
                    <a:lnTo>
                      <a:pt x="47" y="187"/>
                    </a:lnTo>
                    <a:lnTo>
                      <a:pt x="49" y="206"/>
                    </a:lnTo>
                    <a:lnTo>
                      <a:pt x="49" y="225"/>
                    </a:lnTo>
                    <a:lnTo>
                      <a:pt x="4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图形">
                <a:extLst>
                  <a:ext uri="{FF2B5EF4-FFF2-40B4-BE49-F238E27FC236}">
                    <a16:creationId xmlns:a16="http://schemas.microsoft.com/office/drawing/2014/main" id="{CB36739C-DECE-2915-0685-9C7E7150316E}"/>
                  </a:ext>
                </a:extLst>
              </p:cNvPr>
              <p:cNvSpPr/>
              <p:nvPr/>
            </p:nvSpPr>
            <p:spPr bwMode="auto">
              <a:xfrm>
                <a:off x="2751138" y="4562475"/>
                <a:ext cx="542925" cy="477838"/>
              </a:xfrm>
              <a:custGeom>
                <a:avLst/>
                <a:gdLst>
                  <a:gd name="T0" fmla="*/ 204 w 342"/>
                  <a:gd name="T1" fmla="*/ 301 h 301"/>
                  <a:gd name="T2" fmla="*/ 204 w 342"/>
                  <a:gd name="T3" fmla="*/ 301 h 301"/>
                  <a:gd name="T4" fmla="*/ 225 w 342"/>
                  <a:gd name="T5" fmla="*/ 301 h 301"/>
                  <a:gd name="T6" fmla="*/ 225 w 342"/>
                  <a:gd name="T7" fmla="*/ 301 h 301"/>
                  <a:gd name="T8" fmla="*/ 225 w 342"/>
                  <a:gd name="T9" fmla="*/ 283 h 301"/>
                  <a:gd name="T10" fmla="*/ 225 w 342"/>
                  <a:gd name="T11" fmla="*/ 283 h 301"/>
                  <a:gd name="T12" fmla="*/ 227 w 342"/>
                  <a:gd name="T13" fmla="*/ 248 h 301"/>
                  <a:gd name="T14" fmla="*/ 233 w 342"/>
                  <a:gd name="T15" fmla="*/ 213 h 301"/>
                  <a:gd name="T16" fmla="*/ 243 w 342"/>
                  <a:gd name="T17" fmla="*/ 180 h 301"/>
                  <a:gd name="T18" fmla="*/ 256 w 342"/>
                  <a:gd name="T19" fmla="*/ 149 h 301"/>
                  <a:gd name="T20" fmla="*/ 272 w 342"/>
                  <a:gd name="T21" fmla="*/ 122 h 301"/>
                  <a:gd name="T22" fmla="*/ 293 w 342"/>
                  <a:gd name="T23" fmla="*/ 95 h 301"/>
                  <a:gd name="T24" fmla="*/ 316 w 342"/>
                  <a:gd name="T25" fmla="*/ 70 h 301"/>
                  <a:gd name="T26" fmla="*/ 342 w 342"/>
                  <a:gd name="T27" fmla="*/ 50 h 301"/>
                  <a:gd name="T28" fmla="*/ 342 w 342"/>
                  <a:gd name="T29" fmla="*/ 50 h 301"/>
                  <a:gd name="T30" fmla="*/ 326 w 342"/>
                  <a:gd name="T31" fmla="*/ 31 h 301"/>
                  <a:gd name="T32" fmla="*/ 313 w 342"/>
                  <a:gd name="T33" fmla="*/ 8 h 301"/>
                  <a:gd name="T34" fmla="*/ 204 w 342"/>
                  <a:gd name="T35" fmla="*/ 99 h 301"/>
                  <a:gd name="T36" fmla="*/ 84 w 342"/>
                  <a:gd name="T37" fmla="*/ 0 h 301"/>
                  <a:gd name="T38" fmla="*/ 84 w 342"/>
                  <a:gd name="T39" fmla="*/ 0 h 301"/>
                  <a:gd name="T40" fmla="*/ 66 w 342"/>
                  <a:gd name="T41" fmla="*/ 15 h 301"/>
                  <a:gd name="T42" fmla="*/ 49 w 342"/>
                  <a:gd name="T43" fmla="*/ 33 h 301"/>
                  <a:gd name="T44" fmla="*/ 35 w 342"/>
                  <a:gd name="T45" fmla="*/ 54 h 301"/>
                  <a:gd name="T46" fmla="*/ 23 w 342"/>
                  <a:gd name="T47" fmla="*/ 74 h 301"/>
                  <a:gd name="T48" fmla="*/ 14 w 342"/>
                  <a:gd name="T49" fmla="*/ 97 h 301"/>
                  <a:gd name="T50" fmla="*/ 6 w 342"/>
                  <a:gd name="T51" fmla="*/ 122 h 301"/>
                  <a:gd name="T52" fmla="*/ 2 w 342"/>
                  <a:gd name="T53" fmla="*/ 149 h 301"/>
                  <a:gd name="T54" fmla="*/ 0 w 342"/>
                  <a:gd name="T55" fmla="*/ 176 h 301"/>
                  <a:gd name="T56" fmla="*/ 0 w 342"/>
                  <a:gd name="T57" fmla="*/ 176 h 301"/>
                  <a:gd name="T58" fmla="*/ 2 w 342"/>
                  <a:gd name="T59" fmla="*/ 190 h 301"/>
                  <a:gd name="T60" fmla="*/ 6 w 342"/>
                  <a:gd name="T61" fmla="*/ 204 h 301"/>
                  <a:gd name="T62" fmla="*/ 12 w 342"/>
                  <a:gd name="T63" fmla="*/ 217 h 301"/>
                  <a:gd name="T64" fmla="*/ 23 w 342"/>
                  <a:gd name="T65" fmla="*/ 229 h 301"/>
                  <a:gd name="T66" fmla="*/ 33 w 342"/>
                  <a:gd name="T67" fmla="*/ 242 h 301"/>
                  <a:gd name="T68" fmla="*/ 45 w 342"/>
                  <a:gd name="T69" fmla="*/ 252 h 301"/>
                  <a:gd name="T70" fmla="*/ 60 w 342"/>
                  <a:gd name="T71" fmla="*/ 262 h 301"/>
                  <a:gd name="T72" fmla="*/ 74 w 342"/>
                  <a:gd name="T73" fmla="*/ 270 h 301"/>
                  <a:gd name="T74" fmla="*/ 107 w 342"/>
                  <a:gd name="T75" fmla="*/ 285 h 301"/>
                  <a:gd name="T76" fmla="*/ 140 w 342"/>
                  <a:gd name="T77" fmla="*/ 293 h 301"/>
                  <a:gd name="T78" fmla="*/ 173 w 342"/>
                  <a:gd name="T79" fmla="*/ 299 h 301"/>
                  <a:gd name="T80" fmla="*/ 204 w 342"/>
                  <a:gd name="T81" fmla="*/ 301 h 301"/>
                  <a:gd name="T82" fmla="*/ 204 w 342"/>
                  <a:gd name="T83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2" h="301">
                    <a:moveTo>
                      <a:pt x="204" y="301"/>
                    </a:moveTo>
                    <a:lnTo>
                      <a:pt x="204" y="301"/>
                    </a:lnTo>
                    <a:lnTo>
                      <a:pt x="225" y="301"/>
                    </a:lnTo>
                    <a:lnTo>
                      <a:pt x="225" y="301"/>
                    </a:lnTo>
                    <a:lnTo>
                      <a:pt x="225" y="283"/>
                    </a:lnTo>
                    <a:lnTo>
                      <a:pt x="225" y="283"/>
                    </a:lnTo>
                    <a:lnTo>
                      <a:pt x="227" y="248"/>
                    </a:lnTo>
                    <a:lnTo>
                      <a:pt x="233" y="213"/>
                    </a:lnTo>
                    <a:lnTo>
                      <a:pt x="243" y="180"/>
                    </a:lnTo>
                    <a:lnTo>
                      <a:pt x="256" y="149"/>
                    </a:lnTo>
                    <a:lnTo>
                      <a:pt x="272" y="122"/>
                    </a:lnTo>
                    <a:lnTo>
                      <a:pt x="293" y="95"/>
                    </a:lnTo>
                    <a:lnTo>
                      <a:pt x="316" y="70"/>
                    </a:lnTo>
                    <a:lnTo>
                      <a:pt x="342" y="50"/>
                    </a:lnTo>
                    <a:lnTo>
                      <a:pt x="342" y="50"/>
                    </a:lnTo>
                    <a:lnTo>
                      <a:pt x="326" y="31"/>
                    </a:lnTo>
                    <a:lnTo>
                      <a:pt x="313" y="8"/>
                    </a:lnTo>
                    <a:lnTo>
                      <a:pt x="204" y="9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6" y="15"/>
                    </a:lnTo>
                    <a:lnTo>
                      <a:pt x="49" y="33"/>
                    </a:lnTo>
                    <a:lnTo>
                      <a:pt x="35" y="54"/>
                    </a:lnTo>
                    <a:lnTo>
                      <a:pt x="23" y="74"/>
                    </a:lnTo>
                    <a:lnTo>
                      <a:pt x="14" y="97"/>
                    </a:lnTo>
                    <a:lnTo>
                      <a:pt x="6" y="122"/>
                    </a:lnTo>
                    <a:lnTo>
                      <a:pt x="2" y="149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90"/>
                    </a:lnTo>
                    <a:lnTo>
                      <a:pt x="6" y="204"/>
                    </a:lnTo>
                    <a:lnTo>
                      <a:pt x="12" y="217"/>
                    </a:lnTo>
                    <a:lnTo>
                      <a:pt x="23" y="229"/>
                    </a:lnTo>
                    <a:lnTo>
                      <a:pt x="33" y="242"/>
                    </a:lnTo>
                    <a:lnTo>
                      <a:pt x="45" y="252"/>
                    </a:lnTo>
                    <a:lnTo>
                      <a:pt x="60" y="262"/>
                    </a:lnTo>
                    <a:lnTo>
                      <a:pt x="74" y="270"/>
                    </a:lnTo>
                    <a:lnTo>
                      <a:pt x="107" y="285"/>
                    </a:lnTo>
                    <a:lnTo>
                      <a:pt x="140" y="293"/>
                    </a:lnTo>
                    <a:lnTo>
                      <a:pt x="173" y="299"/>
                    </a:lnTo>
                    <a:lnTo>
                      <a:pt x="204" y="301"/>
                    </a:lnTo>
                    <a:lnTo>
                      <a:pt x="204" y="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图形">
                <a:extLst>
                  <a:ext uri="{FF2B5EF4-FFF2-40B4-BE49-F238E27FC236}">
                    <a16:creationId xmlns:a16="http://schemas.microsoft.com/office/drawing/2014/main" id="{64C390D2-190A-0686-B4C6-1D17D757CA7F}"/>
                  </a:ext>
                </a:extLst>
              </p:cNvPr>
              <p:cNvSpPr/>
              <p:nvPr/>
            </p:nvSpPr>
            <p:spPr bwMode="auto">
              <a:xfrm>
                <a:off x="2849563" y="4071938"/>
                <a:ext cx="438150" cy="450850"/>
              </a:xfrm>
              <a:custGeom>
                <a:avLst/>
                <a:gdLst>
                  <a:gd name="T0" fmla="*/ 142 w 276"/>
                  <a:gd name="T1" fmla="*/ 284 h 284"/>
                  <a:gd name="T2" fmla="*/ 142 w 276"/>
                  <a:gd name="T3" fmla="*/ 284 h 284"/>
                  <a:gd name="T4" fmla="*/ 167 w 276"/>
                  <a:gd name="T5" fmla="*/ 282 h 284"/>
                  <a:gd name="T6" fmla="*/ 190 w 276"/>
                  <a:gd name="T7" fmla="*/ 276 h 284"/>
                  <a:gd name="T8" fmla="*/ 210 w 276"/>
                  <a:gd name="T9" fmla="*/ 268 h 284"/>
                  <a:gd name="T10" fmla="*/ 229 w 276"/>
                  <a:gd name="T11" fmla="*/ 255 h 284"/>
                  <a:gd name="T12" fmla="*/ 229 w 276"/>
                  <a:gd name="T13" fmla="*/ 255 h 284"/>
                  <a:gd name="T14" fmla="*/ 229 w 276"/>
                  <a:gd name="T15" fmla="*/ 239 h 284"/>
                  <a:gd name="T16" fmla="*/ 227 w 276"/>
                  <a:gd name="T17" fmla="*/ 225 h 284"/>
                  <a:gd name="T18" fmla="*/ 227 w 276"/>
                  <a:gd name="T19" fmla="*/ 225 h 284"/>
                  <a:gd name="T20" fmla="*/ 229 w 276"/>
                  <a:gd name="T21" fmla="*/ 206 h 284"/>
                  <a:gd name="T22" fmla="*/ 231 w 276"/>
                  <a:gd name="T23" fmla="*/ 187 h 284"/>
                  <a:gd name="T24" fmla="*/ 235 w 276"/>
                  <a:gd name="T25" fmla="*/ 169 h 284"/>
                  <a:gd name="T26" fmla="*/ 241 w 276"/>
                  <a:gd name="T27" fmla="*/ 152 h 284"/>
                  <a:gd name="T28" fmla="*/ 247 w 276"/>
                  <a:gd name="T29" fmla="*/ 136 h 284"/>
                  <a:gd name="T30" fmla="*/ 256 w 276"/>
                  <a:gd name="T31" fmla="*/ 121 h 284"/>
                  <a:gd name="T32" fmla="*/ 266 w 276"/>
                  <a:gd name="T33" fmla="*/ 107 h 284"/>
                  <a:gd name="T34" fmla="*/ 276 w 276"/>
                  <a:gd name="T35" fmla="*/ 92 h 284"/>
                  <a:gd name="T36" fmla="*/ 276 w 276"/>
                  <a:gd name="T37" fmla="*/ 92 h 284"/>
                  <a:gd name="T38" fmla="*/ 268 w 276"/>
                  <a:gd name="T39" fmla="*/ 72 h 284"/>
                  <a:gd name="T40" fmla="*/ 256 w 276"/>
                  <a:gd name="T41" fmla="*/ 55 h 284"/>
                  <a:gd name="T42" fmla="*/ 241 w 276"/>
                  <a:gd name="T43" fmla="*/ 39 h 284"/>
                  <a:gd name="T44" fmla="*/ 225 w 276"/>
                  <a:gd name="T45" fmla="*/ 24 h 284"/>
                  <a:gd name="T46" fmla="*/ 206 w 276"/>
                  <a:gd name="T47" fmla="*/ 14 h 284"/>
                  <a:gd name="T48" fmla="*/ 185 w 276"/>
                  <a:gd name="T49" fmla="*/ 6 h 284"/>
                  <a:gd name="T50" fmla="*/ 165 w 276"/>
                  <a:gd name="T51" fmla="*/ 0 h 284"/>
                  <a:gd name="T52" fmla="*/ 142 w 276"/>
                  <a:gd name="T53" fmla="*/ 0 h 284"/>
                  <a:gd name="T54" fmla="*/ 142 w 276"/>
                  <a:gd name="T55" fmla="*/ 0 h 284"/>
                  <a:gd name="T56" fmla="*/ 128 w 276"/>
                  <a:gd name="T57" fmla="*/ 0 h 284"/>
                  <a:gd name="T58" fmla="*/ 113 w 276"/>
                  <a:gd name="T59" fmla="*/ 2 h 284"/>
                  <a:gd name="T60" fmla="*/ 99 w 276"/>
                  <a:gd name="T61" fmla="*/ 6 h 284"/>
                  <a:gd name="T62" fmla="*/ 86 w 276"/>
                  <a:gd name="T63" fmla="*/ 10 h 284"/>
                  <a:gd name="T64" fmla="*/ 74 w 276"/>
                  <a:gd name="T65" fmla="*/ 16 h 284"/>
                  <a:gd name="T66" fmla="*/ 62 w 276"/>
                  <a:gd name="T67" fmla="*/ 22 h 284"/>
                  <a:gd name="T68" fmla="*/ 51 w 276"/>
                  <a:gd name="T69" fmla="*/ 31 h 284"/>
                  <a:gd name="T70" fmla="*/ 41 w 276"/>
                  <a:gd name="T71" fmla="*/ 41 h 284"/>
                  <a:gd name="T72" fmla="*/ 31 w 276"/>
                  <a:gd name="T73" fmla="*/ 51 h 284"/>
                  <a:gd name="T74" fmla="*/ 22 w 276"/>
                  <a:gd name="T75" fmla="*/ 62 h 284"/>
                  <a:gd name="T76" fmla="*/ 16 w 276"/>
                  <a:gd name="T77" fmla="*/ 74 h 284"/>
                  <a:gd name="T78" fmla="*/ 10 w 276"/>
                  <a:gd name="T79" fmla="*/ 86 h 284"/>
                  <a:gd name="T80" fmla="*/ 6 w 276"/>
                  <a:gd name="T81" fmla="*/ 99 h 284"/>
                  <a:gd name="T82" fmla="*/ 2 w 276"/>
                  <a:gd name="T83" fmla="*/ 113 h 284"/>
                  <a:gd name="T84" fmla="*/ 0 w 276"/>
                  <a:gd name="T85" fmla="*/ 128 h 284"/>
                  <a:gd name="T86" fmla="*/ 0 w 276"/>
                  <a:gd name="T87" fmla="*/ 142 h 284"/>
                  <a:gd name="T88" fmla="*/ 0 w 276"/>
                  <a:gd name="T89" fmla="*/ 142 h 284"/>
                  <a:gd name="T90" fmla="*/ 0 w 276"/>
                  <a:gd name="T91" fmla="*/ 156 h 284"/>
                  <a:gd name="T92" fmla="*/ 2 w 276"/>
                  <a:gd name="T93" fmla="*/ 171 h 284"/>
                  <a:gd name="T94" fmla="*/ 6 w 276"/>
                  <a:gd name="T95" fmla="*/ 185 h 284"/>
                  <a:gd name="T96" fmla="*/ 10 w 276"/>
                  <a:gd name="T97" fmla="*/ 198 h 284"/>
                  <a:gd name="T98" fmla="*/ 16 w 276"/>
                  <a:gd name="T99" fmla="*/ 210 h 284"/>
                  <a:gd name="T100" fmla="*/ 22 w 276"/>
                  <a:gd name="T101" fmla="*/ 222 h 284"/>
                  <a:gd name="T102" fmla="*/ 31 w 276"/>
                  <a:gd name="T103" fmla="*/ 233 h 284"/>
                  <a:gd name="T104" fmla="*/ 41 w 276"/>
                  <a:gd name="T105" fmla="*/ 243 h 284"/>
                  <a:gd name="T106" fmla="*/ 51 w 276"/>
                  <a:gd name="T107" fmla="*/ 251 h 284"/>
                  <a:gd name="T108" fmla="*/ 62 w 276"/>
                  <a:gd name="T109" fmla="*/ 260 h 284"/>
                  <a:gd name="T110" fmla="*/ 74 w 276"/>
                  <a:gd name="T111" fmla="*/ 268 h 284"/>
                  <a:gd name="T112" fmla="*/ 86 w 276"/>
                  <a:gd name="T113" fmla="*/ 274 h 284"/>
                  <a:gd name="T114" fmla="*/ 99 w 276"/>
                  <a:gd name="T115" fmla="*/ 278 h 284"/>
                  <a:gd name="T116" fmla="*/ 113 w 276"/>
                  <a:gd name="T117" fmla="*/ 282 h 284"/>
                  <a:gd name="T118" fmla="*/ 128 w 276"/>
                  <a:gd name="T119" fmla="*/ 284 h 284"/>
                  <a:gd name="T120" fmla="*/ 142 w 276"/>
                  <a:gd name="T121" fmla="*/ 284 h 284"/>
                  <a:gd name="T122" fmla="*/ 142 w 276"/>
                  <a:gd name="T1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6" h="284">
                    <a:moveTo>
                      <a:pt x="142" y="284"/>
                    </a:moveTo>
                    <a:lnTo>
                      <a:pt x="142" y="284"/>
                    </a:lnTo>
                    <a:lnTo>
                      <a:pt x="167" y="282"/>
                    </a:lnTo>
                    <a:lnTo>
                      <a:pt x="190" y="276"/>
                    </a:lnTo>
                    <a:lnTo>
                      <a:pt x="210" y="268"/>
                    </a:lnTo>
                    <a:lnTo>
                      <a:pt x="229" y="255"/>
                    </a:lnTo>
                    <a:lnTo>
                      <a:pt x="229" y="255"/>
                    </a:lnTo>
                    <a:lnTo>
                      <a:pt x="229" y="239"/>
                    </a:lnTo>
                    <a:lnTo>
                      <a:pt x="227" y="225"/>
                    </a:lnTo>
                    <a:lnTo>
                      <a:pt x="227" y="225"/>
                    </a:lnTo>
                    <a:lnTo>
                      <a:pt x="229" y="206"/>
                    </a:lnTo>
                    <a:lnTo>
                      <a:pt x="231" y="187"/>
                    </a:lnTo>
                    <a:lnTo>
                      <a:pt x="235" y="169"/>
                    </a:lnTo>
                    <a:lnTo>
                      <a:pt x="241" y="152"/>
                    </a:lnTo>
                    <a:lnTo>
                      <a:pt x="247" y="136"/>
                    </a:lnTo>
                    <a:lnTo>
                      <a:pt x="256" y="121"/>
                    </a:lnTo>
                    <a:lnTo>
                      <a:pt x="266" y="107"/>
                    </a:lnTo>
                    <a:lnTo>
                      <a:pt x="276" y="92"/>
                    </a:lnTo>
                    <a:lnTo>
                      <a:pt x="276" y="92"/>
                    </a:lnTo>
                    <a:lnTo>
                      <a:pt x="268" y="72"/>
                    </a:lnTo>
                    <a:lnTo>
                      <a:pt x="256" y="55"/>
                    </a:lnTo>
                    <a:lnTo>
                      <a:pt x="241" y="39"/>
                    </a:lnTo>
                    <a:lnTo>
                      <a:pt x="225" y="24"/>
                    </a:lnTo>
                    <a:lnTo>
                      <a:pt x="206" y="14"/>
                    </a:lnTo>
                    <a:lnTo>
                      <a:pt x="185" y="6"/>
                    </a:lnTo>
                    <a:lnTo>
                      <a:pt x="165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13" y="2"/>
                    </a:lnTo>
                    <a:lnTo>
                      <a:pt x="99" y="6"/>
                    </a:lnTo>
                    <a:lnTo>
                      <a:pt x="86" y="10"/>
                    </a:lnTo>
                    <a:lnTo>
                      <a:pt x="74" y="16"/>
                    </a:lnTo>
                    <a:lnTo>
                      <a:pt x="62" y="22"/>
                    </a:lnTo>
                    <a:lnTo>
                      <a:pt x="51" y="31"/>
                    </a:lnTo>
                    <a:lnTo>
                      <a:pt x="41" y="41"/>
                    </a:lnTo>
                    <a:lnTo>
                      <a:pt x="31" y="51"/>
                    </a:lnTo>
                    <a:lnTo>
                      <a:pt x="22" y="62"/>
                    </a:lnTo>
                    <a:lnTo>
                      <a:pt x="16" y="74"/>
                    </a:lnTo>
                    <a:lnTo>
                      <a:pt x="10" y="86"/>
                    </a:lnTo>
                    <a:lnTo>
                      <a:pt x="6" y="99"/>
                    </a:lnTo>
                    <a:lnTo>
                      <a:pt x="2" y="113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2" y="171"/>
                    </a:lnTo>
                    <a:lnTo>
                      <a:pt x="6" y="185"/>
                    </a:lnTo>
                    <a:lnTo>
                      <a:pt x="10" y="198"/>
                    </a:lnTo>
                    <a:lnTo>
                      <a:pt x="16" y="210"/>
                    </a:lnTo>
                    <a:lnTo>
                      <a:pt x="22" y="222"/>
                    </a:lnTo>
                    <a:lnTo>
                      <a:pt x="31" y="233"/>
                    </a:lnTo>
                    <a:lnTo>
                      <a:pt x="41" y="243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8"/>
                    </a:lnTo>
                    <a:lnTo>
                      <a:pt x="86" y="274"/>
                    </a:lnTo>
                    <a:lnTo>
                      <a:pt x="99" y="278"/>
                    </a:lnTo>
                    <a:lnTo>
                      <a:pt x="113" y="282"/>
                    </a:lnTo>
                    <a:lnTo>
                      <a:pt x="128" y="284"/>
                    </a:lnTo>
                    <a:lnTo>
                      <a:pt x="142" y="284"/>
                    </a:lnTo>
                    <a:lnTo>
                      <a:pt x="142" y="2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图形">
                <a:extLst>
                  <a:ext uri="{FF2B5EF4-FFF2-40B4-BE49-F238E27FC236}">
                    <a16:creationId xmlns:a16="http://schemas.microsoft.com/office/drawing/2014/main" id="{28E4572C-3EB9-62E5-5C69-5361C20B0759}"/>
                  </a:ext>
                </a:extLst>
              </p:cNvPr>
              <p:cNvSpPr/>
              <p:nvPr/>
            </p:nvSpPr>
            <p:spPr bwMode="auto">
              <a:xfrm>
                <a:off x="3182938" y="4710113"/>
                <a:ext cx="698500" cy="520700"/>
              </a:xfrm>
              <a:custGeom>
                <a:avLst/>
                <a:gdLst>
                  <a:gd name="T0" fmla="*/ 440 w 440"/>
                  <a:gd name="T1" fmla="*/ 190 h 328"/>
                  <a:gd name="T2" fmla="*/ 440 w 440"/>
                  <a:gd name="T3" fmla="*/ 190 h 328"/>
                  <a:gd name="T4" fmla="*/ 438 w 440"/>
                  <a:gd name="T5" fmla="*/ 161 h 328"/>
                  <a:gd name="T6" fmla="*/ 431 w 440"/>
                  <a:gd name="T7" fmla="*/ 134 h 328"/>
                  <a:gd name="T8" fmla="*/ 425 w 440"/>
                  <a:gd name="T9" fmla="*/ 107 h 328"/>
                  <a:gd name="T10" fmla="*/ 413 w 440"/>
                  <a:gd name="T11" fmla="*/ 83 h 328"/>
                  <a:gd name="T12" fmla="*/ 400 w 440"/>
                  <a:gd name="T13" fmla="*/ 58 h 328"/>
                  <a:gd name="T14" fmla="*/ 384 w 440"/>
                  <a:gd name="T15" fmla="*/ 37 h 328"/>
                  <a:gd name="T16" fmla="*/ 365 w 440"/>
                  <a:gd name="T17" fmla="*/ 16 h 328"/>
                  <a:gd name="T18" fmla="*/ 347 w 440"/>
                  <a:gd name="T19" fmla="*/ 0 h 328"/>
                  <a:gd name="T20" fmla="*/ 219 w 440"/>
                  <a:gd name="T21" fmla="*/ 105 h 328"/>
                  <a:gd name="T22" fmla="*/ 93 w 440"/>
                  <a:gd name="T23" fmla="*/ 0 h 328"/>
                  <a:gd name="T24" fmla="*/ 93 w 440"/>
                  <a:gd name="T25" fmla="*/ 0 h 328"/>
                  <a:gd name="T26" fmla="*/ 72 w 440"/>
                  <a:gd name="T27" fmla="*/ 16 h 328"/>
                  <a:gd name="T28" fmla="*/ 54 w 440"/>
                  <a:gd name="T29" fmla="*/ 37 h 328"/>
                  <a:gd name="T30" fmla="*/ 39 w 440"/>
                  <a:gd name="T31" fmla="*/ 58 h 328"/>
                  <a:gd name="T32" fmla="*/ 25 w 440"/>
                  <a:gd name="T33" fmla="*/ 83 h 328"/>
                  <a:gd name="T34" fmla="*/ 15 w 440"/>
                  <a:gd name="T35" fmla="*/ 107 h 328"/>
                  <a:gd name="T36" fmla="*/ 6 w 440"/>
                  <a:gd name="T37" fmla="*/ 134 h 328"/>
                  <a:gd name="T38" fmla="*/ 2 w 440"/>
                  <a:gd name="T39" fmla="*/ 161 h 328"/>
                  <a:gd name="T40" fmla="*/ 0 w 440"/>
                  <a:gd name="T41" fmla="*/ 190 h 328"/>
                  <a:gd name="T42" fmla="*/ 0 w 440"/>
                  <a:gd name="T43" fmla="*/ 190 h 328"/>
                  <a:gd name="T44" fmla="*/ 0 w 440"/>
                  <a:gd name="T45" fmla="*/ 206 h 328"/>
                  <a:gd name="T46" fmla="*/ 6 w 440"/>
                  <a:gd name="T47" fmla="*/ 223 h 328"/>
                  <a:gd name="T48" fmla="*/ 13 w 440"/>
                  <a:gd name="T49" fmla="*/ 237 h 328"/>
                  <a:gd name="T50" fmla="*/ 23 w 440"/>
                  <a:gd name="T51" fmla="*/ 250 h 328"/>
                  <a:gd name="T52" fmla="*/ 35 w 440"/>
                  <a:gd name="T53" fmla="*/ 262 h 328"/>
                  <a:gd name="T54" fmla="*/ 48 w 440"/>
                  <a:gd name="T55" fmla="*/ 274 h 328"/>
                  <a:gd name="T56" fmla="*/ 64 w 440"/>
                  <a:gd name="T57" fmla="*/ 285 h 328"/>
                  <a:gd name="T58" fmla="*/ 79 w 440"/>
                  <a:gd name="T59" fmla="*/ 293 h 328"/>
                  <a:gd name="T60" fmla="*/ 97 w 440"/>
                  <a:gd name="T61" fmla="*/ 301 h 328"/>
                  <a:gd name="T62" fmla="*/ 116 w 440"/>
                  <a:gd name="T63" fmla="*/ 309 h 328"/>
                  <a:gd name="T64" fmla="*/ 151 w 440"/>
                  <a:gd name="T65" fmla="*/ 320 h 328"/>
                  <a:gd name="T66" fmla="*/ 188 w 440"/>
                  <a:gd name="T67" fmla="*/ 326 h 328"/>
                  <a:gd name="T68" fmla="*/ 219 w 440"/>
                  <a:gd name="T69" fmla="*/ 328 h 328"/>
                  <a:gd name="T70" fmla="*/ 219 w 440"/>
                  <a:gd name="T71" fmla="*/ 328 h 328"/>
                  <a:gd name="T72" fmla="*/ 252 w 440"/>
                  <a:gd name="T73" fmla="*/ 326 h 328"/>
                  <a:gd name="T74" fmla="*/ 287 w 440"/>
                  <a:gd name="T75" fmla="*/ 320 h 328"/>
                  <a:gd name="T76" fmla="*/ 324 w 440"/>
                  <a:gd name="T77" fmla="*/ 309 h 328"/>
                  <a:gd name="T78" fmla="*/ 343 w 440"/>
                  <a:gd name="T79" fmla="*/ 301 h 328"/>
                  <a:gd name="T80" fmla="*/ 359 w 440"/>
                  <a:gd name="T81" fmla="*/ 293 h 328"/>
                  <a:gd name="T82" fmla="*/ 376 w 440"/>
                  <a:gd name="T83" fmla="*/ 285 h 328"/>
                  <a:gd name="T84" fmla="*/ 390 w 440"/>
                  <a:gd name="T85" fmla="*/ 274 h 328"/>
                  <a:gd name="T86" fmla="*/ 405 w 440"/>
                  <a:gd name="T87" fmla="*/ 262 h 328"/>
                  <a:gd name="T88" fmla="*/ 415 w 440"/>
                  <a:gd name="T89" fmla="*/ 250 h 328"/>
                  <a:gd name="T90" fmla="*/ 425 w 440"/>
                  <a:gd name="T91" fmla="*/ 237 h 328"/>
                  <a:gd name="T92" fmla="*/ 433 w 440"/>
                  <a:gd name="T93" fmla="*/ 223 h 328"/>
                  <a:gd name="T94" fmla="*/ 438 w 440"/>
                  <a:gd name="T95" fmla="*/ 206 h 328"/>
                  <a:gd name="T96" fmla="*/ 440 w 440"/>
                  <a:gd name="T97" fmla="*/ 190 h 328"/>
                  <a:gd name="T98" fmla="*/ 440 w 440"/>
                  <a:gd name="T99" fmla="*/ 19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40" h="328">
                    <a:moveTo>
                      <a:pt x="440" y="190"/>
                    </a:moveTo>
                    <a:lnTo>
                      <a:pt x="440" y="190"/>
                    </a:lnTo>
                    <a:lnTo>
                      <a:pt x="438" y="161"/>
                    </a:lnTo>
                    <a:lnTo>
                      <a:pt x="431" y="134"/>
                    </a:lnTo>
                    <a:lnTo>
                      <a:pt x="425" y="107"/>
                    </a:lnTo>
                    <a:lnTo>
                      <a:pt x="413" y="83"/>
                    </a:lnTo>
                    <a:lnTo>
                      <a:pt x="400" y="58"/>
                    </a:lnTo>
                    <a:lnTo>
                      <a:pt x="384" y="37"/>
                    </a:lnTo>
                    <a:lnTo>
                      <a:pt x="365" y="16"/>
                    </a:lnTo>
                    <a:lnTo>
                      <a:pt x="347" y="0"/>
                    </a:lnTo>
                    <a:lnTo>
                      <a:pt x="219" y="105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72" y="16"/>
                    </a:lnTo>
                    <a:lnTo>
                      <a:pt x="54" y="37"/>
                    </a:lnTo>
                    <a:lnTo>
                      <a:pt x="39" y="58"/>
                    </a:lnTo>
                    <a:lnTo>
                      <a:pt x="25" y="83"/>
                    </a:lnTo>
                    <a:lnTo>
                      <a:pt x="15" y="107"/>
                    </a:lnTo>
                    <a:lnTo>
                      <a:pt x="6" y="134"/>
                    </a:lnTo>
                    <a:lnTo>
                      <a:pt x="2" y="161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206"/>
                    </a:lnTo>
                    <a:lnTo>
                      <a:pt x="6" y="223"/>
                    </a:lnTo>
                    <a:lnTo>
                      <a:pt x="13" y="237"/>
                    </a:lnTo>
                    <a:lnTo>
                      <a:pt x="23" y="250"/>
                    </a:lnTo>
                    <a:lnTo>
                      <a:pt x="35" y="262"/>
                    </a:lnTo>
                    <a:lnTo>
                      <a:pt x="48" y="274"/>
                    </a:lnTo>
                    <a:lnTo>
                      <a:pt x="64" y="285"/>
                    </a:lnTo>
                    <a:lnTo>
                      <a:pt x="79" y="293"/>
                    </a:lnTo>
                    <a:lnTo>
                      <a:pt x="97" y="301"/>
                    </a:lnTo>
                    <a:lnTo>
                      <a:pt x="116" y="309"/>
                    </a:lnTo>
                    <a:lnTo>
                      <a:pt x="151" y="320"/>
                    </a:lnTo>
                    <a:lnTo>
                      <a:pt x="188" y="326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52" y="326"/>
                    </a:lnTo>
                    <a:lnTo>
                      <a:pt x="287" y="320"/>
                    </a:lnTo>
                    <a:lnTo>
                      <a:pt x="324" y="309"/>
                    </a:lnTo>
                    <a:lnTo>
                      <a:pt x="343" y="301"/>
                    </a:lnTo>
                    <a:lnTo>
                      <a:pt x="359" y="293"/>
                    </a:lnTo>
                    <a:lnTo>
                      <a:pt x="376" y="285"/>
                    </a:lnTo>
                    <a:lnTo>
                      <a:pt x="390" y="274"/>
                    </a:lnTo>
                    <a:lnTo>
                      <a:pt x="405" y="262"/>
                    </a:lnTo>
                    <a:lnTo>
                      <a:pt x="415" y="250"/>
                    </a:lnTo>
                    <a:lnTo>
                      <a:pt x="425" y="237"/>
                    </a:lnTo>
                    <a:lnTo>
                      <a:pt x="433" y="223"/>
                    </a:lnTo>
                    <a:lnTo>
                      <a:pt x="438" y="206"/>
                    </a:lnTo>
                    <a:lnTo>
                      <a:pt x="440" y="190"/>
                    </a:lnTo>
                    <a:lnTo>
                      <a:pt x="440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图形">
                <a:extLst>
                  <a:ext uri="{FF2B5EF4-FFF2-40B4-BE49-F238E27FC236}">
                    <a16:creationId xmlns:a16="http://schemas.microsoft.com/office/drawing/2014/main" id="{5B2CCEB0-EF06-4579-E276-913F2F949335}"/>
                  </a:ext>
                </a:extLst>
              </p:cNvPr>
              <p:cNvSpPr/>
              <p:nvPr/>
            </p:nvSpPr>
            <p:spPr bwMode="auto">
              <a:xfrm>
                <a:off x="3284538" y="4183063"/>
                <a:ext cx="492125" cy="487363"/>
              </a:xfrm>
              <a:custGeom>
                <a:avLst/>
                <a:gdLst>
                  <a:gd name="T0" fmla="*/ 155 w 310"/>
                  <a:gd name="T1" fmla="*/ 0 h 307"/>
                  <a:gd name="T2" fmla="*/ 124 w 310"/>
                  <a:gd name="T3" fmla="*/ 2 h 307"/>
                  <a:gd name="T4" fmla="*/ 95 w 310"/>
                  <a:gd name="T5" fmla="*/ 12 h 307"/>
                  <a:gd name="T6" fmla="*/ 68 w 310"/>
                  <a:gd name="T7" fmla="*/ 27 h 307"/>
                  <a:gd name="T8" fmla="*/ 46 w 310"/>
                  <a:gd name="T9" fmla="*/ 45 h 307"/>
                  <a:gd name="T10" fmla="*/ 27 w 310"/>
                  <a:gd name="T11" fmla="*/ 68 h 307"/>
                  <a:gd name="T12" fmla="*/ 13 w 310"/>
                  <a:gd name="T13" fmla="*/ 95 h 307"/>
                  <a:gd name="T14" fmla="*/ 4 w 310"/>
                  <a:gd name="T15" fmla="*/ 124 h 307"/>
                  <a:gd name="T16" fmla="*/ 0 w 310"/>
                  <a:gd name="T17" fmla="*/ 155 h 307"/>
                  <a:gd name="T18" fmla="*/ 2 w 310"/>
                  <a:gd name="T19" fmla="*/ 169 h 307"/>
                  <a:gd name="T20" fmla="*/ 8 w 310"/>
                  <a:gd name="T21" fmla="*/ 200 h 307"/>
                  <a:gd name="T22" fmla="*/ 19 w 310"/>
                  <a:gd name="T23" fmla="*/ 227 h 307"/>
                  <a:gd name="T24" fmla="*/ 35 w 310"/>
                  <a:gd name="T25" fmla="*/ 252 h 307"/>
                  <a:gd name="T26" fmla="*/ 58 w 310"/>
                  <a:gd name="T27" fmla="*/ 272 h 307"/>
                  <a:gd name="T28" fmla="*/ 83 w 310"/>
                  <a:gd name="T29" fmla="*/ 289 h 307"/>
                  <a:gd name="T30" fmla="*/ 109 w 310"/>
                  <a:gd name="T31" fmla="*/ 301 h 307"/>
                  <a:gd name="T32" fmla="*/ 140 w 310"/>
                  <a:gd name="T33" fmla="*/ 307 h 307"/>
                  <a:gd name="T34" fmla="*/ 155 w 310"/>
                  <a:gd name="T35" fmla="*/ 307 h 307"/>
                  <a:gd name="T36" fmla="*/ 186 w 310"/>
                  <a:gd name="T37" fmla="*/ 305 h 307"/>
                  <a:gd name="T38" fmla="*/ 215 w 310"/>
                  <a:gd name="T39" fmla="*/ 297 h 307"/>
                  <a:gd name="T40" fmla="*/ 242 w 310"/>
                  <a:gd name="T41" fmla="*/ 282 h 307"/>
                  <a:gd name="T42" fmla="*/ 264 w 310"/>
                  <a:gd name="T43" fmla="*/ 264 h 307"/>
                  <a:gd name="T44" fmla="*/ 283 w 310"/>
                  <a:gd name="T45" fmla="*/ 241 h 307"/>
                  <a:gd name="T46" fmla="*/ 297 w 310"/>
                  <a:gd name="T47" fmla="*/ 214 h 307"/>
                  <a:gd name="T48" fmla="*/ 306 w 310"/>
                  <a:gd name="T49" fmla="*/ 185 h 307"/>
                  <a:gd name="T50" fmla="*/ 310 w 310"/>
                  <a:gd name="T51" fmla="*/ 155 h 307"/>
                  <a:gd name="T52" fmla="*/ 310 w 310"/>
                  <a:gd name="T53" fmla="*/ 138 h 307"/>
                  <a:gd name="T54" fmla="*/ 303 w 310"/>
                  <a:gd name="T55" fmla="*/ 107 h 307"/>
                  <a:gd name="T56" fmla="*/ 291 w 310"/>
                  <a:gd name="T57" fmla="*/ 80 h 307"/>
                  <a:gd name="T58" fmla="*/ 275 w 310"/>
                  <a:gd name="T59" fmla="*/ 56 h 307"/>
                  <a:gd name="T60" fmla="*/ 254 w 310"/>
                  <a:gd name="T61" fmla="*/ 35 h 307"/>
                  <a:gd name="T62" fmla="*/ 229 w 310"/>
                  <a:gd name="T63" fmla="*/ 18 h 307"/>
                  <a:gd name="T64" fmla="*/ 200 w 310"/>
                  <a:gd name="T65" fmla="*/ 6 h 307"/>
                  <a:gd name="T66" fmla="*/ 171 w 310"/>
                  <a:gd name="T67" fmla="*/ 0 h 307"/>
                  <a:gd name="T68" fmla="*/ 155 w 310"/>
                  <a:gd name="T6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" h="307">
                    <a:moveTo>
                      <a:pt x="155" y="0"/>
                    </a:moveTo>
                    <a:lnTo>
                      <a:pt x="155" y="0"/>
                    </a:lnTo>
                    <a:lnTo>
                      <a:pt x="140" y="0"/>
                    </a:lnTo>
                    <a:lnTo>
                      <a:pt x="124" y="2"/>
                    </a:lnTo>
                    <a:lnTo>
                      <a:pt x="109" y="6"/>
                    </a:lnTo>
                    <a:lnTo>
                      <a:pt x="95" y="12"/>
                    </a:lnTo>
                    <a:lnTo>
                      <a:pt x="83" y="18"/>
                    </a:lnTo>
                    <a:lnTo>
                      <a:pt x="68" y="27"/>
                    </a:lnTo>
                    <a:lnTo>
                      <a:pt x="58" y="35"/>
                    </a:lnTo>
                    <a:lnTo>
                      <a:pt x="46" y="45"/>
                    </a:lnTo>
                    <a:lnTo>
                      <a:pt x="35" y="56"/>
                    </a:lnTo>
                    <a:lnTo>
                      <a:pt x="27" y="68"/>
                    </a:lnTo>
                    <a:lnTo>
                      <a:pt x="19" y="80"/>
                    </a:lnTo>
                    <a:lnTo>
                      <a:pt x="13" y="95"/>
                    </a:lnTo>
                    <a:lnTo>
                      <a:pt x="8" y="107"/>
                    </a:lnTo>
                    <a:lnTo>
                      <a:pt x="4" y="124"/>
                    </a:lnTo>
                    <a:lnTo>
                      <a:pt x="2" y="13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5"/>
                    </a:lnTo>
                    <a:lnTo>
                      <a:pt x="8" y="200"/>
                    </a:lnTo>
                    <a:lnTo>
                      <a:pt x="13" y="214"/>
                    </a:lnTo>
                    <a:lnTo>
                      <a:pt x="19" y="227"/>
                    </a:lnTo>
                    <a:lnTo>
                      <a:pt x="27" y="241"/>
                    </a:lnTo>
                    <a:lnTo>
                      <a:pt x="35" y="252"/>
                    </a:lnTo>
                    <a:lnTo>
                      <a:pt x="46" y="264"/>
                    </a:lnTo>
                    <a:lnTo>
                      <a:pt x="58" y="272"/>
                    </a:lnTo>
                    <a:lnTo>
                      <a:pt x="68" y="282"/>
                    </a:lnTo>
                    <a:lnTo>
                      <a:pt x="83" y="289"/>
                    </a:lnTo>
                    <a:lnTo>
                      <a:pt x="95" y="297"/>
                    </a:lnTo>
                    <a:lnTo>
                      <a:pt x="109" y="301"/>
                    </a:lnTo>
                    <a:lnTo>
                      <a:pt x="124" y="305"/>
                    </a:lnTo>
                    <a:lnTo>
                      <a:pt x="140" y="307"/>
                    </a:lnTo>
                    <a:lnTo>
                      <a:pt x="155" y="307"/>
                    </a:lnTo>
                    <a:lnTo>
                      <a:pt x="155" y="307"/>
                    </a:lnTo>
                    <a:lnTo>
                      <a:pt x="171" y="307"/>
                    </a:lnTo>
                    <a:lnTo>
                      <a:pt x="186" y="305"/>
                    </a:lnTo>
                    <a:lnTo>
                      <a:pt x="200" y="301"/>
                    </a:lnTo>
                    <a:lnTo>
                      <a:pt x="215" y="297"/>
                    </a:lnTo>
                    <a:lnTo>
                      <a:pt x="229" y="289"/>
                    </a:lnTo>
                    <a:lnTo>
                      <a:pt x="242" y="282"/>
                    </a:lnTo>
                    <a:lnTo>
                      <a:pt x="254" y="272"/>
                    </a:lnTo>
                    <a:lnTo>
                      <a:pt x="264" y="264"/>
                    </a:lnTo>
                    <a:lnTo>
                      <a:pt x="275" y="252"/>
                    </a:lnTo>
                    <a:lnTo>
                      <a:pt x="283" y="241"/>
                    </a:lnTo>
                    <a:lnTo>
                      <a:pt x="291" y="227"/>
                    </a:lnTo>
                    <a:lnTo>
                      <a:pt x="297" y="214"/>
                    </a:lnTo>
                    <a:lnTo>
                      <a:pt x="303" y="200"/>
                    </a:lnTo>
                    <a:lnTo>
                      <a:pt x="306" y="185"/>
                    </a:lnTo>
                    <a:lnTo>
                      <a:pt x="310" y="169"/>
                    </a:lnTo>
                    <a:lnTo>
                      <a:pt x="310" y="155"/>
                    </a:lnTo>
                    <a:lnTo>
                      <a:pt x="310" y="155"/>
                    </a:lnTo>
                    <a:lnTo>
                      <a:pt x="310" y="138"/>
                    </a:lnTo>
                    <a:lnTo>
                      <a:pt x="306" y="124"/>
                    </a:lnTo>
                    <a:lnTo>
                      <a:pt x="303" y="107"/>
                    </a:lnTo>
                    <a:lnTo>
                      <a:pt x="297" y="95"/>
                    </a:lnTo>
                    <a:lnTo>
                      <a:pt x="291" y="80"/>
                    </a:lnTo>
                    <a:lnTo>
                      <a:pt x="283" y="68"/>
                    </a:lnTo>
                    <a:lnTo>
                      <a:pt x="275" y="56"/>
                    </a:lnTo>
                    <a:lnTo>
                      <a:pt x="264" y="45"/>
                    </a:lnTo>
                    <a:lnTo>
                      <a:pt x="254" y="35"/>
                    </a:lnTo>
                    <a:lnTo>
                      <a:pt x="242" y="27"/>
                    </a:lnTo>
                    <a:lnTo>
                      <a:pt x="229" y="18"/>
                    </a:lnTo>
                    <a:lnTo>
                      <a:pt x="215" y="12"/>
                    </a:lnTo>
                    <a:lnTo>
                      <a:pt x="200" y="6"/>
                    </a:lnTo>
                    <a:lnTo>
                      <a:pt x="186" y="2"/>
                    </a:lnTo>
                    <a:lnTo>
                      <a:pt x="171" y="0"/>
                    </a:lnTo>
                    <a:lnTo>
                      <a:pt x="155" y="0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图形">
              <a:extLst>
                <a:ext uri="{FF2B5EF4-FFF2-40B4-BE49-F238E27FC236}">
                  <a16:creationId xmlns:a16="http://schemas.microsoft.com/office/drawing/2014/main" id="{8EF7AC8E-7828-8634-7EB9-6A0C8728BEDE}"/>
                </a:ext>
              </a:extLst>
            </p:cNvPr>
            <p:cNvSpPr txBox="1"/>
            <p:nvPr/>
          </p:nvSpPr>
          <p:spPr>
            <a:xfrm>
              <a:off x="13286" y="6320"/>
              <a:ext cx="252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BC4DFC">
                        <a:alpha val="88000"/>
                      </a:srgbClr>
                    </a:outerShdw>
                  </a:effectLst>
                  <a:cs typeface="+mn-ea"/>
                  <a:sym typeface="+mn-lt"/>
                </a:rPr>
                <a:t>Theme -text</a:t>
              </a:r>
              <a:endParaRPr lang="zh-CN" altLang="en-US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88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3" name="图形">
              <a:extLst>
                <a:ext uri="{FF2B5EF4-FFF2-40B4-BE49-F238E27FC236}">
                  <a16:creationId xmlns:a16="http://schemas.microsoft.com/office/drawing/2014/main" id="{B1EA5CC2-63FB-5D81-CEEE-45A4E67CED22}"/>
                </a:ext>
              </a:extLst>
            </p:cNvPr>
            <p:cNvSpPr/>
            <p:nvPr/>
          </p:nvSpPr>
          <p:spPr>
            <a:xfrm>
              <a:off x="8957" y="6361"/>
              <a:ext cx="548" cy="548"/>
            </a:xfrm>
            <a:prstGeom prst="ellipse">
              <a:avLst/>
            </a:prstGeom>
            <a:gradFill>
              <a:gsLst>
                <a:gs pos="0">
                  <a:srgbClr val="6B27F9"/>
                </a:gs>
                <a:gs pos="100000">
                  <a:srgbClr val="BC4DF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54" name="图形" descr="303b32313533373635313bbbe3b1a8d5df">
              <a:extLst>
                <a:ext uri="{FF2B5EF4-FFF2-40B4-BE49-F238E27FC236}">
                  <a16:creationId xmlns:a16="http://schemas.microsoft.com/office/drawing/2014/main" id="{D3BE6F66-A350-1C3C-A91B-B2B6502FA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43" y="6447"/>
              <a:ext cx="376" cy="376"/>
            </a:xfrm>
            <a:prstGeom prst="rect">
              <a:avLst/>
            </a:prstGeom>
          </p:spPr>
        </p:pic>
      </p:grpSp>
      <p:grpSp>
        <p:nvGrpSpPr>
          <p:cNvPr id="73" name="图形">
            <a:extLst>
              <a:ext uri="{FF2B5EF4-FFF2-40B4-BE49-F238E27FC236}">
                <a16:creationId xmlns:a16="http://schemas.microsoft.com/office/drawing/2014/main" id="{74DCA2E7-60CC-6BEA-5C12-09950417FB64}"/>
              </a:ext>
            </a:extLst>
          </p:cNvPr>
          <p:cNvGrpSpPr/>
          <p:nvPr/>
        </p:nvGrpSpPr>
        <p:grpSpPr>
          <a:xfrm>
            <a:off x="774700" y="1003935"/>
            <a:ext cx="951230" cy="338455"/>
            <a:chOff x="1220" y="1581"/>
            <a:chExt cx="1498" cy="533"/>
          </a:xfrm>
        </p:grpSpPr>
        <p:sp>
          <p:nvSpPr>
            <p:cNvPr id="74" name="图形">
              <a:extLst>
                <a:ext uri="{FF2B5EF4-FFF2-40B4-BE49-F238E27FC236}">
                  <a16:creationId xmlns:a16="http://schemas.microsoft.com/office/drawing/2014/main" id="{03491F5E-C058-2F2D-1E5C-2CA4B319BE95}"/>
                </a:ext>
              </a:extLst>
            </p:cNvPr>
            <p:cNvSpPr/>
            <p:nvPr/>
          </p:nvSpPr>
          <p:spPr>
            <a:xfrm flipH="1">
              <a:off x="1220" y="1604"/>
              <a:ext cx="1498" cy="48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B27F9"/>
                </a:gs>
                <a:gs pos="100000">
                  <a:srgbClr val="BC4DFC"/>
                </a:gs>
              </a:gsLst>
              <a:lin ang="27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7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图形">
              <a:extLst>
                <a:ext uri="{FF2B5EF4-FFF2-40B4-BE49-F238E27FC236}">
                  <a16:creationId xmlns:a16="http://schemas.microsoft.com/office/drawing/2014/main" id="{A40BADC4-487E-2114-1862-EDE928DA8E07}"/>
                </a:ext>
              </a:extLst>
            </p:cNvPr>
            <p:cNvSpPr txBox="1"/>
            <p:nvPr/>
          </p:nvSpPr>
          <p:spPr>
            <a:xfrm flipH="1">
              <a:off x="1363" y="1581"/>
              <a:ext cx="1210" cy="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TextBox 3">
            <a:hlinkClick r:id="rId8"/>
            <a:extLst>
              <a:ext uri="{FF2B5EF4-FFF2-40B4-BE49-F238E27FC236}">
                <a16:creationId xmlns:a16="http://schemas.microsoft.com/office/drawing/2014/main" id="{CA0E69AD-7BE8-2ED6-DC7A-5E94D2C3ACA4}"/>
              </a:ext>
            </a:extLst>
          </p:cNvPr>
          <p:cNvSpPr txBox="1"/>
          <p:nvPr/>
        </p:nvSpPr>
        <p:spPr>
          <a:xfrm>
            <a:off x="6362548" y="60529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37185" y="3429000"/>
            <a:ext cx="85718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C3773450-B106-074F-4E08-87052B9A04FB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kumimoji="1" lang="en-US" altLang="ja-JP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994201A1-C053-6190-4BB9-BDB2081D4E40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hlinkClick r:id="rId7"/>
              </a:rPr>
              <a:t>https://www.jpppt.com/ </a:t>
            </a:r>
            <a:endParaRPr lang="en-US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hlinkClick r:id="rId8"/>
              </a:rPr>
              <a:t>www.freeppt7.com</a:t>
            </a:r>
            <a:endParaRPr lang="en-US" sz="240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cs typeface="Arial" panose="020B0604020202020204" pitchFamily="34" charset="0"/>
              </a:rPr>
              <a:t>Pics: </a:t>
            </a:r>
            <a:r>
              <a:rPr lang="en-US" altLang="ja-JP" sz="2400"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cs typeface="Arial" panose="020B0604020202020204" pitchFamily="34" charset="0"/>
              </a:rPr>
            </a:br>
            <a:endParaRPr lang="en-US" altLang="ja-JP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"/>
          <p:cNvGrpSpPr/>
          <p:nvPr/>
        </p:nvGrpSpPr>
        <p:grpSpPr>
          <a:xfrm>
            <a:off x="-142875" y="0"/>
            <a:ext cx="12477750" cy="7018020"/>
            <a:chOff x="-225" y="0"/>
            <a:chExt cx="19650" cy="11052"/>
          </a:xfrm>
        </p:grpSpPr>
        <p:pic>
          <p:nvPicPr>
            <p:cNvPr id="3" name="图形" descr="E:\006包图网\素材\创意艺术渐变\5frt79f77d59095.png5frt79f77d5909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25" y="0"/>
              <a:ext cx="19650" cy="11053"/>
            </a:xfrm>
            <a:prstGeom prst="rect">
              <a:avLst/>
            </a:prstGeom>
          </p:spPr>
        </p:pic>
        <p:pic>
          <p:nvPicPr>
            <p:cNvPr id="6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grpSp>
        <p:nvGrpSpPr>
          <p:cNvPr id="53" name="图形"/>
          <p:cNvGrpSpPr/>
          <p:nvPr/>
        </p:nvGrpSpPr>
        <p:grpSpPr>
          <a:xfrm>
            <a:off x="10915015" y="3535045"/>
            <a:ext cx="247650" cy="247650"/>
            <a:chOff x="17382" y="9144"/>
            <a:chExt cx="390" cy="390"/>
          </a:xfrm>
          <a:gradFill>
            <a:gsLst>
              <a:gs pos="0">
                <a:srgbClr val="BC4DFC">
                  <a:alpha val="100000"/>
                </a:srgbClr>
              </a:gs>
              <a:gs pos="100000">
                <a:srgbClr val="6B27F9">
                  <a:alpha val="100000"/>
                </a:srgbClr>
              </a:gs>
            </a:gsLst>
            <a:lin ang="2700000" scaled="0"/>
          </a:gradFill>
        </p:grpSpPr>
        <p:sp>
          <p:nvSpPr>
            <p:cNvPr id="54" name="图形"/>
            <p:cNvSpPr/>
            <p:nvPr/>
          </p:nvSpPr>
          <p:spPr>
            <a:xfrm>
              <a:off x="17382" y="9144"/>
              <a:ext cx="391" cy="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7513" y="9222"/>
              <a:ext cx="129" cy="219"/>
              <a:chOff x="373626" y="2399071"/>
              <a:chExt cx="235974" cy="393290"/>
            </a:xfrm>
            <a:grpFill/>
          </p:grpSpPr>
          <p:cxnSp>
            <p:nvCxnSpPr>
              <p:cNvPr id="56" name="图形"/>
              <p:cNvCxnSpPr/>
              <p:nvPr/>
            </p:nvCxnSpPr>
            <p:spPr>
              <a:xfrm>
                <a:off x="373626" y="2399071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图形"/>
              <p:cNvCxnSpPr/>
              <p:nvPr/>
            </p:nvCxnSpPr>
            <p:spPr>
              <a:xfrm flipH="1">
                <a:off x="373626" y="2595716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605" y="747395"/>
            <a:ext cx="3502660" cy="981075"/>
          </a:xfrm>
          <a:prstGeom prst="rect">
            <a:avLst/>
          </a:prstGeom>
        </p:spPr>
      </p:pic>
      <p:sp>
        <p:nvSpPr>
          <p:cNvPr id="25" name="图形"/>
          <p:cNvSpPr/>
          <p:nvPr/>
        </p:nvSpPr>
        <p:spPr>
          <a:xfrm>
            <a:off x="10211435" y="1060450"/>
            <a:ext cx="951230" cy="30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2700000" scaled="0"/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7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图形"/>
          <p:cNvSpPr txBox="1"/>
          <p:nvPr/>
        </p:nvSpPr>
        <p:spPr>
          <a:xfrm>
            <a:off x="5248910" y="3535045"/>
            <a:ext cx="536765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endParaRPr kumimoji="0" lang="en-US" altLang="zh-CN" sz="1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srgbClr val="BC4DFC">
                    <a:alpha val="5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图形"/>
          <p:cNvGrpSpPr/>
          <p:nvPr/>
        </p:nvGrpSpPr>
        <p:grpSpPr>
          <a:xfrm>
            <a:off x="1720850" y="3240405"/>
            <a:ext cx="2113280" cy="769620"/>
            <a:chOff x="2710" y="5103"/>
            <a:chExt cx="3328" cy="1212"/>
          </a:xfrm>
        </p:grpSpPr>
        <p:sp>
          <p:nvSpPr>
            <p:cNvPr id="51" name="图形"/>
            <p:cNvSpPr/>
            <p:nvPr/>
          </p:nvSpPr>
          <p:spPr>
            <a:xfrm>
              <a:off x="2767" y="5235"/>
              <a:ext cx="716" cy="718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2710" y="5103"/>
              <a:ext cx="3328" cy="121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440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100000"/>
                      </a:srgbClr>
                    </a:outerShdw>
                  </a:effectLst>
                  <a:cs typeface="+mn-ea"/>
                  <a:sym typeface="+mn-lt"/>
                </a:rPr>
                <a:t>Design</a:t>
              </a:r>
            </a:p>
          </p:txBody>
        </p:sp>
      </p:grpSp>
      <p:grpSp>
        <p:nvGrpSpPr>
          <p:cNvPr id="24" name="图形"/>
          <p:cNvGrpSpPr/>
          <p:nvPr/>
        </p:nvGrpSpPr>
        <p:grpSpPr>
          <a:xfrm>
            <a:off x="2986405" y="1239520"/>
            <a:ext cx="2275205" cy="4370705"/>
            <a:chOff x="4703" y="1952"/>
            <a:chExt cx="3583" cy="6883"/>
          </a:xfrm>
        </p:grpSpPr>
        <p:sp>
          <p:nvSpPr>
            <p:cNvPr id="9" name="图形"/>
            <p:cNvSpPr>
              <a:spLocks noChangeArrowheads="1"/>
            </p:cNvSpPr>
            <p:nvPr/>
          </p:nvSpPr>
          <p:spPr bwMode="auto">
            <a:xfrm>
              <a:off x="4703" y="1952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3" name="图形"/>
            <p:cNvSpPr>
              <a:spLocks noChangeArrowheads="1"/>
            </p:cNvSpPr>
            <p:nvPr/>
          </p:nvSpPr>
          <p:spPr bwMode="auto">
            <a:xfrm>
              <a:off x="4703" y="1952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3" name="图形"/>
          <p:cNvGrpSpPr/>
          <p:nvPr/>
        </p:nvGrpSpPr>
        <p:grpSpPr>
          <a:xfrm>
            <a:off x="5158104" y="2534285"/>
            <a:ext cx="6235065" cy="2123440"/>
            <a:chOff x="8123" y="3991"/>
            <a:chExt cx="8596" cy="3344"/>
          </a:xfrm>
        </p:grpSpPr>
        <p:sp>
          <p:nvSpPr>
            <p:cNvPr id="11" name="图形"/>
            <p:cNvSpPr/>
            <p:nvPr/>
          </p:nvSpPr>
          <p:spPr>
            <a:xfrm>
              <a:off x="14747" y="4071"/>
              <a:ext cx="1571" cy="1576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8123" y="3991"/>
              <a:ext cx="8596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8866FD">
                      <a:alpha val="4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8123" y="3991"/>
              <a:ext cx="8596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ln>
                  <a:solidFill>
                    <a:srgbClr val="BC4DFC"/>
                  </a:solidFill>
                </a:ln>
                <a:noFill/>
                <a:effectLst/>
                <a:cs typeface="+mn-ea"/>
                <a:sym typeface="+mn-lt"/>
              </a:endParaRPr>
            </a:p>
          </p:txBody>
        </p:sp>
      </p:grpSp>
      <p:pic>
        <p:nvPicPr>
          <p:cNvPr id="19" name="图形" descr="5f78400d4we3df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5105" y="5259705"/>
            <a:ext cx="3492500" cy="977900"/>
          </a:xfrm>
          <a:prstGeom prst="rect">
            <a:avLst/>
          </a:prstGeom>
        </p:spPr>
      </p:pic>
      <p:cxnSp>
        <p:nvCxnSpPr>
          <p:cNvPr id="20" name="图形"/>
          <p:cNvCxnSpPr/>
          <p:nvPr/>
        </p:nvCxnSpPr>
        <p:spPr>
          <a:xfrm>
            <a:off x="5213350" y="4613910"/>
            <a:ext cx="5281930" cy="21590"/>
          </a:xfrm>
          <a:prstGeom prst="line">
            <a:avLst/>
          </a:prstGeom>
          <a:ln w="50800">
            <a:solidFill>
              <a:schemeClr val="bg2"/>
            </a:solidFill>
          </a:ln>
          <a:effectLst>
            <a:outerShdw blurRad="63500" sx="102000" sy="102000" algn="ctr" rotWithShape="0">
              <a:srgbClr val="BC4DFC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图形">
            <a:extLst>
              <a:ext uri="{FF2B5EF4-FFF2-40B4-BE49-F238E27FC236}">
                <a16:creationId xmlns:a16="http://schemas.microsoft.com/office/drawing/2014/main" id="{1F813FFF-B179-4D9D-6AAA-07DAA43E50BC}"/>
              </a:ext>
            </a:extLst>
          </p:cNvPr>
          <p:cNvSpPr txBox="1"/>
          <p:nvPr/>
        </p:nvSpPr>
        <p:spPr>
          <a:xfrm flipH="1">
            <a:off x="10333956" y="1053575"/>
            <a:ext cx="768350" cy="338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"/>
          <p:cNvGrpSpPr/>
          <p:nvPr/>
        </p:nvGrpSpPr>
        <p:grpSpPr>
          <a:xfrm>
            <a:off x="635" y="652145"/>
            <a:ext cx="12192000" cy="6185535"/>
            <a:chOff x="1" y="1042"/>
            <a:chExt cx="19200" cy="9741"/>
          </a:xfrm>
        </p:grpSpPr>
        <p:pic>
          <p:nvPicPr>
            <p:cNvPr id="3" name="图形" descr="E:\006包图网\素材\创意艺术渐变\5ce258ea78cf2.jpg5ce258ea78cf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1096"/>
              <a:ext cx="8072" cy="8694"/>
            </a:xfrm>
            <a:prstGeom prst="rect">
              <a:avLst/>
            </a:prstGeom>
          </p:spPr>
        </p:pic>
        <p:sp>
          <p:nvSpPr>
            <p:cNvPr id="4" name="图形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9426" y="4940"/>
              <a:ext cx="8707" cy="23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600" spc="2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6" name="图形"/>
            <p:cNvSpPr txBox="1"/>
            <p:nvPr/>
          </p:nvSpPr>
          <p:spPr>
            <a:xfrm>
              <a:off x="9426" y="3754"/>
              <a:ext cx="59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spc="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464" y="3008"/>
              <a:ext cx="7048" cy="47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图形"/>
            <p:cNvSpPr/>
            <p:nvPr/>
          </p:nvSpPr>
          <p:spPr>
            <a:xfrm>
              <a:off x="14404" y="1096"/>
              <a:ext cx="4796" cy="672"/>
            </a:xfrm>
            <a:prstGeom prst="rect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图形"/>
            <p:cNvSpPr/>
            <p:nvPr/>
          </p:nvSpPr>
          <p:spPr>
            <a:xfrm>
              <a:off x="8885" y="1042"/>
              <a:ext cx="5405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0" algn="l" fontAlgn="auto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32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uFillTx/>
                  <a:cs typeface="+mn-ea"/>
                  <a:sym typeface="+mn-lt"/>
                </a:rPr>
                <a:t>FASHION STYLE</a:t>
              </a:r>
              <a:endParaRPr lang="en-US" altLang="en-US" sz="3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uFillTx/>
                <a:cs typeface="+mn-ea"/>
                <a:sym typeface="+mn-lt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1" y="10158"/>
              <a:ext cx="19200" cy="625"/>
            </a:xfrm>
            <a:prstGeom prst="rect">
              <a:avLst/>
            </a:prstGeom>
            <a:gradFill>
              <a:gsLst>
                <a:gs pos="11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11920" y="656932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grpSp>
        <p:nvGrpSpPr>
          <p:cNvPr id="3" name="图形"/>
          <p:cNvGrpSpPr/>
          <p:nvPr/>
        </p:nvGrpSpPr>
        <p:grpSpPr>
          <a:xfrm>
            <a:off x="842010" y="-58420"/>
            <a:ext cx="10513060" cy="6858000"/>
            <a:chOff x="1326" y="-92"/>
            <a:chExt cx="16556" cy="10800"/>
          </a:xfrm>
        </p:grpSpPr>
        <p:sp>
          <p:nvSpPr>
            <p:cNvPr id="21" name="图形"/>
            <p:cNvSpPr/>
            <p:nvPr/>
          </p:nvSpPr>
          <p:spPr>
            <a:xfrm>
              <a:off x="1326" y="-92"/>
              <a:ext cx="3748" cy="108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图形"/>
            <p:cNvSpPr/>
            <p:nvPr/>
          </p:nvSpPr>
          <p:spPr>
            <a:xfrm>
              <a:off x="1326" y="1112"/>
              <a:ext cx="16556" cy="8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形" descr="C:/Users/Administrator/AppData/Local/Temp/picturecompress_20220513121712/output_6.jpgoutput_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8940" y="2035"/>
              <a:ext cx="4264" cy="6398"/>
            </a:xfrm>
            <a:prstGeom prst="rect">
              <a:avLst/>
            </a:prstGeom>
          </p:spPr>
        </p:pic>
        <p:pic>
          <p:nvPicPr>
            <p:cNvPr id="2" name="图形" descr="C:/Users/Administrator/AppData/Local/Temp/picturecompress_20220513121712/output_7.jpgoutput_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21" y="2037"/>
              <a:ext cx="4277" cy="6415"/>
            </a:xfrm>
            <a:prstGeom prst="rect">
              <a:avLst/>
            </a:prstGeom>
          </p:spPr>
        </p:pic>
        <p:sp>
          <p:nvSpPr>
            <p:cNvPr id="40" name="图形"/>
            <p:cNvSpPr/>
            <p:nvPr/>
          </p:nvSpPr>
          <p:spPr>
            <a:xfrm>
              <a:off x="1664" y="3660"/>
              <a:ext cx="1295" cy="1295"/>
            </a:xfrm>
            <a:prstGeom prst="ellipse">
              <a:avLst/>
            </a:prstGeom>
            <a:gradFill>
              <a:gsLst>
                <a:gs pos="40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图形"/>
            <p:cNvSpPr/>
            <p:nvPr/>
          </p:nvSpPr>
          <p:spPr>
            <a:xfrm>
              <a:off x="1664" y="6248"/>
              <a:ext cx="1295" cy="1295"/>
            </a:xfrm>
            <a:prstGeom prst="ellipse">
              <a:avLst/>
            </a:prstGeom>
            <a:gradFill>
              <a:gsLst>
                <a:gs pos="40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图形"/>
            <p:cNvSpPr>
              <a:spLocks noEditPoints="1" noChangeArrowheads="1"/>
            </p:cNvSpPr>
            <p:nvPr/>
          </p:nvSpPr>
          <p:spPr bwMode="auto">
            <a:xfrm>
              <a:off x="1983" y="6618"/>
              <a:ext cx="618" cy="617"/>
            </a:xfrm>
            <a:custGeom>
              <a:avLst/>
              <a:gdLst>
                <a:gd name="T0" fmla="*/ 2147483647 w 104"/>
                <a:gd name="T1" fmla="*/ 2147483647 h 100"/>
                <a:gd name="T2" fmla="*/ 2147483647 w 104"/>
                <a:gd name="T3" fmla="*/ 2147483647 h 100"/>
                <a:gd name="T4" fmla="*/ 2147483647 w 104"/>
                <a:gd name="T5" fmla="*/ 2147483647 h 100"/>
                <a:gd name="T6" fmla="*/ 2147483647 w 104"/>
                <a:gd name="T7" fmla="*/ 2147483647 h 100"/>
                <a:gd name="T8" fmla="*/ 2147483647 w 104"/>
                <a:gd name="T9" fmla="*/ 2147483647 h 100"/>
                <a:gd name="T10" fmla="*/ 2147483647 w 104"/>
                <a:gd name="T11" fmla="*/ 2147483647 h 100"/>
                <a:gd name="T12" fmla="*/ 2147483647 w 104"/>
                <a:gd name="T13" fmla="*/ 2147483647 h 100"/>
                <a:gd name="T14" fmla="*/ 2147483647 w 104"/>
                <a:gd name="T15" fmla="*/ 2147483647 h 100"/>
                <a:gd name="T16" fmla="*/ 2147483647 w 104"/>
                <a:gd name="T17" fmla="*/ 2147483647 h 100"/>
                <a:gd name="T18" fmla="*/ 2147483647 w 104"/>
                <a:gd name="T19" fmla="*/ 2147483647 h 100"/>
                <a:gd name="T20" fmla="*/ 2147483647 w 104"/>
                <a:gd name="T21" fmla="*/ 2147483647 h 100"/>
                <a:gd name="T22" fmla="*/ 2147483647 w 104"/>
                <a:gd name="T23" fmla="*/ 2147483647 h 100"/>
                <a:gd name="T24" fmla="*/ 2147483647 w 104"/>
                <a:gd name="T25" fmla="*/ 2147483647 h 100"/>
                <a:gd name="T26" fmla="*/ 2147483647 w 104"/>
                <a:gd name="T27" fmla="*/ 2147483647 h 100"/>
                <a:gd name="T28" fmla="*/ 2147483647 w 104"/>
                <a:gd name="T29" fmla="*/ 2147483647 h 100"/>
                <a:gd name="T30" fmla="*/ 2147483647 w 104"/>
                <a:gd name="T31" fmla="*/ 2147483647 h 100"/>
                <a:gd name="T32" fmla="*/ 2147483647 w 104"/>
                <a:gd name="T33" fmla="*/ 2147483647 h 100"/>
                <a:gd name="T34" fmla="*/ 2147483647 w 104"/>
                <a:gd name="T35" fmla="*/ 2147483647 h 100"/>
                <a:gd name="T36" fmla="*/ 2147483647 w 104"/>
                <a:gd name="T37" fmla="*/ 2147483647 h 100"/>
                <a:gd name="T38" fmla="*/ 2147483647 w 104"/>
                <a:gd name="T39" fmla="*/ 2147483647 h 100"/>
                <a:gd name="T40" fmla="*/ 2147483647 w 104"/>
                <a:gd name="T41" fmla="*/ 2147483647 h 100"/>
                <a:gd name="T42" fmla="*/ 2147483647 w 104"/>
                <a:gd name="T43" fmla="*/ 2147483647 h 100"/>
                <a:gd name="T44" fmla="*/ 2147483647 w 104"/>
                <a:gd name="T45" fmla="*/ 2147483647 h 100"/>
                <a:gd name="T46" fmla="*/ 2147483647 w 104"/>
                <a:gd name="T47" fmla="*/ 2147483647 h 100"/>
                <a:gd name="T48" fmla="*/ 2147483647 w 104"/>
                <a:gd name="T49" fmla="*/ 2147483647 h 100"/>
                <a:gd name="T50" fmla="*/ 2147483647 w 104"/>
                <a:gd name="T51" fmla="*/ 2147483647 h 100"/>
                <a:gd name="T52" fmla="*/ 2147483647 w 104"/>
                <a:gd name="T53" fmla="*/ 2147483647 h 100"/>
                <a:gd name="T54" fmla="*/ 2147483647 w 104"/>
                <a:gd name="T55" fmla="*/ 2147483647 h 100"/>
                <a:gd name="T56" fmla="*/ 2147483647 w 104"/>
                <a:gd name="T57" fmla="*/ 2147483647 h 100"/>
                <a:gd name="T58" fmla="*/ 2147483647 w 104"/>
                <a:gd name="T59" fmla="*/ 2147483647 h 100"/>
                <a:gd name="T60" fmla="*/ 2147483647 w 104"/>
                <a:gd name="T61" fmla="*/ 2147483647 h 100"/>
                <a:gd name="T62" fmla="*/ 2147483647 w 104"/>
                <a:gd name="T63" fmla="*/ 2147483647 h 100"/>
                <a:gd name="T64" fmla="*/ 2147483647 w 104"/>
                <a:gd name="T65" fmla="*/ 2147483647 h 100"/>
                <a:gd name="T66" fmla="*/ 2147483647 w 104"/>
                <a:gd name="T67" fmla="*/ 2147483647 h 100"/>
                <a:gd name="T68" fmla="*/ 2147483647 w 104"/>
                <a:gd name="T69" fmla="*/ 2147483647 h 100"/>
                <a:gd name="T70" fmla="*/ 0 w 104"/>
                <a:gd name="T71" fmla="*/ 2147483647 h 100"/>
                <a:gd name="T72" fmla="*/ 0 w 104"/>
                <a:gd name="T73" fmla="*/ 2147483647 h 100"/>
                <a:gd name="T74" fmla="*/ 2147483647 w 104"/>
                <a:gd name="T75" fmla="*/ 2147483647 h 100"/>
                <a:gd name="T76" fmla="*/ 2147483647 w 104"/>
                <a:gd name="T77" fmla="*/ 2147483647 h 100"/>
                <a:gd name="T78" fmla="*/ 2147483647 w 104"/>
                <a:gd name="T79" fmla="*/ 2147483647 h 100"/>
                <a:gd name="T80" fmla="*/ 2147483647 w 104"/>
                <a:gd name="T81" fmla="*/ 2147483647 h 100"/>
                <a:gd name="T82" fmla="*/ 2147483647 w 104"/>
                <a:gd name="T83" fmla="*/ 2147483647 h 100"/>
                <a:gd name="T84" fmla="*/ 2147483647 w 104"/>
                <a:gd name="T85" fmla="*/ 2147483647 h 100"/>
                <a:gd name="T86" fmla="*/ 2147483647 w 104"/>
                <a:gd name="T87" fmla="*/ 2147483647 h 100"/>
                <a:gd name="T88" fmla="*/ 2147483647 w 104"/>
                <a:gd name="T89" fmla="*/ 2147483647 h 100"/>
                <a:gd name="T90" fmla="*/ 2147483647 w 104"/>
                <a:gd name="T91" fmla="*/ 2147483647 h 100"/>
                <a:gd name="T92" fmla="*/ 2147483647 w 104"/>
                <a:gd name="T93" fmla="*/ 2147483647 h 100"/>
                <a:gd name="T94" fmla="*/ 2147483647 w 104"/>
                <a:gd name="T95" fmla="*/ 2147483647 h 100"/>
                <a:gd name="T96" fmla="*/ 2147483647 w 104"/>
                <a:gd name="T97" fmla="*/ 2147483647 h 100"/>
                <a:gd name="T98" fmla="*/ 2147483647 w 104"/>
                <a:gd name="T99" fmla="*/ 2147483647 h 100"/>
                <a:gd name="T100" fmla="*/ 2147483647 w 104"/>
                <a:gd name="T101" fmla="*/ 2147483647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"/>
                <a:gd name="T154" fmla="*/ 0 h 100"/>
                <a:gd name="T155" fmla="*/ 104 w 104"/>
                <a:gd name="T156" fmla="*/ 100 h 1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" h="100">
                  <a:moveTo>
                    <a:pt x="15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86" y="4"/>
                  </a:moveTo>
                  <a:cubicBezTo>
                    <a:pt x="80" y="0"/>
                    <a:pt x="73" y="2"/>
                    <a:pt x="70" y="8"/>
                  </a:cubicBezTo>
                  <a:cubicBezTo>
                    <a:pt x="67" y="13"/>
                    <a:pt x="68" y="20"/>
                    <a:pt x="74" y="24"/>
                  </a:cubicBezTo>
                  <a:cubicBezTo>
                    <a:pt x="79" y="27"/>
                    <a:pt x="87" y="25"/>
                    <a:pt x="90" y="20"/>
                  </a:cubicBezTo>
                  <a:cubicBezTo>
                    <a:pt x="93" y="14"/>
                    <a:pt x="91" y="7"/>
                    <a:pt x="86" y="4"/>
                  </a:cubicBezTo>
                  <a:close/>
                  <a:moveTo>
                    <a:pt x="22" y="4"/>
                  </a:moveTo>
                  <a:cubicBezTo>
                    <a:pt x="28" y="0"/>
                    <a:pt x="35" y="2"/>
                    <a:pt x="38" y="8"/>
                  </a:cubicBezTo>
                  <a:cubicBezTo>
                    <a:pt x="41" y="13"/>
                    <a:pt x="40" y="20"/>
                    <a:pt x="34" y="24"/>
                  </a:cubicBezTo>
                  <a:cubicBezTo>
                    <a:pt x="29" y="27"/>
                    <a:pt x="21" y="25"/>
                    <a:pt x="18" y="20"/>
                  </a:cubicBezTo>
                  <a:cubicBezTo>
                    <a:pt x="15" y="14"/>
                    <a:pt x="17" y="7"/>
                    <a:pt x="2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图形"/>
            <p:cNvSpPr>
              <a:spLocks noEditPoints="1" noChangeArrowheads="1"/>
            </p:cNvSpPr>
            <p:nvPr/>
          </p:nvSpPr>
          <p:spPr bwMode="auto">
            <a:xfrm>
              <a:off x="1994" y="4104"/>
              <a:ext cx="665" cy="470"/>
            </a:xfrm>
            <a:custGeom>
              <a:avLst/>
              <a:gdLst>
                <a:gd name="T0" fmla="*/ 2147483647 w 112"/>
                <a:gd name="T1" fmla="*/ 2147483647 h 77"/>
                <a:gd name="T2" fmla="*/ 2147483647 w 112"/>
                <a:gd name="T3" fmla="*/ 2147483647 h 77"/>
                <a:gd name="T4" fmla="*/ 2147483647 w 112"/>
                <a:gd name="T5" fmla="*/ 2147483647 h 77"/>
                <a:gd name="T6" fmla="*/ 2147483647 w 112"/>
                <a:gd name="T7" fmla="*/ 2147483647 h 77"/>
                <a:gd name="T8" fmla="*/ 2147483647 w 112"/>
                <a:gd name="T9" fmla="*/ 2147483647 h 77"/>
                <a:gd name="T10" fmla="*/ 0 w 112"/>
                <a:gd name="T11" fmla="*/ 2147483647 h 77"/>
                <a:gd name="T12" fmla="*/ 2147483647 w 112"/>
                <a:gd name="T13" fmla="*/ 2147483647 h 77"/>
                <a:gd name="T14" fmla="*/ 2147483647 w 112"/>
                <a:gd name="T15" fmla="*/ 2147483647 h 77"/>
                <a:gd name="T16" fmla="*/ 2147483647 w 112"/>
                <a:gd name="T17" fmla="*/ 2147483647 h 77"/>
                <a:gd name="T18" fmla="*/ 2147483647 w 112"/>
                <a:gd name="T19" fmla="*/ 2147483647 h 77"/>
                <a:gd name="T20" fmla="*/ 2147483647 w 112"/>
                <a:gd name="T21" fmla="*/ 2147483647 h 77"/>
                <a:gd name="T22" fmla="*/ 2147483647 w 112"/>
                <a:gd name="T23" fmla="*/ 2147483647 h 77"/>
                <a:gd name="T24" fmla="*/ 2147483647 w 112"/>
                <a:gd name="T25" fmla="*/ 2147483647 h 77"/>
                <a:gd name="T26" fmla="*/ 2147483647 w 112"/>
                <a:gd name="T27" fmla="*/ 2147483647 h 77"/>
                <a:gd name="T28" fmla="*/ 2147483647 w 112"/>
                <a:gd name="T29" fmla="*/ 2147483647 h 77"/>
                <a:gd name="T30" fmla="*/ 2147483647 w 112"/>
                <a:gd name="T31" fmla="*/ 2147483647 h 77"/>
                <a:gd name="T32" fmla="*/ 2147483647 w 112"/>
                <a:gd name="T33" fmla="*/ 2147483647 h 77"/>
                <a:gd name="T34" fmla="*/ 2147483647 w 112"/>
                <a:gd name="T35" fmla="*/ 2147483647 h 77"/>
                <a:gd name="T36" fmla="*/ 2147483647 w 112"/>
                <a:gd name="T37" fmla="*/ 2147483647 h 77"/>
                <a:gd name="T38" fmla="*/ 2147483647 w 112"/>
                <a:gd name="T39" fmla="*/ 2147483647 h 77"/>
                <a:gd name="T40" fmla="*/ 2147483647 w 112"/>
                <a:gd name="T41" fmla="*/ 2147483647 h 77"/>
                <a:gd name="T42" fmla="*/ 2147483647 w 112"/>
                <a:gd name="T43" fmla="*/ 2147483647 h 77"/>
                <a:gd name="T44" fmla="*/ 2147483647 w 112"/>
                <a:gd name="T45" fmla="*/ 2147483647 h 77"/>
                <a:gd name="T46" fmla="*/ 2147483647 w 112"/>
                <a:gd name="T47" fmla="*/ 2147483647 h 77"/>
                <a:gd name="T48" fmla="*/ 2147483647 w 112"/>
                <a:gd name="T49" fmla="*/ 2147483647 h 77"/>
                <a:gd name="T50" fmla="*/ 2147483647 w 112"/>
                <a:gd name="T51" fmla="*/ 2147483647 h 77"/>
                <a:gd name="T52" fmla="*/ 2147483647 w 112"/>
                <a:gd name="T53" fmla="*/ 2147483647 h 77"/>
                <a:gd name="T54" fmla="*/ 2147483647 w 112"/>
                <a:gd name="T55" fmla="*/ 2147483647 h 77"/>
                <a:gd name="T56" fmla="*/ 2147483647 w 112"/>
                <a:gd name="T57" fmla="*/ 2147483647 h 77"/>
                <a:gd name="T58" fmla="*/ 2147483647 w 112"/>
                <a:gd name="T59" fmla="*/ 2147483647 h 77"/>
                <a:gd name="T60" fmla="*/ 2147483647 w 112"/>
                <a:gd name="T61" fmla="*/ 2147483647 h 77"/>
                <a:gd name="T62" fmla="*/ 2147483647 w 112"/>
                <a:gd name="T63" fmla="*/ 2147483647 h 77"/>
                <a:gd name="T64" fmla="*/ 2147483647 w 112"/>
                <a:gd name="T65" fmla="*/ 2147483647 h 77"/>
                <a:gd name="T66" fmla="*/ 2147483647 w 112"/>
                <a:gd name="T67" fmla="*/ 2147483647 h 77"/>
                <a:gd name="T68" fmla="*/ 2147483647 w 112"/>
                <a:gd name="T69" fmla="*/ 2147483647 h 77"/>
                <a:gd name="T70" fmla="*/ 2147483647 w 112"/>
                <a:gd name="T71" fmla="*/ 2147483647 h 77"/>
                <a:gd name="T72" fmla="*/ 2147483647 w 112"/>
                <a:gd name="T73" fmla="*/ 2147483647 h 77"/>
                <a:gd name="T74" fmla="*/ 2147483647 w 112"/>
                <a:gd name="T75" fmla="*/ 2147483647 h 77"/>
                <a:gd name="T76" fmla="*/ 2147483647 w 112"/>
                <a:gd name="T77" fmla="*/ 2147483647 h 77"/>
                <a:gd name="T78" fmla="*/ 2147483647 w 112"/>
                <a:gd name="T79" fmla="*/ 2147483647 h 77"/>
                <a:gd name="T80" fmla="*/ 2147483647 w 112"/>
                <a:gd name="T81" fmla="*/ 2147483647 h 77"/>
                <a:gd name="T82" fmla="*/ 2147483647 w 112"/>
                <a:gd name="T83" fmla="*/ 2147483647 h 77"/>
                <a:gd name="T84" fmla="*/ 2147483647 w 112"/>
                <a:gd name="T85" fmla="*/ 2147483647 h 77"/>
                <a:gd name="T86" fmla="*/ 2147483647 w 112"/>
                <a:gd name="T87" fmla="*/ 214748364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77"/>
                <a:gd name="T134" fmla="*/ 112 w 112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121917" tIns="60958" rIns="121917" bIns="60958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图形"/>
            <p:cNvSpPr/>
            <p:nvPr/>
          </p:nvSpPr>
          <p:spPr>
            <a:xfrm>
              <a:off x="3307" y="3989"/>
              <a:ext cx="5145" cy="1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图形"/>
            <p:cNvSpPr/>
            <p:nvPr/>
          </p:nvSpPr>
          <p:spPr>
            <a:xfrm>
              <a:off x="3323" y="3482"/>
              <a:ext cx="3716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8" name="图形"/>
            <p:cNvSpPr/>
            <p:nvPr/>
          </p:nvSpPr>
          <p:spPr>
            <a:xfrm>
              <a:off x="3307" y="6491"/>
              <a:ext cx="5145" cy="1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图形"/>
            <p:cNvSpPr/>
            <p:nvPr/>
          </p:nvSpPr>
          <p:spPr>
            <a:xfrm>
              <a:off x="3307" y="5984"/>
              <a:ext cx="3716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图形"/>
          <p:cNvGrpSpPr/>
          <p:nvPr/>
        </p:nvGrpSpPr>
        <p:grpSpPr>
          <a:xfrm>
            <a:off x="0" y="0"/>
            <a:ext cx="11704320" cy="6858000"/>
            <a:chOff x="0" y="0"/>
            <a:chExt cx="18432" cy="10800"/>
          </a:xfrm>
        </p:grpSpPr>
        <p:sp>
          <p:nvSpPr>
            <p:cNvPr id="59" name="图形"/>
            <p:cNvSpPr/>
            <p:nvPr/>
          </p:nvSpPr>
          <p:spPr>
            <a:xfrm>
              <a:off x="0" y="0"/>
              <a:ext cx="8160" cy="108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图形"/>
            <p:cNvSpPr/>
            <p:nvPr/>
          </p:nvSpPr>
          <p:spPr bwMode="auto">
            <a:xfrm>
              <a:off x="1099" y="4007"/>
              <a:ext cx="4255" cy="3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图形"/>
            <p:cNvSpPr/>
            <p:nvPr/>
          </p:nvSpPr>
          <p:spPr>
            <a:xfrm>
              <a:off x="804" y="3088"/>
              <a:ext cx="4314" cy="9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图形"/>
            <p:cNvSpPr/>
            <p:nvPr/>
          </p:nvSpPr>
          <p:spPr>
            <a:xfrm>
              <a:off x="6475" y="1505"/>
              <a:ext cx="11957" cy="7791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图形"/>
            <p:cNvSpPr/>
            <p:nvPr/>
          </p:nvSpPr>
          <p:spPr>
            <a:xfrm>
              <a:off x="7864" y="2478"/>
              <a:ext cx="756" cy="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64" name="图形"/>
            <p:cNvSpPr/>
            <p:nvPr/>
          </p:nvSpPr>
          <p:spPr>
            <a:xfrm>
              <a:off x="13395" y="2542"/>
              <a:ext cx="652" cy="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  <p:sp>
          <p:nvSpPr>
            <p:cNvPr id="65" name="图形"/>
            <p:cNvSpPr/>
            <p:nvPr/>
          </p:nvSpPr>
          <p:spPr>
            <a:xfrm>
              <a:off x="7864" y="5584"/>
              <a:ext cx="652" cy="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cs typeface="+mn-ea"/>
                <a:sym typeface="+mn-lt"/>
              </a:endParaRPr>
            </a:p>
          </p:txBody>
        </p:sp>
        <p:sp>
          <p:nvSpPr>
            <p:cNvPr id="66" name="图形"/>
            <p:cNvSpPr/>
            <p:nvPr/>
          </p:nvSpPr>
          <p:spPr>
            <a:xfrm>
              <a:off x="13524" y="5595"/>
              <a:ext cx="652" cy="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  <p:sp>
          <p:nvSpPr>
            <p:cNvPr id="67" name="图形"/>
            <p:cNvSpPr txBox="1"/>
            <p:nvPr/>
          </p:nvSpPr>
          <p:spPr>
            <a:xfrm>
              <a:off x="7714" y="3427"/>
              <a:ext cx="2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2F659D"/>
                </a:solidFill>
                <a:cs typeface="+mn-ea"/>
                <a:sym typeface="+mn-lt"/>
              </a:endParaRPr>
            </a:p>
          </p:txBody>
        </p:sp>
        <p:sp>
          <p:nvSpPr>
            <p:cNvPr id="68" name="图形"/>
            <p:cNvSpPr txBox="1"/>
            <p:nvPr/>
          </p:nvSpPr>
          <p:spPr>
            <a:xfrm>
              <a:off x="7714" y="3914"/>
              <a:ext cx="369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图形"/>
            <p:cNvSpPr txBox="1"/>
            <p:nvPr/>
          </p:nvSpPr>
          <p:spPr>
            <a:xfrm>
              <a:off x="13200" y="3427"/>
              <a:ext cx="2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2F659D"/>
                </a:solidFill>
                <a:cs typeface="+mn-ea"/>
                <a:sym typeface="+mn-lt"/>
              </a:endParaRPr>
            </a:p>
          </p:txBody>
        </p:sp>
        <p:sp>
          <p:nvSpPr>
            <p:cNvPr id="70" name="图形"/>
            <p:cNvSpPr txBox="1"/>
            <p:nvPr/>
          </p:nvSpPr>
          <p:spPr>
            <a:xfrm>
              <a:off x="13200" y="3914"/>
              <a:ext cx="369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图形"/>
            <p:cNvSpPr txBox="1"/>
            <p:nvPr/>
          </p:nvSpPr>
          <p:spPr>
            <a:xfrm>
              <a:off x="7714" y="6417"/>
              <a:ext cx="2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2F659D"/>
                </a:solidFill>
                <a:cs typeface="+mn-ea"/>
                <a:sym typeface="+mn-lt"/>
              </a:endParaRPr>
            </a:p>
          </p:txBody>
        </p:sp>
        <p:sp>
          <p:nvSpPr>
            <p:cNvPr id="72" name="图形"/>
            <p:cNvSpPr txBox="1"/>
            <p:nvPr/>
          </p:nvSpPr>
          <p:spPr>
            <a:xfrm>
              <a:off x="7714" y="6904"/>
              <a:ext cx="369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图形"/>
            <p:cNvSpPr txBox="1"/>
            <p:nvPr/>
          </p:nvSpPr>
          <p:spPr>
            <a:xfrm>
              <a:off x="13200" y="6417"/>
              <a:ext cx="26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2F659D"/>
                </a:solidFill>
                <a:cs typeface="+mn-ea"/>
                <a:sym typeface="+mn-lt"/>
              </a:endParaRPr>
            </a:p>
          </p:txBody>
        </p:sp>
        <p:sp>
          <p:nvSpPr>
            <p:cNvPr id="74" name="图形"/>
            <p:cNvSpPr txBox="1"/>
            <p:nvPr/>
          </p:nvSpPr>
          <p:spPr>
            <a:xfrm>
              <a:off x="13200" y="6904"/>
              <a:ext cx="369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"/>
          <p:cNvGrpSpPr/>
          <p:nvPr/>
        </p:nvGrpSpPr>
        <p:grpSpPr>
          <a:xfrm>
            <a:off x="757555" y="-7620"/>
            <a:ext cx="10120630" cy="6840220"/>
            <a:chOff x="1193" y="-12"/>
            <a:chExt cx="15938" cy="10772"/>
          </a:xfrm>
        </p:grpSpPr>
        <p:sp>
          <p:nvSpPr>
            <p:cNvPr id="4" name="图形"/>
            <p:cNvSpPr/>
            <p:nvPr/>
          </p:nvSpPr>
          <p:spPr>
            <a:xfrm>
              <a:off x="1193" y="-12"/>
              <a:ext cx="7714" cy="1077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669" y="1941"/>
              <a:ext cx="15154" cy="7817"/>
              <a:chOff x="1669" y="1941"/>
              <a:chExt cx="15154" cy="7817"/>
            </a:xfrm>
          </p:grpSpPr>
          <p:sp>
            <p:nvSpPr>
              <p:cNvPr id="8" name="图形"/>
              <p:cNvSpPr txBox="1"/>
              <p:nvPr/>
            </p:nvSpPr>
            <p:spPr>
              <a:xfrm>
                <a:off x="1669" y="7324"/>
                <a:ext cx="6475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spc="250" dirty="0">
                  <a:solidFill>
                    <a:schemeClr val="bg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图形"/>
              <p:cNvSpPr/>
              <p:nvPr/>
            </p:nvSpPr>
            <p:spPr>
              <a:xfrm flipH="1">
                <a:off x="10747" y="6572"/>
                <a:ext cx="502" cy="3186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1682" y="6785"/>
                <a:ext cx="5141" cy="2553"/>
                <a:chOff x="1509" y="6919"/>
                <a:chExt cx="5141" cy="2553"/>
              </a:xfrm>
            </p:grpSpPr>
            <p:sp>
              <p:nvSpPr>
                <p:cNvPr id="12" name="图形"/>
                <p:cNvSpPr txBox="1"/>
                <p:nvPr/>
              </p:nvSpPr>
              <p:spPr>
                <a:xfrm>
                  <a:off x="1509" y="6919"/>
                  <a:ext cx="375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chemeClr val="tx2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400" b="1" spc="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图形"/>
                <p:cNvSpPr>
                  <a:spLocks noGrp="1"/>
                </p:cNvSpPr>
                <p:nvPr>
                  <p:custDataLst>
                    <p:tags r:id="rId2"/>
                  </p:custDataLst>
                </p:nvPr>
              </p:nvSpPr>
              <p:spPr>
                <a:xfrm>
                  <a:off x="1509" y="7727"/>
                  <a:ext cx="5141" cy="174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/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200" spc="2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图形"/>
              <p:cNvSpPr txBox="1"/>
              <p:nvPr/>
            </p:nvSpPr>
            <p:spPr>
              <a:xfrm>
                <a:off x="10261" y="1941"/>
                <a:ext cx="6280" cy="3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0" algn="l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6000" spc="2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Tx/>
                    <a:cs typeface="+mn-ea"/>
                    <a:sym typeface="+mn-lt"/>
                  </a:rPr>
                  <a:t>FASHION</a:t>
                </a:r>
              </a:p>
              <a:p>
                <a:pPr marL="171450" indent="0" algn="l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6000" spc="250" dirty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0"/>
                    </a:gradFill>
                    <a:uFillTx/>
                    <a:cs typeface="+mn-ea"/>
                    <a:sym typeface="+mn-lt"/>
                  </a:rPr>
                  <a:t>STYLE</a:t>
                </a:r>
              </a:p>
            </p:txBody>
          </p:sp>
        </p:grpSp>
        <p:pic>
          <p:nvPicPr>
            <p:cNvPr id="3" name="图形" descr="E:\006包图网\素材\创意艺术渐变\5ce1497429f52.jpg5ce1497429f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27" y="1390"/>
              <a:ext cx="5160" cy="5395"/>
            </a:xfrm>
            <a:prstGeom prst="rect">
              <a:avLst/>
            </a:prstGeom>
          </p:spPr>
        </p:pic>
        <p:sp>
          <p:nvSpPr>
            <p:cNvPr id="15" name="图形"/>
            <p:cNvSpPr/>
            <p:nvPr/>
          </p:nvSpPr>
          <p:spPr>
            <a:xfrm rot="18900000" flipH="1">
              <a:off x="16329" y="3011"/>
              <a:ext cx="802" cy="802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图形"/>
          <p:cNvGrpSpPr/>
          <p:nvPr/>
        </p:nvGrpSpPr>
        <p:grpSpPr>
          <a:xfrm>
            <a:off x="-142875" y="0"/>
            <a:ext cx="12477750" cy="7018020"/>
            <a:chOff x="-225" y="0"/>
            <a:chExt cx="19650" cy="11052"/>
          </a:xfrm>
        </p:grpSpPr>
        <p:pic>
          <p:nvPicPr>
            <p:cNvPr id="3" name="图形" descr="E:\006包图网\素材\创意艺术渐变\5frt79f77d59095.png5frt79f77d5909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225" y="0"/>
              <a:ext cx="19650" cy="11053"/>
            </a:xfrm>
            <a:prstGeom prst="rect">
              <a:avLst/>
            </a:prstGeom>
          </p:spPr>
        </p:pic>
        <p:pic>
          <p:nvPicPr>
            <p:cNvPr id="6" name="图形" descr="5b480204dddww5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4917" y="-3906"/>
              <a:ext cx="10025" cy="18613"/>
            </a:xfrm>
            <a:prstGeom prst="rect">
              <a:avLst/>
            </a:prstGeom>
          </p:spPr>
        </p:pic>
      </p:grpSp>
      <p:grpSp>
        <p:nvGrpSpPr>
          <p:cNvPr id="53" name="图形"/>
          <p:cNvGrpSpPr/>
          <p:nvPr/>
        </p:nvGrpSpPr>
        <p:grpSpPr>
          <a:xfrm>
            <a:off x="10915015" y="3535045"/>
            <a:ext cx="247650" cy="247650"/>
            <a:chOff x="17382" y="9144"/>
            <a:chExt cx="390" cy="390"/>
          </a:xfrm>
          <a:gradFill>
            <a:gsLst>
              <a:gs pos="0">
                <a:srgbClr val="BC4DFC">
                  <a:alpha val="100000"/>
                </a:srgbClr>
              </a:gs>
              <a:gs pos="100000">
                <a:srgbClr val="6B27F9">
                  <a:alpha val="100000"/>
                </a:srgbClr>
              </a:gs>
            </a:gsLst>
            <a:lin ang="2700000" scaled="0"/>
          </a:gradFill>
        </p:grpSpPr>
        <p:sp>
          <p:nvSpPr>
            <p:cNvPr id="54" name="图形"/>
            <p:cNvSpPr/>
            <p:nvPr/>
          </p:nvSpPr>
          <p:spPr>
            <a:xfrm>
              <a:off x="17382" y="9144"/>
              <a:ext cx="391" cy="3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7513" y="9222"/>
              <a:ext cx="129" cy="219"/>
              <a:chOff x="373626" y="2399071"/>
              <a:chExt cx="235974" cy="393290"/>
            </a:xfrm>
            <a:grpFill/>
          </p:grpSpPr>
          <p:cxnSp>
            <p:nvCxnSpPr>
              <p:cNvPr id="56" name="图形"/>
              <p:cNvCxnSpPr/>
              <p:nvPr/>
            </p:nvCxnSpPr>
            <p:spPr>
              <a:xfrm>
                <a:off x="373626" y="2399071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图形"/>
              <p:cNvCxnSpPr/>
              <p:nvPr/>
            </p:nvCxnSpPr>
            <p:spPr>
              <a:xfrm flipH="1">
                <a:off x="373626" y="2595716"/>
                <a:ext cx="235974" cy="196645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形" descr="5f78400d4we3df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605" y="747395"/>
            <a:ext cx="3502660" cy="981075"/>
          </a:xfrm>
          <a:prstGeom prst="rect">
            <a:avLst/>
          </a:prstGeom>
        </p:spPr>
      </p:pic>
      <p:sp>
        <p:nvSpPr>
          <p:cNvPr id="25" name="图形"/>
          <p:cNvSpPr/>
          <p:nvPr/>
        </p:nvSpPr>
        <p:spPr>
          <a:xfrm>
            <a:off x="10211435" y="1060450"/>
            <a:ext cx="951230" cy="304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B27F9"/>
              </a:gs>
              <a:gs pos="100000">
                <a:srgbClr val="BC4DFC"/>
              </a:gs>
            </a:gsLst>
            <a:lin ang="2700000" scaled="0"/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alpha val="7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图形"/>
          <p:cNvSpPr txBox="1"/>
          <p:nvPr/>
        </p:nvSpPr>
        <p:spPr>
          <a:xfrm>
            <a:off x="5248910" y="3535045"/>
            <a:ext cx="536765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r>
              <a:rPr lang="zh-CN" altLang="en-US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Add your text content</a:t>
            </a:r>
            <a:r>
              <a:rPr lang="en-US" altLang="zh-CN" sz="1400">
                <a:solidFill>
                  <a:schemeClr val="bg1"/>
                </a:solidFill>
                <a:effectLst>
                  <a:outerShdw blurRad="63500" sx="102000" sy="102000" algn="ctr" rotWithShape="0">
                    <a:srgbClr val="BC4DFC">
                      <a:alpha val="55000"/>
                    </a:srgbClr>
                  </a:outerShdw>
                </a:effectLst>
                <a:cs typeface="+mn-ea"/>
                <a:sym typeface="+mn-lt"/>
              </a:rPr>
              <a:t> here.</a:t>
            </a:r>
            <a:endParaRPr kumimoji="0" lang="en-US" altLang="zh-CN" sz="1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63500" sx="102000" sy="102000" algn="ctr" rotWithShape="0">
                  <a:srgbClr val="BC4DFC">
                    <a:alpha val="55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图形"/>
          <p:cNvGrpSpPr/>
          <p:nvPr/>
        </p:nvGrpSpPr>
        <p:grpSpPr>
          <a:xfrm>
            <a:off x="1720850" y="3240405"/>
            <a:ext cx="2055495" cy="769620"/>
            <a:chOff x="2710" y="5103"/>
            <a:chExt cx="3237" cy="1212"/>
          </a:xfrm>
        </p:grpSpPr>
        <p:sp>
          <p:nvSpPr>
            <p:cNvPr id="51" name="图形"/>
            <p:cNvSpPr/>
            <p:nvPr/>
          </p:nvSpPr>
          <p:spPr>
            <a:xfrm>
              <a:off x="2767" y="5235"/>
              <a:ext cx="716" cy="718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2710" y="5103"/>
              <a:ext cx="3237" cy="121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440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100000"/>
                      </a:srgbClr>
                    </a:outerShdw>
                  </a:effectLst>
                  <a:cs typeface="+mn-ea"/>
                  <a:sym typeface="+mn-lt"/>
                </a:rPr>
                <a:t>Design</a:t>
              </a:r>
            </a:p>
          </p:txBody>
        </p:sp>
      </p:grpSp>
      <p:grpSp>
        <p:nvGrpSpPr>
          <p:cNvPr id="24" name="图形"/>
          <p:cNvGrpSpPr/>
          <p:nvPr/>
        </p:nvGrpSpPr>
        <p:grpSpPr>
          <a:xfrm>
            <a:off x="2981325" y="1239520"/>
            <a:ext cx="2280285" cy="4374515"/>
            <a:chOff x="4695" y="1952"/>
            <a:chExt cx="3591" cy="6889"/>
          </a:xfrm>
        </p:grpSpPr>
        <p:sp>
          <p:nvSpPr>
            <p:cNvPr id="9" name="图形"/>
            <p:cNvSpPr>
              <a:spLocks noChangeArrowheads="1"/>
            </p:cNvSpPr>
            <p:nvPr/>
          </p:nvSpPr>
          <p:spPr bwMode="auto">
            <a:xfrm>
              <a:off x="4703" y="1952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3" name="图形"/>
            <p:cNvSpPr>
              <a:spLocks noChangeArrowheads="1"/>
            </p:cNvSpPr>
            <p:nvPr/>
          </p:nvSpPr>
          <p:spPr bwMode="auto">
            <a:xfrm>
              <a:off x="4695" y="1958"/>
              <a:ext cx="3583" cy="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7800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3" name="图形"/>
          <p:cNvGrpSpPr/>
          <p:nvPr/>
        </p:nvGrpSpPr>
        <p:grpSpPr>
          <a:xfrm>
            <a:off x="5158104" y="2534285"/>
            <a:ext cx="6235065" cy="2123440"/>
            <a:chOff x="8123" y="3991"/>
            <a:chExt cx="8748" cy="3344"/>
          </a:xfrm>
        </p:grpSpPr>
        <p:sp>
          <p:nvSpPr>
            <p:cNvPr id="11" name="图形"/>
            <p:cNvSpPr/>
            <p:nvPr/>
          </p:nvSpPr>
          <p:spPr>
            <a:xfrm>
              <a:off x="14747" y="4071"/>
              <a:ext cx="1571" cy="1576"/>
            </a:xfrm>
            <a:prstGeom prst="ellipse">
              <a:avLst/>
            </a:prstGeom>
            <a:gradFill>
              <a:gsLst>
                <a:gs pos="0">
                  <a:srgbClr val="8866FD"/>
                </a:gs>
                <a:gs pos="100000">
                  <a:srgbClr val="BC4DFC"/>
                </a:gs>
              </a:gsLst>
              <a:lin ang="5400000" scaled="0"/>
            </a:gradFill>
            <a:ln w="2222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7" name="图形"/>
            <p:cNvSpPr txBox="1"/>
            <p:nvPr/>
          </p:nvSpPr>
          <p:spPr>
            <a:xfrm>
              <a:off x="8123" y="3991"/>
              <a:ext cx="8596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rgbClr val="8866FD">
                        <a:alpha val="40000"/>
                      </a:srgbClr>
                    </a:outerShdw>
                  </a:effectLst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solidFill>
                  <a:schemeClr val="bg1"/>
                </a:solidFill>
                <a:effectLst>
                  <a:outerShdw blurRad="63500" sx="102000" sy="102000" algn="ctr" rotWithShape="0">
                    <a:srgbClr val="8866FD">
                      <a:alpha val="4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8123" y="3991"/>
              <a:ext cx="8748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6600" b="1" dirty="0">
                  <a:ln>
                    <a:solidFill>
                      <a:srgbClr val="BC4DFC"/>
                    </a:solidFill>
                  </a:ln>
                  <a:noFill/>
                  <a:effectLst/>
                  <a:cs typeface="+mn-ea"/>
                  <a:sym typeface="+mn-lt"/>
                </a:rPr>
                <a:t>Add title text</a:t>
              </a:r>
              <a:endParaRPr lang="zh-CN" altLang="en-US" sz="6600" b="1" dirty="0">
                <a:ln>
                  <a:solidFill>
                    <a:srgbClr val="BC4DFC"/>
                  </a:solidFill>
                </a:ln>
                <a:noFill/>
                <a:effectLst/>
                <a:cs typeface="+mn-ea"/>
                <a:sym typeface="+mn-lt"/>
              </a:endParaRPr>
            </a:p>
          </p:txBody>
        </p:sp>
      </p:grpSp>
      <p:pic>
        <p:nvPicPr>
          <p:cNvPr id="19" name="图形" descr="5f78400d4we3df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5105" y="5259705"/>
            <a:ext cx="3492500" cy="977900"/>
          </a:xfrm>
          <a:prstGeom prst="rect">
            <a:avLst/>
          </a:prstGeom>
        </p:spPr>
      </p:pic>
      <p:cxnSp>
        <p:nvCxnSpPr>
          <p:cNvPr id="20" name="图形"/>
          <p:cNvCxnSpPr/>
          <p:nvPr/>
        </p:nvCxnSpPr>
        <p:spPr>
          <a:xfrm>
            <a:off x="5213350" y="4613910"/>
            <a:ext cx="5281930" cy="21590"/>
          </a:xfrm>
          <a:prstGeom prst="line">
            <a:avLst/>
          </a:prstGeom>
          <a:ln w="50800">
            <a:solidFill>
              <a:schemeClr val="bg2"/>
            </a:solidFill>
          </a:ln>
          <a:effectLst>
            <a:outerShdw blurRad="63500" sx="102000" sy="102000" algn="ctr" rotWithShape="0">
              <a:srgbClr val="BC4DFC">
                <a:alpha val="9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图形">
            <a:extLst>
              <a:ext uri="{FF2B5EF4-FFF2-40B4-BE49-F238E27FC236}">
                <a16:creationId xmlns:a16="http://schemas.microsoft.com/office/drawing/2014/main" id="{D93994D7-FE7A-EDC7-341B-1BF3737011E8}"/>
              </a:ext>
            </a:extLst>
          </p:cNvPr>
          <p:cNvSpPr txBox="1"/>
          <p:nvPr/>
        </p:nvSpPr>
        <p:spPr>
          <a:xfrm flipH="1">
            <a:off x="10333956" y="1053575"/>
            <a:ext cx="768350" cy="338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"/>
          <p:cNvGrpSpPr/>
          <p:nvPr/>
        </p:nvGrpSpPr>
        <p:grpSpPr>
          <a:xfrm>
            <a:off x="-410845" y="1023620"/>
            <a:ext cx="11867515" cy="4975860"/>
            <a:chOff x="-647" y="1612"/>
            <a:chExt cx="18689" cy="7836"/>
          </a:xfrm>
        </p:grpSpPr>
        <p:sp>
          <p:nvSpPr>
            <p:cNvPr id="22" name="图形"/>
            <p:cNvSpPr txBox="1"/>
            <p:nvPr/>
          </p:nvSpPr>
          <p:spPr>
            <a:xfrm>
              <a:off x="1984" y="3236"/>
              <a:ext cx="596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3200" dirty="0">
                  <a:solidFill>
                    <a:schemeClr val="tx2"/>
                  </a:solidFill>
                  <a:cs typeface="+mn-ea"/>
                  <a:sym typeface="+mn-lt"/>
                </a:rPr>
                <a:t>Add title text</a:t>
              </a:r>
              <a:endPara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" name="图形" descr="E:\006包图网\素材\创意艺术渐变\5ce258ea78cf2.jpg5ce258ea78cf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72" y="1612"/>
              <a:ext cx="7770" cy="7836"/>
            </a:xfrm>
            <a:prstGeom prst="rect">
              <a:avLst/>
            </a:prstGeom>
          </p:spPr>
        </p:pic>
        <p:sp>
          <p:nvSpPr>
            <p:cNvPr id="4" name="图形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1984" y="4527"/>
              <a:ext cx="7423" cy="41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indent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25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endParaRPr>
            </a:p>
          </p:txBody>
        </p:sp>
        <p:cxnSp>
          <p:nvCxnSpPr>
            <p:cNvPr id="14" name="图形"/>
            <p:cNvCxnSpPr/>
            <p:nvPr/>
          </p:nvCxnSpPr>
          <p:spPr>
            <a:xfrm>
              <a:off x="-647" y="8185"/>
              <a:ext cx="6559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图形"/>
            <p:cNvCxnSpPr/>
            <p:nvPr/>
          </p:nvCxnSpPr>
          <p:spPr>
            <a:xfrm flipV="1">
              <a:off x="979" y="4906"/>
              <a:ext cx="0" cy="3998"/>
            </a:xfrm>
            <a:prstGeom prst="line">
              <a:avLst/>
            </a:prstGeom>
            <a:ln w="19050">
              <a:gradFill>
                <a:gsLst>
                  <a:gs pos="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图形"/>
            <p:cNvSpPr/>
            <p:nvPr/>
          </p:nvSpPr>
          <p:spPr>
            <a:xfrm>
              <a:off x="10094" y="2749"/>
              <a:ext cx="7182" cy="5563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图形"/>
          <p:cNvSpPr/>
          <p:nvPr/>
        </p:nvSpPr>
        <p:spPr>
          <a:xfrm flipH="1">
            <a:off x="11456035" y="5999480"/>
            <a:ext cx="735965" cy="85852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If you do something, do it well.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982_1*b*1"/>
  <p:tag name="KSO_WM_TEMPLATE_CATEGORY" val="custom"/>
  <p:tag name="KSO_WM_TEMPLATE_INDEX" val="20200982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第一PPT，www.1ppt.com">
  <a:themeElements>
    <a:clrScheme name="自定义 466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AC85FB"/>
      </a:accent1>
      <a:accent2>
        <a:srgbClr val="D694FD"/>
      </a:accent2>
      <a:accent3>
        <a:srgbClr val="AC85FB"/>
      </a:accent3>
      <a:accent4>
        <a:srgbClr val="D694FD"/>
      </a:accent4>
      <a:accent5>
        <a:srgbClr val="AC85FB"/>
      </a:accent5>
      <a:accent6>
        <a:srgbClr val="D694FD"/>
      </a:accent6>
      <a:hlink>
        <a:srgbClr val="AC85FB"/>
      </a:hlink>
      <a:folHlink>
        <a:srgbClr val="D694FD"/>
      </a:folHlink>
    </a:clrScheme>
    <a:fontScheme name="21cxjac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1320</Words>
  <Application>Microsoft Office PowerPoint</Application>
  <PresentationFormat>宽屏</PresentationFormat>
  <Paragraphs>192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Gill Sans</vt:lpstr>
      <vt:lpstr>微软雅黑</vt:lpstr>
      <vt:lpstr>字魂58号-创中黑</vt:lpstr>
      <vt:lpstr>Arial</vt:lpstr>
      <vt:lpstr>Calibri</vt:lpstr>
      <vt:lpstr>Lato Light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315</cp:revision>
  <dcterms:created xsi:type="dcterms:W3CDTF">2019-06-19T02:08:00Z</dcterms:created>
  <dcterms:modified xsi:type="dcterms:W3CDTF">2022-06-14T07:59:04Z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