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theme/themeOverride12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8.xml" ContentType="application/vnd.openxmlformats-officedocument.presentationml.notesSlide+xml"/>
  <Override PartName="/ppt/theme/themeOverride19.xml" ContentType="application/vnd.openxmlformats-officedocument.themeOverride+xml"/>
  <Override PartName="/ppt/notesSlides/notesSlide19.xml" ContentType="application/vnd.openxmlformats-officedocument.presentationml.notesSlide+xml"/>
  <Override PartName="/ppt/theme/themeOverride20.xml" ContentType="application/vnd.openxmlformats-officedocument.themeOverride+xml"/>
  <Override PartName="/ppt/notesSlides/notesSlide20.xml" ContentType="application/vnd.openxmlformats-officedocument.presentationml.notesSlide+xml"/>
  <Override PartName="/ppt/theme/themeOverride21.xml" ContentType="application/vnd.openxmlformats-officedocument.themeOverride+xml"/>
  <Override PartName="/ppt/notesSlides/notesSlide21.xml" ContentType="application/vnd.openxmlformats-officedocument.presentationml.notesSlide+xml"/>
  <Override PartName="/ppt/theme/themeOverride22.xml" ContentType="application/vnd.openxmlformats-officedocument.themeOverride+xml"/>
  <Override PartName="/ppt/notesSlides/notesSlide22.xml" ContentType="application/vnd.openxmlformats-officedocument.presentationml.notesSlide+xml"/>
  <Override PartName="/ppt/theme/themeOverride23.xml" ContentType="application/vnd.openxmlformats-officedocument.themeOverride+xml"/>
  <Override PartName="/ppt/notesSlides/notesSlide23.xml" ContentType="application/vnd.openxmlformats-officedocument.presentationml.notesSlide+xml"/>
  <Override PartName="/ppt/theme/themeOverride24.xml" ContentType="application/vnd.openxmlformats-officedocument.themeOverride+xml"/>
  <Override PartName="/ppt/notesSlides/notesSlide24.xml" ContentType="application/vnd.openxmlformats-officedocument.presentationml.notesSlide+xml"/>
  <Override PartName="/ppt/theme/themeOverride25.xml" ContentType="application/vnd.openxmlformats-officedocument.themeOverr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notesMasterIdLst>
    <p:notesMasterId r:id="rId28"/>
  </p:notesMasterIdLst>
  <p:handoutMasterIdLst>
    <p:handoutMasterId r:id="rId29"/>
  </p:handoutMasterIdLst>
  <p:sldIdLst>
    <p:sldId id="359" r:id="rId3"/>
    <p:sldId id="418" r:id="rId4"/>
    <p:sldId id="322" r:id="rId5"/>
    <p:sldId id="433" r:id="rId6"/>
    <p:sldId id="420" r:id="rId7"/>
    <p:sldId id="424" r:id="rId8"/>
    <p:sldId id="421" r:id="rId9"/>
    <p:sldId id="428" r:id="rId10"/>
    <p:sldId id="429" r:id="rId11"/>
    <p:sldId id="321" r:id="rId12"/>
    <p:sldId id="423" r:id="rId13"/>
    <p:sldId id="426" r:id="rId14"/>
    <p:sldId id="427" r:id="rId15"/>
    <p:sldId id="435" r:id="rId16"/>
    <p:sldId id="357" r:id="rId17"/>
    <p:sldId id="431" r:id="rId18"/>
    <p:sldId id="434" r:id="rId19"/>
    <p:sldId id="422" r:id="rId20"/>
    <p:sldId id="320" r:id="rId21"/>
    <p:sldId id="432" r:id="rId22"/>
    <p:sldId id="419" r:id="rId23"/>
    <p:sldId id="430" r:id="rId24"/>
    <p:sldId id="436" r:id="rId25"/>
    <p:sldId id="425" r:id="rId26"/>
    <p:sldId id="318" r:id="rId27"/>
  </p:sldIdLst>
  <p:sldSz cx="9144000" cy="5143500" type="screen16x9"/>
  <p:notesSz cx="6858000" cy="9144000"/>
  <p:custDataLst>
    <p:tags r:id="rId3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880" userDrawn="1">
          <p15:clr>
            <a:srgbClr val="A4A3A4"/>
          </p15:clr>
        </p15:guide>
        <p15:guide id="3" orient="horz" pos="166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4761"/>
    <a:srgbClr val="D38666"/>
    <a:srgbClr val="1A4B96"/>
    <a:srgbClr val="9A1103"/>
    <a:srgbClr val="DCE0B8"/>
    <a:srgbClr val="EC8C8D"/>
    <a:srgbClr val="787912"/>
    <a:srgbClr val="F2C091"/>
    <a:srgbClr val="9F624F"/>
    <a:srgbClr val="E6C1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12" autoAdjust="0"/>
    <p:restoredTop sz="94660" autoAdjust="0"/>
  </p:normalViewPr>
  <p:slideViewPr>
    <p:cSldViewPr>
      <p:cViewPr varScale="1">
        <p:scale>
          <a:sx n="95" d="100"/>
          <a:sy n="95" d="100"/>
        </p:scale>
        <p:origin x="612" y="78"/>
      </p:cViewPr>
      <p:guideLst>
        <p:guide pos="2880"/>
        <p:guide orient="horz" pos="16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ags" Target="tags/tag1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inpin heiti" charset="-122"/>
              <a:ea typeface="inpin heiti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3A075-29DF-4CAE-8BA7-CDA0ED456C88}" type="datetimeFigureOut">
              <a:rPr lang="zh-CN" altLang="en-US" smtClean="0">
                <a:latin typeface="inpin heiti" charset="-122"/>
                <a:ea typeface="inpin heiti" charset="-122"/>
              </a:rPr>
              <a:t>2022/6/18</a:t>
            </a:fld>
            <a:endParaRPr lang="zh-CN" altLang="en-US" dirty="0">
              <a:latin typeface="inpin heiti" charset="-122"/>
              <a:ea typeface="inpin heiti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 dirty="0">
              <a:latin typeface="inpin heiti" charset="-122"/>
              <a:ea typeface="inpin heiti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924EE-29F1-4E68-A53A-86CBCBDF827A}" type="slidenum">
              <a:rPr lang="zh-CN" altLang="en-US" smtClean="0">
                <a:latin typeface="inpin heiti" charset="-122"/>
                <a:ea typeface="inpin heiti" charset="-122"/>
              </a:rPr>
              <a:t>‹#›</a:t>
            </a:fld>
            <a:endParaRPr lang="zh-CN" altLang="en-US" dirty="0">
              <a:latin typeface="inpin heiti" charset="-122"/>
              <a:ea typeface="inpin heiti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13844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inpin heiti" charset="-122"/>
                <a:ea typeface="inpin heiti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inpin heiti" charset="-122"/>
                <a:ea typeface="inpin heiti" charset="-122"/>
              </a:defRPr>
            </a:lvl1pPr>
          </a:lstStyle>
          <a:p>
            <a:fld id="{6A2B73EA-EE91-4E33-A9C1-8BF5DD7139A2}" type="datetimeFigureOut">
              <a:rPr lang="zh-CN" altLang="en-US" smtClean="0"/>
              <a:pPr/>
              <a:t>2022/6/18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inpin heiti" charset="-122"/>
                <a:ea typeface="inpin heiti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inpin heiti" charset="-122"/>
                <a:ea typeface="inpin heiti" charset="-122"/>
              </a:defRPr>
            </a:lvl1pPr>
          </a:lstStyle>
          <a:p>
            <a:fld id="{7392B679-AE23-4750-8FB0-6513430B8953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930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inpin heiti" charset="-122"/>
        <a:ea typeface="inpin heiti" charset="-122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inpin heiti" charset="-122"/>
        <a:ea typeface="inpin heiti" charset="-122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inpin heiti" charset="-122"/>
        <a:ea typeface="inpin heiti" charset="-122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inpin heiti" charset="-122"/>
        <a:ea typeface="inpin heiti" charset="-122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inpin heiti" charset="-122"/>
        <a:ea typeface="inpin heiti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023162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34939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17144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76400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21896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227556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4971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33048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71967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47580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54937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750538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260960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762010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560451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639118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555901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3893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3679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48071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39332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43483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8698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16881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7749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moban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2022/6/18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866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/>
              <a:t>2022/6/18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9530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4585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8311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512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2022/6/18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2022/6/18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5944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2022/6/18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46906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2022/6/18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86570" y="5025070"/>
            <a:ext cx="1800200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392632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2022/6/18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25100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inpin heiti" charset="-122"/>
                <a:ea typeface="inpin heiti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2022/6/18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inpin heiti" charset="-122"/>
                <a:ea typeface="inpin heiti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inpin heiti" charset="-122"/>
                <a:ea typeface="inpin heiti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5143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0" r:id="rId2"/>
    <p:sldLayoutId id="2147483661" r:id="rId3"/>
    <p:sldLayoutId id="2147483654" r:id="rId4"/>
    <p:sldLayoutId id="2147483655" r:id="rId5"/>
    <p:sldLayoutId id="2147483662" r:id="rId6"/>
    <p:sldLayoutId id="2147483663" r:id="rId7"/>
    <p:sldLayoutId id="2147483664" r:id="rId8"/>
    <p:sldLayoutId id="2147483665" r:id="rId9"/>
  </p:sldLayoutIdLst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b="0" i="0" kern="1200">
          <a:solidFill>
            <a:schemeClr val="tx1"/>
          </a:solidFill>
          <a:latin typeface="inpin heiti" charset="-122"/>
          <a:ea typeface="inpin heiti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b="0" i="0" kern="1200">
          <a:solidFill>
            <a:schemeClr val="tx1"/>
          </a:solidFill>
          <a:latin typeface="inpin heiti" charset="-122"/>
          <a:ea typeface="inpin heiti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8766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.xml"/><Relationship Id="rId5" Type="http://schemas.openxmlformats.org/officeDocument/2006/relationships/hyperlink" Target="https://www.freeppt7.com/" TargetMode="Externa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5.xml"/><Relationship Id="rId4" Type="http://schemas.openxmlformats.org/officeDocument/2006/relationships/hyperlink" Target="https://www.freeppt7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Oval 3">
            <a:extLst>
              <a:ext uri="{FF2B5EF4-FFF2-40B4-BE49-F238E27FC236}">
                <a16:creationId xmlns:a16="http://schemas.microsoft.com/office/drawing/2014/main" id="{22C988F5-43B7-4EC1-A6C1-40C0DA9ECFDB}"/>
              </a:ext>
            </a:extLst>
          </p:cNvPr>
          <p:cNvSpPr/>
          <p:nvPr/>
        </p:nvSpPr>
        <p:spPr bwMode="auto">
          <a:xfrm>
            <a:off x="3487550" y="1800991"/>
            <a:ext cx="730372" cy="730372"/>
          </a:xfrm>
          <a:prstGeom prst="ellipse">
            <a:avLst/>
          </a:prstGeom>
          <a:solidFill>
            <a:schemeClr val="accent4">
              <a:lumMod val="60000"/>
              <a:lumOff val="40000"/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59" name="Oval 2">
            <a:extLst>
              <a:ext uri="{FF2B5EF4-FFF2-40B4-BE49-F238E27FC236}">
                <a16:creationId xmlns:a16="http://schemas.microsoft.com/office/drawing/2014/main" id="{AF6FE41E-5861-42A1-BAB9-6EC8387FE7E3}"/>
              </a:ext>
            </a:extLst>
          </p:cNvPr>
          <p:cNvSpPr/>
          <p:nvPr/>
        </p:nvSpPr>
        <p:spPr bwMode="auto">
          <a:xfrm>
            <a:off x="4249202" y="1493764"/>
            <a:ext cx="626440" cy="626440"/>
          </a:xfrm>
          <a:prstGeom prst="ellipse">
            <a:avLst/>
          </a:prstGeom>
          <a:solidFill>
            <a:srgbClr val="3B4761">
              <a:alpha val="70000"/>
            </a:srgb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63" name="Oval 3">
            <a:extLst>
              <a:ext uri="{FF2B5EF4-FFF2-40B4-BE49-F238E27FC236}">
                <a16:creationId xmlns:a16="http://schemas.microsoft.com/office/drawing/2014/main" id="{AAC891FC-C48F-424C-8CC8-B4F90253F791}"/>
              </a:ext>
            </a:extLst>
          </p:cNvPr>
          <p:cNvSpPr/>
          <p:nvPr/>
        </p:nvSpPr>
        <p:spPr bwMode="auto">
          <a:xfrm>
            <a:off x="5172400" y="2192187"/>
            <a:ext cx="730372" cy="730372"/>
          </a:xfrm>
          <a:prstGeom prst="ellipse">
            <a:avLst/>
          </a:prstGeom>
          <a:solidFill>
            <a:srgbClr val="3B4761">
              <a:alpha val="70000"/>
            </a:srgb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64" name="Oval 2">
            <a:extLst>
              <a:ext uri="{FF2B5EF4-FFF2-40B4-BE49-F238E27FC236}">
                <a16:creationId xmlns:a16="http://schemas.microsoft.com/office/drawing/2014/main" id="{E6BDB298-EFBB-4DB0-BFE4-B10523231B0A}"/>
              </a:ext>
            </a:extLst>
          </p:cNvPr>
          <p:cNvSpPr/>
          <p:nvPr/>
        </p:nvSpPr>
        <p:spPr bwMode="auto">
          <a:xfrm>
            <a:off x="6820029" y="1448339"/>
            <a:ext cx="485807" cy="485807"/>
          </a:xfrm>
          <a:prstGeom prst="ellipse">
            <a:avLst/>
          </a:prstGeom>
          <a:solidFill>
            <a:srgbClr val="3B4761">
              <a:alpha val="70000"/>
            </a:srgb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65" name="Oval 4">
            <a:extLst>
              <a:ext uri="{FF2B5EF4-FFF2-40B4-BE49-F238E27FC236}">
                <a16:creationId xmlns:a16="http://schemas.microsoft.com/office/drawing/2014/main" id="{C02CC0F7-6A4E-418C-B13A-45F535482DB8}"/>
              </a:ext>
            </a:extLst>
          </p:cNvPr>
          <p:cNvSpPr/>
          <p:nvPr/>
        </p:nvSpPr>
        <p:spPr bwMode="auto">
          <a:xfrm>
            <a:off x="6289858" y="2531363"/>
            <a:ext cx="365186" cy="365186"/>
          </a:xfrm>
          <a:prstGeom prst="ellipse">
            <a:avLst/>
          </a:prstGeom>
          <a:solidFill>
            <a:srgbClr val="D38666">
              <a:alpha val="70000"/>
            </a:srgb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66" name="Oval 5">
            <a:extLst>
              <a:ext uri="{FF2B5EF4-FFF2-40B4-BE49-F238E27FC236}">
                <a16:creationId xmlns:a16="http://schemas.microsoft.com/office/drawing/2014/main" id="{90B0AAED-1F96-43D4-9567-945CD1B63736}"/>
              </a:ext>
            </a:extLst>
          </p:cNvPr>
          <p:cNvSpPr/>
          <p:nvPr/>
        </p:nvSpPr>
        <p:spPr bwMode="auto">
          <a:xfrm>
            <a:off x="5172400" y="1671222"/>
            <a:ext cx="259537" cy="259537"/>
          </a:xfrm>
          <a:prstGeom prst="ellipse">
            <a:avLst/>
          </a:prstGeom>
          <a:solidFill>
            <a:schemeClr val="accent4">
              <a:lumMod val="60000"/>
              <a:lumOff val="40000"/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67" name="Oval 6">
            <a:extLst>
              <a:ext uri="{FF2B5EF4-FFF2-40B4-BE49-F238E27FC236}">
                <a16:creationId xmlns:a16="http://schemas.microsoft.com/office/drawing/2014/main" id="{10863AF7-1F06-415C-BB03-CD97AED7662F}"/>
              </a:ext>
            </a:extLst>
          </p:cNvPr>
          <p:cNvSpPr/>
          <p:nvPr/>
        </p:nvSpPr>
        <p:spPr bwMode="auto">
          <a:xfrm>
            <a:off x="6820029" y="1078559"/>
            <a:ext cx="259537" cy="259537"/>
          </a:xfrm>
          <a:prstGeom prst="ellipse">
            <a:avLst/>
          </a:prstGeom>
          <a:solidFill>
            <a:srgbClr val="D38666">
              <a:alpha val="70000"/>
            </a:srgb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32" name="Oval 3">
            <a:extLst>
              <a:ext uri="{FF2B5EF4-FFF2-40B4-BE49-F238E27FC236}">
                <a16:creationId xmlns:a16="http://schemas.microsoft.com/office/drawing/2014/main" id="{F920D4FB-F2B7-47D2-95A4-445252D4F70E}"/>
              </a:ext>
            </a:extLst>
          </p:cNvPr>
          <p:cNvSpPr/>
          <p:nvPr/>
        </p:nvSpPr>
        <p:spPr bwMode="auto">
          <a:xfrm>
            <a:off x="1718358" y="1800991"/>
            <a:ext cx="730372" cy="730372"/>
          </a:xfrm>
          <a:prstGeom prst="ellipse">
            <a:avLst/>
          </a:prstGeom>
          <a:solidFill>
            <a:srgbClr val="3B4761">
              <a:alpha val="70000"/>
            </a:srgb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33" name="Oval 2">
            <a:extLst>
              <a:ext uri="{FF2B5EF4-FFF2-40B4-BE49-F238E27FC236}">
                <a16:creationId xmlns:a16="http://schemas.microsoft.com/office/drawing/2014/main" id="{F0B169AA-F8FB-4708-A7F3-49ECCA3E0C18}"/>
              </a:ext>
            </a:extLst>
          </p:cNvPr>
          <p:cNvSpPr/>
          <p:nvPr/>
        </p:nvSpPr>
        <p:spPr bwMode="auto">
          <a:xfrm>
            <a:off x="1806164" y="1087180"/>
            <a:ext cx="885604" cy="885604"/>
          </a:xfrm>
          <a:prstGeom prst="ellipse">
            <a:avLst/>
          </a:prstGeom>
          <a:solidFill>
            <a:srgbClr val="3B4761">
              <a:alpha val="70000"/>
            </a:srgb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34" name="Oval 1">
            <a:extLst>
              <a:ext uri="{FF2B5EF4-FFF2-40B4-BE49-F238E27FC236}">
                <a16:creationId xmlns:a16="http://schemas.microsoft.com/office/drawing/2014/main" id="{137CD1F0-0F70-44BF-BC59-797C44B497C7}"/>
              </a:ext>
            </a:extLst>
          </p:cNvPr>
          <p:cNvSpPr/>
          <p:nvPr/>
        </p:nvSpPr>
        <p:spPr bwMode="auto">
          <a:xfrm>
            <a:off x="2147319" y="1350281"/>
            <a:ext cx="1088900" cy="10889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solidFill>
              <a:schemeClr val="bg1"/>
            </a:solidFill>
          </a:ln>
          <a:effectLst>
            <a:outerShdw blurRad="215900" dist="177800" dir="7200000" sx="102000" sy="102000" algn="tl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cs typeface="+mn-ea"/>
                <a:sym typeface="+mn-lt"/>
              </a:rPr>
              <a:t>2</a:t>
            </a:r>
          </a:p>
        </p:txBody>
      </p:sp>
      <p:sp>
        <p:nvSpPr>
          <p:cNvPr id="35" name="Oval 4">
            <a:extLst>
              <a:ext uri="{FF2B5EF4-FFF2-40B4-BE49-F238E27FC236}">
                <a16:creationId xmlns:a16="http://schemas.microsoft.com/office/drawing/2014/main" id="{C8D50765-D71D-49AF-8D55-7B7824261EE2}"/>
              </a:ext>
            </a:extLst>
          </p:cNvPr>
          <p:cNvSpPr/>
          <p:nvPr/>
        </p:nvSpPr>
        <p:spPr bwMode="auto">
          <a:xfrm>
            <a:off x="2266137" y="2611725"/>
            <a:ext cx="365186" cy="365186"/>
          </a:xfrm>
          <a:prstGeom prst="ellipse">
            <a:avLst/>
          </a:prstGeom>
          <a:solidFill>
            <a:srgbClr val="D38666"/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39" name="Oval 6">
            <a:extLst>
              <a:ext uri="{FF2B5EF4-FFF2-40B4-BE49-F238E27FC236}">
                <a16:creationId xmlns:a16="http://schemas.microsoft.com/office/drawing/2014/main" id="{A79C3C47-D1BA-446C-A9B0-3098E5B15657}"/>
              </a:ext>
            </a:extLst>
          </p:cNvPr>
          <p:cNvSpPr/>
          <p:nvPr/>
        </p:nvSpPr>
        <p:spPr bwMode="auto">
          <a:xfrm>
            <a:off x="3106450" y="1078559"/>
            <a:ext cx="259537" cy="259537"/>
          </a:xfrm>
          <a:prstGeom prst="ellipse">
            <a:avLst/>
          </a:prstGeom>
          <a:solidFill>
            <a:srgbClr val="D38666">
              <a:alpha val="70000"/>
            </a:srgb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55" name="Oval 1">
            <a:extLst>
              <a:ext uri="{FF2B5EF4-FFF2-40B4-BE49-F238E27FC236}">
                <a16:creationId xmlns:a16="http://schemas.microsoft.com/office/drawing/2014/main" id="{A2294359-04BD-4567-B8AA-CBC7E372CEDB}"/>
              </a:ext>
            </a:extLst>
          </p:cNvPr>
          <p:cNvSpPr/>
          <p:nvPr/>
        </p:nvSpPr>
        <p:spPr bwMode="auto">
          <a:xfrm>
            <a:off x="3403023" y="1350281"/>
            <a:ext cx="1088900" cy="10889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solidFill>
              <a:schemeClr val="bg1"/>
            </a:solidFill>
          </a:ln>
          <a:effectLst>
            <a:outerShdw blurRad="215900" dist="177800" dir="7200000" sx="102000" sy="102000" algn="tl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cs typeface="+mn-ea"/>
                <a:sym typeface="+mn-lt"/>
              </a:rPr>
              <a:t>0</a:t>
            </a:r>
          </a:p>
        </p:txBody>
      </p:sp>
      <p:sp>
        <p:nvSpPr>
          <p:cNvPr id="56" name="Oval 1">
            <a:extLst>
              <a:ext uri="{FF2B5EF4-FFF2-40B4-BE49-F238E27FC236}">
                <a16:creationId xmlns:a16="http://schemas.microsoft.com/office/drawing/2014/main" id="{83667C4B-09EF-4F5D-889E-835DADBED839}"/>
              </a:ext>
            </a:extLst>
          </p:cNvPr>
          <p:cNvSpPr/>
          <p:nvPr/>
        </p:nvSpPr>
        <p:spPr bwMode="auto">
          <a:xfrm>
            <a:off x="4658727" y="1350281"/>
            <a:ext cx="1088900" cy="10889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solidFill>
              <a:schemeClr val="bg1"/>
            </a:solidFill>
          </a:ln>
          <a:effectLst>
            <a:outerShdw blurRad="215900" dist="177800" dir="7200000" sx="102000" sy="102000" algn="tl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cs typeface="+mn-ea"/>
                <a:sym typeface="+mn-lt"/>
              </a:rPr>
              <a:t>X</a:t>
            </a:r>
          </a:p>
        </p:txBody>
      </p:sp>
      <p:sp>
        <p:nvSpPr>
          <p:cNvPr id="57" name="Oval 1">
            <a:extLst>
              <a:ext uri="{FF2B5EF4-FFF2-40B4-BE49-F238E27FC236}">
                <a16:creationId xmlns:a16="http://schemas.microsoft.com/office/drawing/2014/main" id="{831220E1-023E-4836-B30A-EC73F62EE43C}"/>
              </a:ext>
            </a:extLst>
          </p:cNvPr>
          <p:cNvSpPr/>
          <p:nvPr/>
        </p:nvSpPr>
        <p:spPr bwMode="auto">
          <a:xfrm>
            <a:off x="5914431" y="1350281"/>
            <a:ext cx="1088900" cy="1088900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solidFill>
              <a:schemeClr val="bg1"/>
            </a:solidFill>
          </a:ln>
          <a:effectLst>
            <a:outerShdw blurRad="215900" dist="177800" dir="7200000" sx="102000" sy="102000" algn="tl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6000" dirty="0">
                <a:solidFill>
                  <a:schemeClr val="tx1">
                    <a:lumMod val="65000"/>
                    <a:lumOff val="35000"/>
                  </a:schemeClr>
                </a:solidFill>
                <a:latin typeface="Agency FB" panose="020B0503020202020204" pitchFamily="34" charset="0"/>
                <a:cs typeface="+mn-ea"/>
                <a:sym typeface="+mn-lt"/>
              </a:rPr>
              <a:t>X</a:t>
            </a:r>
          </a:p>
        </p:txBody>
      </p:sp>
      <p:sp>
        <p:nvSpPr>
          <p:cNvPr id="60" name="Oval 4">
            <a:extLst>
              <a:ext uri="{FF2B5EF4-FFF2-40B4-BE49-F238E27FC236}">
                <a16:creationId xmlns:a16="http://schemas.microsoft.com/office/drawing/2014/main" id="{8B6D6D36-92DA-4F15-B528-F69C7B556AA4}"/>
              </a:ext>
            </a:extLst>
          </p:cNvPr>
          <p:cNvSpPr/>
          <p:nvPr/>
        </p:nvSpPr>
        <p:spPr bwMode="auto">
          <a:xfrm>
            <a:off x="871780" y="1894731"/>
            <a:ext cx="365186" cy="365186"/>
          </a:xfrm>
          <a:prstGeom prst="ellipse">
            <a:avLst/>
          </a:prstGeom>
          <a:solidFill>
            <a:schemeClr val="accent3"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62" name="Oval 6">
            <a:extLst>
              <a:ext uri="{FF2B5EF4-FFF2-40B4-BE49-F238E27FC236}">
                <a16:creationId xmlns:a16="http://schemas.microsoft.com/office/drawing/2014/main" id="{08017443-8F7D-41EE-BCF0-3D8185FC9F13}"/>
              </a:ext>
            </a:extLst>
          </p:cNvPr>
          <p:cNvSpPr/>
          <p:nvPr/>
        </p:nvSpPr>
        <p:spPr bwMode="auto">
          <a:xfrm>
            <a:off x="4875642" y="1078559"/>
            <a:ext cx="259537" cy="259537"/>
          </a:xfrm>
          <a:prstGeom prst="ellipse">
            <a:avLst/>
          </a:prstGeom>
          <a:solidFill>
            <a:srgbClr val="D38666">
              <a:alpha val="70000"/>
            </a:srgb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latin typeface="Agency FB" panose="020B0503020202020204" pitchFamily="34" charset="0"/>
              <a:cs typeface="+mn-ea"/>
              <a:sym typeface="+mn-lt"/>
            </a:endParaRPr>
          </a:p>
        </p:txBody>
      </p:sp>
      <p:sp>
        <p:nvSpPr>
          <p:cNvPr id="68" name="Oval 2">
            <a:extLst>
              <a:ext uri="{FF2B5EF4-FFF2-40B4-BE49-F238E27FC236}">
                <a16:creationId xmlns:a16="http://schemas.microsoft.com/office/drawing/2014/main" id="{E6E87CA7-424D-4CC6-84DF-CEA2521E2A66}"/>
              </a:ext>
            </a:extLst>
          </p:cNvPr>
          <p:cNvSpPr/>
          <p:nvPr/>
        </p:nvSpPr>
        <p:spPr bwMode="auto">
          <a:xfrm>
            <a:off x="7542577" y="2160189"/>
            <a:ext cx="387270" cy="387270"/>
          </a:xfrm>
          <a:prstGeom prst="ellipse">
            <a:avLst/>
          </a:prstGeom>
          <a:solidFill>
            <a:srgbClr val="3B4761">
              <a:alpha val="70000"/>
            </a:srgb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7C421E6E-249E-4CBC-9AF8-3C1FB03E3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1062" y="2970124"/>
            <a:ext cx="562271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altLang="zh-CN" sz="36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FREE PPT TEMPLATES</a:t>
            </a:r>
            <a:endParaRPr lang="zh-CN" altLang="en-US" sz="3600" b="1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BD4284-27F8-4636-A5F2-F82D6CFF1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0622" y="3611387"/>
            <a:ext cx="504359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pPr algn="ctr">
              <a:defRPr/>
            </a:pPr>
            <a:r>
              <a:rPr lang="en-US" altLang="zh-CN" sz="1400" spc="3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sp>
        <p:nvSpPr>
          <p:cNvPr id="25" name="Rectangle 4">
            <a:extLst>
              <a:ext uri="{FF2B5EF4-FFF2-40B4-BE49-F238E27FC236}">
                <a16:creationId xmlns:a16="http://schemas.microsoft.com/office/drawing/2014/main" id="{07B01E5D-9A2F-42C4-8483-DADFA780D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8730" y="3867894"/>
            <a:ext cx="1870820" cy="36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62" tIns="34281" rIns="68562" bIns="34281" numCol="1" anchor="ctr" anchorCtr="0" compatLnSpc="1"/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anose="02010609030101010101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r>
              <a:rPr lang="en-US" altLang="zh-CN" sz="12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Report </a:t>
            </a:r>
            <a:r>
              <a:rPr lang="zh-CN" altLang="en-US" sz="12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：</a:t>
            </a:r>
            <a:r>
              <a:rPr lang="en-US" altLang="zh-CN" sz="12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freeppt7.com</a:t>
            </a:r>
            <a:endParaRPr lang="zh-CN" altLang="zh-CN" sz="1200" b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6" name="Rectangle 4">
            <a:extLst>
              <a:ext uri="{FF2B5EF4-FFF2-40B4-BE49-F238E27FC236}">
                <a16:creationId xmlns:a16="http://schemas.microsoft.com/office/drawing/2014/main" id="{BB6F992B-F8A0-4F8C-99A7-6A840A9851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748" y="3881800"/>
            <a:ext cx="1619758" cy="3617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62" tIns="34281" rIns="68562" bIns="34281" numCol="1" anchor="ctr" anchorCtr="0" compatLnSpc="1"/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anose="02010609030101010101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r>
              <a:rPr lang="en-US" altLang="zh-CN" sz="12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Time</a:t>
            </a:r>
            <a:r>
              <a:rPr lang="zh-CN" altLang="en-US" sz="12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：</a:t>
            </a:r>
            <a:r>
              <a:rPr lang="en-US" altLang="zh-CN" sz="12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ea"/>
                <a:sym typeface="+mn-lt"/>
              </a:rPr>
              <a:t>XX.XX.20XX</a:t>
            </a:r>
            <a:endParaRPr lang="zh-CN" altLang="zh-CN" sz="1200" b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24" name="Rounded Rectangle 7">
            <a:extLst>
              <a:ext uri="{FF2B5EF4-FFF2-40B4-BE49-F238E27FC236}">
                <a16:creationId xmlns:a16="http://schemas.microsoft.com/office/drawing/2014/main" id="{C8365561-3529-D77C-F5E7-43C57359440F}"/>
              </a:ext>
            </a:extLst>
          </p:cNvPr>
          <p:cNvSpPr/>
          <p:nvPr/>
        </p:nvSpPr>
        <p:spPr>
          <a:xfrm>
            <a:off x="7121427" y="337816"/>
            <a:ext cx="1229570" cy="294509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/>
              <a:t>LOGO</a:t>
            </a:r>
            <a:endParaRPr lang="ko-KR" altLang="en-US" sz="2000" dirty="0"/>
          </a:p>
        </p:txBody>
      </p:sp>
      <p:sp>
        <p:nvSpPr>
          <p:cNvPr id="27" name="TextBox 3">
            <a:hlinkClick r:id="rId5"/>
            <a:extLst>
              <a:ext uri="{FF2B5EF4-FFF2-40B4-BE49-F238E27FC236}">
                <a16:creationId xmlns:a16="http://schemas.microsoft.com/office/drawing/2014/main" id="{41EDE8AD-F286-C2C1-5694-F25E790F6EF0}"/>
              </a:ext>
            </a:extLst>
          </p:cNvPr>
          <p:cNvSpPr txBox="1"/>
          <p:nvPr/>
        </p:nvSpPr>
        <p:spPr>
          <a:xfrm>
            <a:off x="1987193" y="4846612"/>
            <a:ext cx="5169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800" dirty="0">
              <a:solidFill>
                <a:schemeClr val="bg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806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fill="hold" grpId="0" nodeType="clickEffect" p14:presetBounceEnd="2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7" dur="75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8" dur="75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3" fill="hold" grpId="0" nodeType="withEffect" p14:presetBounceEnd="24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11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12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fill="hold" grpId="0" nodeType="withEffect" p14:presetBounceEnd="2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15" dur="75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16" dur="75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fill="hold" grpId="0" nodeType="withEffect" p14:presetBounceEnd="24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19" dur="75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20" dur="75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3" fill="hold" grpId="0" nodeType="withEffect" p14:presetBounceEnd="2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23" dur="75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24" dur="75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3" fill="hold" grpId="0" nodeType="withEffect" p14:presetBounceEnd="24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27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28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3" fill="hold" grpId="0" nodeType="withEffect" p14:presetBounceEnd="24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31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32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3" fill="hold" grpId="0" nodeType="withEffect" p14:presetBounceEnd="24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35" dur="75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36" dur="75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3" fill="hold" grpId="0" nodeType="withEffect" p14:presetBounceEnd="24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39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40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3" fill="hold" grpId="0" nodeType="withEffect" p14:presetBounceEnd="2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43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44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3" fill="hold" grpId="0" nodeType="withEffect" p14:presetBounceEnd="24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47" dur="75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48" dur="75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3" fill="hold" grpId="0" nodeType="withEffect" p14:presetBounceEnd="2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51" dur="75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52" dur="75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3" fill="hold" grpId="0" nodeType="withEffect" p14:presetBounceEnd="24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55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56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3" fill="hold" grpId="0" nodeType="withEffect" p14:presetBounceEnd="2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59" dur="75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60" dur="75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62" presetID="53" presetClass="entr" presetSubtype="52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8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70" presetID="53" presetClass="entr" presetSubtype="52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4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6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78" presetID="53" presetClass="entr" presetSubtype="52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2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3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5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86" presetID="53" presetClass="entr" presetSubtype="52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8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9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0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1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3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94" presetID="56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96" dur="5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97" dur="50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98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99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0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101" presetID="36" presetClass="emph" presetSubtype="0" fill="hold" grpId="1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animScale>
                                          <p:cBhvr>
                                            <p:cTn id="102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103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104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105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6" fill="hold">
                                <p:stCondLst>
                                  <p:cond delay="7250"/>
                                </p:stCondLst>
                                <p:childTnLst>
                                  <p:par>
                                    <p:cTn id="107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9" dur="10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10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1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2" fill="hold">
                                <p:stCondLst>
                                  <p:cond delay="8250"/>
                                </p:stCondLst>
                                <p:childTnLst>
                                  <p:par>
                                    <p:cTn id="11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5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6" fill="hold">
                                <p:stCondLst>
                                  <p:cond delay="8750"/>
                                </p:stCondLst>
                                <p:childTnLst>
                                  <p:par>
                                    <p:cTn id="117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9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8" grpId="0" animBg="1"/>
          <p:bldP spid="59" grpId="0" animBg="1"/>
          <p:bldP spid="63" grpId="0" animBg="1"/>
          <p:bldP spid="64" grpId="0" animBg="1"/>
          <p:bldP spid="65" grpId="0" animBg="1"/>
          <p:bldP spid="66" grpId="0" animBg="1"/>
          <p:bldP spid="67" grpId="0" animBg="1"/>
          <p:bldP spid="32" grpId="0" animBg="1"/>
          <p:bldP spid="33" grpId="0" animBg="1"/>
          <p:bldP spid="34" grpId="0" animBg="1"/>
          <p:bldP spid="35" grpId="0" animBg="1"/>
          <p:bldP spid="39" grpId="0" animBg="1"/>
          <p:bldP spid="55" grpId="0" animBg="1"/>
          <p:bldP spid="56" grpId="0" animBg="1"/>
          <p:bldP spid="57" grpId="0" animBg="1"/>
          <p:bldP spid="60" grpId="0" animBg="1"/>
          <p:bldP spid="62" grpId="0" animBg="1"/>
          <p:bldP spid="68" grpId="0" animBg="1"/>
          <p:bldP spid="7" grpId="0"/>
          <p:bldP spid="7" grpId="1"/>
          <p:bldP spid="8" grpId="0"/>
          <p:bldP spid="25" grpId="0"/>
          <p:bldP spid="26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3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5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75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6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75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750" fill="hold"/>
                                            <p:tgtEl>
                                              <p:spTgt spid="6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3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6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3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3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75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75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3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75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3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75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75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75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750" fill="hold"/>
                                            <p:tgtEl>
                                              <p:spTgt spid="6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3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750" fill="hold"/>
                                            <p:tgtEl>
                                              <p:spTgt spid="6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75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75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1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62" presetID="53" presetClass="entr" presetSubtype="52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67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8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69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70" presetID="53" presetClass="entr" presetSubtype="52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2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3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4" dur="500"/>
                                            <p:tgtEl>
                                              <p:spTgt spid="5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6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7" fill="hold">
                                <p:stCondLst>
                                  <p:cond delay="2500"/>
                                </p:stCondLst>
                                <p:childTnLst>
                                  <p:par>
                                    <p:cTn id="78" presetID="53" presetClass="entr" presetSubtype="52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2" dur="500"/>
                                            <p:tgtEl>
                                              <p:spTgt spid="56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83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5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86" presetID="53" presetClass="entr" presetSubtype="52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8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9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0" dur="500"/>
                                            <p:tgtEl>
                                              <p:spTgt spid="57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91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2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3" fill="hold">
                                <p:stCondLst>
                                  <p:cond delay="3500"/>
                                </p:stCondLst>
                                <p:childTnLst>
                                  <p:par>
                                    <p:cTn id="94" presetID="56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9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96" dur="5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97" dur="50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98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99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0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101" presetID="36" presetClass="emph" presetSubtype="0" fill="hold" grpId="1" nodeType="afterEffect">
                                      <p:stCondLst>
                                        <p:cond delay="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animScale>
                                          <p:cBhvr>
                                            <p:cTn id="102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</p:cBhvr>
                                          <p:to x="80000" y="100000"/>
                                        </p:animScale>
                                        <p:anim by="(#ppt_w*0.10)" calcmode="lin" valueType="num">
                                          <p:cBhvr>
                                            <p:cTn id="103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by="(-#ppt_w*0.10)" calcmode="lin" valueType="num">
                                          <p:cBhvr>
                                            <p:cTn id="104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-480000">
                                          <p:cBhvr>
                                            <p:cTn id="105" dur="25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6" fill="hold">
                                <p:stCondLst>
                                  <p:cond delay="7250"/>
                                </p:stCondLst>
                                <p:childTnLst>
                                  <p:par>
                                    <p:cTn id="107" presetID="42" presetClass="entr" presetSubtype="0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109" dur="10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110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1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+.1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2" fill="hold">
                                <p:stCondLst>
                                  <p:cond delay="8250"/>
                                </p:stCondLst>
                                <p:childTnLst>
                                  <p:par>
                                    <p:cTn id="113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5" dur="500"/>
                                            <p:tgtEl>
                                              <p:spTgt spid="2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16" fill="hold">
                                <p:stCondLst>
                                  <p:cond delay="8750"/>
                                </p:stCondLst>
                                <p:childTnLst>
                                  <p:par>
                                    <p:cTn id="117" presetID="22" presetClass="entr" presetSubtype="8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19" dur="500"/>
                                            <p:tgtEl>
                                              <p:spTgt spid="2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8" grpId="0" animBg="1"/>
          <p:bldP spid="59" grpId="0" animBg="1"/>
          <p:bldP spid="63" grpId="0" animBg="1"/>
          <p:bldP spid="64" grpId="0" animBg="1"/>
          <p:bldP spid="65" grpId="0" animBg="1"/>
          <p:bldP spid="66" grpId="0" animBg="1"/>
          <p:bldP spid="67" grpId="0" animBg="1"/>
          <p:bldP spid="32" grpId="0" animBg="1"/>
          <p:bldP spid="33" grpId="0" animBg="1"/>
          <p:bldP spid="34" grpId="0" animBg="1"/>
          <p:bldP spid="35" grpId="0" animBg="1"/>
          <p:bldP spid="39" grpId="0" animBg="1"/>
          <p:bldP spid="55" grpId="0" animBg="1"/>
          <p:bldP spid="56" grpId="0" animBg="1"/>
          <p:bldP spid="57" grpId="0" animBg="1"/>
          <p:bldP spid="60" grpId="0" animBg="1"/>
          <p:bldP spid="62" grpId="0" animBg="1"/>
          <p:bldP spid="68" grpId="0" animBg="1"/>
          <p:bldP spid="7" grpId="0"/>
          <p:bldP spid="7" grpId="1"/>
          <p:bldP spid="8" grpId="0"/>
          <p:bldP spid="25" grpId="0"/>
          <p:bldP spid="26" grpId="0"/>
        </p:bldLst>
      </p:timing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3">
            <a:extLst>
              <a:ext uri="{FF2B5EF4-FFF2-40B4-BE49-F238E27FC236}">
                <a16:creationId xmlns:a16="http://schemas.microsoft.com/office/drawing/2014/main" id="{4059E90E-3ADF-45B8-B60B-D17C2216DFC2}"/>
              </a:ext>
            </a:extLst>
          </p:cNvPr>
          <p:cNvSpPr/>
          <p:nvPr/>
        </p:nvSpPr>
        <p:spPr bwMode="auto">
          <a:xfrm>
            <a:off x="2260219" y="2108671"/>
            <a:ext cx="769420" cy="769421"/>
          </a:xfrm>
          <a:prstGeom prst="ellipse">
            <a:avLst/>
          </a:prstGeom>
          <a:solidFill>
            <a:schemeClr val="accent4">
              <a:lumMod val="60000"/>
              <a:lumOff val="40000"/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1" name="Oval 2">
            <a:extLst>
              <a:ext uri="{FF2B5EF4-FFF2-40B4-BE49-F238E27FC236}">
                <a16:creationId xmlns:a16="http://schemas.microsoft.com/office/drawing/2014/main" id="{C95D4334-D15F-40FE-8046-A97CC67364C8}"/>
              </a:ext>
            </a:extLst>
          </p:cNvPr>
          <p:cNvSpPr/>
          <p:nvPr/>
        </p:nvSpPr>
        <p:spPr bwMode="auto">
          <a:xfrm>
            <a:off x="2352720" y="1356696"/>
            <a:ext cx="932952" cy="932953"/>
          </a:xfrm>
          <a:prstGeom prst="ellipse">
            <a:avLst/>
          </a:prstGeom>
          <a:solidFill>
            <a:schemeClr val="accent2"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2" name="Oval 1">
            <a:extLst>
              <a:ext uri="{FF2B5EF4-FFF2-40B4-BE49-F238E27FC236}">
                <a16:creationId xmlns:a16="http://schemas.microsoft.com/office/drawing/2014/main" id="{F81BB1C4-49D5-4C86-B720-2DE1B842F72C}"/>
              </a:ext>
            </a:extLst>
          </p:cNvPr>
          <p:cNvSpPr/>
          <p:nvPr/>
        </p:nvSpPr>
        <p:spPr bwMode="auto">
          <a:xfrm>
            <a:off x="2712113" y="1633863"/>
            <a:ext cx="1147117" cy="1147117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solidFill>
              <a:schemeClr val="bg1"/>
            </a:solidFill>
          </a:ln>
          <a:effectLst>
            <a:outerShdw blurRad="215900" dist="177800" dir="7200000" sx="102000" sy="102000" algn="tl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Agency FB" panose="020B0503020202020204" pitchFamily="34" charset="0"/>
                <a:cs typeface="+mn-ea"/>
                <a:sym typeface="+mn-lt"/>
              </a:rPr>
              <a:t>02</a:t>
            </a:r>
          </a:p>
        </p:txBody>
      </p:sp>
      <p:sp>
        <p:nvSpPr>
          <p:cNvPr id="13" name="Oval 4">
            <a:extLst>
              <a:ext uri="{FF2B5EF4-FFF2-40B4-BE49-F238E27FC236}">
                <a16:creationId xmlns:a16="http://schemas.microsoft.com/office/drawing/2014/main" id="{9A7A4CDF-5E94-481D-B4EF-E82A13612BCF}"/>
              </a:ext>
            </a:extLst>
          </p:cNvPr>
          <p:cNvSpPr/>
          <p:nvPr/>
        </p:nvSpPr>
        <p:spPr bwMode="auto">
          <a:xfrm>
            <a:off x="3164008" y="2878091"/>
            <a:ext cx="384711" cy="384711"/>
          </a:xfrm>
          <a:prstGeom prst="ellipse">
            <a:avLst/>
          </a:prstGeom>
          <a:solidFill>
            <a:schemeClr val="accent3"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4" name="Oval 5">
            <a:extLst>
              <a:ext uri="{FF2B5EF4-FFF2-40B4-BE49-F238E27FC236}">
                <a16:creationId xmlns:a16="http://schemas.microsoft.com/office/drawing/2014/main" id="{234B5745-8756-4808-8775-4301E0755E4E}"/>
              </a:ext>
            </a:extLst>
          </p:cNvPr>
          <p:cNvSpPr/>
          <p:nvPr/>
        </p:nvSpPr>
        <p:spPr bwMode="auto">
          <a:xfrm>
            <a:off x="1986806" y="1971964"/>
            <a:ext cx="273413" cy="273413"/>
          </a:xfrm>
          <a:prstGeom prst="ellipse">
            <a:avLst/>
          </a:prstGeom>
          <a:solidFill>
            <a:schemeClr val="accent4">
              <a:lumMod val="60000"/>
              <a:lumOff val="40000"/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5" name="Oval 6">
            <a:extLst>
              <a:ext uri="{FF2B5EF4-FFF2-40B4-BE49-F238E27FC236}">
                <a16:creationId xmlns:a16="http://schemas.microsoft.com/office/drawing/2014/main" id="{D4FD95ED-D1F5-46F2-A3E1-7895926DA4E0}"/>
              </a:ext>
            </a:extLst>
          </p:cNvPr>
          <p:cNvSpPr/>
          <p:nvPr/>
        </p:nvSpPr>
        <p:spPr bwMode="auto">
          <a:xfrm>
            <a:off x="3722523" y="1347614"/>
            <a:ext cx="273413" cy="273413"/>
          </a:xfrm>
          <a:prstGeom prst="ellipse">
            <a:avLst/>
          </a:prstGeom>
          <a:solidFill>
            <a:schemeClr val="accent3">
              <a:lumMod val="60000"/>
              <a:lumOff val="40000"/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7" name="TextBox 11">
            <a:extLst>
              <a:ext uri="{FF2B5EF4-FFF2-40B4-BE49-F238E27FC236}">
                <a16:creationId xmlns:a16="http://schemas.microsoft.com/office/drawing/2014/main" id="{90FE2D0F-8B80-4016-964B-E094211F04AD}"/>
              </a:ext>
            </a:extLst>
          </p:cNvPr>
          <p:cNvSpPr txBox="1"/>
          <p:nvPr/>
        </p:nvSpPr>
        <p:spPr>
          <a:xfrm>
            <a:off x="3728774" y="1881106"/>
            <a:ext cx="4011578" cy="537315"/>
          </a:xfrm>
          <a:prstGeom prst="rect">
            <a:avLst/>
          </a:prstGeom>
          <a:noFill/>
        </p:spPr>
        <p:txBody>
          <a:bodyPr wrap="none" lIns="360000" tIns="0" rIns="0" bIns="0" anchor="b" anchorCtr="0">
            <a:normAutofit/>
          </a:bodyPr>
          <a:lstStyle/>
          <a:p>
            <a:r>
              <a:rPr lang="en-US" altLang="zh-CN" sz="2800" dirty="0">
                <a:cs typeface="+mn-ea"/>
                <a:sym typeface="+mn-lt"/>
              </a:rPr>
              <a:t>Add title text</a:t>
            </a:r>
            <a:endParaRPr lang="zh-CN" altLang="en-US" sz="2800" dirty="0">
              <a:cs typeface="+mn-ea"/>
              <a:sym typeface="+mn-lt"/>
            </a:endParaRP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5F23B417-631E-FB01-8418-6E54E8EB578E}"/>
              </a:ext>
            </a:extLst>
          </p:cNvPr>
          <p:cNvSpPr txBox="1">
            <a:spLocks/>
          </p:cNvSpPr>
          <p:nvPr/>
        </p:nvSpPr>
        <p:spPr>
          <a:xfrm>
            <a:off x="3722522" y="2425433"/>
            <a:ext cx="3657790" cy="632714"/>
          </a:xfrm>
          <a:prstGeom prst="rect">
            <a:avLst/>
          </a:prstGeom>
        </p:spPr>
        <p:txBody>
          <a:bodyPr vert="horz" wrap="square" lIns="360000" tIns="0" rIns="0" bIns="0" anchor="ctr" anchorCtr="0">
            <a:norm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1050" dirty="0">
                <a:solidFill>
                  <a:schemeClr val="tx1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br>
              <a:rPr lang="zh-CN" altLang="en-US" sz="1050" dirty="0">
                <a:solidFill>
                  <a:schemeClr val="tx1"/>
                </a:solidFill>
                <a:cs typeface="+mn-ea"/>
                <a:sym typeface="+mn-lt"/>
              </a:rPr>
            </a:br>
            <a:endParaRPr lang="zh-CN" altLang="en-US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5566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6327195" y="0"/>
            <a:ext cx="1350150" cy="2290446"/>
            <a:chOff x="6327195" y="0"/>
            <a:chExt cx="1350150" cy="2290446"/>
          </a:xfrm>
          <a:solidFill>
            <a:srgbClr val="DCE0B8"/>
          </a:solidFill>
        </p:grpSpPr>
        <p:sp>
          <p:nvSpPr>
            <p:cNvPr id="4" name="Rectangle 17"/>
            <p:cNvSpPr/>
            <p:nvPr/>
          </p:nvSpPr>
          <p:spPr bwMode="auto">
            <a:xfrm>
              <a:off x="6975267" y="0"/>
              <a:ext cx="54006" cy="2290446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" name="Freeform: Shape 15"/>
            <p:cNvSpPr/>
            <p:nvPr/>
          </p:nvSpPr>
          <p:spPr bwMode="auto">
            <a:xfrm>
              <a:off x="6327195" y="1453353"/>
              <a:ext cx="1350150" cy="837093"/>
            </a:xfrm>
            <a:custGeom>
              <a:avLst/>
              <a:gdLst>
                <a:gd name="connsiteX0" fmla="*/ 900100 w 1800200"/>
                <a:gd name="connsiteY0" fmla="*/ 0 h 1116124"/>
                <a:gd name="connsiteX1" fmla="*/ 1800200 w 1800200"/>
                <a:gd name="connsiteY1" fmla="*/ 900100 h 1116124"/>
                <a:gd name="connsiteX2" fmla="*/ 1781913 w 1800200"/>
                <a:gd name="connsiteY2" fmla="*/ 1081502 h 1116124"/>
                <a:gd name="connsiteX3" fmla="*/ 1773011 w 1800200"/>
                <a:gd name="connsiteY3" fmla="*/ 1116124 h 1116124"/>
                <a:gd name="connsiteX4" fmla="*/ 27190 w 1800200"/>
                <a:gd name="connsiteY4" fmla="*/ 1116124 h 1116124"/>
                <a:gd name="connsiteX5" fmla="*/ 18287 w 1800200"/>
                <a:gd name="connsiteY5" fmla="*/ 1081502 h 1116124"/>
                <a:gd name="connsiteX6" fmla="*/ 0 w 1800200"/>
                <a:gd name="connsiteY6" fmla="*/ 900100 h 1116124"/>
                <a:gd name="connsiteX7" fmla="*/ 900100 w 1800200"/>
                <a:gd name="connsiteY7" fmla="*/ 0 h 1116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800200" h="1116124">
                  <a:moveTo>
                    <a:pt x="900100" y="0"/>
                  </a:moveTo>
                  <a:cubicBezTo>
                    <a:pt x="1397212" y="0"/>
                    <a:pt x="1800200" y="402988"/>
                    <a:pt x="1800200" y="900100"/>
                  </a:cubicBezTo>
                  <a:cubicBezTo>
                    <a:pt x="1800200" y="962239"/>
                    <a:pt x="1793903" y="1022907"/>
                    <a:pt x="1781913" y="1081502"/>
                  </a:cubicBezTo>
                  <a:lnTo>
                    <a:pt x="1773011" y="1116124"/>
                  </a:lnTo>
                  <a:lnTo>
                    <a:pt x="27190" y="1116124"/>
                  </a:lnTo>
                  <a:lnTo>
                    <a:pt x="18287" y="1081502"/>
                  </a:lnTo>
                  <a:cubicBezTo>
                    <a:pt x="6297" y="1022907"/>
                    <a:pt x="0" y="962239"/>
                    <a:pt x="0" y="900100"/>
                  </a:cubicBezTo>
                  <a:cubicBezTo>
                    <a:pt x="0" y="402988"/>
                    <a:pt x="402988" y="0"/>
                    <a:pt x="90010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1661251" y="3780951"/>
            <a:ext cx="3326653" cy="468262"/>
            <a:chOff x="1661251" y="3780951"/>
            <a:chExt cx="3326653" cy="468262"/>
          </a:xfrm>
        </p:grpSpPr>
        <p:sp>
          <p:nvSpPr>
            <p:cNvPr id="8" name="Oval 14"/>
            <p:cNvSpPr/>
            <p:nvPr/>
          </p:nvSpPr>
          <p:spPr>
            <a:xfrm>
              <a:off x="1661251" y="3780951"/>
              <a:ext cx="468262" cy="468262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5</a:t>
              </a:r>
            </a:p>
          </p:txBody>
        </p:sp>
        <p:grpSp>
          <p:nvGrpSpPr>
            <p:cNvPr id="9" name="Group 16"/>
            <p:cNvGrpSpPr/>
            <p:nvPr/>
          </p:nvGrpSpPr>
          <p:grpSpPr>
            <a:xfrm>
              <a:off x="2015974" y="3803870"/>
              <a:ext cx="2971930" cy="422424"/>
              <a:chOff x="6444107" y="1469392"/>
              <a:chExt cx="4232109" cy="563232"/>
            </a:xfrm>
          </p:grpSpPr>
          <p:sp>
            <p:nvSpPr>
              <p:cNvPr id="26" name="TextBox 35"/>
              <p:cNvSpPr txBox="1"/>
              <p:nvPr/>
            </p:nvSpPr>
            <p:spPr>
              <a:xfrm>
                <a:off x="6444107" y="1469392"/>
                <a:ext cx="4232109" cy="242864"/>
              </a:xfrm>
              <a:prstGeom prst="rect">
                <a:avLst/>
              </a:prstGeom>
              <a:noFill/>
            </p:spPr>
            <p:txBody>
              <a:bodyPr wrap="none" lIns="360000" tIns="0" rIns="0" bIns="0" anchor="b" anchorCtr="0">
                <a:normAutofit fontScale="85000" lnSpcReduction="20000"/>
              </a:bodyPr>
              <a:lstStyle/>
              <a:p>
                <a:r>
                  <a:rPr lang="en-US" altLang="zh-CN" sz="1600" dirty="0">
                    <a:solidFill>
                      <a:schemeClr val="accent5">
                        <a:lumMod val="10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dirty="0">
                  <a:solidFill>
                    <a:schemeClr val="accent5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TextBox 36"/>
              <p:cNvSpPr txBox="1">
                <a:spLocks/>
              </p:cNvSpPr>
              <p:nvPr/>
            </p:nvSpPr>
            <p:spPr>
              <a:xfrm>
                <a:off x="6444107" y="1712256"/>
                <a:ext cx="4232109" cy="320368"/>
              </a:xfrm>
              <a:prstGeom prst="rect">
                <a:avLst/>
              </a:prstGeom>
            </p:spPr>
            <p:txBody>
              <a:bodyPr vert="horz" wrap="square" lIns="360000" tIns="0" rIns="0" bIns="0" anchor="ctr" anchorCtr="0">
                <a:normAutofit fontScale="70000" lnSpcReduction="20000"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altLang="zh-CN" sz="105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5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 </a:t>
                </a:r>
              </a:p>
            </p:txBody>
          </p:sp>
        </p:grpSp>
      </p:grpSp>
      <p:grpSp>
        <p:nvGrpSpPr>
          <p:cNvPr id="31" name="组合 30"/>
          <p:cNvGrpSpPr/>
          <p:nvPr/>
        </p:nvGrpSpPr>
        <p:grpSpPr>
          <a:xfrm>
            <a:off x="1665330" y="3122019"/>
            <a:ext cx="3322574" cy="468262"/>
            <a:chOff x="1665330" y="3122019"/>
            <a:chExt cx="3322574" cy="468262"/>
          </a:xfrm>
        </p:grpSpPr>
        <p:sp>
          <p:nvSpPr>
            <p:cNvPr id="10" name="Oval 19"/>
            <p:cNvSpPr/>
            <p:nvPr/>
          </p:nvSpPr>
          <p:spPr>
            <a:xfrm>
              <a:off x="1665330" y="3122019"/>
              <a:ext cx="468262" cy="468262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4</a:t>
              </a:r>
            </a:p>
          </p:txBody>
        </p:sp>
        <p:grpSp>
          <p:nvGrpSpPr>
            <p:cNvPr id="11" name="Group 20"/>
            <p:cNvGrpSpPr/>
            <p:nvPr/>
          </p:nvGrpSpPr>
          <p:grpSpPr>
            <a:xfrm>
              <a:off x="2015974" y="3144938"/>
              <a:ext cx="2971930" cy="422424"/>
              <a:chOff x="6444107" y="1469392"/>
              <a:chExt cx="4232109" cy="563232"/>
            </a:xfrm>
          </p:grpSpPr>
          <p:sp>
            <p:nvSpPr>
              <p:cNvPr id="24" name="TextBox 33"/>
              <p:cNvSpPr txBox="1"/>
              <p:nvPr/>
            </p:nvSpPr>
            <p:spPr>
              <a:xfrm>
                <a:off x="6444107" y="1469392"/>
                <a:ext cx="4232109" cy="242864"/>
              </a:xfrm>
              <a:prstGeom prst="rect">
                <a:avLst/>
              </a:prstGeom>
              <a:noFill/>
            </p:spPr>
            <p:txBody>
              <a:bodyPr wrap="none" lIns="360000" tIns="0" rIns="0" bIns="0" anchor="b" anchorCtr="0">
                <a:normAutofit fontScale="85000" lnSpcReduction="20000"/>
              </a:bodyPr>
              <a:lstStyle/>
              <a:p>
                <a:r>
                  <a:rPr lang="en-US" altLang="zh-CN" sz="1600" dirty="0">
                    <a:solidFill>
                      <a:schemeClr val="accent4">
                        <a:lumMod val="10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dirty="0">
                  <a:solidFill>
                    <a:schemeClr val="accent4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TextBox 34"/>
              <p:cNvSpPr txBox="1">
                <a:spLocks/>
              </p:cNvSpPr>
              <p:nvPr/>
            </p:nvSpPr>
            <p:spPr>
              <a:xfrm>
                <a:off x="6444107" y="1712256"/>
                <a:ext cx="4232109" cy="320368"/>
              </a:xfrm>
              <a:prstGeom prst="rect">
                <a:avLst/>
              </a:prstGeom>
            </p:spPr>
            <p:txBody>
              <a:bodyPr vert="horz" wrap="square" lIns="360000" tIns="0" rIns="0" bIns="0" anchor="ctr" anchorCtr="0">
                <a:normAutofit fontScale="70000" lnSpcReduction="20000"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altLang="zh-CN" sz="105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5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 </a:t>
                </a:r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1665330" y="2463087"/>
            <a:ext cx="3322574" cy="468262"/>
            <a:chOff x="1665330" y="2463087"/>
            <a:chExt cx="3322574" cy="468262"/>
          </a:xfrm>
        </p:grpSpPr>
        <p:sp>
          <p:nvSpPr>
            <p:cNvPr id="12" name="Oval 21"/>
            <p:cNvSpPr/>
            <p:nvPr/>
          </p:nvSpPr>
          <p:spPr>
            <a:xfrm>
              <a:off x="1665330" y="2463087"/>
              <a:ext cx="468262" cy="468262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3</a:t>
              </a:r>
            </a:p>
          </p:txBody>
        </p:sp>
        <p:grpSp>
          <p:nvGrpSpPr>
            <p:cNvPr id="13" name="Group 22"/>
            <p:cNvGrpSpPr/>
            <p:nvPr/>
          </p:nvGrpSpPr>
          <p:grpSpPr>
            <a:xfrm>
              <a:off x="2015974" y="2486006"/>
              <a:ext cx="2971930" cy="422424"/>
              <a:chOff x="6444107" y="1469392"/>
              <a:chExt cx="4232109" cy="563232"/>
            </a:xfrm>
          </p:grpSpPr>
          <p:sp>
            <p:nvSpPr>
              <p:cNvPr id="22" name="TextBox 31"/>
              <p:cNvSpPr txBox="1"/>
              <p:nvPr/>
            </p:nvSpPr>
            <p:spPr>
              <a:xfrm>
                <a:off x="6444107" y="1469392"/>
                <a:ext cx="4232109" cy="242864"/>
              </a:xfrm>
              <a:prstGeom prst="rect">
                <a:avLst/>
              </a:prstGeom>
              <a:noFill/>
            </p:spPr>
            <p:txBody>
              <a:bodyPr wrap="none" lIns="360000" tIns="0" rIns="0" bIns="0" anchor="b" anchorCtr="0">
                <a:normAutofit fontScale="85000" lnSpcReduction="20000"/>
              </a:bodyPr>
              <a:lstStyle/>
              <a:p>
                <a:r>
                  <a:rPr lang="en-US" altLang="zh-CN" sz="1600" dirty="0">
                    <a:solidFill>
                      <a:schemeClr val="accent3">
                        <a:lumMod val="10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dirty="0">
                  <a:solidFill>
                    <a:schemeClr val="accent3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TextBox 32"/>
              <p:cNvSpPr txBox="1">
                <a:spLocks/>
              </p:cNvSpPr>
              <p:nvPr/>
            </p:nvSpPr>
            <p:spPr>
              <a:xfrm>
                <a:off x="6444107" y="1712256"/>
                <a:ext cx="4232109" cy="320368"/>
              </a:xfrm>
              <a:prstGeom prst="rect">
                <a:avLst/>
              </a:prstGeom>
            </p:spPr>
            <p:txBody>
              <a:bodyPr vert="horz" wrap="square" lIns="360000" tIns="0" rIns="0" bIns="0" anchor="ctr" anchorCtr="0">
                <a:normAutofit fontScale="70000" lnSpcReduction="20000"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altLang="zh-CN" sz="105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5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 </a:t>
                </a:r>
              </a:p>
            </p:txBody>
          </p:sp>
        </p:grpSp>
      </p:grpSp>
      <p:grpSp>
        <p:nvGrpSpPr>
          <p:cNvPr id="29" name="组合 28"/>
          <p:cNvGrpSpPr/>
          <p:nvPr/>
        </p:nvGrpSpPr>
        <p:grpSpPr>
          <a:xfrm>
            <a:off x="1665330" y="1804155"/>
            <a:ext cx="3322574" cy="468262"/>
            <a:chOff x="1665330" y="1804155"/>
            <a:chExt cx="3322574" cy="468262"/>
          </a:xfrm>
        </p:grpSpPr>
        <p:sp>
          <p:nvSpPr>
            <p:cNvPr id="14" name="Oval 23"/>
            <p:cNvSpPr/>
            <p:nvPr/>
          </p:nvSpPr>
          <p:spPr>
            <a:xfrm>
              <a:off x="1665330" y="1804155"/>
              <a:ext cx="468262" cy="468262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2</a:t>
              </a:r>
            </a:p>
          </p:txBody>
        </p:sp>
        <p:grpSp>
          <p:nvGrpSpPr>
            <p:cNvPr id="15" name="Group 24"/>
            <p:cNvGrpSpPr/>
            <p:nvPr/>
          </p:nvGrpSpPr>
          <p:grpSpPr>
            <a:xfrm>
              <a:off x="2015974" y="1827074"/>
              <a:ext cx="2971930" cy="422424"/>
              <a:chOff x="6444107" y="1469392"/>
              <a:chExt cx="4232109" cy="563232"/>
            </a:xfrm>
          </p:grpSpPr>
          <p:sp>
            <p:nvSpPr>
              <p:cNvPr id="20" name="TextBox 29"/>
              <p:cNvSpPr txBox="1"/>
              <p:nvPr/>
            </p:nvSpPr>
            <p:spPr>
              <a:xfrm>
                <a:off x="6444107" y="1469392"/>
                <a:ext cx="4232109" cy="242864"/>
              </a:xfrm>
              <a:prstGeom prst="rect">
                <a:avLst/>
              </a:prstGeom>
              <a:noFill/>
            </p:spPr>
            <p:txBody>
              <a:bodyPr wrap="none" lIns="360000" tIns="0" rIns="0" bIns="0" anchor="b" anchorCtr="0">
                <a:normAutofit fontScale="85000" lnSpcReduction="20000"/>
              </a:bodyPr>
              <a:lstStyle/>
              <a:p>
                <a:r>
                  <a:rPr lang="en-US" altLang="zh-CN" sz="1600" dirty="0">
                    <a:solidFill>
                      <a:schemeClr val="accent2">
                        <a:lumMod val="10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dirty="0">
                  <a:solidFill>
                    <a:schemeClr val="accent2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TextBox 30"/>
              <p:cNvSpPr txBox="1">
                <a:spLocks/>
              </p:cNvSpPr>
              <p:nvPr/>
            </p:nvSpPr>
            <p:spPr>
              <a:xfrm>
                <a:off x="6444107" y="1712256"/>
                <a:ext cx="4232109" cy="320368"/>
              </a:xfrm>
              <a:prstGeom prst="rect">
                <a:avLst/>
              </a:prstGeom>
            </p:spPr>
            <p:txBody>
              <a:bodyPr vert="horz" wrap="square" lIns="360000" tIns="0" rIns="0" bIns="0" anchor="ctr" anchorCtr="0">
                <a:normAutofit fontScale="70000" lnSpcReduction="20000"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altLang="zh-CN" sz="105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5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 </a:t>
                </a:r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1665332" y="1145223"/>
            <a:ext cx="3322572" cy="468262"/>
            <a:chOff x="1665332" y="1145223"/>
            <a:chExt cx="3322572" cy="468262"/>
          </a:xfrm>
        </p:grpSpPr>
        <p:sp>
          <p:nvSpPr>
            <p:cNvPr id="16" name="Oval 25"/>
            <p:cNvSpPr/>
            <p:nvPr/>
          </p:nvSpPr>
          <p:spPr>
            <a:xfrm>
              <a:off x="1665332" y="1145223"/>
              <a:ext cx="468262" cy="468262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1</a:t>
              </a:r>
            </a:p>
          </p:txBody>
        </p:sp>
        <p:grpSp>
          <p:nvGrpSpPr>
            <p:cNvPr id="17" name="Group 26"/>
            <p:cNvGrpSpPr/>
            <p:nvPr/>
          </p:nvGrpSpPr>
          <p:grpSpPr>
            <a:xfrm>
              <a:off x="2015974" y="1168142"/>
              <a:ext cx="2971930" cy="422424"/>
              <a:chOff x="6444107" y="1469392"/>
              <a:chExt cx="4232109" cy="563232"/>
            </a:xfrm>
          </p:grpSpPr>
          <p:sp>
            <p:nvSpPr>
              <p:cNvPr id="18" name="TextBox 27"/>
              <p:cNvSpPr txBox="1"/>
              <p:nvPr/>
            </p:nvSpPr>
            <p:spPr>
              <a:xfrm>
                <a:off x="6444107" y="1469392"/>
                <a:ext cx="4232109" cy="242864"/>
              </a:xfrm>
              <a:prstGeom prst="rect">
                <a:avLst/>
              </a:prstGeom>
              <a:noFill/>
            </p:spPr>
            <p:txBody>
              <a:bodyPr wrap="none" lIns="360000" tIns="0" rIns="0" bIns="0" anchor="b" anchorCtr="0">
                <a:normAutofit fontScale="85000" lnSpcReduction="20000"/>
              </a:bodyPr>
              <a:lstStyle/>
              <a:p>
                <a:r>
                  <a:rPr lang="en-US" altLang="zh-CN" sz="1600" dirty="0">
                    <a:solidFill>
                      <a:schemeClr val="accent1">
                        <a:lumMod val="10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dirty="0">
                  <a:solidFill>
                    <a:schemeClr val="accent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TextBox 28"/>
              <p:cNvSpPr txBox="1">
                <a:spLocks/>
              </p:cNvSpPr>
              <p:nvPr/>
            </p:nvSpPr>
            <p:spPr>
              <a:xfrm>
                <a:off x="6444107" y="1712256"/>
                <a:ext cx="4232109" cy="320368"/>
              </a:xfrm>
              <a:prstGeom prst="rect">
                <a:avLst/>
              </a:prstGeom>
            </p:spPr>
            <p:txBody>
              <a:bodyPr vert="horz" wrap="square" lIns="360000" tIns="0" rIns="0" bIns="0" anchor="ctr" anchorCtr="0">
                <a:normAutofit fontScale="70000" lnSpcReduction="20000"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altLang="zh-CN" sz="105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5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 </a:t>
                </a:r>
              </a:p>
            </p:txBody>
          </p:sp>
        </p:grpSp>
      </p:grpSp>
      <p:sp>
        <p:nvSpPr>
          <p:cNvPr id="28" name="Title 1"/>
          <p:cNvSpPr txBox="1">
            <a:spLocks/>
          </p:cNvSpPr>
          <p:nvPr/>
        </p:nvSpPr>
        <p:spPr>
          <a:xfrm>
            <a:off x="611560" y="195486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EC8C8D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GB" altLang="zh-CN" sz="1800" dirty="0">
              <a:solidFill>
                <a:srgbClr val="EC8C8D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864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12"/>
          <p:cNvSpPr>
            <a:spLocks/>
          </p:cNvSpPr>
          <p:nvPr/>
        </p:nvSpPr>
        <p:spPr bwMode="auto">
          <a:xfrm>
            <a:off x="3828288" y="1980219"/>
            <a:ext cx="1465661" cy="1466889"/>
          </a:xfrm>
          <a:prstGeom prst="ellipse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txBody>
          <a:bodyPr vert="horz" wrap="none" lIns="121920" tIns="60960" rIns="121920" bIns="60960" anchor="ctr" anchorCtr="0" compatLnSpc="1">
            <a:prstTxWarp prst="textNoShape">
              <a:avLst/>
            </a:prstTxWarp>
            <a:norm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2000" dirty="0">
                <a:solidFill>
                  <a:schemeClr val="accent6"/>
                </a:solidFill>
                <a:cs typeface="+mn-ea"/>
                <a:sym typeface="+mn-lt"/>
              </a:rPr>
              <a:t>Title text</a:t>
            </a:r>
            <a:endParaRPr lang="zh-CN" altLang="en-US" sz="2000" dirty="0">
              <a:solidFill>
                <a:schemeClr val="accent6"/>
              </a:solidFill>
              <a:cs typeface="+mn-ea"/>
              <a:sym typeface="+mn-lt"/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1070725" y="938362"/>
            <a:ext cx="3221731" cy="1532018"/>
            <a:chOff x="1070725" y="938362"/>
            <a:chExt cx="3221731" cy="1532018"/>
          </a:xfrm>
        </p:grpSpPr>
        <p:sp>
          <p:nvSpPr>
            <p:cNvPr id="7" name="Freeform: Shape 5"/>
            <p:cNvSpPr>
              <a:spLocks/>
            </p:cNvSpPr>
            <p:nvPr/>
          </p:nvSpPr>
          <p:spPr bwMode="auto">
            <a:xfrm>
              <a:off x="1268196" y="1696700"/>
              <a:ext cx="2495057" cy="773680"/>
            </a:xfrm>
            <a:custGeom>
              <a:avLst/>
              <a:gdLst>
                <a:gd name="T0" fmla="*/ 144 w 706"/>
                <a:gd name="T1" fmla="*/ 284 h 324"/>
                <a:gd name="T2" fmla="*/ 64 w 706"/>
                <a:gd name="T3" fmla="*/ 204 h 324"/>
                <a:gd name="T4" fmla="*/ 64 w 706"/>
                <a:gd name="T5" fmla="*/ 76 h 324"/>
                <a:gd name="T6" fmla="*/ 88 w 706"/>
                <a:gd name="T7" fmla="*/ 76 h 324"/>
                <a:gd name="T8" fmla="*/ 44 w 706"/>
                <a:gd name="T9" fmla="*/ 0 h 324"/>
                <a:gd name="T10" fmla="*/ 0 w 706"/>
                <a:gd name="T11" fmla="*/ 76 h 324"/>
                <a:gd name="T12" fmla="*/ 24 w 706"/>
                <a:gd name="T13" fmla="*/ 76 h 324"/>
                <a:gd name="T14" fmla="*/ 24 w 706"/>
                <a:gd name="T15" fmla="*/ 204 h 324"/>
                <a:gd name="T16" fmla="*/ 144 w 706"/>
                <a:gd name="T17" fmla="*/ 324 h 324"/>
                <a:gd name="T18" fmla="*/ 706 w 706"/>
                <a:gd name="T19" fmla="*/ 324 h 324"/>
                <a:gd name="T20" fmla="*/ 706 w 706"/>
                <a:gd name="T21" fmla="*/ 284 h 324"/>
                <a:gd name="T22" fmla="*/ 144 w 706"/>
                <a:gd name="T23" fmla="*/ 284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06" h="324">
                  <a:moveTo>
                    <a:pt x="144" y="284"/>
                  </a:moveTo>
                  <a:cubicBezTo>
                    <a:pt x="100" y="284"/>
                    <a:pt x="64" y="248"/>
                    <a:pt x="64" y="204"/>
                  </a:cubicBezTo>
                  <a:cubicBezTo>
                    <a:pt x="64" y="76"/>
                    <a:pt x="64" y="76"/>
                    <a:pt x="64" y="76"/>
                  </a:cubicBezTo>
                  <a:cubicBezTo>
                    <a:pt x="88" y="76"/>
                    <a:pt x="88" y="76"/>
                    <a:pt x="88" y="76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4" y="76"/>
                    <a:pt x="24" y="76"/>
                    <a:pt x="24" y="76"/>
                  </a:cubicBezTo>
                  <a:cubicBezTo>
                    <a:pt x="24" y="204"/>
                    <a:pt x="24" y="204"/>
                    <a:pt x="24" y="204"/>
                  </a:cubicBezTo>
                  <a:cubicBezTo>
                    <a:pt x="24" y="270"/>
                    <a:pt x="78" y="324"/>
                    <a:pt x="144" y="324"/>
                  </a:cubicBezTo>
                  <a:cubicBezTo>
                    <a:pt x="706" y="324"/>
                    <a:pt x="706" y="324"/>
                    <a:pt x="706" y="324"/>
                  </a:cubicBezTo>
                  <a:cubicBezTo>
                    <a:pt x="706" y="284"/>
                    <a:pt x="706" y="284"/>
                    <a:pt x="706" y="284"/>
                  </a:cubicBezTo>
                  <a:lnTo>
                    <a:pt x="144" y="284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txBody>
            <a:bodyPr vert="horz" wrap="square" lIns="121920" tIns="144000" rIns="121920" bIns="60960" anchor="t" anchorCtr="0" compatLnSpc="1">
              <a:prstTxWarp prst="textNoShape">
                <a:avLst/>
              </a:prstTxWarp>
              <a:normAutofit fontScale="77500" lnSpcReduction="200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 </a:t>
              </a:r>
              <a:b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2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" name="Freeform: Shape 6"/>
            <p:cNvSpPr>
              <a:spLocks/>
            </p:cNvSpPr>
            <p:nvPr/>
          </p:nvSpPr>
          <p:spPr bwMode="auto">
            <a:xfrm>
              <a:off x="1550652" y="1260547"/>
              <a:ext cx="2741804" cy="832857"/>
            </a:xfrm>
            <a:custGeom>
              <a:avLst/>
              <a:gdLst>
                <a:gd name="T0" fmla="*/ 752 w 776"/>
                <a:gd name="T1" fmla="*/ 273 h 349"/>
                <a:gd name="T2" fmla="*/ 752 w 776"/>
                <a:gd name="T3" fmla="*/ 120 h 349"/>
                <a:gd name="T4" fmla="*/ 632 w 776"/>
                <a:gd name="T5" fmla="*/ 0 h 349"/>
                <a:gd name="T6" fmla="*/ 0 w 776"/>
                <a:gd name="T7" fmla="*/ 0 h 349"/>
                <a:gd name="T8" fmla="*/ 0 w 776"/>
                <a:gd name="T9" fmla="*/ 40 h 349"/>
                <a:gd name="T10" fmla="*/ 632 w 776"/>
                <a:gd name="T11" fmla="*/ 40 h 349"/>
                <a:gd name="T12" fmla="*/ 712 w 776"/>
                <a:gd name="T13" fmla="*/ 120 h 349"/>
                <a:gd name="T14" fmla="*/ 712 w 776"/>
                <a:gd name="T15" fmla="*/ 273 h 349"/>
                <a:gd name="T16" fmla="*/ 688 w 776"/>
                <a:gd name="T17" fmla="*/ 273 h 349"/>
                <a:gd name="T18" fmla="*/ 732 w 776"/>
                <a:gd name="T19" fmla="*/ 349 h 349"/>
                <a:gd name="T20" fmla="*/ 776 w 776"/>
                <a:gd name="T21" fmla="*/ 273 h 349"/>
                <a:gd name="T22" fmla="*/ 752 w 776"/>
                <a:gd name="T23" fmla="*/ 273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6" h="349">
                  <a:moveTo>
                    <a:pt x="752" y="273"/>
                  </a:moveTo>
                  <a:cubicBezTo>
                    <a:pt x="752" y="120"/>
                    <a:pt x="752" y="120"/>
                    <a:pt x="752" y="120"/>
                  </a:cubicBezTo>
                  <a:cubicBezTo>
                    <a:pt x="752" y="53"/>
                    <a:pt x="698" y="0"/>
                    <a:pt x="63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632" y="40"/>
                    <a:pt x="632" y="40"/>
                    <a:pt x="632" y="40"/>
                  </a:cubicBezTo>
                  <a:cubicBezTo>
                    <a:pt x="676" y="40"/>
                    <a:pt x="712" y="75"/>
                    <a:pt x="712" y="120"/>
                  </a:cubicBezTo>
                  <a:cubicBezTo>
                    <a:pt x="712" y="273"/>
                    <a:pt x="712" y="273"/>
                    <a:pt x="712" y="273"/>
                  </a:cubicBezTo>
                  <a:cubicBezTo>
                    <a:pt x="688" y="273"/>
                    <a:pt x="688" y="273"/>
                    <a:pt x="688" y="273"/>
                  </a:cubicBezTo>
                  <a:cubicBezTo>
                    <a:pt x="732" y="349"/>
                    <a:pt x="732" y="349"/>
                    <a:pt x="732" y="349"/>
                  </a:cubicBezTo>
                  <a:cubicBezTo>
                    <a:pt x="776" y="273"/>
                    <a:pt x="776" y="273"/>
                    <a:pt x="776" y="273"/>
                  </a:cubicBezTo>
                  <a:lnTo>
                    <a:pt x="752" y="273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3" name="Oval 19"/>
            <p:cNvSpPr>
              <a:spLocks/>
            </p:cNvSpPr>
            <p:nvPr/>
          </p:nvSpPr>
          <p:spPr bwMode="auto">
            <a:xfrm>
              <a:off x="1070725" y="938362"/>
              <a:ext cx="734229" cy="737517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4" name="Group 20"/>
            <p:cNvGrpSpPr/>
            <p:nvPr/>
          </p:nvGrpSpPr>
          <p:grpSpPr>
            <a:xfrm>
              <a:off x="1250748" y="1173512"/>
              <a:ext cx="374144" cy="295430"/>
              <a:chOff x="7466013" y="3032126"/>
              <a:chExt cx="611188" cy="482600"/>
            </a:xfrm>
          </p:grpSpPr>
          <p:sp>
            <p:nvSpPr>
              <p:cNvPr id="37" name="Freeform: Shape 21"/>
              <p:cNvSpPr>
                <a:spLocks/>
              </p:cNvSpPr>
              <p:nvPr/>
            </p:nvSpPr>
            <p:spPr bwMode="auto">
              <a:xfrm>
                <a:off x="7677150" y="3098801"/>
                <a:ext cx="206375" cy="206375"/>
              </a:xfrm>
              <a:custGeom>
                <a:avLst/>
                <a:gdLst>
                  <a:gd name="T0" fmla="*/ 154 w 308"/>
                  <a:gd name="T1" fmla="*/ 0 h 309"/>
                  <a:gd name="T2" fmla="*/ 154 w 308"/>
                  <a:gd name="T3" fmla="*/ 81 h 309"/>
                  <a:gd name="T4" fmla="*/ 227 w 308"/>
                  <a:gd name="T5" fmla="*/ 155 h 309"/>
                  <a:gd name="T6" fmla="*/ 154 w 308"/>
                  <a:gd name="T7" fmla="*/ 228 h 309"/>
                  <a:gd name="T8" fmla="*/ 81 w 308"/>
                  <a:gd name="T9" fmla="*/ 155 h 309"/>
                  <a:gd name="T10" fmla="*/ 0 w 308"/>
                  <a:gd name="T11" fmla="*/ 155 h 309"/>
                  <a:gd name="T12" fmla="*/ 154 w 308"/>
                  <a:gd name="T13" fmla="*/ 309 h 309"/>
                  <a:gd name="T14" fmla="*/ 308 w 308"/>
                  <a:gd name="T15" fmla="*/ 155 h 309"/>
                  <a:gd name="T16" fmla="*/ 154 w 308"/>
                  <a:gd name="T17" fmla="*/ 0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308" h="309">
                    <a:moveTo>
                      <a:pt x="154" y="0"/>
                    </a:moveTo>
                    <a:cubicBezTo>
                      <a:pt x="154" y="81"/>
                      <a:pt x="154" y="81"/>
                      <a:pt x="154" y="81"/>
                    </a:cubicBezTo>
                    <a:cubicBezTo>
                      <a:pt x="194" y="81"/>
                      <a:pt x="227" y="114"/>
                      <a:pt x="227" y="155"/>
                    </a:cubicBezTo>
                    <a:cubicBezTo>
                      <a:pt x="227" y="195"/>
                      <a:pt x="194" y="228"/>
                      <a:pt x="154" y="228"/>
                    </a:cubicBezTo>
                    <a:cubicBezTo>
                      <a:pt x="113" y="228"/>
                      <a:pt x="81" y="195"/>
                      <a:pt x="81" y="155"/>
                    </a:cubicBezTo>
                    <a:cubicBezTo>
                      <a:pt x="0" y="155"/>
                      <a:pt x="0" y="155"/>
                      <a:pt x="0" y="155"/>
                    </a:cubicBezTo>
                    <a:cubicBezTo>
                      <a:pt x="0" y="240"/>
                      <a:pt x="69" y="309"/>
                      <a:pt x="154" y="309"/>
                    </a:cubicBezTo>
                    <a:cubicBezTo>
                      <a:pt x="239" y="309"/>
                      <a:pt x="308" y="240"/>
                      <a:pt x="308" y="155"/>
                    </a:cubicBezTo>
                    <a:cubicBezTo>
                      <a:pt x="308" y="69"/>
                      <a:pt x="239" y="0"/>
                      <a:pt x="154" y="0"/>
                    </a:cubicBezTo>
                    <a:close/>
                  </a:path>
                </a:pathLst>
              </a:custGeom>
              <a:solidFill>
                <a:srgbClr val="D38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8" name="Freeform: Shape 22"/>
              <p:cNvSpPr>
                <a:spLocks/>
              </p:cNvSpPr>
              <p:nvPr/>
            </p:nvSpPr>
            <p:spPr bwMode="auto">
              <a:xfrm>
                <a:off x="7650163" y="3071813"/>
                <a:ext cx="103188" cy="101600"/>
              </a:xfrm>
              <a:custGeom>
                <a:avLst/>
                <a:gdLst>
                  <a:gd name="T0" fmla="*/ 138 w 154"/>
                  <a:gd name="T1" fmla="*/ 17 h 154"/>
                  <a:gd name="T2" fmla="*/ 138 w 154"/>
                  <a:gd name="T3" fmla="*/ 66 h 154"/>
                  <a:gd name="T4" fmla="*/ 66 w 154"/>
                  <a:gd name="T5" fmla="*/ 138 h 154"/>
                  <a:gd name="T6" fmla="*/ 17 w 154"/>
                  <a:gd name="T7" fmla="*/ 138 h 154"/>
                  <a:gd name="T8" fmla="*/ 138 w 154"/>
                  <a:gd name="T9" fmla="*/ 17 h 154"/>
                  <a:gd name="T10" fmla="*/ 154 w 154"/>
                  <a:gd name="T11" fmla="*/ 0 h 154"/>
                  <a:gd name="T12" fmla="*/ 0 w 154"/>
                  <a:gd name="T13" fmla="*/ 154 h 154"/>
                  <a:gd name="T14" fmla="*/ 81 w 154"/>
                  <a:gd name="T15" fmla="*/ 154 h 154"/>
                  <a:gd name="T16" fmla="*/ 154 w 154"/>
                  <a:gd name="T17" fmla="*/ 80 h 154"/>
                  <a:gd name="T18" fmla="*/ 154 w 154"/>
                  <a:gd name="T19" fmla="*/ 0 h 1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54" h="154">
                    <a:moveTo>
                      <a:pt x="138" y="17"/>
                    </a:moveTo>
                    <a:cubicBezTo>
                      <a:pt x="138" y="66"/>
                      <a:pt x="138" y="66"/>
                      <a:pt x="138" y="66"/>
                    </a:cubicBezTo>
                    <a:cubicBezTo>
                      <a:pt x="102" y="72"/>
                      <a:pt x="73" y="101"/>
                      <a:pt x="66" y="138"/>
                    </a:cubicBezTo>
                    <a:cubicBezTo>
                      <a:pt x="17" y="138"/>
                      <a:pt x="17" y="138"/>
                      <a:pt x="17" y="138"/>
                    </a:cubicBezTo>
                    <a:cubicBezTo>
                      <a:pt x="24" y="74"/>
                      <a:pt x="75" y="24"/>
                      <a:pt x="138" y="17"/>
                    </a:cubicBezTo>
                    <a:moveTo>
                      <a:pt x="154" y="0"/>
                    </a:moveTo>
                    <a:cubicBezTo>
                      <a:pt x="69" y="0"/>
                      <a:pt x="0" y="69"/>
                      <a:pt x="0" y="154"/>
                    </a:cubicBezTo>
                    <a:cubicBezTo>
                      <a:pt x="81" y="154"/>
                      <a:pt x="81" y="154"/>
                      <a:pt x="81" y="154"/>
                    </a:cubicBezTo>
                    <a:cubicBezTo>
                      <a:pt x="81" y="113"/>
                      <a:pt x="114" y="80"/>
                      <a:pt x="154" y="80"/>
                    </a:cubicBezTo>
                    <a:cubicBezTo>
                      <a:pt x="154" y="0"/>
                      <a:pt x="154" y="0"/>
                      <a:pt x="154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9" name="Freeform: Shape 23"/>
              <p:cNvSpPr>
                <a:spLocks/>
              </p:cNvSpPr>
              <p:nvPr/>
            </p:nvSpPr>
            <p:spPr bwMode="auto">
              <a:xfrm>
                <a:off x="7466013" y="3032126"/>
                <a:ext cx="611188" cy="322263"/>
              </a:xfrm>
              <a:custGeom>
                <a:avLst/>
                <a:gdLst>
                  <a:gd name="T0" fmla="*/ 885 w 913"/>
                  <a:gd name="T1" fmla="*/ 0 h 484"/>
                  <a:gd name="T2" fmla="*/ 28 w 913"/>
                  <a:gd name="T3" fmla="*/ 0 h 484"/>
                  <a:gd name="T4" fmla="*/ 0 w 913"/>
                  <a:gd name="T5" fmla="*/ 28 h 484"/>
                  <a:gd name="T6" fmla="*/ 0 w 913"/>
                  <a:gd name="T7" fmla="*/ 484 h 484"/>
                  <a:gd name="T8" fmla="*/ 913 w 913"/>
                  <a:gd name="T9" fmla="*/ 484 h 484"/>
                  <a:gd name="T10" fmla="*/ 913 w 913"/>
                  <a:gd name="T11" fmla="*/ 28 h 484"/>
                  <a:gd name="T12" fmla="*/ 885 w 913"/>
                  <a:gd name="T13" fmla="*/ 0 h 484"/>
                  <a:gd name="T14" fmla="*/ 45 w 913"/>
                  <a:gd name="T15" fmla="*/ 38 h 484"/>
                  <a:gd name="T16" fmla="*/ 868 w 913"/>
                  <a:gd name="T17" fmla="*/ 38 h 484"/>
                  <a:gd name="T18" fmla="*/ 868 w 913"/>
                  <a:gd name="T19" fmla="*/ 448 h 484"/>
                  <a:gd name="T20" fmla="*/ 45 w 913"/>
                  <a:gd name="T21" fmla="*/ 448 h 4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13" h="484">
                    <a:moveTo>
                      <a:pt x="885" y="0"/>
                    </a:moveTo>
                    <a:cubicBezTo>
                      <a:pt x="28" y="0"/>
                      <a:pt x="28" y="0"/>
                      <a:pt x="28" y="0"/>
                    </a:cubicBezTo>
                    <a:cubicBezTo>
                      <a:pt x="13" y="0"/>
                      <a:pt x="0" y="13"/>
                      <a:pt x="0" y="28"/>
                    </a:cubicBezTo>
                    <a:cubicBezTo>
                      <a:pt x="0" y="484"/>
                      <a:pt x="0" y="484"/>
                      <a:pt x="0" y="484"/>
                    </a:cubicBezTo>
                    <a:cubicBezTo>
                      <a:pt x="913" y="484"/>
                      <a:pt x="913" y="484"/>
                      <a:pt x="913" y="484"/>
                    </a:cubicBezTo>
                    <a:cubicBezTo>
                      <a:pt x="913" y="28"/>
                      <a:pt x="913" y="28"/>
                      <a:pt x="913" y="28"/>
                    </a:cubicBezTo>
                    <a:cubicBezTo>
                      <a:pt x="913" y="13"/>
                      <a:pt x="901" y="0"/>
                      <a:pt x="885" y="0"/>
                    </a:cubicBezTo>
                    <a:close/>
                    <a:moveTo>
                      <a:pt x="45" y="38"/>
                    </a:moveTo>
                    <a:cubicBezTo>
                      <a:pt x="868" y="38"/>
                      <a:pt x="868" y="38"/>
                      <a:pt x="868" y="38"/>
                    </a:cubicBezTo>
                    <a:cubicBezTo>
                      <a:pt x="868" y="448"/>
                      <a:pt x="868" y="448"/>
                      <a:pt x="868" y="448"/>
                    </a:cubicBezTo>
                    <a:cubicBezTo>
                      <a:pt x="45" y="448"/>
                      <a:pt x="45" y="448"/>
                      <a:pt x="45" y="448"/>
                    </a:cubicBezTo>
                  </a:path>
                </a:pathLst>
              </a:custGeom>
              <a:solidFill>
                <a:srgbClr val="D38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0" name="Freeform: Shape 24"/>
              <p:cNvSpPr>
                <a:spLocks/>
              </p:cNvSpPr>
              <p:nvPr/>
            </p:nvSpPr>
            <p:spPr bwMode="auto">
              <a:xfrm>
                <a:off x="7466013" y="3375026"/>
                <a:ext cx="611188" cy="49213"/>
              </a:xfrm>
              <a:custGeom>
                <a:avLst/>
                <a:gdLst>
                  <a:gd name="T0" fmla="*/ 0 w 913"/>
                  <a:gd name="T1" fmla="*/ 0 h 75"/>
                  <a:gd name="T2" fmla="*/ 0 w 913"/>
                  <a:gd name="T3" fmla="*/ 47 h 75"/>
                  <a:gd name="T4" fmla="*/ 28 w 913"/>
                  <a:gd name="T5" fmla="*/ 75 h 75"/>
                  <a:gd name="T6" fmla="*/ 885 w 913"/>
                  <a:gd name="T7" fmla="*/ 75 h 75"/>
                  <a:gd name="T8" fmla="*/ 913 w 913"/>
                  <a:gd name="T9" fmla="*/ 47 h 75"/>
                  <a:gd name="T10" fmla="*/ 913 w 913"/>
                  <a:gd name="T11" fmla="*/ 0 h 75"/>
                  <a:gd name="T12" fmla="*/ 0 w 913"/>
                  <a:gd name="T13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913" h="75">
                    <a:moveTo>
                      <a:pt x="0" y="0"/>
                    </a:moveTo>
                    <a:cubicBezTo>
                      <a:pt x="0" y="47"/>
                      <a:pt x="0" y="47"/>
                      <a:pt x="0" y="47"/>
                    </a:cubicBezTo>
                    <a:cubicBezTo>
                      <a:pt x="0" y="62"/>
                      <a:pt x="13" y="75"/>
                      <a:pt x="28" y="75"/>
                    </a:cubicBezTo>
                    <a:cubicBezTo>
                      <a:pt x="885" y="75"/>
                      <a:pt x="885" y="75"/>
                      <a:pt x="885" y="75"/>
                    </a:cubicBezTo>
                    <a:cubicBezTo>
                      <a:pt x="901" y="75"/>
                      <a:pt x="913" y="62"/>
                      <a:pt x="913" y="47"/>
                    </a:cubicBezTo>
                    <a:cubicBezTo>
                      <a:pt x="913" y="0"/>
                      <a:pt x="913" y="0"/>
                      <a:pt x="913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D38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1" name="Freeform: Shape 25"/>
              <p:cNvSpPr>
                <a:spLocks/>
              </p:cNvSpPr>
              <p:nvPr/>
            </p:nvSpPr>
            <p:spPr bwMode="auto">
              <a:xfrm>
                <a:off x="7666038" y="3443288"/>
                <a:ext cx="212725" cy="71438"/>
              </a:xfrm>
              <a:custGeom>
                <a:avLst/>
                <a:gdLst>
                  <a:gd name="T0" fmla="*/ 313 w 318"/>
                  <a:gd name="T1" fmla="*/ 96 h 106"/>
                  <a:gd name="T2" fmla="*/ 274 w 318"/>
                  <a:gd name="T3" fmla="*/ 60 h 106"/>
                  <a:gd name="T4" fmla="*/ 265 w 318"/>
                  <a:gd name="T5" fmla="*/ 0 h 106"/>
                  <a:gd name="T6" fmla="*/ 52 w 318"/>
                  <a:gd name="T7" fmla="*/ 0 h 106"/>
                  <a:gd name="T8" fmla="*/ 43 w 318"/>
                  <a:gd name="T9" fmla="*/ 60 h 106"/>
                  <a:gd name="T10" fmla="*/ 4 w 318"/>
                  <a:gd name="T11" fmla="*/ 96 h 106"/>
                  <a:gd name="T12" fmla="*/ 3 w 318"/>
                  <a:gd name="T13" fmla="*/ 101 h 106"/>
                  <a:gd name="T14" fmla="*/ 43 w 318"/>
                  <a:gd name="T15" fmla="*/ 105 h 106"/>
                  <a:gd name="T16" fmla="*/ 274 w 318"/>
                  <a:gd name="T17" fmla="*/ 105 h 106"/>
                  <a:gd name="T18" fmla="*/ 314 w 318"/>
                  <a:gd name="T19" fmla="*/ 101 h 106"/>
                  <a:gd name="T20" fmla="*/ 313 w 318"/>
                  <a:gd name="T21" fmla="*/ 96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18" h="106">
                    <a:moveTo>
                      <a:pt x="313" y="96"/>
                    </a:moveTo>
                    <a:cubicBezTo>
                      <a:pt x="287" y="86"/>
                      <a:pt x="278" y="68"/>
                      <a:pt x="274" y="60"/>
                    </a:cubicBezTo>
                    <a:cubicBezTo>
                      <a:pt x="270" y="53"/>
                      <a:pt x="265" y="0"/>
                      <a:pt x="265" y="0"/>
                    </a:cubicBezTo>
                    <a:cubicBezTo>
                      <a:pt x="52" y="0"/>
                      <a:pt x="52" y="0"/>
                      <a:pt x="52" y="0"/>
                    </a:cubicBezTo>
                    <a:cubicBezTo>
                      <a:pt x="52" y="0"/>
                      <a:pt x="47" y="53"/>
                      <a:pt x="43" y="60"/>
                    </a:cubicBezTo>
                    <a:cubicBezTo>
                      <a:pt x="39" y="68"/>
                      <a:pt x="31" y="86"/>
                      <a:pt x="4" y="96"/>
                    </a:cubicBezTo>
                    <a:cubicBezTo>
                      <a:pt x="4" y="96"/>
                      <a:pt x="0" y="99"/>
                      <a:pt x="3" y="101"/>
                    </a:cubicBezTo>
                    <a:cubicBezTo>
                      <a:pt x="7" y="104"/>
                      <a:pt x="33" y="106"/>
                      <a:pt x="43" y="105"/>
                    </a:cubicBezTo>
                    <a:cubicBezTo>
                      <a:pt x="52" y="105"/>
                      <a:pt x="266" y="105"/>
                      <a:pt x="274" y="105"/>
                    </a:cubicBezTo>
                    <a:cubicBezTo>
                      <a:pt x="284" y="106"/>
                      <a:pt x="310" y="104"/>
                      <a:pt x="314" y="101"/>
                    </a:cubicBezTo>
                    <a:cubicBezTo>
                      <a:pt x="318" y="99"/>
                      <a:pt x="313" y="96"/>
                      <a:pt x="313" y="96"/>
                    </a:cubicBezTo>
                    <a:close/>
                  </a:path>
                </a:pathLst>
              </a:custGeom>
              <a:solidFill>
                <a:srgbClr val="D38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21" name="Rectangle 50"/>
            <p:cNvSpPr/>
            <p:nvPr/>
          </p:nvSpPr>
          <p:spPr>
            <a:xfrm>
              <a:off x="1728537" y="1340663"/>
              <a:ext cx="2075417" cy="398200"/>
            </a:xfrm>
            <a:prstGeom prst="rect">
              <a:avLst/>
            </a:prstGeom>
          </p:spPr>
          <p:txBody>
            <a:bodyPr wrap="none">
              <a:norm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600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4829777" y="942746"/>
            <a:ext cx="3242381" cy="1532019"/>
            <a:chOff x="4829777" y="942746"/>
            <a:chExt cx="3242381" cy="1532019"/>
          </a:xfrm>
        </p:grpSpPr>
        <p:sp>
          <p:nvSpPr>
            <p:cNvPr id="5" name="Freeform: Shape 3"/>
            <p:cNvSpPr>
              <a:spLocks/>
            </p:cNvSpPr>
            <p:nvPr/>
          </p:nvSpPr>
          <p:spPr bwMode="auto">
            <a:xfrm>
              <a:off x="5358984" y="1702181"/>
              <a:ext cx="2495057" cy="772584"/>
            </a:xfrm>
            <a:custGeom>
              <a:avLst/>
              <a:gdLst>
                <a:gd name="T0" fmla="*/ 706 w 706"/>
                <a:gd name="T1" fmla="*/ 76 h 324"/>
                <a:gd name="T2" fmla="*/ 662 w 706"/>
                <a:gd name="T3" fmla="*/ 0 h 324"/>
                <a:gd name="T4" fmla="*/ 618 w 706"/>
                <a:gd name="T5" fmla="*/ 76 h 324"/>
                <a:gd name="T6" fmla="*/ 642 w 706"/>
                <a:gd name="T7" fmla="*/ 76 h 324"/>
                <a:gd name="T8" fmla="*/ 642 w 706"/>
                <a:gd name="T9" fmla="*/ 204 h 324"/>
                <a:gd name="T10" fmla="*/ 562 w 706"/>
                <a:gd name="T11" fmla="*/ 284 h 324"/>
                <a:gd name="T12" fmla="*/ 0 w 706"/>
                <a:gd name="T13" fmla="*/ 284 h 324"/>
                <a:gd name="T14" fmla="*/ 0 w 706"/>
                <a:gd name="T15" fmla="*/ 324 h 324"/>
                <a:gd name="T16" fmla="*/ 562 w 706"/>
                <a:gd name="T17" fmla="*/ 324 h 324"/>
                <a:gd name="T18" fmla="*/ 682 w 706"/>
                <a:gd name="T19" fmla="*/ 204 h 324"/>
                <a:gd name="T20" fmla="*/ 682 w 706"/>
                <a:gd name="T21" fmla="*/ 76 h 324"/>
                <a:gd name="T22" fmla="*/ 706 w 706"/>
                <a:gd name="T23" fmla="*/ 76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06" h="324">
                  <a:moveTo>
                    <a:pt x="706" y="76"/>
                  </a:moveTo>
                  <a:cubicBezTo>
                    <a:pt x="662" y="0"/>
                    <a:pt x="662" y="0"/>
                    <a:pt x="662" y="0"/>
                  </a:cubicBezTo>
                  <a:cubicBezTo>
                    <a:pt x="618" y="76"/>
                    <a:pt x="618" y="76"/>
                    <a:pt x="618" y="76"/>
                  </a:cubicBezTo>
                  <a:cubicBezTo>
                    <a:pt x="642" y="76"/>
                    <a:pt x="642" y="76"/>
                    <a:pt x="642" y="76"/>
                  </a:cubicBezTo>
                  <a:cubicBezTo>
                    <a:pt x="642" y="204"/>
                    <a:pt x="642" y="204"/>
                    <a:pt x="642" y="204"/>
                  </a:cubicBezTo>
                  <a:cubicBezTo>
                    <a:pt x="642" y="248"/>
                    <a:pt x="606" y="284"/>
                    <a:pt x="562" y="284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0" y="324"/>
                    <a:pt x="0" y="324"/>
                    <a:pt x="0" y="324"/>
                  </a:cubicBezTo>
                  <a:cubicBezTo>
                    <a:pt x="562" y="324"/>
                    <a:pt x="562" y="324"/>
                    <a:pt x="562" y="324"/>
                  </a:cubicBezTo>
                  <a:cubicBezTo>
                    <a:pt x="628" y="324"/>
                    <a:pt x="682" y="270"/>
                    <a:pt x="682" y="204"/>
                  </a:cubicBezTo>
                  <a:cubicBezTo>
                    <a:pt x="682" y="76"/>
                    <a:pt x="682" y="76"/>
                    <a:pt x="682" y="76"/>
                  </a:cubicBezTo>
                  <a:lnTo>
                    <a:pt x="706" y="76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txBody>
            <a:bodyPr vert="horz" wrap="square" lIns="121920" tIns="144000" rIns="121920" bIns="60960" anchor="t" anchorCtr="0" compatLnSpc="1">
              <a:prstTxWarp prst="textNoShape">
                <a:avLst/>
              </a:prstTxWarp>
              <a:normAutofit fontScale="77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 </a:t>
              </a:r>
              <a:b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2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" name="Freeform: Shape 4"/>
            <p:cNvSpPr>
              <a:spLocks/>
            </p:cNvSpPr>
            <p:nvPr/>
          </p:nvSpPr>
          <p:spPr bwMode="auto">
            <a:xfrm>
              <a:off x="4829777" y="1264931"/>
              <a:ext cx="2741804" cy="832857"/>
            </a:xfrm>
            <a:custGeom>
              <a:avLst/>
              <a:gdLst>
                <a:gd name="T0" fmla="*/ 144 w 776"/>
                <a:gd name="T1" fmla="*/ 0 h 349"/>
                <a:gd name="T2" fmla="*/ 24 w 776"/>
                <a:gd name="T3" fmla="*/ 120 h 349"/>
                <a:gd name="T4" fmla="*/ 24 w 776"/>
                <a:gd name="T5" fmla="*/ 273 h 349"/>
                <a:gd name="T6" fmla="*/ 0 w 776"/>
                <a:gd name="T7" fmla="*/ 273 h 349"/>
                <a:gd name="T8" fmla="*/ 44 w 776"/>
                <a:gd name="T9" fmla="*/ 349 h 349"/>
                <a:gd name="T10" fmla="*/ 88 w 776"/>
                <a:gd name="T11" fmla="*/ 273 h 349"/>
                <a:gd name="T12" fmla="*/ 64 w 776"/>
                <a:gd name="T13" fmla="*/ 273 h 349"/>
                <a:gd name="T14" fmla="*/ 64 w 776"/>
                <a:gd name="T15" fmla="*/ 120 h 349"/>
                <a:gd name="T16" fmla="*/ 144 w 776"/>
                <a:gd name="T17" fmla="*/ 40 h 349"/>
                <a:gd name="T18" fmla="*/ 776 w 776"/>
                <a:gd name="T19" fmla="*/ 40 h 349"/>
                <a:gd name="T20" fmla="*/ 776 w 776"/>
                <a:gd name="T21" fmla="*/ 0 h 349"/>
                <a:gd name="T22" fmla="*/ 144 w 776"/>
                <a:gd name="T23" fmla="*/ 0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6" h="349">
                  <a:moveTo>
                    <a:pt x="144" y="0"/>
                  </a:moveTo>
                  <a:cubicBezTo>
                    <a:pt x="78" y="0"/>
                    <a:pt x="24" y="53"/>
                    <a:pt x="24" y="120"/>
                  </a:cubicBezTo>
                  <a:cubicBezTo>
                    <a:pt x="24" y="273"/>
                    <a:pt x="24" y="273"/>
                    <a:pt x="24" y="273"/>
                  </a:cubicBezTo>
                  <a:cubicBezTo>
                    <a:pt x="0" y="273"/>
                    <a:pt x="0" y="273"/>
                    <a:pt x="0" y="273"/>
                  </a:cubicBezTo>
                  <a:cubicBezTo>
                    <a:pt x="44" y="349"/>
                    <a:pt x="44" y="349"/>
                    <a:pt x="44" y="349"/>
                  </a:cubicBezTo>
                  <a:cubicBezTo>
                    <a:pt x="88" y="273"/>
                    <a:pt x="88" y="273"/>
                    <a:pt x="88" y="273"/>
                  </a:cubicBezTo>
                  <a:cubicBezTo>
                    <a:pt x="64" y="273"/>
                    <a:pt x="64" y="273"/>
                    <a:pt x="64" y="273"/>
                  </a:cubicBezTo>
                  <a:cubicBezTo>
                    <a:pt x="64" y="120"/>
                    <a:pt x="64" y="120"/>
                    <a:pt x="64" y="120"/>
                  </a:cubicBezTo>
                  <a:cubicBezTo>
                    <a:pt x="64" y="76"/>
                    <a:pt x="100" y="40"/>
                    <a:pt x="144" y="40"/>
                  </a:cubicBezTo>
                  <a:cubicBezTo>
                    <a:pt x="776" y="40"/>
                    <a:pt x="776" y="40"/>
                    <a:pt x="776" y="40"/>
                  </a:cubicBezTo>
                  <a:cubicBezTo>
                    <a:pt x="776" y="0"/>
                    <a:pt x="776" y="0"/>
                    <a:pt x="776" y="0"/>
                  </a:cubicBezTo>
                  <a:lnTo>
                    <a:pt x="144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9" name="Oval 39"/>
            <p:cNvSpPr>
              <a:spLocks/>
            </p:cNvSpPr>
            <p:nvPr/>
          </p:nvSpPr>
          <p:spPr bwMode="auto">
            <a:xfrm>
              <a:off x="7337929" y="942746"/>
              <a:ext cx="734229" cy="737517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20" name="Group 40"/>
            <p:cNvGrpSpPr/>
            <p:nvPr/>
          </p:nvGrpSpPr>
          <p:grpSpPr>
            <a:xfrm>
              <a:off x="7507026" y="1093727"/>
              <a:ext cx="387725" cy="411285"/>
              <a:chOff x="2913063" y="2968626"/>
              <a:chExt cx="574675" cy="609600"/>
            </a:xfrm>
          </p:grpSpPr>
          <p:sp>
            <p:nvSpPr>
              <p:cNvPr id="25" name="Freeform: Shape 41"/>
              <p:cNvSpPr>
                <a:spLocks/>
              </p:cNvSpPr>
              <p:nvPr/>
            </p:nvSpPr>
            <p:spPr bwMode="auto">
              <a:xfrm>
                <a:off x="3105150" y="3127376"/>
                <a:ext cx="228600" cy="450850"/>
              </a:xfrm>
              <a:custGeom>
                <a:avLst/>
                <a:gdLst>
                  <a:gd name="T0" fmla="*/ 236 w 341"/>
                  <a:gd name="T1" fmla="*/ 645 h 674"/>
                  <a:gd name="T2" fmla="*/ 159 w 341"/>
                  <a:gd name="T3" fmla="*/ 568 h 674"/>
                  <a:gd name="T4" fmla="*/ 159 w 341"/>
                  <a:gd name="T5" fmla="*/ 182 h 674"/>
                  <a:gd name="T6" fmla="*/ 279 w 341"/>
                  <a:gd name="T7" fmla="*/ 232 h 674"/>
                  <a:gd name="T8" fmla="*/ 281 w 341"/>
                  <a:gd name="T9" fmla="*/ 207 h 674"/>
                  <a:gd name="T10" fmla="*/ 269 w 341"/>
                  <a:gd name="T11" fmla="*/ 123 h 674"/>
                  <a:gd name="T12" fmla="*/ 222 w 341"/>
                  <a:gd name="T13" fmla="*/ 52 h 674"/>
                  <a:gd name="T14" fmla="*/ 152 w 341"/>
                  <a:gd name="T15" fmla="*/ 19 h 674"/>
                  <a:gd name="T16" fmla="*/ 152 w 341"/>
                  <a:gd name="T17" fmla="*/ 10 h 674"/>
                  <a:gd name="T18" fmla="*/ 142 w 341"/>
                  <a:gd name="T19" fmla="*/ 0 h 674"/>
                  <a:gd name="T20" fmla="*/ 133 w 341"/>
                  <a:gd name="T21" fmla="*/ 10 h 674"/>
                  <a:gd name="T22" fmla="*/ 133 w 341"/>
                  <a:gd name="T23" fmla="*/ 19 h 674"/>
                  <a:gd name="T24" fmla="*/ 64 w 341"/>
                  <a:gd name="T25" fmla="*/ 51 h 674"/>
                  <a:gd name="T26" fmla="*/ 16 w 341"/>
                  <a:gd name="T27" fmla="*/ 121 h 674"/>
                  <a:gd name="T28" fmla="*/ 6 w 341"/>
                  <a:gd name="T29" fmla="*/ 231 h 674"/>
                  <a:gd name="T30" fmla="*/ 130 w 341"/>
                  <a:gd name="T31" fmla="*/ 182 h 674"/>
                  <a:gd name="T32" fmla="*/ 130 w 341"/>
                  <a:gd name="T33" fmla="*/ 568 h 674"/>
                  <a:gd name="T34" fmla="*/ 236 w 341"/>
                  <a:gd name="T35" fmla="*/ 674 h 674"/>
                  <a:gd name="T36" fmla="*/ 341 w 341"/>
                  <a:gd name="T37" fmla="*/ 568 h 674"/>
                  <a:gd name="T38" fmla="*/ 312 w 341"/>
                  <a:gd name="T39" fmla="*/ 568 h 674"/>
                  <a:gd name="T40" fmla="*/ 236 w 341"/>
                  <a:gd name="T41" fmla="*/ 645 h 6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341" h="674">
                    <a:moveTo>
                      <a:pt x="236" y="645"/>
                    </a:moveTo>
                    <a:cubicBezTo>
                      <a:pt x="194" y="645"/>
                      <a:pt x="159" y="611"/>
                      <a:pt x="159" y="568"/>
                    </a:cubicBezTo>
                    <a:cubicBezTo>
                      <a:pt x="159" y="182"/>
                      <a:pt x="159" y="182"/>
                      <a:pt x="159" y="182"/>
                    </a:cubicBezTo>
                    <a:cubicBezTo>
                      <a:pt x="215" y="185"/>
                      <a:pt x="262" y="205"/>
                      <a:pt x="279" y="232"/>
                    </a:cubicBezTo>
                    <a:cubicBezTo>
                      <a:pt x="280" y="224"/>
                      <a:pt x="281" y="215"/>
                      <a:pt x="281" y="207"/>
                    </a:cubicBezTo>
                    <a:cubicBezTo>
                      <a:pt x="283" y="179"/>
                      <a:pt x="279" y="150"/>
                      <a:pt x="269" y="123"/>
                    </a:cubicBezTo>
                    <a:cubicBezTo>
                      <a:pt x="259" y="96"/>
                      <a:pt x="243" y="71"/>
                      <a:pt x="222" y="52"/>
                    </a:cubicBezTo>
                    <a:cubicBezTo>
                      <a:pt x="203" y="34"/>
                      <a:pt x="178" y="22"/>
                      <a:pt x="152" y="19"/>
                    </a:cubicBezTo>
                    <a:cubicBezTo>
                      <a:pt x="152" y="10"/>
                      <a:pt x="152" y="10"/>
                      <a:pt x="152" y="10"/>
                    </a:cubicBezTo>
                    <a:cubicBezTo>
                      <a:pt x="152" y="4"/>
                      <a:pt x="148" y="0"/>
                      <a:pt x="142" y="0"/>
                    </a:cubicBezTo>
                    <a:cubicBezTo>
                      <a:pt x="137" y="0"/>
                      <a:pt x="133" y="4"/>
                      <a:pt x="133" y="10"/>
                    </a:cubicBezTo>
                    <a:cubicBezTo>
                      <a:pt x="133" y="19"/>
                      <a:pt x="133" y="19"/>
                      <a:pt x="133" y="19"/>
                    </a:cubicBezTo>
                    <a:cubicBezTo>
                      <a:pt x="107" y="22"/>
                      <a:pt x="83" y="34"/>
                      <a:pt x="64" y="51"/>
                    </a:cubicBezTo>
                    <a:cubicBezTo>
                      <a:pt x="42" y="70"/>
                      <a:pt x="26" y="94"/>
                      <a:pt x="16" y="121"/>
                    </a:cubicBezTo>
                    <a:cubicBezTo>
                      <a:pt x="3" y="156"/>
                      <a:pt x="0" y="195"/>
                      <a:pt x="6" y="231"/>
                    </a:cubicBezTo>
                    <a:cubicBezTo>
                      <a:pt x="24" y="204"/>
                      <a:pt x="72" y="184"/>
                      <a:pt x="130" y="182"/>
                    </a:cubicBezTo>
                    <a:cubicBezTo>
                      <a:pt x="130" y="568"/>
                      <a:pt x="130" y="568"/>
                      <a:pt x="130" y="568"/>
                    </a:cubicBezTo>
                    <a:cubicBezTo>
                      <a:pt x="130" y="627"/>
                      <a:pt x="178" y="674"/>
                      <a:pt x="236" y="674"/>
                    </a:cubicBezTo>
                    <a:cubicBezTo>
                      <a:pt x="294" y="674"/>
                      <a:pt x="341" y="627"/>
                      <a:pt x="341" y="568"/>
                    </a:cubicBezTo>
                    <a:cubicBezTo>
                      <a:pt x="312" y="568"/>
                      <a:pt x="312" y="568"/>
                      <a:pt x="312" y="568"/>
                    </a:cubicBezTo>
                    <a:cubicBezTo>
                      <a:pt x="312" y="611"/>
                      <a:pt x="278" y="645"/>
                      <a:pt x="236" y="645"/>
                    </a:cubicBezTo>
                    <a:close/>
                  </a:path>
                </a:pathLst>
              </a:custGeom>
              <a:solidFill>
                <a:srgbClr val="3B47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6" name="Freeform: Shape 42"/>
              <p:cNvSpPr>
                <a:spLocks/>
              </p:cNvSpPr>
              <p:nvPr/>
            </p:nvSpPr>
            <p:spPr bwMode="auto">
              <a:xfrm>
                <a:off x="2913063" y="3140076"/>
                <a:ext cx="279400" cy="150813"/>
              </a:xfrm>
              <a:custGeom>
                <a:avLst/>
                <a:gdLst>
                  <a:gd name="T0" fmla="*/ 348 w 419"/>
                  <a:gd name="T1" fmla="*/ 26 h 225"/>
                  <a:gd name="T2" fmla="*/ 419 w 419"/>
                  <a:gd name="T3" fmla="*/ 0 h 225"/>
                  <a:gd name="T4" fmla="*/ 0 w 419"/>
                  <a:gd name="T5" fmla="*/ 208 h 225"/>
                  <a:gd name="T6" fmla="*/ 2 w 419"/>
                  <a:gd name="T7" fmla="*/ 225 h 225"/>
                  <a:gd name="T8" fmla="*/ 144 w 419"/>
                  <a:gd name="T9" fmla="*/ 162 h 225"/>
                  <a:gd name="T10" fmla="*/ 270 w 419"/>
                  <a:gd name="T11" fmla="*/ 201 h 225"/>
                  <a:gd name="T12" fmla="*/ 270 w 419"/>
                  <a:gd name="T13" fmla="*/ 184 h 225"/>
                  <a:gd name="T14" fmla="*/ 292 w 419"/>
                  <a:gd name="T15" fmla="*/ 96 h 225"/>
                  <a:gd name="T16" fmla="*/ 348 w 419"/>
                  <a:gd name="T17" fmla="*/ 26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225">
                    <a:moveTo>
                      <a:pt x="348" y="26"/>
                    </a:moveTo>
                    <a:cubicBezTo>
                      <a:pt x="369" y="11"/>
                      <a:pt x="394" y="1"/>
                      <a:pt x="419" y="0"/>
                    </a:cubicBezTo>
                    <a:cubicBezTo>
                      <a:pt x="187" y="3"/>
                      <a:pt x="0" y="95"/>
                      <a:pt x="0" y="208"/>
                    </a:cubicBezTo>
                    <a:cubicBezTo>
                      <a:pt x="0" y="214"/>
                      <a:pt x="1" y="220"/>
                      <a:pt x="2" y="225"/>
                    </a:cubicBezTo>
                    <a:cubicBezTo>
                      <a:pt x="11" y="190"/>
                      <a:pt x="71" y="162"/>
                      <a:pt x="144" y="162"/>
                    </a:cubicBezTo>
                    <a:cubicBezTo>
                      <a:pt x="198" y="162"/>
                      <a:pt x="246" y="178"/>
                      <a:pt x="270" y="201"/>
                    </a:cubicBezTo>
                    <a:cubicBezTo>
                      <a:pt x="270" y="195"/>
                      <a:pt x="270" y="190"/>
                      <a:pt x="270" y="184"/>
                    </a:cubicBezTo>
                    <a:cubicBezTo>
                      <a:pt x="272" y="154"/>
                      <a:pt x="279" y="124"/>
                      <a:pt x="292" y="96"/>
                    </a:cubicBezTo>
                    <a:cubicBezTo>
                      <a:pt x="305" y="69"/>
                      <a:pt x="324" y="44"/>
                      <a:pt x="348" y="26"/>
                    </a:cubicBezTo>
                    <a:close/>
                  </a:path>
                </a:pathLst>
              </a:custGeom>
              <a:solidFill>
                <a:srgbClr val="3B47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7" name="Freeform: Shape 43"/>
              <p:cNvSpPr>
                <a:spLocks/>
              </p:cNvSpPr>
              <p:nvPr/>
            </p:nvSpPr>
            <p:spPr bwMode="auto">
              <a:xfrm>
                <a:off x="3208338" y="3140076"/>
                <a:ext cx="279400" cy="150813"/>
              </a:xfrm>
              <a:custGeom>
                <a:avLst/>
                <a:gdLst>
                  <a:gd name="T0" fmla="*/ 0 w 419"/>
                  <a:gd name="T1" fmla="*/ 0 h 225"/>
                  <a:gd name="T2" fmla="*/ 72 w 419"/>
                  <a:gd name="T3" fmla="*/ 27 h 225"/>
                  <a:gd name="T4" fmla="*/ 128 w 419"/>
                  <a:gd name="T5" fmla="*/ 98 h 225"/>
                  <a:gd name="T6" fmla="*/ 149 w 419"/>
                  <a:gd name="T7" fmla="*/ 188 h 225"/>
                  <a:gd name="T8" fmla="*/ 149 w 419"/>
                  <a:gd name="T9" fmla="*/ 201 h 225"/>
                  <a:gd name="T10" fmla="*/ 275 w 419"/>
                  <a:gd name="T11" fmla="*/ 162 h 225"/>
                  <a:gd name="T12" fmla="*/ 418 w 419"/>
                  <a:gd name="T13" fmla="*/ 225 h 225"/>
                  <a:gd name="T14" fmla="*/ 419 w 419"/>
                  <a:gd name="T15" fmla="*/ 208 h 225"/>
                  <a:gd name="T16" fmla="*/ 0 w 419"/>
                  <a:gd name="T17" fmla="*/ 0 h 2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225">
                    <a:moveTo>
                      <a:pt x="0" y="0"/>
                    </a:moveTo>
                    <a:cubicBezTo>
                      <a:pt x="26" y="1"/>
                      <a:pt x="51" y="11"/>
                      <a:pt x="72" y="27"/>
                    </a:cubicBezTo>
                    <a:cubicBezTo>
                      <a:pt x="97" y="45"/>
                      <a:pt x="115" y="71"/>
                      <a:pt x="128" y="98"/>
                    </a:cubicBezTo>
                    <a:cubicBezTo>
                      <a:pt x="141" y="126"/>
                      <a:pt x="148" y="157"/>
                      <a:pt x="149" y="188"/>
                    </a:cubicBezTo>
                    <a:cubicBezTo>
                      <a:pt x="149" y="192"/>
                      <a:pt x="149" y="196"/>
                      <a:pt x="149" y="201"/>
                    </a:cubicBezTo>
                    <a:cubicBezTo>
                      <a:pt x="173" y="178"/>
                      <a:pt x="221" y="162"/>
                      <a:pt x="275" y="162"/>
                    </a:cubicBezTo>
                    <a:cubicBezTo>
                      <a:pt x="348" y="162"/>
                      <a:pt x="408" y="190"/>
                      <a:pt x="418" y="225"/>
                    </a:cubicBezTo>
                    <a:cubicBezTo>
                      <a:pt x="419" y="220"/>
                      <a:pt x="419" y="214"/>
                      <a:pt x="419" y="208"/>
                    </a:cubicBezTo>
                    <a:cubicBezTo>
                      <a:pt x="419" y="95"/>
                      <a:pt x="232" y="3"/>
                      <a:pt x="0" y="0"/>
                    </a:cubicBezTo>
                    <a:close/>
                  </a:path>
                </a:pathLst>
              </a:custGeom>
              <a:solidFill>
                <a:srgbClr val="3B47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8" name="Freeform: Shape 44"/>
              <p:cNvSpPr>
                <a:spLocks/>
              </p:cNvSpPr>
              <p:nvPr/>
            </p:nvSpPr>
            <p:spPr bwMode="auto">
              <a:xfrm>
                <a:off x="2955925" y="3065463"/>
                <a:ext cx="88900" cy="88900"/>
              </a:xfrm>
              <a:custGeom>
                <a:avLst/>
                <a:gdLst>
                  <a:gd name="T0" fmla="*/ 56 w 56"/>
                  <a:gd name="T1" fmla="*/ 19 h 56"/>
                  <a:gd name="T2" fmla="*/ 18 w 56"/>
                  <a:gd name="T3" fmla="*/ 0 h 56"/>
                  <a:gd name="T4" fmla="*/ 0 w 56"/>
                  <a:gd name="T5" fmla="*/ 38 h 56"/>
                  <a:gd name="T6" fmla="*/ 37 w 56"/>
                  <a:gd name="T7" fmla="*/ 56 h 56"/>
                  <a:gd name="T8" fmla="*/ 56 w 56"/>
                  <a:gd name="T9" fmla="*/ 19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56">
                    <a:moveTo>
                      <a:pt x="56" y="19"/>
                    </a:moveTo>
                    <a:lnTo>
                      <a:pt x="18" y="0"/>
                    </a:lnTo>
                    <a:lnTo>
                      <a:pt x="0" y="38"/>
                    </a:lnTo>
                    <a:lnTo>
                      <a:pt x="37" y="56"/>
                    </a:lnTo>
                    <a:lnTo>
                      <a:pt x="56" y="19"/>
                    </a:lnTo>
                    <a:close/>
                  </a:path>
                </a:pathLst>
              </a:custGeom>
              <a:solidFill>
                <a:srgbClr val="3B47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9" name="Freeform: Shape 45"/>
              <p:cNvSpPr>
                <a:spLocks/>
              </p:cNvSpPr>
              <p:nvPr/>
            </p:nvSpPr>
            <p:spPr bwMode="auto">
              <a:xfrm>
                <a:off x="3155950" y="2968626"/>
                <a:ext cx="128588" cy="128588"/>
              </a:xfrm>
              <a:custGeom>
                <a:avLst/>
                <a:gdLst>
                  <a:gd name="T0" fmla="*/ 81 w 81"/>
                  <a:gd name="T1" fmla="*/ 65 h 81"/>
                  <a:gd name="T2" fmla="*/ 65 w 81"/>
                  <a:gd name="T3" fmla="*/ 0 h 81"/>
                  <a:gd name="T4" fmla="*/ 0 w 81"/>
                  <a:gd name="T5" fmla="*/ 15 h 81"/>
                  <a:gd name="T6" fmla="*/ 16 w 81"/>
                  <a:gd name="T7" fmla="*/ 81 h 81"/>
                  <a:gd name="T8" fmla="*/ 81 w 81"/>
                  <a:gd name="T9" fmla="*/ 65 h 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1" h="81">
                    <a:moveTo>
                      <a:pt x="81" y="65"/>
                    </a:moveTo>
                    <a:lnTo>
                      <a:pt x="65" y="0"/>
                    </a:lnTo>
                    <a:lnTo>
                      <a:pt x="0" y="15"/>
                    </a:lnTo>
                    <a:lnTo>
                      <a:pt x="16" y="81"/>
                    </a:lnTo>
                    <a:lnTo>
                      <a:pt x="81" y="65"/>
                    </a:lnTo>
                    <a:close/>
                  </a:path>
                </a:pathLst>
              </a:custGeom>
              <a:solidFill>
                <a:srgbClr val="3B47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0" name="Freeform: Shape 46"/>
              <p:cNvSpPr>
                <a:spLocks/>
              </p:cNvSpPr>
              <p:nvPr/>
            </p:nvSpPr>
            <p:spPr bwMode="auto">
              <a:xfrm>
                <a:off x="3362325" y="3098801"/>
                <a:ext cx="58738" cy="58738"/>
              </a:xfrm>
              <a:custGeom>
                <a:avLst/>
                <a:gdLst>
                  <a:gd name="T0" fmla="*/ 37 w 37"/>
                  <a:gd name="T1" fmla="*/ 11 h 37"/>
                  <a:gd name="T2" fmla="*/ 11 w 37"/>
                  <a:gd name="T3" fmla="*/ 0 h 37"/>
                  <a:gd name="T4" fmla="*/ 0 w 37"/>
                  <a:gd name="T5" fmla="*/ 26 h 37"/>
                  <a:gd name="T6" fmla="*/ 26 w 37"/>
                  <a:gd name="T7" fmla="*/ 37 h 37"/>
                  <a:gd name="T8" fmla="*/ 37 w 37"/>
                  <a:gd name="T9" fmla="*/ 11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" h="37">
                    <a:moveTo>
                      <a:pt x="37" y="11"/>
                    </a:moveTo>
                    <a:lnTo>
                      <a:pt x="11" y="0"/>
                    </a:lnTo>
                    <a:lnTo>
                      <a:pt x="0" y="26"/>
                    </a:lnTo>
                    <a:lnTo>
                      <a:pt x="26" y="37"/>
                    </a:lnTo>
                    <a:lnTo>
                      <a:pt x="37" y="11"/>
                    </a:lnTo>
                    <a:close/>
                  </a:path>
                </a:pathLst>
              </a:custGeom>
              <a:solidFill>
                <a:srgbClr val="DCE0B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22" name="Rectangle 51"/>
            <p:cNvSpPr/>
            <p:nvPr/>
          </p:nvSpPr>
          <p:spPr>
            <a:xfrm>
              <a:off x="5293945" y="1340663"/>
              <a:ext cx="2075417" cy="398200"/>
            </a:xfrm>
            <a:prstGeom prst="rect">
              <a:avLst/>
            </a:prstGeom>
          </p:spPr>
          <p:txBody>
            <a:bodyPr wrap="none">
              <a:norm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600" dirty="0">
                  <a:solidFill>
                    <a:schemeClr val="accent2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accent2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1076069" y="2956943"/>
            <a:ext cx="3216387" cy="1532020"/>
            <a:chOff x="1076069" y="2956943"/>
            <a:chExt cx="3216387" cy="1532020"/>
          </a:xfrm>
        </p:grpSpPr>
        <p:sp>
          <p:nvSpPr>
            <p:cNvPr id="11" name="Freeform: Shape 9"/>
            <p:cNvSpPr>
              <a:spLocks/>
            </p:cNvSpPr>
            <p:nvPr/>
          </p:nvSpPr>
          <p:spPr bwMode="auto">
            <a:xfrm>
              <a:off x="1268196" y="2956943"/>
              <a:ext cx="2495057" cy="772584"/>
            </a:xfrm>
            <a:custGeom>
              <a:avLst/>
              <a:gdLst>
                <a:gd name="T0" fmla="*/ 144 w 706"/>
                <a:gd name="T1" fmla="*/ 0 h 324"/>
                <a:gd name="T2" fmla="*/ 24 w 706"/>
                <a:gd name="T3" fmla="*/ 120 h 324"/>
                <a:gd name="T4" fmla="*/ 24 w 706"/>
                <a:gd name="T5" fmla="*/ 248 h 324"/>
                <a:gd name="T6" fmla="*/ 0 w 706"/>
                <a:gd name="T7" fmla="*/ 248 h 324"/>
                <a:gd name="T8" fmla="*/ 44 w 706"/>
                <a:gd name="T9" fmla="*/ 324 h 324"/>
                <a:gd name="T10" fmla="*/ 88 w 706"/>
                <a:gd name="T11" fmla="*/ 248 h 324"/>
                <a:gd name="T12" fmla="*/ 64 w 706"/>
                <a:gd name="T13" fmla="*/ 248 h 324"/>
                <a:gd name="T14" fmla="*/ 64 w 706"/>
                <a:gd name="T15" fmla="*/ 120 h 324"/>
                <a:gd name="T16" fmla="*/ 144 w 706"/>
                <a:gd name="T17" fmla="*/ 40 h 324"/>
                <a:gd name="T18" fmla="*/ 706 w 706"/>
                <a:gd name="T19" fmla="*/ 40 h 324"/>
                <a:gd name="T20" fmla="*/ 706 w 706"/>
                <a:gd name="T21" fmla="*/ 0 h 324"/>
                <a:gd name="T22" fmla="*/ 144 w 706"/>
                <a:gd name="T23" fmla="*/ 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06" h="324">
                  <a:moveTo>
                    <a:pt x="144" y="0"/>
                  </a:moveTo>
                  <a:cubicBezTo>
                    <a:pt x="78" y="0"/>
                    <a:pt x="24" y="54"/>
                    <a:pt x="24" y="120"/>
                  </a:cubicBezTo>
                  <a:cubicBezTo>
                    <a:pt x="24" y="248"/>
                    <a:pt x="24" y="248"/>
                    <a:pt x="24" y="248"/>
                  </a:cubicBezTo>
                  <a:cubicBezTo>
                    <a:pt x="0" y="248"/>
                    <a:pt x="0" y="248"/>
                    <a:pt x="0" y="248"/>
                  </a:cubicBezTo>
                  <a:cubicBezTo>
                    <a:pt x="44" y="324"/>
                    <a:pt x="44" y="324"/>
                    <a:pt x="44" y="324"/>
                  </a:cubicBezTo>
                  <a:cubicBezTo>
                    <a:pt x="88" y="248"/>
                    <a:pt x="88" y="248"/>
                    <a:pt x="88" y="248"/>
                  </a:cubicBezTo>
                  <a:cubicBezTo>
                    <a:pt x="64" y="248"/>
                    <a:pt x="64" y="248"/>
                    <a:pt x="64" y="248"/>
                  </a:cubicBezTo>
                  <a:cubicBezTo>
                    <a:pt x="64" y="120"/>
                    <a:pt x="64" y="120"/>
                    <a:pt x="64" y="120"/>
                  </a:cubicBezTo>
                  <a:cubicBezTo>
                    <a:pt x="64" y="76"/>
                    <a:pt x="100" y="40"/>
                    <a:pt x="144" y="40"/>
                  </a:cubicBezTo>
                  <a:cubicBezTo>
                    <a:pt x="706" y="40"/>
                    <a:pt x="706" y="40"/>
                    <a:pt x="706" y="40"/>
                  </a:cubicBezTo>
                  <a:cubicBezTo>
                    <a:pt x="706" y="0"/>
                    <a:pt x="706" y="0"/>
                    <a:pt x="706" y="0"/>
                  </a:cubicBezTo>
                  <a:lnTo>
                    <a:pt x="144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2" name="Freeform: Shape 10"/>
            <p:cNvSpPr>
              <a:spLocks/>
            </p:cNvSpPr>
            <p:nvPr/>
          </p:nvSpPr>
          <p:spPr bwMode="auto">
            <a:xfrm>
              <a:off x="1550652" y="3333920"/>
              <a:ext cx="2741804" cy="835048"/>
            </a:xfrm>
            <a:custGeom>
              <a:avLst/>
              <a:gdLst>
                <a:gd name="T0" fmla="*/ 776 w 776"/>
                <a:gd name="T1" fmla="*/ 76 h 350"/>
                <a:gd name="T2" fmla="*/ 732 w 776"/>
                <a:gd name="T3" fmla="*/ 0 h 350"/>
                <a:gd name="T4" fmla="*/ 688 w 776"/>
                <a:gd name="T5" fmla="*/ 76 h 350"/>
                <a:gd name="T6" fmla="*/ 712 w 776"/>
                <a:gd name="T7" fmla="*/ 76 h 350"/>
                <a:gd name="T8" fmla="*/ 712 w 776"/>
                <a:gd name="T9" fmla="*/ 230 h 350"/>
                <a:gd name="T10" fmla="*/ 632 w 776"/>
                <a:gd name="T11" fmla="*/ 310 h 350"/>
                <a:gd name="T12" fmla="*/ 0 w 776"/>
                <a:gd name="T13" fmla="*/ 310 h 350"/>
                <a:gd name="T14" fmla="*/ 0 w 776"/>
                <a:gd name="T15" fmla="*/ 350 h 350"/>
                <a:gd name="T16" fmla="*/ 632 w 776"/>
                <a:gd name="T17" fmla="*/ 350 h 350"/>
                <a:gd name="T18" fmla="*/ 752 w 776"/>
                <a:gd name="T19" fmla="*/ 230 h 350"/>
                <a:gd name="T20" fmla="*/ 752 w 776"/>
                <a:gd name="T21" fmla="*/ 76 h 350"/>
                <a:gd name="T22" fmla="*/ 776 w 776"/>
                <a:gd name="T23" fmla="*/ 76 h 3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6" h="350">
                  <a:moveTo>
                    <a:pt x="776" y="76"/>
                  </a:moveTo>
                  <a:cubicBezTo>
                    <a:pt x="732" y="0"/>
                    <a:pt x="732" y="0"/>
                    <a:pt x="732" y="0"/>
                  </a:cubicBezTo>
                  <a:cubicBezTo>
                    <a:pt x="688" y="76"/>
                    <a:pt x="688" y="76"/>
                    <a:pt x="688" y="76"/>
                  </a:cubicBezTo>
                  <a:cubicBezTo>
                    <a:pt x="712" y="76"/>
                    <a:pt x="712" y="76"/>
                    <a:pt x="712" y="76"/>
                  </a:cubicBezTo>
                  <a:cubicBezTo>
                    <a:pt x="712" y="230"/>
                    <a:pt x="712" y="230"/>
                    <a:pt x="712" y="230"/>
                  </a:cubicBezTo>
                  <a:cubicBezTo>
                    <a:pt x="712" y="274"/>
                    <a:pt x="676" y="310"/>
                    <a:pt x="632" y="310"/>
                  </a:cubicBezTo>
                  <a:cubicBezTo>
                    <a:pt x="0" y="310"/>
                    <a:pt x="0" y="310"/>
                    <a:pt x="0" y="310"/>
                  </a:cubicBezTo>
                  <a:cubicBezTo>
                    <a:pt x="0" y="350"/>
                    <a:pt x="0" y="350"/>
                    <a:pt x="0" y="350"/>
                  </a:cubicBezTo>
                  <a:cubicBezTo>
                    <a:pt x="632" y="350"/>
                    <a:pt x="632" y="350"/>
                    <a:pt x="632" y="350"/>
                  </a:cubicBezTo>
                  <a:cubicBezTo>
                    <a:pt x="698" y="350"/>
                    <a:pt x="752" y="296"/>
                    <a:pt x="752" y="230"/>
                  </a:cubicBezTo>
                  <a:cubicBezTo>
                    <a:pt x="752" y="76"/>
                    <a:pt x="752" y="76"/>
                    <a:pt x="752" y="76"/>
                  </a:cubicBezTo>
                  <a:lnTo>
                    <a:pt x="776" y="76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txBody>
            <a:bodyPr vert="horz" wrap="square" lIns="121920" tIns="216000" rIns="792000" bIns="60960" anchor="t" anchorCtr="0" compatLnSpc="1">
              <a:prstTxWarp prst="textNoShape">
                <a:avLst/>
              </a:prstTxWarp>
              <a:normAutofit fontScale="77500" lnSpcReduction="20000"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 </a:t>
              </a:r>
              <a:b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2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" name="Oval 27"/>
            <p:cNvSpPr>
              <a:spLocks/>
            </p:cNvSpPr>
            <p:nvPr/>
          </p:nvSpPr>
          <p:spPr bwMode="auto">
            <a:xfrm>
              <a:off x="1076069" y="3751446"/>
              <a:ext cx="734229" cy="737517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: Shape 28"/>
            <p:cNvSpPr>
              <a:spLocks/>
            </p:cNvSpPr>
            <p:nvPr/>
          </p:nvSpPr>
          <p:spPr bwMode="auto">
            <a:xfrm>
              <a:off x="1256110" y="3946036"/>
              <a:ext cx="374146" cy="374146"/>
            </a:xfrm>
            <a:custGeom>
              <a:avLst/>
              <a:gdLst>
                <a:gd name="T0" fmla="*/ 545 w 913"/>
                <a:gd name="T1" fmla="*/ 9 h 913"/>
                <a:gd name="T2" fmla="*/ 367 w 913"/>
                <a:gd name="T3" fmla="*/ 9 h 913"/>
                <a:gd name="T4" fmla="*/ 0 w 913"/>
                <a:gd name="T5" fmla="*/ 456 h 913"/>
                <a:gd name="T6" fmla="*/ 367 w 913"/>
                <a:gd name="T7" fmla="*/ 904 h 913"/>
                <a:gd name="T8" fmla="*/ 545 w 913"/>
                <a:gd name="T9" fmla="*/ 904 h 913"/>
                <a:gd name="T10" fmla="*/ 913 w 913"/>
                <a:gd name="T11" fmla="*/ 456 h 913"/>
                <a:gd name="T12" fmla="*/ 339 w 913"/>
                <a:gd name="T13" fmla="*/ 108 h 913"/>
                <a:gd name="T14" fmla="*/ 171 w 913"/>
                <a:gd name="T15" fmla="*/ 225 h 913"/>
                <a:gd name="T16" fmla="*/ 118 w 913"/>
                <a:gd name="T17" fmla="*/ 314 h 913"/>
                <a:gd name="T18" fmla="*/ 181 w 913"/>
                <a:gd name="T19" fmla="*/ 403 h 913"/>
                <a:gd name="T20" fmla="*/ 118 w 913"/>
                <a:gd name="T21" fmla="*/ 314 h 913"/>
                <a:gd name="T22" fmla="*/ 91 w 913"/>
                <a:gd name="T23" fmla="*/ 492 h 913"/>
                <a:gd name="T24" fmla="*/ 196 w 913"/>
                <a:gd name="T25" fmla="*/ 581 h 913"/>
                <a:gd name="T26" fmla="*/ 158 w 913"/>
                <a:gd name="T27" fmla="*/ 670 h 913"/>
                <a:gd name="T28" fmla="*/ 339 w 913"/>
                <a:gd name="T29" fmla="*/ 804 h 913"/>
                <a:gd name="T30" fmla="*/ 412 w 913"/>
                <a:gd name="T31" fmla="*/ 748 h 913"/>
                <a:gd name="T32" fmla="*/ 412 w 913"/>
                <a:gd name="T33" fmla="*/ 670 h 913"/>
                <a:gd name="T34" fmla="*/ 412 w 913"/>
                <a:gd name="T35" fmla="*/ 581 h 913"/>
                <a:gd name="T36" fmla="*/ 269 w 913"/>
                <a:gd name="T37" fmla="*/ 492 h 913"/>
                <a:gd name="T38" fmla="*/ 412 w 913"/>
                <a:gd name="T39" fmla="*/ 581 h 913"/>
                <a:gd name="T40" fmla="*/ 271 w 913"/>
                <a:gd name="T41" fmla="*/ 403 h 913"/>
                <a:gd name="T42" fmla="*/ 412 w 913"/>
                <a:gd name="T43" fmla="*/ 314 h 913"/>
                <a:gd name="T44" fmla="*/ 412 w 913"/>
                <a:gd name="T45" fmla="*/ 225 h 913"/>
                <a:gd name="T46" fmla="*/ 412 w 913"/>
                <a:gd name="T47" fmla="*/ 165 h 913"/>
                <a:gd name="T48" fmla="*/ 795 w 913"/>
                <a:gd name="T49" fmla="*/ 314 h 913"/>
                <a:gd name="T50" fmla="*/ 732 w 913"/>
                <a:gd name="T51" fmla="*/ 403 h 913"/>
                <a:gd name="T52" fmla="*/ 795 w 913"/>
                <a:gd name="T53" fmla="*/ 314 h 913"/>
                <a:gd name="T54" fmla="*/ 672 w 913"/>
                <a:gd name="T55" fmla="*/ 225 h 913"/>
                <a:gd name="T56" fmla="*/ 742 w 913"/>
                <a:gd name="T57" fmla="*/ 225 h 913"/>
                <a:gd name="T58" fmla="*/ 564 w 913"/>
                <a:gd name="T59" fmla="*/ 225 h 913"/>
                <a:gd name="T60" fmla="*/ 501 w 913"/>
                <a:gd name="T61" fmla="*/ 165 h 913"/>
                <a:gd name="T62" fmla="*/ 617 w 913"/>
                <a:gd name="T63" fmla="*/ 314 h 913"/>
                <a:gd name="T64" fmla="*/ 501 w 913"/>
                <a:gd name="T65" fmla="*/ 403 h 913"/>
                <a:gd name="T66" fmla="*/ 501 w 913"/>
                <a:gd name="T67" fmla="*/ 492 h 913"/>
                <a:gd name="T68" fmla="*/ 624 w 913"/>
                <a:gd name="T69" fmla="*/ 581 h 913"/>
                <a:gd name="T70" fmla="*/ 501 w 913"/>
                <a:gd name="T71" fmla="*/ 492 h 913"/>
                <a:gd name="T72" fmla="*/ 501 w 913"/>
                <a:gd name="T73" fmla="*/ 670 h 913"/>
                <a:gd name="T74" fmla="*/ 501 w 913"/>
                <a:gd name="T75" fmla="*/ 748 h 913"/>
                <a:gd name="T76" fmla="*/ 682 w 913"/>
                <a:gd name="T77" fmla="*/ 670 h 913"/>
                <a:gd name="T78" fmla="*/ 573 w 913"/>
                <a:gd name="T79" fmla="*/ 804 h 913"/>
                <a:gd name="T80" fmla="*/ 733 w 913"/>
                <a:gd name="T81" fmla="*/ 492 h 913"/>
                <a:gd name="T82" fmla="*/ 802 w 913"/>
                <a:gd name="T83" fmla="*/ 581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13" h="913">
                  <a:moveTo>
                    <a:pt x="751" y="108"/>
                  </a:moveTo>
                  <a:cubicBezTo>
                    <a:pt x="693" y="59"/>
                    <a:pt x="623" y="24"/>
                    <a:pt x="545" y="9"/>
                  </a:cubicBezTo>
                  <a:cubicBezTo>
                    <a:pt x="517" y="3"/>
                    <a:pt x="487" y="0"/>
                    <a:pt x="456" y="0"/>
                  </a:cubicBezTo>
                  <a:cubicBezTo>
                    <a:pt x="426" y="0"/>
                    <a:pt x="396" y="3"/>
                    <a:pt x="367" y="9"/>
                  </a:cubicBezTo>
                  <a:cubicBezTo>
                    <a:pt x="290" y="24"/>
                    <a:pt x="219" y="59"/>
                    <a:pt x="161" y="108"/>
                  </a:cubicBezTo>
                  <a:cubicBezTo>
                    <a:pt x="63" y="192"/>
                    <a:pt x="0" y="317"/>
                    <a:pt x="0" y="456"/>
                  </a:cubicBezTo>
                  <a:cubicBezTo>
                    <a:pt x="0" y="596"/>
                    <a:pt x="63" y="721"/>
                    <a:pt x="161" y="804"/>
                  </a:cubicBezTo>
                  <a:cubicBezTo>
                    <a:pt x="219" y="854"/>
                    <a:pt x="290" y="889"/>
                    <a:pt x="367" y="904"/>
                  </a:cubicBezTo>
                  <a:cubicBezTo>
                    <a:pt x="396" y="910"/>
                    <a:pt x="426" y="913"/>
                    <a:pt x="456" y="913"/>
                  </a:cubicBezTo>
                  <a:cubicBezTo>
                    <a:pt x="487" y="913"/>
                    <a:pt x="517" y="910"/>
                    <a:pt x="545" y="904"/>
                  </a:cubicBezTo>
                  <a:cubicBezTo>
                    <a:pt x="623" y="889"/>
                    <a:pt x="693" y="854"/>
                    <a:pt x="751" y="804"/>
                  </a:cubicBezTo>
                  <a:cubicBezTo>
                    <a:pt x="850" y="721"/>
                    <a:pt x="913" y="596"/>
                    <a:pt x="913" y="456"/>
                  </a:cubicBezTo>
                  <a:cubicBezTo>
                    <a:pt x="913" y="317"/>
                    <a:pt x="850" y="192"/>
                    <a:pt x="751" y="108"/>
                  </a:cubicBezTo>
                  <a:close/>
                  <a:moveTo>
                    <a:pt x="339" y="108"/>
                  </a:moveTo>
                  <a:cubicBezTo>
                    <a:pt x="301" y="141"/>
                    <a:pt x="267" y="181"/>
                    <a:pt x="241" y="225"/>
                  </a:cubicBezTo>
                  <a:cubicBezTo>
                    <a:pt x="171" y="225"/>
                    <a:pt x="171" y="225"/>
                    <a:pt x="171" y="225"/>
                  </a:cubicBezTo>
                  <a:cubicBezTo>
                    <a:pt x="215" y="172"/>
                    <a:pt x="273" y="131"/>
                    <a:pt x="339" y="108"/>
                  </a:cubicBezTo>
                  <a:close/>
                  <a:moveTo>
                    <a:pt x="118" y="314"/>
                  </a:moveTo>
                  <a:cubicBezTo>
                    <a:pt x="201" y="314"/>
                    <a:pt x="201" y="314"/>
                    <a:pt x="201" y="314"/>
                  </a:cubicBezTo>
                  <a:cubicBezTo>
                    <a:pt x="191" y="343"/>
                    <a:pt x="185" y="372"/>
                    <a:pt x="181" y="403"/>
                  </a:cubicBezTo>
                  <a:cubicBezTo>
                    <a:pt x="93" y="403"/>
                    <a:pt x="93" y="403"/>
                    <a:pt x="93" y="403"/>
                  </a:cubicBezTo>
                  <a:cubicBezTo>
                    <a:pt x="98" y="372"/>
                    <a:pt x="106" y="342"/>
                    <a:pt x="118" y="314"/>
                  </a:cubicBezTo>
                  <a:close/>
                  <a:moveTo>
                    <a:pt x="111" y="581"/>
                  </a:moveTo>
                  <a:cubicBezTo>
                    <a:pt x="101" y="553"/>
                    <a:pt x="94" y="523"/>
                    <a:pt x="91" y="492"/>
                  </a:cubicBezTo>
                  <a:cubicBezTo>
                    <a:pt x="180" y="492"/>
                    <a:pt x="180" y="492"/>
                    <a:pt x="180" y="492"/>
                  </a:cubicBezTo>
                  <a:cubicBezTo>
                    <a:pt x="182" y="523"/>
                    <a:pt x="188" y="553"/>
                    <a:pt x="196" y="581"/>
                  </a:cubicBezTo>
                  <a:lnTo>
                    <a:pt x="111" y="581"/>
                  </a:lnTo>
                  <a:close/>
                  <a:moveTo>
                    <a:pt x="158" y="670"/>
                  </a:moveTo>
                  <a:cubicBezTo>
                    <a:pt x="231" y="670"/>
                    <a:pt x="231" y="670"/>
                    <a:pt x="231" y="670"/>
                  </a:cubicBezTo>
                  <a:cubicBezTo>
                    <a:pt x="259" y="722"/>
                    <a:pt x="295" y="767"/>
                    <a:pt x="339" y="804"/>
                  </a:cubicBezTo>
                  <a:cubicBezTo>
                    <a:pt x="266" y="780"/>
                    <a:pt x="203" y="732"/>
                    <a:pt x="158" y="670"/>
                  </a:cubicBezTo>
                  <a:close/>
                  <a:moveTo>
                    <a:pt x="412" y="748"/>
                  </a:moveTo>
                  <a:cubicBezTo>
                    <a:pt x="383" y="726"/>
                    <a:pt x="357" y="700"/>
                    <a:pt x="336" y="670"/>
                  </a:cubicBezTo>
                  <a:cubicBezTo>
                    <a:pt x="412" y="670"/>
                    <a:pt x="412" y="670"/>
                    <a:pt x="412" y="670"/>
                  </a:cubicBezTo>
                  <a:lnTo>
                    <a:pt x="412" y="748"/>
                  </a:lnTo>
                  <a:close/>
                  <a:moveTo>
                    <a:pt x="412" y="581"/>
                  </a:moveTo>
                  <a:cubicBezTo>
                    <a:pt x="289" y="581"/>
                    <a:pt x="289" y="581"/>
                    <a:pt x="289" y="581"/>
                  </a:cubicBezTo>
                  <a:cubicBezTo>
                    <a:pt x="279" y="553"/>
                    <a:pt x="272" y="523"/>
                    <a:pt x="269" y="492"/>
                  </a:cubicBezTo>
                  <a:cubicBezTo>
                    <a:pt x="412" y="492"/>
                    <a:pt x="412" y="492"/>
                    <a:pt x="412" y="492"/>
                  </a:cubicBezTo>
                  <a:lnTo>
                    <a:pt x="412" y="581"/>
                  </a:lnTo>
                  <a:close/>
                  <a:moveTo>
                    <a:pt x="412" y="403"/>
                  </a:moveTo>
                  <a:cubicBezTo>
                    <a:pt x="271" y="403"/>
                    <a:pt x="271" y="403"/>
                    <a:pt x="271" y="403"/>
                  </a:cubicBezTo>
                  <a:cubicBezTo>
                    <a:pt x="276" y="372"/>
                    <a:pt x="284" y="342"/>
                    <a:pt x="296" y="314"/>
                  </a:cubicBezTo>
                  <a:cubicBezTo>
                    <a:pt x="412" y="314"/>
                    <a:pt x="412" y="314"/>
                    <a:pt x="412" y="314"/>
                  </a:cubicBezTo>
                  <a:lnTo>
                    <a:pt x="412" y="403"/>
                  </a:lnTo>
                  <a:close/>
                  <a:moveTo>
                    <a:pt x="412" y="225"/>
                  </a:moveTo>
                  <a:cubicBezTo>
                    <a:pt x="349" y="225"/>
                    <a:pt x="349" y="225"/>
                    <a:pt x="349" y="225"/>
                  </a:cubicBezTo>
                  <a:cubicBezTo>
                    <a:pt x="368" y="202"/>
                    <a:pt x="389" y="182"/>
                    <a:pt x="412" y="165"/>
                  </a:cubicBezTo>
                  <a:lnTo>
                    <a:pt x="412" y="225"/>
                  </a:lnTo>
                  <a:close/>
                  <a:moveTo>
                    <a:pt x="795" y="314"/>
                  </a:moveTo>
                  <a:cubicBezTo>
                    <a:pt x="807" y="342"/>
                    <a:pt x="815" y="372"/>
                    <a:pt x="820" y="403"/>
                  </a:cubicBezTo>
                  <a:cubicBezTo>
                    <a:pt x="732" y="403"/>
                    <a:pt x="732" y="403"/>
                    <a:pt x="732" y="403"/>
                  </a:cubicBezTo>
                  <a:cubicBezTo>
                    <a:pt x="728" y="372"/>
                    <a:pt x="721" y="343"/>
                    <a:pt x="712" y="314"/>
                  </a:cubicBezTo>
                  <a:lnTo>
                    <a:pt x="795" y="314"/>
                  </a:lnTo>
                  <a:close/>
                  <a:moveTo>
                    <a:pt x="742" y="225"/>
                  </a:moveTo>
                  <a:cubicBezTo>
                    <a:pt x="672" y="225"/>
                    <a:pt x="672" y="225"/>
                    <a:pt x="672" y="225"/>
                  </a:cubicBezTo>
                  <a:cubicBezTo>
                    <a:pt x="645" y="181"/>
                    <a:pt x="612" y="141"/>
                    <a:pt x="573" y="108"/>
                  </a:cubicBezTo>
                  <a:cubicBezTo>
                    <a:pt x="640" y="131"/>
                    <a:pt x="698" y="172"/>
                    <a:pt x="742" y="225"/>
                  </a:cubicBezTo>
                  <a:close/>
                  <a:moveTo>
                    <a:pt x="501" y="165"/>
                  </a:moveTo>
                  <a:cubicBezTo>
                    <a:pt x="524" y="182"/>
                    <a:pt x="545" y="202"/>
                    <a:pt x="564" y="225"/>
                  </a:cubicBezTo>
                  <a:cubicBezTo>
                    <a:pt x="501" y="225"/>
                    <a:pt x="501" y="225"/>
                    <a:pt x="501" y="225"/>
                  </a:cubicBezTo>
                  <a:lnTo>
                    <a:pt x="501" y="165"/>
                  </a:lnTo>
                  <a:close/>
                  <a:moveTo>
                    <a:pt x="501" y="314"/>
                  </a:moveTo>
                  <a:cubicBezTo>
                    <a:pt x="617" y="314"/>
                    <a:pt x="617" y="314"/>
                    <a:pt x="617" y="314"/>
                  </a:cubicBezTo>
                  <a:cubicBezTo>
                    <a:pt x="629" y="342"/>
                    <a:pt x="637" y="372"/>
                    <a:pt x="642" y="403"/>
                  </a:cubicBezTo>
                  <a:cubicBezTo>
                    <a:pt x="501" y="403"/>
                    <a:pt x="501" y="403"/>
                    <a:pt x="501" y="403"/>
                  </a:cubicBezTo>
                  <a:lnTo>
                    <a:pt x="501" y="314"/>
                  </a:lnTo>
                  <a:close/>
                  <a:moveTo>
                    <a:pt x="501" y="492"/>
                  </a:moveTo>
                  <a:cubicBezTo>
                    <a:pt x="644" y="492"/>
                    <a:pt x="644" y="492"/>
                    <a:pt x="644" y="492"/>
                  </a:cubicBezTo>
                  <a:cubicBezTo>
                    <a:pt x="641" y="523"/>
                    <a:pt x="634" y="553"/>
                    <a:pt x="624" y="581"/>
                  </a:cubicBezTo>
                  <a:cubicBezTo>
                    <a:pt x="501" y="581"/>
                    <a:pt x="501" y="581"/>
                    <a:pt x="501" y="581"/>
                  </a:cubicBezTo>
                  <a:lnTo>
                    <a:pt x="501" y="492"/>
                  </a:lnTo>
                  <a:close/>
                  <a:moveTo>
                    <a:pt x="501" y="748"/>
                  </a:moveTo>
                  <a:cubicBezTo>
                    <a:pt x="501" y="670"/>
                    <a:pt x="501" y="670"/>
                    <a:pt x="501" y="670"/>
                  </a:cubicBezTo>
                  <a:cubicBezTo>
                    <a:pt x="577" y="670"/>
                    <a:pt x="577" y="670"/>
                    <a:pt x="577" y="670"/>
                  </a:cubicBezTo>
                  <a:cubicBezTo>
                    <a:pt x="555" y="700"/>
                    <a:pt x="530" y="726"/>
                    <a:pt x="501" y="748"/>
                  </a:cubicBezTo>
                  <a:close/>
                  <a:moveTo>
                    <a:pt x="573" y="804"/>
                  </a:moveTo>
                  <a:cubicBezTo>
                    <a:pt x="617" y="767"/>
                    <a:pt x="654" y="722"/>
                    <a:pt x="682" y="670"/>
                  </a:cubicBezTo>
                  <a:cubicBezTo>
                    <a:pt x="755" y="670"/>
                    <a:pt x="755" y="670"/>
                    <a:pt x="755" y="670"/>
                  </a:cubicBezTo>
                  <a:cubicBezTo>
                    <a:pt x="710" y="732"/>
                    <a:pt x="647" y="780"/>
                    <a:pt x="573" y="804"/>
                  </a:cubicBezTo>
                  <a:close/>
                  <a:moveTo>
                    <a:pt x="717" y="581"/>
                  </a:moveTo>
                  <a:cubicBezTo>
                    <a:pt x="725" y="553"/>
                    <a:pt x="731" y="523"/>
                    <a:pt x="733" y="492"/>
                  </a:cubicBezTo>
                  <a:cubicBezTo>
                    <a:pt x="822" y="492"/>
                    <a:pt x="822" y="492"/>
                    <a:pt x="822" y="492"/>
                  </a:cubicBezTo>
                  <a:cubicBezTo>
                    <a:pt x="819" y="523"/>
                    <a:pt x="812" y="553"/>
                    <a:pt x="802" y="581"/>
                  </a:cubicBezTo>
                  <a:lnTo>
                    <a:pt x="717" y="581"/>
                  </a:lnTo>
                  <a:close/>
                </a:path>
              </a:pathLst>
            </a:custGeom>
            <a:solidFill>
              <a:srgbClr val="D386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3" name="Rectangle 52"/>
            <p:cNvSpPr/>
            <p:nvPr/>
          </p:nvSpPr>
          <p:spPr>
            <a:xfrm>
              <a:off x="1728537" y="3026679"/>
              <a:ext cx="2075417" cy="398200"/>
            </a:xfrm>
            <a:prstGeom prst="rect">
              <a:avLst/>
            </a:prstGeom>
          </p:spPr>
          <p:txBody>
            <a:bodyPr wrap="none">
              <a:norm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600" dirty="0">
                  <a:solidFill>
                    <a:schemeClr val="accent3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accent3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4829777" y="2952560"/>
            <a:ext cx="3243497" cy="1532019"/>
            <a:chOff x="4829777" y="2952560"/>
            <a:chExt cx="3243497" cy="1532019"/>
          </a:xfrm>
        </p:grpSpPr>
        <p:sp>
          <p:nvSpPr>
            <p:cNvPr id="9" name="Freeform: Shape 7"/>
            <p:cNvSpPr>
              <a:spLocks/>
            </p:cNvSpPr>
            <p:nvPr/>
          </p:nvSpPr>
          <p:spPr bwMode="auto">
            <a:xfrm>
              <a:off x="5358984" y="2952560"/>
              <a:ext cx="2495057" cy="772584"/>
            </a:xfrm>
            <a:custGeom>
              <a:avLst/>
              <a:gdLst>
                <a:gd name="T0" fmla="*/ 682 w 706"/>
                <a:gd name="T1" fmla="*/ 248 h 324"/>
                <a:gd name="T2" fmla="*/ 682 w 706"/>
                <a:gd name="T3" fmla="*/ 120 h 324"/>
                <a:gd name="T4" fmla="*/ 562 w 706"/>
                <a:gd name="T5" fmla="*/ 0 h 324"/>
                <a:gd name="T6" fmla="*/ 0 w 706"/>
                <a:gd name="T7" fmla="*/ 0 h 324"/>
                <a:gd name="T8" fmla="*/ 0 w 706"/>
                <a:gd name="T9" fmla="*/ 40 h 324"/>
                <a:gd name="T10" fmla="*/ 562 w 706"/>
                <a:gd name="T11" fmla="*/ 40 h 324"/>
                <a:gd name="T12" fmla="*/ 642 w 706"/>
                <a:gd name="T13" fmla="*/ 120 h 324"/>
                <a:gd name="T14" fmla="*/ 642 w 706"/>
                <a:gd name="T15" fmla="*/ 248 h 324"/>
                <a:gd name="T16" fmla="*/ 618 w 706"/>
                <a:gd name="T17" fmla="*/ 248 h 324"/>
                <a:gd name="T18" fmla="*/ 662 w 706"/>
                <a:gd name="T19" fmla="*/ 324 h 324"/>
                <a:gd name="T20" fmla="*/ 706 w 706"/>
                <a:gd name="T21" fmla="*/ 248 h 324"/>
                <a:gd name="T22" fmla="*/ 682 w 706"/>
                <a:gd name="T23" fmla="*/ 248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06" h="324">
                  <a:moveTo>
                    <a:pt x="682" y="248"/>
                  </a:moveTo>
                  <a:cubicBezTo>
                    <a:pt x="682" y="120"/>
                    <a:pt x="682" y="120"/>
                    <a:pt x="682" y="120"/>
                  </a:cubicBezTo>
                  <a:cubicBezTo>
                    <a:pt x="682" y="54"/>
                    <a:pt x="628" y="0"/>
                    <a:pt x="56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562" y="40"/>
                    <a:pt x="562" y="40"/>
                    <a:pt x="562" y="40"/>
                  </a:cubicBezTo>
                  <a:cubicBezTo>
                    <a:pt x="606" y="40"/>
                    <a:pt x="642" y="76"/>
                    <a:pt x="642" y="120"/>
                  </a:cubicBezTo>
                  <a:cubicBezTo>
                    <a:pt x="642" y="248"/>
                    <a:pt x="642" y="248"/>
                    <a:pt x="642" y="248"/>
                  </a:cubicBezTo>
                  <a:cubicBezTo>
                    <a:pt x="618" y="248"/>
                    <a:pt x="618" y="248"/>
                    <a:pt x="618" y="248"/>
                  </a:cubicBezTo>
                  <a:cubicBezTo>
                    <a:pt x="662" y="324"/>
                    <a:pt x="662" y="324"/>
                    <a:pt x="662" y="324"/>
                  </a:cubicBezTo>
                  <a:cubicBezTo>
                    <a:pt x="706" y="248"/>
                    <a:pt x="706" y="248"/>
                    <a:pt x="706" y="248"/>
                  </a:cubicBezTo>
                  <a:lnTo>
                    <a:pt x="682" y="248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0" name="Freeform: Shape 8"/>
            <p:cNvSpPr>
              <a:spLocks/>
            </p:cNvSpPr>
            <p:nvPr/>
          </p:nvSpPr>
          <p:spPr bwMode="auto">
            <a:xfrm>
              <a:off x="4829777" y="3329539"/>
              <a:ext cx="2741804" cy="832857"/>
            </a:xfrm>
            <a:custGeom>
              <a:avLst/>
              <a:gdLst>
                <a:gd name="T0" fmla="*/ 144 w 776"/>
                <a:gd name="T1" fmla="*/ 309 h 349"/>
                <a:gd name="T2" fmla="*/ 64 w 776"/>
                <a:gd name="T3" fmla="*/ 229 h 349"/>
                <a:gd name="T4" fmla="*/ 64 w 776"/>
                <a:gd name="T5" fmla="*/ 76 h 349"/>
                <a:gd name="T6" fmla="*/ 88 w 776"/>
                <a:gd name="T7" fmla="*/ 76 h 349"/>
                <a:gd name="T8" fmla="*/ 44 w 776"/>
                <a:gd name="T9" fmla="*/ 0 h 349"/>
                <a:gd name="T10" fmla="*/ 0 w 776"/>
                <a:gd name="T11" fmla="*/ 76 h 349"/>
                <a:gd name="T12" fmla="*/ 24 w 776"/>
                <a:gd name="T13" fmla="*/ 76 h 349"/>
                <a:gd name="T14" fmla="*/ 24 w 776"/>
                <a:gd name="T15" fmla="*/ 229 h 349"/>
                <a:gd name="T16" fmla="*/ 144 w 776"/>
                <a:gd name="T17" fmla="*/ 349 h 349"/>
                <a:gd name="T18" fmla="*/ 776 w 776"/>
                <a:gd name="T19" fmla="*/ 349 h 349"/>
                <a:gd name="T20" fmla="*/ 776 w 776"/>
                <a:gd name="T21" fmla="*/ 309 h 349"/>
                <a:gd name="T22" fmla="*/ 144 w 776"/>
                <a:gd name="T23" fmla="*/ 309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6" h="349">
                  <a:moveTo>
                    <a:pt x="144" y="309"/>
                  </a:moveTo>
                  <a:cubicBezTo>
                    <a:pt x="100" y="309"/>
                    <a:pt x="64" y="273"/>
                    <a:pt x="64" y="229"/>
                  </a:cubicBezTo>
                  <a:cubicBezTo>
                    <a:pt x="64" y="76"/>
                    <a:pt x="64" y="76"/>
                    <a:pt x="64" y="76"/>
                  </a:cubicBezTo>
                  <a:cubicBezTo>
                    <a:pt x="88" y="76"/>
                    <a:pt x="88" y="76"/>
                    <a:pt x="88" y="76"/>
                  </a:cubicBezTo>
                  <a:cubicBezTo>
                    <a:pt x="44" y="0"/>
                    <a:pt x="44" y="0"/>
                    <a:pt x="44" y="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24" y="76"/>
                    <a:pt x="24" y="76"/>
                    <a:pt x="24" y="76"/>
                  </a:cubicBezTo>
                  <a:cubicBezTo>
                    <a:pt x="24" y="229"/>
                    <a:pt x="24" y="229"/>
                    <a:pt x="24" y="229"/>
                  </a:cubicBezTo>
                  <a:cubicBezTo>
                    <a:pt x="24" y="296"/>
                    <a:pt x="78" y="349"/>
                    <a:pt x="144" y="349"/>
                  </a:cubicBezTo>
                  <a:cubicBezTo>
                    <a:pt x="776" y="349"/>
                    <a:pt x="776" y="349"/>
                    <a:pt x="776" y="349"/>
                  </a:cubicBezTo>
                  <a:cubicBezTo>
                    <a:pt x="776" y="309"/>
                    <a:pt x="776" y="309"/>
                    <a:pt x="776" y="309"/>
                  </a:cubicBezTo>
                  <a:lnTo>
                    <a:pt x="144" y="309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p:spPr>
          <p:txBody>
            <a:bodyPr vert="horz" wrap="square" lIns="828000" tIns="216000" rIns="121920" bIns="60960" anchor="t" anchorCtr="0" compatLnSpc="1">
              <a:prstTxWarp prst="textNoShape">
                <a:avLst/>
              </a:prstTxWarp>
              <a:normAutofit fontScale="77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 </a:t>
              </a:r>
              <a:b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2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Oval 30"/>
            <p:cNvSpPr>
              <a:spLocks/>
            </p:cNvSpPr>
            <p:nvPr/>
          </p:nvSpPr>
          <p:spPr bwMode="auto">
            <a:xfrm>
              <a:off x="7339045" y="3747062"/>
              <a:ext cx="734229" cy="737517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8" name="Group 31"/>
            <p:cNvGrpSpPr/>
            <p:nvPr/>
          </p:nvGrpSpPr>
          <p:grpSpPr>
            <a:xfrm>
              <a:off x="7510289" y="3897874"/>
              <a:ext cx="418998" cy="435892"/>
              <a:chOff x="6559550" y="4365626"/>
              <a:chExt cx="590551" cy="614363"/>
            </a:xfrm>
          </p:grpSpPr>
          <p:sp>
            <p:nvSpPr>
              <p:cNvPr id="31" name="Freeform: Shape 32"/>
              <p:cNvSpPr>
                <a:spLocks/>
              </p:cNvSpPr>
              <p:nvPr/>
            </p:nvSpPr>
            <p:spPr bwMode="auto">
              <a:xfrm>
                <a:off x="6648450" y="4365626"/>
                <a:ext cx="280988" cy="125413"/>
              </a:xfrm>
              <a:custGeom>
                <a:avLst/>
                <a:gdLst>
                  <a:gd name="T0" fmla="*/ 67 w 422"/>
                  <a:gd name="T1" fmla="*/ 137 h 187"/>
                  <a:gd name="T2" fmla="*/ 79 w 422"/>
                  <a:gd name="T3" fmla="*/ 153 h 187"/>
                  <a:gd name="T4" fmla="*/ 81 w 422"/>
                  <a:gd name="T5" fmla="*/ 158 h 187"/>
                  <a:gd name="T6" fmla="*/ 84 w 422"/>
                  <a:gd name="T7" fmla="*/ 162 h 187"/>
                  <a:gd name="T8" fmla="*/ 88 w 422"/>
                  <a:gd name="T9" fmla="*/ 167 h 187"/>
                  <a:gd name="T10" fmla="*/ 114 w 422"/>
                  <a:gd name="T11" fmla="*/ 175 h 187"/>
                  <a:gd name="T12" fmla="*/ 120 w 422"/>
                  <a:gd name="T13" fmla="*/ 174 h 187"/>
                  <a:gd name="T14" fmla="*/ 134 w 422"/>
                  <a:gd name="T15" fmla="*/ 168 h 187"/>
                  <a:gd name="T16" fmla="*/ 139 w 422"/>
                  <a:gd name="T17" fmla="*/ 166 h 187"/>
                  <a:gd name="T18" fmla="*/ 169 w 422"/>
                  <a:gd name="T19" fmla="*/ 157 h 187"/>
                  <a:gd name="T20" fmla="*/ 175 w 422"/>
                  <a:gd name="T21" fmla="*/ 156 h 187"/>
                  <a:gd name="T22" fmla="*/ 233 w 422"/>
                  <a:gd name="T23" fmla="*/ 156 h 187"/>
                  <a:gd name="T24" fmla="*/ 239 w 422"/>
                  <a:gd name="T25" fmla="*/ 157 h 187"/>
                  <a:gd name="T26" fmla="*/ 251 w 422"/>
                  <a:gd name="T27" fmla="*/ 158 h 187"/>
                  <a:gd name="T28" fmla="*/ 295 w 422"/>
                  <a:gd name="T29" fmla="*/ 168 h 187"/>
                  <a:gd name="T30" fmla="*/ 307 w 422"/>
                  <a:gd name="T31" fmla="*/ 172 h 187"/>
                  <a:gd name="T32" fmla="*/ 312 w 422"/>
                  <a:gd name="T33" fmla="*/ 173 h 187"/>
                  <a:gd name="T34" fmla="*/ 352 w 422"/>
                  <a:gd name="T35" fmla="*/ 142 h 187"/>
                  <a:gd name="T36" fmla="*/ 354 w 422"/>
                  <a:gd name="T37" fmla="*/ 136 h 187"/>
                  <a:gd name="T38" fmla="*/ 422 w 422"/>
                  <a:gd name="T39" fmla="*/ 61 h 187"/>
                  <a:gd name="T40" fmla="*/ 422 w 422"/>
                  <a:gd name="T41" fmla="*/ 61 h 187"/>
                  <a:gd name="T42" fmla="*/ 422 w 422"/>
                  <a:gd name="T43" fmla="*/ 57 h 187"/>
                  <a:gd name="T44" fmla="*/ 419 w 422"/>
                  <a:gd name="T45" fmla="*/ 50 h 187"/>
                  <a:gd name="T46" fmla="*/ 416 w 422"/>
                  <a:gd name="T47" fmla="*/ 47 h 187"/>
                  <a:gd name="T48" fmla="*/ 340 w 422"/>
                  <a:gd name="T49" fmla="*/ 53 h 187"/>
                  <a:gd name="T50" fmla="*/ 335 w 422"/>
                  <a:gd name="T51" fmla="*/ 56 h 187"/>
                  <a:gd name="T52" fmla="*/ 300 w 422"/>
                  <a:gd name="T53" fmla="*/ 73 h 187"/>
                  <a:gd name="T54" fmla="*/ 294 w 422"/>
                  <a:gd name="T55" fmla="*/ 75 h 187"/>
                  <a:gd name="T56" fmla="*/ 259 w 422"/>
                  <a:gd name="T57" fmla="*/ 71 h 187"/>
                  <a:gd name="T58" fmla="*/ 253 w 422"/>
                  <a:gd name="T59" fmla="*/ 64 h 187"/>
                  <a:gd name="T60" fmla="*/ 219 w 422"/>
                  <a:gd name="T61" fmla="*/ 8 h 187"/>
                  <a:gd name="T62" fmla="*/ 169 w 422"/>
                  <a:gd name="T63" fmla="*/ 62 h 187"/>
                  <a:gd name="T64" fmla="*/ 157 w 422"/>
                  <a:gd name="T65" fmla="*/ 72 h 187"/>
                  <a:gd name="T66" fmla="*/ 147 w 422"/>
                  <a:gd name="T67" fmla="*/ 73 h 187"/>
                  <a:gd name="T68" fmla="*/ 135 w 422"/>
                  <a:gd name="T69" fmla="*/ 70 h 187"/>
                  <a:gd name="T70" fmla="*/ 122 w 422"/>
                  <a:gd name="T71" fmla="*/ 64 h 187"/>
                  <a:gd name="T72" fmla="*/ 29 w 422"/>
                  <a:gd name="T73" fmla="*/ 46 h 187"/>
                  <a:gd name="T74" fmla="*/ 62 w 422"/>
                  <a:gd name="T75" fmla="*/ 129 h 187"/>
                  <a:gd name="T76" fmla="*/ 67 w 422"/>
                  <a:gd name="T77" fmla="*/ 137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</a:cxnLst>
                <a:rect l="0" t="0" r="r" b="b"/>
                <a:pathLst>
                  <a:path w="422" h="187">
                    <a:moveTo>
                      <a:pt x="67" y="137"/>
                    </a:moveTo>
                    <a:cubicBezTo>
                      <a:pt x="71" y="142"/>
                      <a:pt x="74" y="147"/>
                      <a:pt x="79" y="153"/>
                    </a:cubicBezTo>
                    <a:cubicBezTo>
                      <a:pt x="79" y="155"/>
                      <a:pt x="80" y="156"/>
                      <a:pt x="81" y="158"/>
                    </a:cubicBezTo>
                    <a:cubicBezTo>
                      <a:pt x="82" y="159"/>
                      <a:pt x="83" y="161"/>
                      <a:pt x="84" y="162"/>
                    </a:cubicBezTo>
                    <a:cubicBezTo>
                      <a:pt x="85" y="164"/>
                      <a:pt x="87" y="165"/>
                      <a:pt x="88" y="167"/>
                    </a:cubicBezTo>
                    <a:cubicBezTo>
                      <a:pt x="95" y="173"/>
                      <a:pt x="103" y="177"/>
                      <a:pt x="114" y="175"/>
                    </a:cubicBezTo>
                    <a:cubicBezTo>
                      <a:pt x="116" y="175"/>
                      <a:pt x="118" y="174"/>
                      <a:pt x="120" y="174"/>
                    </a:cubicBezTo>
                    <a:cubicBezTo>
                      <a:pt x="125" y="172"/>
                      <a:pt x="129" y="170"/>
                      <a:pt x="134" y="168"/>
                    </a:cubicBezTo>
                    <a:cubicBezTo>
                      <a:pt x="136" y="168"/>
                      <a:pt x="137" y="167"/>
                      <a:pt x="139" y="166"/>
                    </a:cubicBezTo>
                    <a:cubicBezTo>
                      <a:pt x="150" y="163"/>
                      <a:pt x="159" y="160"/>
                      <a:pt x="169" y="157"/>
                    </a:cubicBezTo>
                    <a:cubicBezTo>
                      <a:pt x="171" y="157"/>
                      <a:pt x="173" y="156"/>
                      <a:pt x="175" y="156"/>
                    </a:cubicBezTo>
                    <a:cubicBezTo>
                      <a:pt x="199" y="155"/>
                      <a:pt x="213" y="155"/>
                      <a:pt x="233" y="156"/>
                    </a:cubicBezTo>
                    <a:cubicBezTo>
                      <a:pt x="235" y="156"/>
                      <a:pt x="237" y="156"/>
                      <a:pt x="239" y="157"/>
                    </a:cubicBezTo>
                    <a:cubicBezTo>
                      <a:pt x="243" y="157"/>
                      <a:pt x="247" y="158"/>
                      <a:pt x="251" y="158"/>
                    </a:cubicBezTo>
                    <a:cubicBezTo>
                      <a:pt x="267" y="160"/>
                      <a:pt x="282" y="165"/>
                      <a:pt x="295" y="168"/>
                    </a:cubicBezTo>
                    <a:cubicBezTo>
                      <a:pt x="299" y="169"/>
                      <a:pt x="303" y="171"/>
                      <a:pt x="307" y="172"/>
                    </a:cubicBezTo>
                    <a:cubicBezTo>
                      <a:pt x="309" y="172"/>
                      <a:pt x="310" y="173"/>
                      <a:pt x="312" y="173"/>
                    </a:cubicBezTo>
                    <a:cubicBezTo>
                      <a:pt x="339" y="187"/>
                      <a:pt x="346" y="167"/>
                      <a:pt x="352" y="142"/>
                    </a:cubicBezTo>
                    <a:cubicBezTo>
                      <a:pt x="353" y="140"/>
                      <a:pt x="353" y="138"/>
                      <a:pt x="354" y="136"/>
                    </a:cubicBezTo>
                    <a:cubicBezTo>
                      <a:pt x="365" y="107"/>
                      <a:pt x="397" y="86"/>
                      <a:pt x="422" y="61"/>
                    </a:cubicBezTo>
                    <a:cubicBezTo>
                      <a:pt x="422" y="61"/>
                      <a:pt x="422" y="61"/>
                      <a:pt x="422" y="61"/>
                    </a:cubicBezTo>
                    <a:cubicBezTo>
                      <a:pt x="422" y="59"/>
                      <a:pt x="422" y="58"/>
                      <a:pt x="422" y="57"/>
                    </a:cubicBezTo>
                    <a:cubicBezTo>
                      <a:pt x="421" y="54"/>
                      <a:pt x="420" y="51"/>
                      <a:pt x="419" y="50"/>
                    </a:cubicBezTo>
                    <a:cubicBezTo>
                      <a:pt x="418" y="49"/>
                      <a:pt x="417" y="48"/>
                      <a:pt x="416" y="47"/>
                    </a:cubicBezTo>
                    <a:cubicBezTo>
                      <a:pt x="389" y="32"/>
                      <a:pt x="365" y="43"/>
                      <a:pt x="340" y="53"/>
                    </a:cubicBezTo>
                    <a:cubicBezTo>
                      <a:pt x="338" y="54"/>
                      <a:pt x="337" y="55"/>
                      <a:pt x="335" y="56"/>
                    </a:cubicBezTo>
                    <a:cubicBezTo>
                      <a:pt x="323" y="63"/>
                      <a:pt x="312" y="69"/>
                      <a:pt x="300" y="73"/>
                    </a:cubicBezTo>
                    <a:cubicBezTo>
                      <a:pt x="298" y="74"/>
                      <a:pt x="296" y="75"/>
                      <a:pt x="294" y="75"/>
                    </a:cubicBezTo>
                    <a:cubicBezTo>
                      <a:pt x="278" y="79"/>
                      <a:pt x="266" y="78"/>
                      <a:pt x="259" y="71"/>
                    </a:cubicBezTo>
                    <a:cubicBezTo>
                      <a:pt x="257" y="69"/>
                      <a:pt x="255" y="67"/>
                      <a:pt x="253" y="64"/>
                    </a:cubicBezTo>
                    <a:cubicBezTo>
                      <a:pt x="239" y="49"/>
                      <a:pt x="241" y="18"/>
                      <a:pt x="219" y="8"/>
                    </a:cubicBezTo>
                    <a:cubicBezTo>
                      <a:pt x="184" y="0"/>
                      <a:pt x="184" y="44"/>
                      <a:pt x="169" y="62"/>
                    </a:cubicBezTo>
                    <a:cubicBezTo>
                      <a:pt x="166" y="66"/>
                      <a:pt x="162" y="70"/>
                      <a:pt x="157" y="72"/>
                    </a:cubicBezTo>
                    <a:cubicBezTo>
                      <a:pt x="154" y="73"/>
                      <a:pt x="151" y="73"/>
                      <a:pt x="147" y="73"/>
                    </a:cubicBezTo>
                    <a:cubicBezTo>
                      <a:pt x="143" y="72"/>
                      <a:pt x="139" y="71"/>
                      <a:pt x="135" y="70"/>
                    </a:cubicBezTo>
                    <a:cubicBezTo>
                      <a:pt x="131" y="68"/>
                      <a:pt x="126" y="66"/>
                      <a:pt x="122" y="64"/>
                    </a:cubicBezTo>
                    <a:cubicBezTo>
                      <a:pt x="91" y="50"/>
                      <a:pt x="59" y="23"/>
                      <a:pt x="29" y="46"/>
                    </a:cubicBezTo>
                    <a:cubicBezTo>
                      <a:pt x="0" y="75"/>
                      <a:pt x="51" y="100"/>
                      <a:pt x="62" y="129"/>
                    </a:cubicBezTo>
                    <a:cubicBezTo>
                      <a:pt x="64" y="131"/>
                      <a:pt x="65" y="134"/>
                      <a:pt x="67" y="137"/>
                    </a:cubicBezTo>
                    <a:close/>
                  </a:path>
                </a:pathLst>
              </a:custGeom>
              <a:solidFill>
                <a:srgbClr val="3B47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2" name="Freeform: Shape 33"/>
              <p:cNvSpPr>
                <a:spLocks/>
              </p:cNvSpPr>
              <p:nvPr/>
            </p:nvSpPr>
            <p:spPr bwMode="auto">
              <a:xfrm>
                <a:off x="6916738" y="4552951"/>
                <a:ext cx="200025" cy="238125"/>
              </a:xfrm>
              <a:custGeom>
                <a:avLst/>
                <a:gdLst>
                  <a:gd name="T0" fmla="*/ 22 w 298"/>
                  <a:gd name="T1" fmla="*/ 356 h 356"/>
                  <a:gd name="T2" fmla="*/ 91 w 298"/>
                  <a:gd name="T3" fmla="*/ 310 h 356"/>
                  <a:gd name="T4" fmla="*/ 280 w 298"/>
                  <a:gd name="T5" fmla="*/ 46 h 356"/>
                  <a:gd name="T6" fmla="*/ 276 w 298"/>
                  <a:gd name="T7" fmla="*/ 0 h 356"/>
                  <a:gd name="T8" fmla="*/ 206 w 298"/>
                  <a:gd name="T9" fmla="*/ 46 h 356"/>
                  <a:gd name="T10" fmla="*/ 18 w 298"/>
                  <a:gd name="T11" fmla="*/ 310 h 356"/>
                  <a:gd name="T12" fmla="*/ 22 w 298"/>
                  <a:gd name="T13" fmla="*/ 356 h 3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98" h="356">
                    <a:moveTo>
                      <a:pt x="22" y="356"/>
                    </a:moveTo>
                    <a:cubicBezTo>
                      <a:pt x="42" y="356"/>
                      <a:pt x="73" y="335"/>
                      <a:pt x="91" y="310"/>
                    </a:cubicBezTo>
                    <a:cubicBezTo>
                      <a:pt x="280" y="46"/>
                      <a:pt x="280" y="46"/>
                      <a:pt x="280" y="46"/>
                    </a:cubicBezTo>
                    <a:cubicBezTo>
                      <a:pt x="298" y="20"/>
                      <a:pt x="296" y="0"/>
                      <a:pt x="276" y="0"/>
                    </a:cubicBezTo>
                    <a:cubicBezTo>
                      <a:pt x="256" y="0"/>
                      <a:pt x="224" y="20"/>
                      <a:pt x="206" y="46"/>
                    </a:cubicBezTo>
                    <a:cubicBezTo>
                      <a:pt x="18" y="310"/>
                      <a:pt x="18" y="310"/>
                      <a:pt x="18" y="310"/>
                    </a:cubicBezTo>
                    <a:cubicBezTo>
                      <a:pt x="0" y="335"/>
                      <a:pt x="1" y="356"/>
                      <a:pt x="22" y="356"/>
                    </a:cubicBezTo>
                    <a:close/>
                  </a:path>
                </a:pathLst>
              </a:custGeom>
              <a:solidFill>
                <a:srgbClr val="3B47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3" name="Freeform: Shape 34"/>
              <p:cNvSpPr>
                <a:spLocks/>
              </p:cNvSpPr>
              <p:nvPr/>
            </p:nvSpPr>
            <p:spPr bwMode="auto">
              <a:xfrm>
                <a:off x="6883400" y="4546601"/>
                <a:ext cx="119063" cy="111125"/>
              </a:xfrm>
              <a:custGeom>
                <a:avLst/>
                <a:gdLst>
                  <a:gd name="T0" fmla="*/ 26 w 178"/>
                  <a:gd name="T1" fmla="*/ 21 h 167"/>
                  <a:gd name="T2" fmla="*/ 7 w 178"/>
                  <a:gd name="T3" fmla="*/ 47 h 167"/>
                  <a:gd name="T4" fmla="*/ 0 w 178"/>
                  <a:gd name="T5" fmla="*/ 83 h 167"/>
                  <a:gd name="T6" fmla="*/ 7 w 178"/>
                  <a:gd name="T7" fmla="*/ 120 h 167"/>
                  <a:gd name="T8" fmla="*/ 26 w 178"/>
                  <a:gd name="T9" fmla="*/ 146 h 167"/>
                  <a:gd name="T10" fmla="*/ 54 w 178"/>
                  <a:gd name="T11" fmla="*/ 162 h 167"/>
                  <a:gd name="T12" fmla="*/ 89 w 178"/>
                  <a:gd name="T13" fmla="*/ 167 h 167"/>
                  <a:gd name="T14" fmla="*/ 125 w 178"/>
                  <a:gd name="T15" fmla="*/ 162 h 167"/>
                  <a:gd name="T16" fmla="*/ 153 w 178"/>
                  <a:gd name="T17" fmla="*/ 146 h 167"/>
                  <a:gd name="T18" fmla="*/ 171 w 178"/>
                  <a:gd name="T19" fmla="*/ 120 h 167"/>
                  <a:gd name="T20" fmla="*/ 178 w 178"/>
                  <a:gd name="T21" fmla="*/ 83 h 167"/>
                  <a:gd name="T22" fmla="*/ 171 w 178"/>
                  <a:gd name="T23" fmla="*/ 47 h 167"/>
                  <a:gd name="T24" fmla="*/ 153 w 178"/>
                  <a:gd name="T25" fmla="*/ 21 h 167"/>
                  <a:gd name="T26" fmla="*/ 125 w 178"/>
                  <a:gd name="T27" fmla="*/ 5 h 167"/>
                  <a:gd name="T28" fmla="*/ 89 w 178"/>
                  <a:gd name="T29" fmla="*/ 0 h 167"/>
                  <a:gd name="T30" fmla="*/ 54 w 178"/>
                  <a:gd name="T31" fmla="*/ 5 h 167"/>
                  <a:gd name="T32" fmla="*/ 26 w 178"/>
                  <a:gd name="T33" fmla="*/ 21 h 167"/>
                  <a:gd name="T34" fmla="*/ 66 w 178"/>
                  <a:gd name="T35" fmla="*/ 40 h 167"/>
                  <a:gd name="T36" fmla="*/ 89 w 178"/>
                  <a:gd name="T37" fmla="*/ 27 h 167"/>
                  <a:gd name="T38" fmla="*/ 112 w 178"/>
                  <a:gd name="T39" fmla="*/ 40 h 167"/>
                  <a:gd name="T40" fmla="*/ 122 w 178"/>
                  <a:gd name="T41" fmla="*/ 83 h 167"/>
                  <a:gd name="T42" fmla="*/ 112 w 178"/>
                  <a:gd name="T43" fmla="*/ 127 h 167"/>
                  <a:gd name="T44" fmla="*/ 89 w 178"/>
                  <a:gd name="T45" fmla="*/ 139 h 167"/>
                  <a:gd name="T46" fmla="*/ 66 w 178"/>
                  <a:gd name="T47" fmla="*/ 127 h 167"/>
                  <a:gd name="T48" fmla="*/ 56 w 178"/>
                  <a:gd name="T49" fmla="*/ 83 h 167"/>
                  <a:gd name="T50" fmla="*/ 66 w 178"/>
                  <a:gd name="T51" fmla="*/ 40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8" h="167">
                    <a:moveTo>
                      <a:pt x="26" y="21"/>
                    </a:moveTo>
                    <a:cubicBezTo>
                      <a:pt x="18" y="28"/>
                      <a:pt x="12" y="36"/>
                      <a:pt x="7" y="47"/>
                    </a:cubicBezTo>
                    <a:cubicBezTo>
                      <a:pt x="3" y="57"/>
                      <a:pt x="0" y="70"/>
                      <a:pt x="0" y="83"/>
                    </a:cubicBezTo>
                    <a:cubicBezTo>
                      <a:pt x="0" y="97"/>
                      <a:pt x="3" y="110"/>
                      <a:pt x="7" y="120"/>
                    </a:cubicBezTo>
                    <a:cubicBezTo>
                      <a:pt x="12" y="131"/>
                      <a:pt x="18" y="139"/>
                      <a:pt x="26" y="146"/>
                    </a:cubicBezTo>
                    <a:cubicBezTo>
                      <a:pt x="33" y="153"/>
                      <a:pt x="43" y="158"/>
                      <a:pt x="54" y="162"/>
                    </a:cubicBezTo>
                    <a:cubicBezTo>
                      <a:pt x="64" y="166"/>
                      <a:pt x="76" y="167"/>
                      <a:pt x="89" y="167"/>
                    </a:cubicBezTo>
                    <a:cubicBezTo>
                      <a:pt x="102" y="167"/>
                      <a:pt x="114" y="166"/>
                      <a:pt x="125" y="162"/>
                    </a:cubicBezTo>
                    <a:cubicBezTo>
                      <a:pt x="136" y="158"/>
                      <a:pt x="145" y="153"/>
                      <a:pt x="153" y="146"/>
                    </a:cubicBezTo>
                    <a:cubicBezTo>
                      <a:pt x="161" y="139"/>
                      <a:pt x="167" y="131"/>
                      <a:pt x="171" y="120"/>
                    </a:cubicBezTo>
                    <a:cubicBezTo>
                      <a:pt x="176" y="110"/>
                      <a:pt x="178" y="97"/>
                      <a:pt x="178" y="83"/>
                    </a:cubicBezTo>
                    <a:cubicBezTo>
                      <a:pt x="178" y="70"/>
                      <a:pt x="176" y="57"/>
                      <a:pt x="171" y="47"/>
                    </a:cubicBezTo>
                    <a:cubicBezTo>
                      <a:pt x="167" y="36"/>
                      <a:pt x="161" y="28"/>
                      <a:pt x="153" y="21"/>
                    </a:cubicBezTo>
                    <a:cubicBezTo>
                      <a:pt x="145" y="14"/>
                      <a:pt x="136" y="8"/>
                      <a:pt x="125" y="5"/>
                    </a:cubicBezTo>
                    <a:cubicBezTo>
                      <a:pt x="114" y="1"/>
                      <a:pt x="102" y="0"/>
                      <a:pt x="89" y="0"/>
                    </a:cubicBezTo>
                    <a:cubicBezTo>
                      <a:pt x="76" y="0"/>
                      <a:pt x="64" y="1"/>
                      <a:pt x="54" y="5"/>
                    </a:cubicBezTo>
                    <a:cubicBezTo>
                      <a:pt x="43" y="8"/>
                      <a:pt x="33" y="14"/>
                      <a:pt x="26" y="21"/>
                    </a:cubicBezTo>
                    <a:close/>
                    <a:moveTo>
                      <a:pt x="66" y="40"/>
                    </a:moveTo>
                    <a:cubicBezTo>
                      <a:pt x="73" y="32"/>
                      <a:pt x="80" y="27"/>
                      <a:pt x="89" y="27"/>
                    </a:cubicBezTo>
                    <a:cubicBezTo>
                      <a:pt x="98" y="27"/>
                      <a:pt x="106" y="32"/>
                      <a:pt x="112" y="40"/>
                    </a:cubicBezTo>
                    <a:cubicBezTo>
                      <a:pt x="119" y="49"/>
                      <a:pt x="122" y="63"/>
                      <a:pt x="122" y="83"/>
                    </a:cubicBezTo>
                    <a:cubicBezTo>
                      <a:pt x="122" y="104"/>
                      <a:pt x="119" y="118"/>
                      <a:pt x="112" y="127"/>
                    </a:cubicBezTo>
                    <a:cubicBezTo>
                      <a:pt x="106" y="135"/>
                      <a:pt x="98" y="139"/>
                      <a:pt x="89" y="139"/>
                    </a:cubicBezTo>
                    <a:cubicBezTo>
                      <a:pt x="80" y="139"/>
                      <a:pt x="73" y="135"/>
                      <a:pt x="66" y="127"/>
                    </a:cubicBezTo>
                    <a:cubicBezTo>
                      <a:pt x="59" y="118"/>
                      <a:pt x="56" y="104"/>
                      <a:pt x="56" y="83"/>
                    </a:cubicBezTo>
                    <a:cubicBezTo>
                      <a:pt x="56" y="63"/>
                      <a:pt x="59" y="49"/>
                      <a:pt x="66" y="40"/>
                    </a:cubicBezTo>
                    <a:close/>
                  </a:path>
                </a:pathLst>
              </a:custGeom>
              <a:solidFill>
                <a:srgbClr val="3B47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4" name="Freeform: Shape 35"/>
              <p:cNvSpPr>
                <a:spLocks/>
              </p:cNvSpPr>
              <p:nvPr/>
            </p:nvSpPr>
            <p:spPr bwMode="auto">
              <a:xfrm>
                <a:off x="7031038" y="4684713"/>
                <a:ext cx="119063" cy="112713"/>
              </a:xfrm>
              <a:custGeom>
                <a:avLst/>
                <a:gdLst>
                  <a:gd name="T0" fmla="*/ 172 w 178"/>
                  <a:gd name="T1" fmla="*/ 47 h 168"/>
                  <a:gd name="T2" fmla="*/ 153 w 178"/>
                  <a:gd name="T3" fmla="*/ 21 h 168"/>
                  <a:gd name="T4" fmla="*/ 125 w 178"/>
                  <a:gd name="T5" fmla="*/ 5 h 168"/>
                  <a:gd name="T6" fmla="*/ 89 w 178"/>
                  <a:gd name="T7" fmla="*/ 0 h 168"/>
                  <a:gd name="T8" fmla="*/ 54 w 178"/>
                  <a:gd name="T9" fmla="*/ 5 h 168"/>
                  <a:gd name="T10" fmla="*/ 26 w 178"/>
                  <a:gd name="T11" fmla="*/ 21 h 168"/>
                  <a:gd name="T12" fmla="*/ 7 w 178"/>
                  <a:gd name="T13" fmla="*/ 47 h 168"/>
                  <a:gd name="T14" fmla="*/ 0 w 178"/>
                  <a:gd name="T15" fmla="*/ 84 h 168"/>
                  <a:gd name="T16" fmla="*/ 7 w 178"/>
                  <a:gd name="T17" fmla="*/ 121 h 168"/>
                  <a:gd name="T18" fmla="*/ 26 w 178"/>
                  <a:gd name="T19" fmla="*/ 147 h 168"/>
                  <a:gd name="T20" fmla="*/ 54 w 178"/>
                  <a:gd name="T21" fmla="*/ 163 h 168"/>
                  <a:gd name="T22" fmla="*/ 89 w 178"/>
                  <a:gd name="T23" fmla="*/ 168 h 168"/>
                  <a:gd name="T24" fmla="*/ 125 w 178"/>
                  <a:gd name="T25" fmla="*/ 163 h 168"/>
                  <a:gd name="T26" fmla="*/ 153 w 178"/>
                  <a:gd name="T27" fmla="*/ 147 h 168"/>
                  <a:gd name="T28" fmla="*/ 172 w 178"/>
                  <a:gd name="T29" fmla="*/ 121 h 168"/>
                  <a:gd name="T30" fmla="*/ 178 w 178"/>
                  <a:gd name="T31" fmla="*/ 84 h 168"/>
                  <a:gd name="T32" fmla="*/ 172 w 178"/>
                  <a:gd name="T33" fmla="*/ 47 h 168"/>
                  <a:gd name="T34" fmla="*/ 113 w 178"/>
                  <a:gd name="T35" fmla="*/ 127 h 168"/>
                  <a:gd name="T36" fmla="*/ 89 w 178"/>
                  <a:gd name="T37" fmla="*/ 140 h 168"/>
                  <a:gd name="T38" fmla="*/ 66 w 178"/>
                  <a:gd name="T39" fmla="*/ 127 h 168"/>
                  <a:gd name="T40" fmla="*/ 56 w 178"/>
                  <a:gd name="T41" fmla="*/ 84 h 168"/>
                  <a:gd name="T42" fmla="*/ 66 w 178"/>
                  <a:gd name="T43" fmla="*/ 41 h 168"/>
                  <a:gd name="T44" fmla="*/ 89 w 178"/>
                  <a:gd name="T45" fmla="*/ 28 h 168"/>
                  <a:gd name="T46" fmla="*/ 113 w 178"/>
                  <a:gd name="T47" fmla="*/ 41 h 168"/>
                  <a:gd name="T48" fmla="*/ 123 w 178"/>
                  <a:gd name="T49" fmla="*/ 84 h 168"/>
                  <a:gd name="T50" fmla="*/ 113 w 178"/>
                  <a:gd name="T51" fmla="*/ 127 h 1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78" h="168">
                    <a:moveTo>
                      <a:pt x="172" y="47"/>
                    </a:moveTo>
                    <a:cubicBezTo>
                      <a:pt x="167" y="37"/>
                      <a:pt x="161" y="28"/>
                      <a:pt x="153" y="21"/>
                    </a:cubicBezTo>
                    <a:cubicBezTo>
                      <a:pt x="145" y="14"/>
                      <a:pt x="136" y="9"/>
                      <a:pt x="125" y="5"/>
                    </a:cubicBezTo>
                    <a:cubicBezTo>
                      <a:pt x="114" y="2"/>
                      <a:pt x="102" y="0"/>
                      <a:pt x="89" y="0"/>
                    </a:cubicBezTo>
                    <a:cubicBezTo>
                      <a:pt x="77" y="0"/>
                      <a:pt x="65" y="2"/>
                      <a:pt x="54" y="5"/>
                    </a:cubicBezTo>
                    <a:cubicBezTo>
                      <a:pt x="43" y="9"/>
                      <a:pt x="34" y="14"/>
                      <a:pt x="26" y="21"/>
                    </a:cubicBezTo>
                    <a:cubicBezTo>
                      <a:pt x="18" y="28"/>
                      <a:pt x="12" y="37"/>
                      <a:pt x="7" y="47"/>
                    </a:cubicBezTo>
                    <a:cubicBezTo>
                      <a:pt x="3" y="58"/>
                      <a:pt x="0" y="70"/>
                      <a:pt x="0" y="84"/>
                    </a:cubicBezTo>
                    <a:cubicBezTo>
                      <a:pt x="0" y="98"/>
                      <a:pt x="3" y="110"/>
                      <a:pt x="7" y="121"/>
                    </a:cubicBezTo>
                    <a:cubicBezTo>
                      <a:pt x="12" y="131"/>
                      <a:pt x="18" y="140"/>
                      <a:pt x="26" y="147"/>
                    </a:cubicBezTo>
                    <a:cubicBezTo>
                      <a:pt x="34" y="154"/>
                      <a:pt x="43" y="159"/>
                      <a:pt x="54" y="163"/>
                    </a:cubicBezTo>
                    <a:cubicBezTo>
                      <a:pt x="65" y="166"/>
                      <a:pt x="77" y="168"/>
                      <a:pt x="89" y="168"/>
                    </a:cubicBezTo>
                    <a:cubicBezTo>
                      <a:pt x="102" y="168"/>
                      <a:pt x="114" y="166"/>
                      <a:pt x="125" y="163"/>
                    </a:cubicBezTo>
                    <a:cubicBezTo>
                      <a:pt x="136" y="159"/>
                      <a:pt x="145" y="154"/>
                      <a:pt x="153" y="147"/>
                    </a:cubicBezTo>
                    <a:cubicBezTo>
                      <a:pt x="161" y="140"/>
                      <a:pt x="167" y="131"/>
                      <a:pt x="172" y="121"/>
                    </a:cubicBezTo>
                    <a:cubicBezTo>
                      <a:pt x="176" y="110"/>
                      <a:pt x="178" y="98"/>
                      <a:pt x="178" y="84"/>
                    </a:cubicBezTo>
                    <a:cubicBezTo>
                      <a:pt x="178" y="70"/>
                      <a:pt x="176" y="58"/>
                      <a:pt x="172" y="47"/>
                    </a:cubicBezTo>
                    <a:close/>
                    <a:moveTo>
                      <a:pt x="113" y="127"/>
                    </a:moveTo>
                    <a:cubicBezTo>
                      <a:pt x="106" y="136"/>
                      <a:pt x="98" y="140"/>
                      <a:pt x="89" y="140"/>
                    </a:cubicBezTo>
                    <a:cubicBezTo>
                      <a:pt x="81" y="140"/>
                      <a:pt x="73" y="136"/>
                      <a:pt x="66" y="127"/>
                    </a:cubicBezTo>
                    <a:cubicBezTo>
                      <a:pt x="60" y="119"/>
                      <a:pt x="56" y="104"/>
                      <a:pt x="56" y="84"/>
                    </a:cubicBezTo>
                    <a:cubicBezTo>
                      <a:pt x="56" y="64"/>
                      <a:pt x="60" y="49"/>
                      <a:pt x="66" y="41"/>
                    </a:cubicBezTo>
                    <a:cubicBezTo>
                      <a:pt x="73" y="32"/>
                      <a:pt x="81" y="28"/>
                      <a:pt x="89" y="28"/>
                    </a:cubicBezTo>
                    <a:cubicBezTo>
                      <a:pt x="98" y="28"/>
                      <a:pt x="106" y="32"/>
                      <a:pt x="113" y="41"/>
                    </a:cubicBezTo>
                    <a:cubicBezTo>
                      <a:pt x="119" y="49"/>
                      <a:pt x="123" y="64"/>
                      <a:pt x="123" y="84"/>
                    </a:cubicBezTo>
                    <a:cubicBezTo>
                      <a:pt x="123" y="104"/>
                      <a:pt x="119" y="119"/>
                      <a:pt x="113" y="127"/>
                    </a:cubicBezTo>
                    <a:close/>
                  </a:path>
                </a:pathLst>
              </a:custGeom>
              <a:solidFill>
                <a:srgbClr val="3B47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5" name="Freeform: Shape 36"/>
              <p:cNvSpPr>
                <a:spLocks/>
              </p:cNvSpPr>
              <p:nvPr/>
            </p:nvSpPr>
            <p:spPr bwMode="auto">
              <a:xfrm>
                <a:off x="6559550" y="4492626"/>
                <a:ext cx="455613" cy="487363"/>
              </a:xfrm>
              <a:custGeom>
                <a:avLst/>
                <a:gdLst>
                  <a:gd name="T0" fmla="*/ 670 w 681"/>
                  <a:gd name="T1" fmla="*/ 409 h 729"/>
                  <a:gd name="T2" fmla="*/ 659 w 681"/>
                  <a:gd name="T3" fmla="*/ 423 h 729"/>
                  <a:gd name="T4" fmla="*/ 612 w 681"/>
                  <a:gd name="T5" fmla="*/ 467 h 729"/>
                  <a:gd name="T6" fmla="*/ 594 w 681"/>
                  <a:gd name="T7" fmla="*/ 515 h 729"/>
                  <a:gd name="T8" fmla="*/ 386 w 681"/>
                  <a:gd name="T9" fmla="*/ 666 h 729"/>
                  <a:gd name="T10" fmla="*/ 346 w 681"/>
                  <a:gd name="T11" fmla="*/ 668 h 729"/>
                  <a:gd name="T12" fmla="*/ 90 w 681"/>
                  <a:gd name="T13" fmla="*/ 497 h 729"/>
                  <a:gd name="T14" fmla="*/ 82 w 681"/>
                  <a:gd name="T15" fmla="*/ 474 h 729"/>
                  <a:gd name="T16" fmla="*/ 72 w 681"/>
                  <a:gd name="T17" fmla="*/ 431 h 729"/>
                  <a:gd name="T18" fmla="*/ 116 w 681"/>
                  <a:gd name="T19" fmla="*/ 238 h 729"/>
                  <a:gd name="T20" fmla="*/ 207 w 681"/>
                  <a:gd name="T21" fmla="*/ 153 h 729"/>
                  <a:gd name="T22" fmla="*/ 214 w 681"/>
                  <a:gd name="T23" fmla="*/ 148 h 729"/>
                  <a:gd name="T24" fmla="*/ 220 w 681"/>
                  <a:gd name="T25" fmla="*/ 142 h 729"/>
                  <a:gd name="T26" fmla="*/ 221 w 681"/>
                  <a:gd name="T27" fmla="*/ 141 h 729"/>
                  <a:gd name="T28" fmla="*/ 226 w 681"/>
                  <a:gd name="T29" fmla="*/ 136 h 729"/>
                  <a:gd name="T30" fmla="*/ 229 w 681"/>
                  <a:gd name="T31" fmla="*/ 131 h 729"/>
                  <a:gd name="T32" fmla="*/ 249 w 681"/>
                  <a:gd name="T33" fmla="*/ 107 h 729"/>
                  <a:gd name="T34" fmla="*/ 260 w 681"/>
                  <a:gd name="T35" fmla="*/ 96 h 729"/>
                  <a:gd name="T36" fmla="*/ 260 w 681"/>
                  <a:gd name="T37" fmla="*/ 96 h 729"/>
                  <a:gd name="T38" fmla="*/ 261 w 681"/>
                  <a:gd name="T39" fmla="*/ 95 h 729"/>
                  <a:gd name="T40" fmla="*/ 346 w 681"/>
                  <a:gd name="T41" fmla="*/ 61 h 729"/>
                  <a:gd name="T42" fmla="*/ 382 w 681"/>
                  <a:gd name="T43" fmla="*/ 67 h 729"/>
                  <a:gd name="T44" fmla="*/ 385 w 681"/>
                  <a:gd name="T45" fmla="*/ 67 h 729"/>
                  <a:gd name="T46" fmla="*/ 388 w 681"/>
                  <a:gd name="T47" fmla="*/ 68 h 729"/>
                  <a:gd name="T48" fmla="*/ 402 w 681"/>
                  <a:gd name="T49" fmla="*/ 72 h 729"/>
                  <a:gd name="T50" fmla="*/ 453 w 681"/>
                  <a:gd name="T51" fmla="*/ 113 h 729"/>
                  <a:gd name="T52" fmla="*/ 454 w 681"/>
                  <a:gd name="T53" fmla="*/ 111 h 729"/>
                  <a:gd name="T54" fmla="*/ 483 w 681"/>
                  <a:gd name="T55" fmla="*/ 71 h 729"/>
                  <a:gd name="T56" fmla="*/ 492 w 681"/>
                  <a:gd name="T57" fmla="*/ 64 h 729"/>
                  <a:gd name="T58" fmla="*/ 423 w 681"/>
                  <a:gd name="T59" fmla="*/ 16 h 729"/>
                  <a:gd name="T60" fmla="*/ 402 w 681"/>
                  <a:gd name="T61" fmla="*/ 9 h 729"/>
                  <a:gd name="T62" fmla="*/ 346 w 681"/>
                  <a:gd name="T63" fmla="*/ 0 h 729"/>
                  <a:gd name="T64" fmla="*/ 220 w 681"/>
                  <a:gd name="T65" fmla="*/ 50 h 729"/>
                  <a:gd name="T66" fmla="*/ 205 w 681"/>
                  <a:gd name="T67" fmla="*/ 65 h 729"/>
                  <a:gd name="T68" fmla="*/ 178 w 681"/>
                  <a:gd name="T69" fmla="*/ 98 h 729"/>
                  <a:gd name="T70" fmla="*/ 176 w 681"/>
                  <a:gd name="T71" fmla="*/ 100 h 729"/>
                  <a:gd name="T72" fmla="*/ 66 w 681"/>
                  <a:gd name="T73" fmla="*/ 204 h 729"/>
                  <a:gd name="T74" fmla="*/ 13 w 681"/>
                  <a:gd name="T75" fmla="*/ 440 h 729"/>
                  <a:gd name="T76" fmla="*/ 24 w 681"/>
                  <a:gd name="T77" fmla="*/ 492 h 729"/>
                  <a:gd name="T78" fmla="*/ 31 w 681"/>
                  <a:gd name="T79" fmla="*/ 511 h 729"/>
                  <a:gd name="T80" fmla="*/ 346 w 681"/>
                  <a:gd name="T81" fmla="*/ 729 h 729"/>
                  <a:gd name="T82" fmla="*/ 395 w 681"/>
                  <a:gd name="T83" fmla="*/ 725 h 729"/>
                  <a:gd name="T84" fmla="*/ 652 w 681"/>
                  <a:gd name="T85" fmla="*/ 535 h 729"/>
                  <a:gd name="T86" fmla="*/ 681 w 681"/>
                  <a:gd name="T87" fmla="*/ 435 h 729"/>
                  <a:gd name="T88" fmla="*/ 675 w 681"/>
                  <a:gd name="T89" fmla="*/ 425 h 729"/>
                  <a:gd name="T90" fmla="*/ 670 w 681"/>
                  <a:gd name="T91" fmla="*/ 409 h 7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681" h="729">
                    <a:moveTo>
                      <a:pt x="670" y="409"/>
                    </a:moveTo>
                    <a:cubicBezTo>
                      <a:pt x="659" y="423"/>
                      <a:pt x="659" y="423"/>
                      <a:pt x="659" y="423"/>
                    </a:cubicBezTo>
                    <a:cubicBezTo>
                      <a:pt x="648" y="439"/>
                      <a:pt x="631" y="455"/>
                      <a:pt x="612" y="467"/>
                    </a:cubicBezTo>
                    <a:cubicBezTo>
                      <a:pt x="608" y="484"/>
                      <a:pt x="602" y="500"/>
                      <a:pt x="594" y="515"/>
                    </a:cubicBezTo>
                    <a:cubicBezTo>
                      <a:pt x="555" y="593"/>
                      <a:pt x="479" y="652"/>
                      <a:pt x="386" y="666"/>
                    </a:cubicBezTo>
                    <a:cubicBezTo>
                      <a:pt x="373" y="668"/>
                      <a:pt x="359" y="668"/>
                      <a:pt x="346" y="668"/>
                    </a:cubicBezTo>
                    <a:cubicBezTo>
                      <a:pt x="234" y="668"/>
                      <a:pt x="133" y="599"/>
                      <a:pt x="90" y="497"/>
                    </a:cubicBezTo>
                    <a:cubicBezTo>
                      <a:pt x="87" y="489"/>
                      <a:pt x="85" y="482"/>
                      <a:pt x="82" y="474"/>
                    </a:cubicBezTo>
                    <a:cubicBezTo>
                      <a:pt x="78" y="460"/>
                      <a:pt x="75" y="446"/>
                      <a:pt x="72" y="431"/>
                    </a:cubicBezTo>
                    <a:cubicBezTo>
                      <a:pt x="63" y="364"/>
                      <a:pt x="78" y="295"/>
                      <a:pt x="116" y="238"/>
                    </a:cubicBezTo>
                    <a:cubicBezTo>
                      <a:pt x="140" y="203"/>
                      <a:pt x="171" y="174"/>
                      <a:pt x="207" y="153"/>
                    </a:cubicBezTo>
                    <a:cubicBezTo>
                      <a:pt x="214" y="148"/>
                      <a:pt x="214" y="148"/>
                      <a:pt x="214" y="148"/>
                    </a:cubicBezTo>
                    <a:cubicBezTo>
                      <a:pt x="220" y="142"/>
                      <a:pt x="220" y="142"/>
                      <a:pt x="220" y="142"/>
                    </a:cubicBezTo>
                    <a:cubicBezTo>
                      <a:pt x="221" y="141"/>
                      <a:pt x="221" y="141"/>
                      <a:pt x="221" y="141"/>
                    </a:cubicBezTo>
                    <a:cubicBezTo>
                      <a:pt x="226" y="136"/>
                      <a:pt x="226" y="136"/>
                      <a:pt x="226" y="136"/>
                    </a:cubicBezTo>
                    <a:cubicBezTo>
                      <a:pt x="229" y="131"/>
                      <a:pt x="229" y="131"/>
                      <a:pt x="229" y="131"/>
                    </a:cubicBezTo>
                    <a:cubicBezTo>
                      <a:pt x="235" y="122"/>
                      <a:pt x="241" y="114"/>
                      <a:pt x="249" y="107"/>
                    </a:cubicBezTo>
                    <a:cubicBezTo>
                      <a:pt x="252" y="103"/>
                      <a:pt x="256" y="99"/>
                      <a:pt x="260" y="96"/>
                    </a:cubicBezTo>
                    <a:cubicBezTo>
                      <a:pt x="260" y="96"/>
                      <a:pt x="260" y="96"/>
                      <a:pt x="260" y="96"/>
                    </a:cubicBezTo>
                    <a:cubicBezTo>
                      <a:pt x="261" y="95"/>
                      <a:pt x="261" y="95"/>
                      <a:pt x="261" y="95"/>
                    </a:cubicBezTo>
                    <a:cubicBezTo>
                      <a:pt x="285" y="73"/>
                      <a:pt x="315" y="61"/>
                      <a:pt x="346" y="61"/>
                    </a:cubicBezTo>
                    <a:cubicBezTo>
                      <a:pt x="358" y="61"/>
                      <a:pt x="370" y="63"/>
                      <a:pt x="382" y="67"/>
                    </a:cubicBezTo>
                    <a:cubicBezTo>
                      <a:pt x="385" y="67"/>
                      <a:pt x="385" y="67"/>
                      <a:pt x="385" y="67"/>
                    </a:cubicBezTo>
                    <a:cubicBezTo>
                      <a:pt x="388" y="68"/>
                      <a:pt x="388" y="68"/>
                      <a:pt x="388" y="68"/>
                    </a:cubicBezTo>
                    <a:cubicBezTo>
                      <a:pt x="393" y="69"/>
                      <a:pt x="398" y="71"/>
                      <a:pt x="402" y="72"/>
                    </a:cubicBezTo>
                    <a:cubicBezTo>
                      <a:pt x="420" y="79"/>
                      <a:pt x="436" y="92"/>
                      <a:pt x="453" y="113"/>
                    </a:cubicBezTo>
                    <a:cubicBezTo>
                      <a:pt x="454" y="112"/>
                      <a:pt x="454" y="111"/>
                      <a:pt x="454" y="111"/>
                    </a:cubicBezTo>
                    <a:cubicBezTo>
                      <a:pt x="461" y="95"/>
                      <a:pt x="471" y="81"/>
                      <a:pt x="483" y="71"/>
                    </a:cubicBezTo>
                    <a:cubicBezTo>
                      <a:pt x="485" y="68"/>
                      <a:pt x="489" y="66"/>
                      <a:pt x="492" y="64"/>
                    </a:cubicBezTo>
                    <a:cubicBezTo>
                      <a:pt x="473" y="43"/>
                      <a:pt x="451" y="26"/>
                      <a:pt x="423" y="16"/>
                    </a:cubicBezTo>
                    <a:cubicBezTo>
                      <a:pt x="417" y="13"/>
                      <a:pt x="409" y="11"/>
                      <a:pt x="402" y="9"/>
                    </a:cubicBezTo>
                    <a:cubicBezTo>
                      <a:pt x="383" y="3"/>
                      <a:pt x="364" y="0"/>
                      <a:pt x="346" y="0"/>
                    </a:cubicBezTo>
                    <a:cubicBezTo>
                      <a:pt x="299" y="0"/>
                      <a:pt x="254" y="19"/>
                      <a:pt x="220" y="50"/>
                    </a:cubicBezTo>
                    <a:cubicBezTo>
                      <a:pt x="215" y="55"/>
                      <a:pt x="210" y="60"/>
                      <a:pt x="205" y="65"/>
                    </a:cubicBezTo>
                    <a:cubicBezTo>
                      <a:pt x="195" y="75"/>
                      <a:pt x="186" y="86"/>
                      <a:pt x="178" y="98"/>
                    </a:cubicBezTo>
                    <a:cubicBezTo>
                      <a:pt x="178" y="99"/>
                      <a:pt x="177" y="100"/>
                      <a:pt x="176" y="100"/>
                    </a:cubicBezTo>
                    <a:cubicBezTo>
                      <a:pt x="132" y="126"/>
                      <a:pt x="94" y="162"/>
                      <a:pt x="66" y="204"/>
                    </a:cubicBezTo>
                    <a:cubicBezTo>
                      <a:pt x="21" y="271"/>
                      <a:pt x="0" y="354"/>
                      <a:pt x="13" y="440"/>
                    </a:cubicBezTo>
                    <a:cubicBezTo>
                      <a:pt x="15" y="458"/>
                      <a:pt x="19" y="475"/>
                      <a:pt x="24" y="492"/>
                    </a:cubicBezTo>
                    <a:cubicBezTo>
                      <a:pt x="26" y="498"/>
                      <a:pt x="29" y="505"/>
                      <a:pt x="31" y="511"/>
                    </a:cubicBezTo>
                    <a:cubicBezTo>
                      <a:pt x="80" y="641"/>
                      <a:pt x="205" y="729"/>
                      <a:pt x="346" y="729"/>
                    </a:cubicBezTo>
                    <a:cubicBezTo>
                      <a:pt x="362" y="729"/>
                      <a:pt x="379" y="728"/>
                      <a:pt x="395" y="725"/>
                    </a:cubicBezTo>
                    <a:cubicBezTo>
                      <a:pt x="511" y="709"/>
                      <a:pt x="605" y="634"/>
                      <a:pt x="652" y="535"/>
                    </a:cubicBezTo>
                    <a:cubicBezTo>
                      <a:pt x="666" y="504"/>
                      <a:pt x="676" y="470"/>
                      <a:pt x="681" y="435"/>
                    </a:cubicBezTo>
                    <a:cubicBezTo>
                      <a:pt x="679" y="431"/>
                      <a:pt x="677" y="428"/>
                      <a:pt x="675" y="425"/>
                    </a:cubicBezTo>
                    <a:cubicBezTo>
                      <a:pt x="673" y="419"/>
                      <a:pt x="671" y="414"/>
                      <a:pt x="670" y="409"/>
                    </a:cubicBezTo>
                    <a:close/>
                  </a:path>
                </a:pathLst>
              </a:custGeom>
              <a:solidFill>
                <a:srgbClr val="3B476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6" name="Freeform: Shape 37"/>
              <p:cNvSpPr>
                <a:spLocks/>
              </p:cNvSpPr>
              <p:nvPr/>
            </p:nvSpPr>
            <p:spPr bwMode="auto">
              <a:xfrm>
                <a:off x="6669088" y="4811713"/>
                <a:ext cx="244475" cy="92075"/>
              </a:xfrm>
              <a:custGeom>
                <a:avLst/>
                <a:gdLst>
                  <a:gd name="T0" fmla="*/ 0 w 365"/>
                  <a:gd name="T1" fmla="*/ 15 h 139"/>
                  <a:gd name="T2" fmla="*/ 185 w 365"/>
                  <a:gd name="T3" fmla="*/ 139 h 139"/>
                  <a:gd name="T4" fmla="*/ 214 w 365"/>
                  <a:gd name="T5" fmla="*/ 137 h 139"/>
                  <a:gd name="T6" fmla="*/ 365 w 365"/>
                  <a:gd name="T7" fmla="*/ 27 h 139"/>
                  <a:gd name="T8" fmla="*/ 156 w 365"/>
                  <a:gd name="T9" fmla="*/ 0 h 139"/>
                  <a:gd name="T10" fmla="*/ 0 w 365"/>
                  <a:gd name="T11" fmla="*/ 15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5" h="139">
                    <a:moveTo>
                      <a:pt x="0" y="15"/>
                    </a:moveTo>
                    <a:cubicBezTo>
                      <a:pt x="30" y="89"/>
                      <a:pt x="104" y="139"/>
                      <a:pt x="185" y="139"/>
                    </a:cubicBezTo>
                    <a:cubicBezTo>
                      <a:pt x="195" y="139"/>
                      <a:pt x="205" y="138"/>
                      <a:pt x="214" y="137"/>
                    </a:cubicBezTo>
                    <a:cubicBezTo>
                      <a:pt x="282" y="127"/>
                      <a:pt x="337" y="84"/>
                      <a:pt x="365" y="27"/>
                    </a:cubicBezTo>
                    <a:cubicBezTo>
                      <a:pt x="309" y="10"/>
                      <a:pt x="236" y="0"/>
                      <a:pt x="156" y="0"/>
                    </a:cubicBezTo>
                    <a:cubicBezTo>
                      <a:pt x="99" y="0"/>
                      <a:pt x="46" y="5"/>
                      <a:pt x="0" y="1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sp>
          <p:nvSpPr>
            <p:cNvPr id="24" name="Rectangle 53"/>
            <p:cNvSpPr/>
            <p:nvPr/>
          </p:nvSpPr>
          <p:spPr>
            <a:xfrm>
              <a:off x="5293945" y="3026679"/>
              <a:ext cx="2075417" cy="398200"/>
            </a:xfrm>
            <a:prstGeom prst="rect">
              <a:avLst/>
            </a:prstGeom>
          </p:spPr>
          <p:txBody>
            <a:bodyPr wrap="none">
              <a:normAutofit/>
            </a:bodyPr>
            <a:lstStyle/>
            <a:p>
              <a:pPr lvl="0"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1600" dirty="0">
                  <a:solidFill>
                    <a:schemeClr val="accent4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</p:grpSp>
      <p:sp>
        <p:nvSpPr>
          <p:cNvPr id="42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EC8C8D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GB" altLang="zh-CN" sz="1800" dirty="0">
              <a:solidFill>
                <a:srgbClr val="EC8C8D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8098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/>
          <p:nvPr/>
        </p:nvGrpSpPr>
        <p:grpSpPr>
          <a:xfrm>
            <a:off x="616703" y="1067194"/>
            <a:ext cx="4726990" cy="3318496"/>
            <a:chOff x="822270" y="1422925"/>
            <a:chExt cx="6302653" cy="4424662"/>
          </a:xfrm>
        </p:grpSpPr>
        <p:sp>
          <p:nvSpPr>
            <p:cNvPr id="30" name="Freeform: Shape 35"/>
            <p:cNvSpPr>
              <a:spLocks/>
            </p:cNvSpPr>
            <p:nvPr/>
          </p:nvSpPr>
          <p:spPr bwMode="auto">
            <a:xfrm>
              <a:off x="822270" y="1422925"/>
              <a:ext cx="6302653" cy="2231457"/>
            </a:xfrm>
            <a:custGeom>
              <a:avLst/>
              <a:gdLst/>
              <a:ahLst/>
              <a:cxnLst>
                <a:cxn ang="0">
                  <a:pos x="1599" y="0"/>
                </a:cxn>
                <a:cxn ang="0">
                  <a:pos x="1434" y="28"/>
                </a:cxn>
                <a:cxn ang="0">
                  <a:pos x="1470" y="71"/>
                </a:cxn>
                <a:cxn ang="0">
                  <a:pos x="1202" y="291"/>
                </a:cxn>
                <a:cxn ang="0">
                  <a:pos x="842" y="164"/>
                </a:cxn>
                <a:cxn ang="0">
                  <a:pos x="842" y="164"/>
                </a:cxn>
                <a:cxn ang="0">
                  <a:pos x="842" y="164"/>
                </a:cxn>
                <a:cxn ang="0">
                  <a:pos x="842" y="164"/>
                </a:cxn>
                <a:cxn ang="0">
                  <a:pos x="840" y="163"/>
                </a:cxn>
                <a:cxn ang="0">
                  <a:pos x="839" y="163"/>
                </a:cxn>
                <a:cxn ang="0">
                  <a:pos x="837" y="163"/>
                </a:cxn>
                <a:cxn ang="0">
                  <a:pos x="836" y="163"/>
                </a:cxn>
                <a:cxn ang="0">
                  <a:pos x="834" y="163"/>
                </a:cxn>
                <a:cxn ang="0">
                  <a:pos x="834" y="163"/>
                </a:cxn>
                <a:cxn ang="0">
                  <a:pos x="833" y="163"/>
                </a:cxn>
                <a:cxn ang="0">
                  <a:pos x="833" y="163"/>
                </a:cxn>
                <a:cxn ang="0">
                  <a:pos x="833" y="163"/>
                </a:cxn>
                <a:cxn ang="0">
                  <a:pos x="831" y="163"/>
                </a:cxn>
                <a:cxn ang="0">
                  <a:pos x="830" y="163"/>
                </a:cxn>
                <a:cxn ang="0">
                  <a:pos x="829" y="163"/>
                </a:cxn>
                <a:cxn ang="0">
                  <a:pos x="828" y="163"/>
                </a:cxn>
                <a:cxn ang="0">
                  <a:pos x="826" y="163"/>
                </a:cxn>
                <a:cxn ang="0">
                  <a:pos x="825" y="164"/>
                </a:cxn>
                <a:cxn ang="0">
                  <a:pos x="823" y="164"/>
                </a:cxn>
                <a:cxn ang="0">
                  <a:pos x="822" y="165"/>
                </a:cxn>
                <a:cxn ang="0">
                  <a:pos x="821" y="165"/>
                </a:cxn>
                <a:cxn ang="0">
                  <a:pos x="20" y="541"/>
                </a:cxn>
                <a:cxn ang="0">
                  <a:pos x="7" y="579"/>
                </a:cxn>
                <a:cxn ang="0">
                  <a:pos x="32" y="595"/>
                </a:cxn>
                <a:cxn ang="0">
                  <a:pos x="44" y="592"/>
                </a:cxn>
                <a:cxn ang="0">
                  <a:pos x="834" y="221"/>
                </a:cxn>
                <a:cxn ang="0">
                  <a:pos x="1199" y="349"/>
                </a:cxn>
                <a:cxn ang="0">
                  <a:pos x="1199" y="349"/>
                </a:cxn>
                <a:cxn ang="0">
                  <a:pos x="1203" y="350"/>
                </a:cxn>
                <a:cxn ang="0">
                  <a:pos x="1204" y="350"/>
                </a:cxn>
                <a:cxn ang="0">
                  <a:pos x="1208" y="350"/>
                </a:cxn>
                <a:cxn ang="0">
                  <a:pos x="1208" y="350"/>
                </a:cxn>
                <a:cxn ang="0">
                  <a:pos x="1213" y="350"/>
                </a:cxn>
                <a:cxn ang="0">
                  <a:pos x="1214" y="350"/>
                </a:cxn>
                <a:cxn ang="0">
                  <a:pos x="1217" y="349"/>
                </a:cxn>
                <a:cxn ang="0">
                  <a:pos x="1219" y="348"/>
                </a:cxn>
                <a:cxn ang="0">
                  <a:pos x="1221" y="347"/>
                </a:cxn>
                <a:cxn ang="0">
                  <a:pos x="1223" y="346"/>
                </a:cxn>
                <a:cxn ang="0">
                  <a:pos x="1225" y="345"/>
                </a:cxn>
                <a:cxn ang="0">
                  <a:pos x="1226" y="344"/>
                </a:cxn>
                <a:cxn ang="0">
                  <a:pos x="1505" y="114"/>
                </a:cxn>
                <a:cxn ang="0">
                  <a:pos x="1540" y="157"/>
                </a:cxn>
                <a:cxn ang="0">
                  <a:pos x="1599" y="0"/>
                </a:cxn>
              </a:cxnLst>
              <a:rect l="0" t="0" r="r" b="b"/>
              <a:pathLst>
                <a:path w="1599" h="595">
                  <a:moveTo>
                    <a:pt x="1599" y="0"/>
                  </a:moveTo>
                  <a:cubicBezTo>
                    <a:pt x="1434" y="28"/>
                    <a:pt x="1434" y="28"/>
                    <a:pt x="1434" y="28"/>
                  </a:cubicBezTo>
                  <a:cubicBezTo>
                    <a:pt x="1470" y="71"/>
                    <a:pt x="1470" y="71"/>
                    <a:pt x="1470" y="71"/>
                  </a:cubicBezTo>
                  <a:cubicBezTo>
                    <a:pt x="1202" y="291"/>
                    <a:pt x="1202" y="291"/>
                    <a:pt x="1202" y="291"/>
                  </a:cubicBezTo>
                  <a:cubicBezTo>
                    <a:pt x="842" y="164"/>
                    <a:pt x="842" y="164"/>
                    <a:pt x="842" y="164"/>
                  </a:cubicBezTo>
                  <a:cubicBezTo>
                    <a:pt x="842" y="164"/>
                    <a:pt x="842" y="164"/>
                    <a:pt x="842" y="164"/>
                  </a:cubicBezTo>
                  <a:cubicBezTo>
                    <a:pt x="842" y="164"/>
                    <a:pt x="842" y="164"/>
                    <a:pt x="842" y="164"/>
                  </a:cubicBezTo>
                  <a:cubicBezTo>
                    <a:pt x="842" y="164"/>
                    <a:pt x="842" y="164"/>
                    <a:pt x="842" y="164"/>
                  </a:cubicBezTo>
                  <a:cubicBezTo>
                    <a:pt x="841" y="164"/>
                    <a:pt x="840" y="164"/>
                    <a:pt x="840" y="163"/>
                  </a:cubicBezTo>
                  <a:cubicBezTo>
                    <a:pt x="839" y="163"/>
                    <a:pt x="839" y="163"/>
                    <a:pt x="839" y="163"/>
                  </a:cubicBezTo>
                  <a:cubicBezTo>
                    <a:pt x="838" y="163"/>
                    <a:pt x="837" y="163"/>
                    <a:pt x="837" y="163"/>
                  </a:cubicBezTo>
                  <a:cubicBezTo>
                    <a:pt x="837" y="163"/>
                    <a:pt x="836" y="163"/>
                    <a:pt x="836" y="163"/>
                  </a:cubicBezTo>
                  <a:cubicBezTo>
                    <a:pt x="835" y="163"/>
                    <a:pt x="835" y="163"/>
                    <a:pt x="834" y="163"/>
                  </a:cubicBezTo>
                  <a:cubicBezTo>
                    <a:pt x="834" y="163"/>
                    <a:pt x="834" y="163"/>
                    <a:pt x="834" y="163"/>
                  </a:cubicBezTo>
                  <a:cubicBezTo>
                    <a:pt x="833" y="163"/>
                    <a:pt x="833" y="163"/>
                    <a:pt x="833" y="163"/>
                  </a:cubicBezTo>
                  <a:cubicBezTo>
                    <a:pt x="833" y="163"/>
                    <a:pt x="833" y="163"/>
                    <a:pt x="833" y="163"/>
                  </a:cubicBezTo>
                  <a:cubicBezTo>
                    <a:pt x="833" y="163"/>
                    <a:pt x="833" y="163"/>
                    <a:pt x="833" y="163"/>
                  </a:cubicBezTo>
                  <a:cubicBezTo>
                    <a:pt x="832" y="163"/>
                    <a:pt x="832" y="163"/>
                    <a:pt x="831" y="163"/>
                  </a:cubicBezTo>
                  <a:cubicBezTo>
                    <a:pt x="831" y="163"/>
                    <a:pt x="831" y="163"/>
                    <a:pt x="830" y="163"/>
                  </a:cubicBezTo>
                  <a:cubicBezTo>
                    <a:pt x="830" y="163"/>
                    <a:pt x="829" y="163"/>
                    <a:pt x="829" y="163"/>
                  </a:cubicBezTo>
                  <a:cubicBezTo>
                    <a:pt x="828" y="163"/>
                    <a:pt x="828" y="163"/>
                    <a:pt x="828" y="163"/>
                  </a:cubicBezTo>
                  <a:cubicBezTo>
                    <a:pt x="827" y="163"/>
                    <a:pt x="827" y="163"/>
                    <a:pt x="826" y="163"/>
                  </a:cubicBezTo>
                  <a:cubicBezTo>
                    <a:pt x="825" y="164"/>
                    <a:pt x="825" y="164"/>
                    <a:pt x="825" y="164"/>
                  </a:cubicBezTo>
                  <a:cubicBezTo>
                    <a:pt x="824" y="164"/>
                    <a:pt x="824" y="164"/>
                    <a:pt x="823" y="164"/>
                  </a:cubicBezTo>
                  <a:cubicBezTo>
                    <a:pt x="823" y="164"/>
                    <a:pt x="823" y="165"/>
                    <a:pt x="822" y="165"/>
                  </a:cubicBezTo>
                  <a:cubicBezTo>
                    <a:pt x="822" y="165"/>
                    <a:pt x="821" y="165"/>
                    <a:pt x="821" y="165"/>
                  </a:cubicBezTo>
                  <a:cubicBezTo>
                    <a:pt x="20" y="541"/>
                    <a:pt x="20" y="541"/>
                    <a:pt x="20" y="541"/>
                  </a:cubicBezTo>
                  <a:cubicBezTo>
                    <a:pt x="6" y="548"/>
                    <a:pt x="0" y="565"/>
                    <a:pt x="7" y="579"/>
                  </a:cubicBezTo>
                  <a:cubicBezTo>
                    <a:pt x="11" y="589"/>
                    <a:pt x="22" y="595"/>
                    <a:pt x="32" y="595"/>
                  </a:cubicBezTo>
                  <a:cubicBezTo>
                    <a:pt x="36" y="595"/>
                    <a:pt x="40" y="594"/>
                    <a:pt x="44" y="592"/>
                  </a:cubicBezTo>
                  <a:cubicBezTo>
                    <a:pt x="834" y="221"/>
                    <a:pt x="834" y="221"/>
                    <a:pt x="834" y="221"/>
                  </a:cubicBezTo>
                  <a:cubicBezTo>
                    <a:pt x="1199" y="349"/>
                    <a:pt x="1199" y="349"/>
                    <a:pt x="1199" y="349"/>
                  </a:cubicBezTo>
                  <a:cubicBezTo>
                    <a:pt x="1199" y="349"/>
                    <a:pt x="1199" y="349"/>
                    <a:pt x="1199" y="349"/>
                  </a:cubicBezTo>
                  <a:cubicBezTo>
                    <a:pt x="1200" y="349"/>
                    <a:pt x="1202" y="350"/>
                    <a:pt x="1203" y="350"/>
                  </a:cubicBezTo>
                  <a:cubicBezTo>
                    <a:pt x="1204" y="350"/>
                    <a:pt x="1204" y="350"/>
                    <a:pt x="1204" y="350"/>
                  </a:cubicBezTo>
                  <a:cubicBezTo>
                    <a:pt x="1205" y="350"/>
                    <a:pt x="1206" y="350"/>
                    <a:pt x="1208" y="350"/>
                  </a:cubicBezTo>
                  <a:cubicBezTo>
                    <a:pt x="1208" y="350"/>
                    <a:pt x="1208" y="350"/>
                    <a:pt x="1208" y="350"/>
                  </a:cubicBezTo>
                  <a:cubicBezTo>
                    <a:pt x="1210" y="350"/>
                    <a:pt x="1211" y="350"/>
                    <a:pt x="1213" y="350"/>
                  </a:cubicBezTo>
                  <a:cubicBezTo>
                    <a:pt x="1213" y="350"/>
                    <a:pt x="1213" y="350"/>
                    <a:pt x="1214" y="350"/>
                  </a:cubicBezTo>
                  <a:cubicBezTo>
                    <a:pt x="1215" y="350"/>
                    <a:pt x="1216" y="349"/>
                    <a:pt x="1217" y="349"/>
                  </a:cubicBezTo>
                  <a:cubicBezTo>
                    <a:pt x="1217" y="349"/>
                    <a:pt x="1218" y="349"/>
                    <a:pt x="1219" y="348"/>
                  </a:cubicBezTo>
                  <a:cubicBezTo>
                    <a:pt x="1219" y="348"/>
                    <a:pt x="1220" y="348"/>
                    <a:pt x="1221" y="347"/>
                  </a:cubicBezTo>
                  <a:cubicBezTo>
                    <a:pt x="1222" y="347"/>
                    <a:pt x="1222" y="347"/>
                    <a:pt x="1223" y="346"/>
                  </a:cubicBezTo>
                  <a:cubicBezTo>
                    <a:pt x="1223" y="346"/>
                    <a:pt x="1224" y="345"/>
                    <a:pt x="1225" y="345"/>
                  </a:cubicBezTo>
                  <a:cubicBezTo>
                    <a:pt x="1226" y="344"/>
                    <a:pt x="1226" y="344"/>
                    <a:pt x="1226" y="344"/>
                  </a:cubicBezTo>
                  <a:cubicBezTo>
                    <a:pt x="1505" y="114"/>
                    <a:pt x="1505" y="114"/>
                    <a:pt x="1505" y="114"/>
                  </a:cubicBezTo>
                  <a:cubicBezTo>
                    <a:pt x="1540" y="157"/>
                    <a:pt x="1540" y="157"/>
                    <a:pt x="1540" y="157"/>
                  </a:cubicBezTo>
                  <a:cubicBezTo>
                    <a:pt x="1599" y="0"/>
                    <a:pt x="1599" y="0"/>
                    <a:pt x="1599" y="0"/>
                  </a:cubicBezTo>
                </a:path>
              </a:pathLst>
            </a:custGeom>
            <a:solidFill>
              <a:schemeClr val="bg1">
                <a:lumMod val="6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1" name="Freeform: Shape 36"/>
            <p:cNvSpPr>
              <a:spLocks/>
            </p:cNvSpPr>
            <p:nvPr/>
          </p:nvSpPr>
          <p:spPr bwMode="auto">
            <a:xfrm>
              <a:off x="1398895" y="3384483"/>
              <a:ext cx="831414" cy="2463104"/>
            </a:xfrm>
            <a:custGeom>
              <a:avLst/>
              <a:gdLst/>
              <a:ahLst/>
              <a:cxnLst>
                <a:cxn ang="0">
                  <a:pos x="0" y="174"/>
                </a:cxn>
                <a:cxn ang="0">
                  <a:pos x="0" y="1159"/>
                </a:cxn>
                <a:cxn ang="0">
                  <a:pos x="372" y="1159"/>
                </a:cxn>
                <a:cxn ang="0">
                  <a:pos x="372" y="0"/>
                </a:cxn>
                <a:cxn ang="0">
                  <a:pos x="0" y="174"/>
                </a:cxn>
              </a:cxnLst>
              <a:rect l="0" t="0" r="r" b="b"/>
              <a:pathLst>
                <a:path w="372" h="1159">
                  <a:moveTo>
                    <a:pt x="0" y="174"/>
                  </a:moveTo>
                  <a:lnTo>
                    <a:pt x="0" y="1159"/>
                  </a:lnTo>
                  <a:lnTo>
                    <a:pt x="372" y="1159"/>
                  </a:lnTo>
                  <a:lnTo>
                    <a:pt x="372" y="0"/>
                  </a:lnTo>
                  <a:lnTo>
                    <a:pt x="0" y="174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2" name="Freeform: Shape 37"/>
            <p:cNvSpPr>
              <a:spLocks/>
            </p:cNvSpPr>
            <p:nvPr/>
          </p:nvSpPr>
          <p:spPr bwMode="auto">
            <a:xfrm>
              <a:off x="2453807" y="2910563"/>
              <a:ext cx="831414" cy="2937023"/>
            </a:xfrm>
            <a:custGeom>
              <a:avLst/>
              <a:gdLst/>
              <a:ahLst/>
              <a:cxnLst>
                <a:cxn ang="0">
                  <a:pos x="0" y="175"/>
                </a:cxn>
                <a:cxn ang="0">
                  <a:pos x="0" y="1382"/>
                </a:cxn>
                <a:cxn ang="0">
                  <a:pos x="372" y="1382"/>
                </a:cxn>
                <a:cxn ang="0">
                  <a:pos x="372" y="0"/>
                </a:cxn>
                <a:cxn ang="0">
                  <a:pos x="0" y="175"/>
                </a:cxn>
              </a:cxnLst>
              <a:rect l="0" t="0" r="r" b="b"/>
              <a:pathLst>
                <a:path w="372" h="1382">
                  <a:moveTo>
                    <a:pt x="0" y="175"/>
                  </a:moveTo>
                  <a:lnTo>
                    <a:pt x="0" y="1382"/>
                  </a:lnTo>
                  <a:lnTo>
                    <a:pt x="372" y="1382"/>
                  </a:lnTo>
                  <a:lnTo>
                    <a:pt x="372" y="0"/>
                  </a:lnTo>
                  <a:lnTo>
                    <a:pt x="0" y="175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3" name="Freeform: Shape 38"/>
            <p:cNvSpPr>
              <a:spLocks/>
            </p:cNvSpPr>
            <p:nvPr/>
          </p:nvSpPr>
          <p:spPr bwMode="auto">
            <a:xfrm>
              <a:off x="2453807" y="2910563"/>
              <a:ext cx="831414" cy="2937023"/>
            </a:xfrm>
            <a:custGeom>
              <a:avLst/>
              <a:gdLst/>
              <a:ahLst/>
              <a:cxnLst>
                <a:cxn ang="0">
                  <a:pos x="0" y="175"/>
                </a:cxn>
                <a:cxn ang="0">
                  <a:pos x="0" y="1382"/>
                </a:cxn>
                <a:cxn ang="0">
                  <a:pos x="372" y="1382"/>
                </a:cxn>
                <a:cxn ang="0">
                  <a:pos x="372" y="0"/>
                </a:cxn>
                <a:cxn ang="0">
                  <a:pos x="0" y="175"/>
                </a:cxn>
              </a:cxnLst>
              <a:rect l="0" t="0" r="r" b="b"/>
              <a:pathLst>
                <a:path w="372" h="1382">
                  <a:moveTo>
                    <a:pt x="0" y="175"/>
                  </a:moveTo>
                  <a:lnTo>
                    <a:pt x="0" y="1382"/>
                  </a:lnTo>
                  <a:lnTo>
                    <a:pt x="372" y="1382"/>
                  </a:lnTo>
                  <a:lnTo>
                    <a:pt x="372" y="0"/>
                  </a:lnTo>
                  <a:lnTo>
                    <a:pt x="0" y="175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4" name="Freeform: Shape 39"/>
            <p:cNvSpPr>
              <a:spLocks/>
            </p:cNvSpPr>
            <p:nvPr/>
          </p:nvSpPr>
          <p:spPr bwMode="auto">
            <a:xfrm>
              <a:off x="3510956" y="2536528"/>
              <a:ext cx="831414" cy="3311057"/>
            </a:xfrm>
            <a:custGeom>
              <a:avLst/>
              <a:gdLst/>
              <a:ahLst/>
              <a:cxnLst>
                <a:cxn ang="0">
                  <a:pos x="275" y="0"/>
                </a:cxn>
                <a:cxn ang="0">
                  <a:pos x="0" y="129"/>
                </a:cxn>
                <a:cxn ang="0">
                  <a:pos x="0" y="1558"/>
                </a:cxn>
                <a:cxn ang="0">
                  <a:pos x="372" y="1558"/>
                </a:cxn>
                <a:cxn ang="0">
                  <a:pos x="372" y="33"/>
                </a:cxn>
                <a:cxn ang="0">
                  <a:pos x="275" y="0"/>
                </a:cxn>
              </a:cxnLst>
              <a:rect l="0" t="0" r="r" b="b"/>
              <a:pathLst>
                <a:path w="372" h="1558">
                  <a:moveTo>
                    <a:pt x="275" y="0"/>
                  </a:moveTo>
                  <a:lnTo>
                    <a:pt x="0" y="129"/>
                  </a:lnTo>
                  <a:lnTo>
                    <a:pt x="0" y="1558"/>
                  </a:lnTo>
                  <a:lnTo>
                    <a:pt x="372" y="1558"/>
                  </a:lnTo>
                  <a:lnTo>
                    <a:pt x="372" y="33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5" name="Freeform: Shape 40"/>
            <p:cNvSpPr>
              <a:spLocks/>
            </p:cNvSpPr>
            <p:nvPr/>
          </p:nvSpPr>
          <p:spPr bwMode="auto">
            <a:xfrm>
              <a:off x="3510956" y="2536528"/>
              <a:ext cx="831414" cy="3311057"/>
            </a:xfrm>
            <a:custGeom>
              <a:avLst/>
              <a:gdLst/>
              <a:ahLst/>
              <a:cxnLst>
                <a:cxn ang="0">
                  <a:pos x="275" y="0"/>
                </a:cxn>
                <a:cxn ang="0">
                  <a:pos x="0" y="129"/>
                </a:cxn>
                <a:cxn ang="0">
                  <a:pos x="0" y="1558"/>
                </a:cxn>
                <a:cxn ang="0">
                  <a:pos x="372" y="1558"/>
                </a:cxn>
                <a:cxn ang="0">
                  <a:pos x="372" y="33"/>
                </a:cxn>
                <a:cxn ang="0">
                  <a:pos x="275" y="0"/>
                </a:cxn>
              </a:cxnLst>
              <a:rect l="0" t="0" r="r" b="b"/>
              <a:pathLst>
                <a:path w="372" h="1558">
                  <a:moveTo>
                    <a:pt x="275" y="0"/>
                  </a:moveTo>
                  <a:lnTo>
                    <a:pt x="0" y="129"/>
                  </a:lnTo>
                  <a:lnTo>
                    <a:pt x="0" y="1558"/>
                  </a:lnTo>
                  <a:lnTo>
                    <a:pt x="372" y="1558"/>
                  </a:lnTo>
                  <a:lnTo>
                    <a:pt x="372" y="33"/>
                  </a:lnTo>
                  <a:lnTo>
                    <a:pt x="275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6" name="Freeform: Shape 41"/>
            <p:cNvSpPr>
              <a:spLocks/>
            </p:cNvSpPr>
            <p:nvPr/>
          </p:nvSpPr>
          <p:spPr bwMode="auto">
            <a:xfrm>
              <a:off x="4563632" y="2683168"/>
              <a:ext cx="831414" cy="31644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89"/>
                </a:cxn>
                <a:cxn ang="0">
                  <a:pos x="372" y="1489"/>
                </a:cxn>
                <a:cxn ang="0">
                  <a:pos x="372" y="130"/>
                </a:cxn>
                <a:cxn ang="0">
                  <a:pos x="0" y="0"/>
                </a:cxn>
              </a:cxnLst>
              <a:rect l="0" t="0" r="r" b="b"/>
              <a:pathLst>
                <a:path w="372" h="1489">
                  <a:moveTo>
                    <a:pt x="0" y="0"/>
                  </a:moveTo>
                  <a:lnTo>
                    <a:pt x="0" y="1489"/>
                  </a:lnTo>
                  <a:lnTo>
                    <a:pt x="372" y="1489"/>
                  </a:lnTo>
                  <a:lnTo>
                    <a:pt x="372" y="13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7" name="Freeform: Shape 42"/>
            <p:cNvSpPr>
              <a:spLocks/>
            </p:cNvSpPr>
            <p:nvPr/>
          </p:nvSpPr>
          <p:spPr bwMode="auto">
            <a:xfrm>
              <a:off x="4563632" y="2683168"/>
              <a:ext cx="831414" cy="316441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89"/>
                </a:cxn>
                <a:cxn ang="0">
                  <a:pos x="372" y="1489"/>
                </a:cxn>
                <a:cxn ang="0">
                  <a:pos x="372" y="130"/>
                </a:cxn>
                <a:cxn ang="0">
                  <a:pos x="0" y="0"/>
                </a:cxn>
              </a:cxnLst>
              <a:rect l="0" t="0" r="r" b="b"/>
              <a:pathLst>
                <a:path w="372" h="1489">
                  <a:moveTo>
                    <a:pt x="0" y="0"/>
                  </a:moveTo>
                  <a:lnTo>
                    <a:pt x="0" y="1489"/>
                  </a:lnTo>
                  <a:lnTo>
                    <a:pt x="372" y="1489"/>
                  </a:lnTo>
                  <a:lnTo>
                    <a:pt x="372" y="130"/>
                  </a:lnTo>
                  <a:lnTo>
                    <a:pt x="0" y="0"/>
                  </a:lnTo>
                </a:path>
              </a:pathLst>
            </a:custGeom>
            <a:noFill/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8" name="Freeform: Shape 43"/>
            <p:cNvSpPr>
              <a:spLocks/>
            </p:cNvSpPr>
            <p:nvPr/>
          </p:nvSpPr>
          <p:spPr bwMode="auto">
            <a:xfrm>
              <a:off x="5618545" y="2385640"/>
              <a:ext cx="831414" cy="3461946"/>
            </a:xfrm>
            <a:custGeom>
              <a:avLst/>
              <a:gdLst/>
              <a:ahLst/>
              <a:cxnLst>
                <a:cxn ang="0">
                  <a:pos x="13" y="163"/>
                </a:cxn>
                <a:cxn ang="0">
                  <a:pos x="12" y="164"/>
                </a:cxn>
                <a:cxn ang="0">
                  <a:pos x="10" y="165"/>
                </a:cxn>
                <a:cxn ang="0">
                  <a:pos x="8" y="166"/>
                </a:cxn>
                <a:cxn ang="0">
                  <a:pos x="6" y="167"/>
                </a:cxn>
                <a:cxn ang="0">
                  <a:pos x="4" y="168"/>
                </a:cxn>
                <a:cxn ang="0">
                  <a:pos x="1" y="169"/>
                </a:cxn>
                <a:cxn ang="0">
                  <a:pos x="0" y="169"/>
                </a:cxn>
                <a:cxn ang="0">
                  <a:pos x="0" y="923"/>
                </a:cxn>
                <a:cxn ang="0">
                  <a:pos x="211" y="923"/>
                </a:cxn>
                <a:cxn ang="0">
                  <a:pos x="211" y="0"/>
                </a:cxn>
                <a:cxn ang="0">
                  <a:pos x="13" y="163"/>
                </a:cxn>
              </a:cxnLst>
              <a:rect l="0" t="0" r="r" b="b"/>
              <a:pathLst>
                <a:path w="211" h="923">
                  <a:moveTo>
                    <a:pt x="13" y="163"/>
                  </a:moveTo>
                  <a:cubicBezTo>
                    <a:pt x="12" y="164"/>
                    <a:pt x="12" y="164"/>
                    <a:pt x="12" y="164"/>
                  </a:cubicBezTo>
                  <a:cubicBezTo>
                    <a:pt x="11" y="164"/>
                    <a:pt x="10" y="165"/>
                    <a:pt x="10" y="165"/>
                  </a:cubicBezTo>
                  <a:cubicBezTo>
                    <a:pt x="9" y="166"/>
                    <a:pt x="9" y="166"/>
                    <a:pt x="8" y="166"/>
                  </a:cubicBezTo>
                  <a:cubicBezTo>
                    <a:pt x="7" y="167"/>
                    <a:pt x="6" y="167"/>
                    <a:pt x="6" y="167"/>
                  </a:cubicBezTo>
                  <a:cubicBezTo>
                    <a:pt x="5" y="168"/>
                    <a:pt x="4" y="168"/>
                    <a:pt x="4" y="168"/>
                  </a:cubicBezTo>
                  <a:cubicBezTo>
                    <a:pt x="3" y="168"/>
                    <a:pt x="2" y="169"/>
                    <a:pt x="1" y="169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0" y="923"/>
                    <a:pt x="0" y="923"/>
                    <a:pt x="0" y="923"/>
                  </a:cubicBezTo>
                  <a:cubicBezTo>
                    <a:pt x="211" y="923"/>
                    <a:pt x="211" y="923"/>
                    <a:pt x="211" y="923"/>
                  </a:cubicBezTo>
                  <a:cubicBezTo>
                    <a:pt x="211" y="0"/>
                    <a:pt x="211" y="0"/>
                    <a:pt x="211" y="0"/>
                  </a:cubicBezTo>
                  <a:cubicBezTo>
                    <a:pt x="13" y="163"/>
                    <a:pt x="13" y="163"/>
                    <a:pt x="13" y="163"/>
                  </a:cubicBezTo>
                </a:path>
              </a:pathLst>
            </a:cu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39" name="Group 44"/>
            <p:cNvGrpSpPr/>
            <p:nvPr/>
          </p:nvGrpSpPr>
          <p:grpSpPr>
            <a:xfrm>
              <a:off x="5875261" y="2931082"/>
              <a:ext cx="317736" cy="386514"/>
              <a:chOff x="5105400" y="2362200"/>
              <a:chExt cx="212725" cy="258763"/>
            </a:xfrm>
            <a:solidFill>
              <a:schemeClr val="bg1"/>
            </a:solidFill>
          </p:grpSpPr>
          <p:sp>
            <p:nvSpPr>
              <p:cNvPr id="73" name="Freeform: Shape 45"/>
              <p:cNvSpPr>
                <a:spLocks/>
              </p:cNvSpPr>
              <p:nvPr/>
            </p:nvSpPr>
            <p:spPr bwMode="auto">
              <a:xfrm>
                <a:off x="5197475" y="2606675"/>
                <a:ext cx="25400" cy="14288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3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3" y="5"/>
                  </a:cxn>
                  <a:cxn ang="0">
                    <a:pos x="7" y="5"/>
                  </a:cxn>
                  <a:cxn ang="0">
                    <a:pos x="9" y="2"/>
                  </a:cxn>
                  <a:cxn ang="0">
                    <a:pos x="9" y="2"/>
                  </a:cxn>
                  <a:cxn ang="0">
                    <a:pos x="7" y="0"/>
                  </a:cxn>
                </a:cxnLst>
                <a:rect l="0" t="0" r="r" b="b"/>
                <a:pathLst>
                  <a:path w="9" h="5">
                    <a:moveTo>
                      <a:pt x="7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cubicBezTo>
                      <a:pt x="0" y="4"/>
                      <a:pt x="1" y="5"/>
                      <a:pt x="3" y="5"/>
                    </a:cubicBezTo>
                    <a:cubicBezTo>
                      <a:pt x="7" y="5"/>
                      <a:pt x="7" y="5"/>
                      <a:pt x="7" y="5"/>
                    </a:cubicBezTo>
                    <a:cubicBezTo>
                      <a:pt x="8" y="5"/>
                      <a:pt x="9" y="4"/>
                      <a:pt x="9" y="2"/>
                    </a:cubicBezTo>
                    <a:cubicBezTo>
                      <a:pt x="9" y="2"/>
                      <a:pt x="9" y="2"/>
                      <a:pt x="9" y="2"/>
                    </a:cubicBezTo>
                    <a:cubicBezTo>
                      <a:pt x="9" y="1"/>
                      <a:pt x="8" y="0"/>
                      <a:pt x="7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74" name="Freeform: Shape 46"/>
              <p:cNvSpPr>
                <a:spLocks/>
              </p:cNvSpPr>
              <p:nvPr/>
            </p:nvSpPr>
            <p:spPr bwMode="auto">
              <a:xfrm>
                <a:off x="5189538" y="2589213"/>
                <a:ext cx="44450" cy="14288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2" y="0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2" y="5"/>
                  </a:cxn>
                  <a:cxn ang="0">
                    <a:pos x="13" y="5"/>
                  </a:cxn>
                  <a:cxn ang="0">
                    <a:pos x="16" y="3"/>
                  </a:cxn>
                  <a:cxn ang="0">
                    <a:pos x="16" y="3"/>
                  </a:cxn>
                  <a:cxn ang="0">
                    <a:pos x="13" y="0"/>
                  </a:cxn>
                </a:cxnLst>
                <a:rect l="0" t="0" r="r" b="b"/>
                <a:pathLst>
                  <a:path w="16" h="5">
                    <a:moveTo>
                      <a:pt x="13" y="0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4"/>
                      <a:pt x="1" y="5"/>
                      <a:pt x="2" y="5"/>
                    </a:cubicBezTo>
                    <a:cubicBezTo>
                      <a:pt x="13" y="5"/>
                      <a:pt x="13" y="5"/>
                      <a:pt x="13" y="5"/>
                    </a:cubicBezTo>
                    <a:cubicBezTo>
                      <a:pt x="15" y="5"/>
                      <a:pt x="16" y="4"/>
                      <a:pt x="16" y="3"/>
                    </a:cubicBezTo>
                    <a:cubicBezTo>
                      <a:pt x="16" y="3"/>
                      <a:pt x="16" y="3"/>
                      <a:pt x="16" y="3"/>
                    </a:cubicBezTo>
                    <a:cubicBezTo>
                      <a:pt x="16" y="1"/>
                      <a:pt x="15" y="0"/>
                      <a:pt x="13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75" name="Freeform: Shape 47"/>
              <p:cNvSpPr>
                <a:spLocks/>
              </p:cNvSpPr>
              <p:nvPr/>
            </p:nvSpPr>
            <p:spPr bwMode="auto">
              <a:xfrm>
                <a:off x="5181600" y="2570163"/>
                <a:ext cx="58738" cy="19050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4" y="0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4" y="7"/>
                  </a:cxn>
                  <a:cxn ang="0">
                    <a:pos x="18" y="7"/>
                  </a:cxn>
                  <a:cxn ang="0">
                    <a:pos x="21" y="3"/>
                  </a:cxn>
                  <a:cxn ang="0">
                    <a:pos x="21" y="3"/>
                  </a:cxn>
                  <a:cxn ang="0">
                    <a:pos x="18" y="0"/>
                  </a:cxn>
                </a:cxnLst>
                <a:rect l="0" t="0" r="r" b="b"/>
                <a:pathLst>
                  <a:path w="21" h="7">
                    <a:moveTo>
                      <a:pt x="18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2" y="0"/>
                      <a:pt x="0" y="1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5"/>
                      <a:pt x="2" y="7"/>
                      <a:pt x="4" y="7"/>
                    </a:cubicBezTo>
                    <a:cubicBezTo>
                      <a:pt x="18" y="7"/>
                      <a:pt x="18" y="7"/>
                      <a:pt x="18" y="7"/>
                    </a:cubicBezTo>
                    <a:cubicBezTo>
                      <a:pt x="20" y="7"/>
                      <a:pt x="21" y="5"/>
                      <a:pt x="21" y="3"/>
                    </a:cubicBezTo>
                    <a:cubicBezTo>
                      <a:pt x="21" y="3"/>
                      <a:pt x="21" y="3"/>
                      <a:pt x="21" y="3"/>
                    </a:cubicBezTo>
                    <a:cubicBezTo>
                      <a:pt x="21" y="1"/>
                      <a:pt x="20" y="0"/>
                      <a:pt x="18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76" name="Rectangle 48"/>
              <p:cNvSpPr>
                <a:spLocks/>
              </p:cNvSpPr>
              <p:nvPr/>
            </p:nvSpPr>
            <p:spPr bwMode="auto">
              <a:xfrm>
                <a:off x="5207000" y="2362200"/>
                <a:ext cx="11113" cy="254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77" name="Rectangle 49"/>
              <p:cNvSpPr>
                <a:spLocks/>
              </p:cNvSpPr>
              <p:nvPr/>
            </p:nvSpPr>
            <p:spPr bwMode="auto">
              <a:xfrm>
                <a:off x="5207000" y="2362200"/>
                <a:ext cx="11113" cy="25400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78" name="Freeform: Shape 50"/>
              <p:cNvSpPr>
                <a:spLocks/>
              </p:cNvSpPr>
              <p:nvPr/>
            </p:nvSpPr>
            <p:spPr bwMode="auto">
              <a:xfrm>
                <a:off x="5262563" y="2387600"/>
                <a:ext cx="25400" cy="25400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0" y="11"/>
                  </a:cxn>
                  <a:cxn ang="0">
                    <a:pos x="5" y="16"/>
                  </a:cxn>
                  <a:cxn ang="0">
                    <a:pos x="16" y="4"/>
                  </a:cxn>
                  <a:cxn ang="0">
                    <a:pos x="10" y="0"/>
                  </a:cxn>
                </a:cxnLst>
                <a:rect l="0" t="0" r="r" b="b"/>
                <a:pathLst>
                  <a:path w="16" h="16">
                    <a:moveTo>
                      <a:pt x="10" y="0"/>
                    </a:moveTo>
                    <a:lnTo>
                      <a:pt x="0" y="11"/>
                    </a:lnTo>
                    <a:lnTo>
                      <a:pt x="5" y="16"/>
                    </a:lnTo>
                    <a:lnTo>
                      <a:pt x="16" y="4"/>
                    </a:lnTo>
                    <a:lnTo>
                      <a:pt x="1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79" name="Freeform: Shape 51"/>
              <p:cNvSpPr>
                <a:spLocks/>
              </p:cNvSpPr>
              <p:nvPr/>
            </p:nvSpPr>
            <p:spPr bwMode="auto">
              <a:xfrm>
                <a:off x="5262563" y="2387600"/>
                <a:ext cx="25400" cy="25400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0" y="11"/>
                  </a:cxn>
                  <a:cxn ang="0">
                    <a:pos x="5" y="16"/>
                  </a:cxn>
                  <a:cxn ang="0">
                    <a:pos x="16" y="4"/>
                  </a:cxn>
                  <a:cxn ang="0">
                    <a:pos x="10" y="0"/>
                  </a:cxn>
                </a:cxnLst>
                <a:rect l="0" t="0" r="r" b="b"/>
                <a:pathLst>
                  <a:path w="16" h="16">
                    <a:moveTo>
                      <a:pt x="10" y="0"/>
                    </a:moveTo>
                    <a:lnTo>
                      <a:pt x="0" y="11"/>
                    </a:lnTo>
                    <a:lnTo>
                      <a:pt x="5" y="16"/>
                    </a:lnTo>
                    <a:lnTo>
                      <a:pt x="16" y="4"/>
                    </a:lnTo>
                    <a:lnTo>
                      <a:pt x="10" y="0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80" name="Freeform: Shape 52"/>
              <p:cNvSpPr>
                <a:spLocks/>
              </p:cNvSpPr>
              <p:nvPr/>
            </p:nvSpPr>
            <p:spPr bwMode="auto">
              <a:xfrm>
                <a:off x="5289550" y="2455863"/>
                <a:ext cx="28575" cy="14288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1"/>
                  </a:cxn>
                  <a:cxn ang="0">
                    <a:pos x="2" y="9"/>
                  </a:cxn>
                  <a:cxn ang="0">
                    <a:pos x="18" y="7"/>
                  </a:cxn>
                  <a:cxn ang="0">
                    <a:pos x="16" y="0"/>
                  </a:cxn>
                </a:cxnLst>
                <a:rect l="0" t="0" r="r" b="b"/>
                <a:pathLst>
                  <a:path w="18" h="9">
                    <a:moveTo>
                      <a:pt x="16" y="0"/>
                    </a:moveTo>
                    <a:lnTo>
                      <a:pt x="0" y="1"/>
                    </a:lnTo>
                    <a:lnTo>
                      <a:pt x="2" y="9"/>
                    </a:lnTo>
                    <a:lnTo>
                      <a:pt x="18" y="7"/>
                    </a:lnTo>
                    <a:lnTo>
                      <a:pt x="1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1" name="Freeform: Shape 53"/>
              <p:cNvSpPr>
                <a:spLocks/>
              </p:cNvSpPr>
              <p:nvPr/>
            </p:nvSpPr>
            <p:spPr bwMode="auto">
              <a:xfrm>
                <a:off x="5289550" y="2455863"/>
                <a:ext cx="28575" cy="14288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1"/>
                  </a:cxn>
                  <a:cxn ang="0">
                    <a:pos x="2" y="9"/>
                  </a:cxn>
                  <a:cxn ang="0">
                    <a:pos x="18" y="7"/>
                  </a:cxn>
                  <a:cxn ang="0">
                    <a:pos x="16" y="0"/>
                  </a:cxn>
                </a:cxnLst>
                <a:rect l="0" t="0" r="r" b="b"/>
                <a:pathLst>
                  <a:path w="18" h="9">
                    <a:moveTo>
                      <a:pt x="16" y="0"/>
                    </a:moveTo>
                    <a:lnTo>
                      <a:pt x="0" y="1"/>
                    </a:lnTo>
                    <a:lnTo>
                      <a:pt x="2" y="9"/>
                    </a:lnTo>
                    <a:lnTo>
                      <a:pt x="18" y="7"/>
                    </a:lnTo>
                    <a:lnTo>
                      <a:pt x="16" y="0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2" name="Freeform: Shape 54"/>
              <p:cNvSpPr>
                <a:spLocks/>
              </p:cNvSpPr>
              <p:nvPr/>
            </p:nvSpPr>
            <p:spPr bwMode="auto">
              <a:xfrm>
                <a:off x="5270500" y="2517775"/>
                <a:ext cx="25400" cy="22225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5"/>
                  </a:cxn>
                  <a:cxn ang="0">
                    <a:pos x="12" y="14"/>
                  </a:cxn>
                  <a:cxn ang="0">
                    <a:pos x="16" y="8"/>
                  </a:cxn>
                  <a:cxn ang="0">
                    <a:pos x="4" y="0"/>
                  </a:cxn>
                </a:cxnLst>
                <a:rect l="0" t="0" r="r" b="b"/>
                <a:pathLst>
                  <a:path w="16" h="14">
                    <a:moveTo>
                      <a:pt x="4" y="0"/>
                    </a:moveTo>
                    <a:lnTo>
                      <a:pt x="0" y="5"/>
                    </a:lnTo>
                    <a:lnTo>
                      <a:pt x="12" y="14"/>
                    </a:lnTo>
                    <a:lnTo>
                      <a:pt x="16" y="8"/>
                    </a:lnTo>
                    <a:lnTo>
                      <a:pt x="4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3" name="Freeform: Shape 55"/>
              <p:cNvSpPr>
                <a:spLocks/>
              </p:cNvSpPr>
              <p:nvPr/>
            </p:nvSpPr>
            <p:spPr bwMode="auto">
              <a:xfrm>
                <a:off x="5270500" y="2517775"/>
                <a:ext cx="25400" cy="22225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0" y="5"/>
                  </a:cxn>
                  <a:cxn ang="0">
                    <a:pos x="12" y="14"/>
                  </a:cxn>
                  <a:cxn ang="0">
                    <a:pos x="16" y="8"/>
                  </a:cxn>
                  <a:cxn ang="0">
                    <a:pos x="4" y="0"/>
                  </a:cxn>
                </a:cxnLst>
                <a:rect l="0" t="0" r="r" b="b"/>
                <a:pathLst>
                  <a:path w="16" h="14">
                    <a:moveTo>
                      <a:pt x="4" y="0"/>
                    </a:moveTo>
                    <a:lnTo>
                      <a:pt x="0" y="5"/>
                    </a:lnTo>
                    <a:lnTo>
                      <a:pt x="12" y="14"/>
                    </a:lnTo>
                    <a:lnTo>
                      <a:pt x="16" y="8"/>
                    </a:lnTo>
                    <a:lnTo>
                      <a:pt x="4" y="0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4" name="Freeform: Shape 56"/>
              <p:cNvSpPr>
                <a:spLocks/>
              </p:cNvSpPr>
              <p:nvPr/>
            </p:nvSpPr>
            <p:spPr bwMode="auto">
              <a:xfrm>
                <a:off x="5133975" y="2386013"/>
                <a:ext cx="25400" cy="23813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5"/>
                  </a:cxn>
                  <a:cxn ang="0">
                    <a:pos x="12" y="15"/>
                  </a:cxn>
                  <a:cxn ang="0">
                    <a:pos x="16" y="12"/>
                  </a:cxn>
                  <a:cxn ang="0">
                    <a:pos x="5" y="0"/>
                  </a:cxn>
                </a:cxnLst>
                <a:rect l="0" t="0" r="r" b="b"/>
                <a:pathLst>
                  <a:path w="16" h="15">
                    <a:moveTo>
                      <a:pt x="5" y="0"/>
                    </a:moveTo>
                    <a:lnTo>
                      <a:pt x="0" y="5"/>
                    </a:lnTo>
                    <a:lnTo>
                      <a:pt x="12" y="15"/>
                    </a:lnTo>
                    <a:lnTo>
                      <a:pt x="16" y="12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5" name="Freeform: Shape 57"/>
              <p:cNvSpPr>
                <a:spLocks/>
              </p:cNvSpPr>
              <p:nvPr/>
            </p:nvSpPr>
            <p:spPr bwMode="auto">
              <a:xfrm>
                <a:off x="5133975" y="2386013"/>
                <a:ext cx="25400" cy="23813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0" y="5"/>
                  </a:cxn>
                  <a:cxn ang="0">
                    <a:pos x="12" y="15"/>
                  </a:cxn>
                  <a:cxn ang="0">
                    <a:pos x="16" y="12"/>
                  </a:cxn>
                  <a:cxn ang="0">
                    <a:pos x="5" y="0"/>
                  </a:cxn>
                </a:cxnLst>
                <a:rect l="0" t="0" r="r" b="b"/>
                <a:pathLst>
                  <a:path w="16" h="15">
                    <a:moveTo>
                      <a:pt x="5" y="0"/>
                    </a:moveTo>
                    <a:lnTo>
                      <a:pt x="0" y="5"/>
                    </a:lnTo>
                    <a:lnTo>
                      <a:pt x="12" y="15"/>
                    </a:lnTo>
                    <a:lnTo>
                      <a:pt x="16" y="12"/>
                    </a:lnTo>
                    <a:lnTo>
                      <a:pt x="5" y="0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6" name="Freeform: Shape 58"/>
              <p:cNvSpPr>
                <a:spLocks/>
              </p:cNvSpPr>
              <p:nvPr/>
            </p:nvSpPr>
            <p:spPr bwMode="auto">
              <a:xfrm>
                <a:off x="5105400" y="2455863"/>
                <a:ext cx="25400" cy="11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"/>
                  </a:cxn>
                  <a:cxn ang="0">
                    <a:pos x="16" y="7"/>
                  </a:cxn>
                  <a:cxn ang="0">
                    <a:pos x="16" y="1"/>
                  </a:cxn>
                  <a:cxn ang="0">
                    <a:pos x="0" y="0"/>
                  </a:cxn>
                </a:cxnLst>
                <a:rect l="0" t="0" r="r" b="b"/>
                <a:pathLst>
                  <a:path w="16" h="7">
                    <a:moveTo>
                      <a:pt x="0" y="0"/>
                    </a:moveTo>
                    <a:lnTo>
                      <a:pt x="0" y="7"/>
                    </a:lnTo>
                    <a:lnTo>
                      <a:pt x="16" y="7"/>
                    </a:lnTo>
                    <a:lnTo>
                      <a:pt x="16" y="1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7" name="Freeform: Shape 59"/>
              <p:cNvSpPr>
                <a:spLocks/>
              </p:cNvSpPr>
              <p:nvPr/>
            </p:nvSpPr>
            <p:spPr bwMode="auto">
              <a:xfrm>
                <a:off x="5105400" y="2455863"/>
                <a:ext cx="25400" cy="11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"/>
                  </a:cxn>
                  <a:cxn ang="0">
                    <a:pos x="16" y="7"/>
                  </a:cxn>
                  <a:cxn ang="0">
                    <a:pos x="16" y="1"/>
                  </a:cxn>
                  <a:cxn ang="0">
                    <a:pos x="0" y="0"/>
                  </a:cxn>
                </a:cxnLst>
                <a:rect l="0" t="0" r="r" b="b"/>
                <a:pathLst>
                  <a:path w="16" h="7">
                    <a:moveTo>
                      <a:pt x="0" y="0"/>
                    </a:moveTo>
                    <a:lnTo>
                      <a:pt x="0" y="7"/>
                    </a:lnTo>
                    <a:lnTo>
                      <a:pt x="16" y="7"/>
                    </a:lnTo>
                    <a:lnTo>
                      <a:pt x="16" y="1"/>
                    </a:lnTo>
                    <a:lnTo>
                      <a:pt x="0" y="0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8" name="Freeform: Shape 60"/>
              <p:cNvSpPr>
                <a:spLocks/>
              </p:cNvSpPr>
              <p:nvPr/>
            </p:nvSpPr>
            <p:spPr bwMode="auto">
              <a:xfrm>
                <a:off x="5124450" y="2514600"/>
                <a:ext cx="28575" cy="25400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0" y="10"/>
                  </a:cxn>
                  <a:cxn ang="0">
                    <a:pos x="4" y="16"/>
                  </a:cxn>
                  <a:cxn ang="0">
                    <a:pos x="18" y="5"/>
                  </a:cxn>
                  <a:cxn ang="0">
                    <a:pos x="13" y="0"/>
                  </a:cxn>
                </a:cxnLst>
                <a:rect l="0" t="0" r="r" b="b"/>
                <a:pathLst>
                  <a:path w="18" h="16">
                    <a:moveTo>
                      <a:pt x="13" y="0"/>
                    </a:moveTo>
                    <a:lnTo>
                      <a:pt x="0" y="10"/>
                    </a:lnTo>
                    <a:lnTo>
                      <a:pt x="4" y="16"/>
                    </a:lnTo>
                    <a:lnTo>
                      <a:pt x="18" y="5"/>
                    </a:lnTo>
                    <a:lnTo>
                      <a:pt x="13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9" name="Freeform: Shape 61"/>
              <p:cNvSpPr>
                <a:spLocks/>
              </p:cNvSpPr>
              <p:nvPr/>
            </p:nvSpPr>
            <p:spPr bwMode="auto">
              <a:xfrm>
                <a:off x="5124450" y="2514600"/>
                <a:ext cx="28575" cy="25400"/>
              </a:xfrm>
              <a:custGeom>
                <a:avLst/>
                <a:gdLst/>
                <a:ahLst/>
                <a:cxnLst>
                  <a:cxn ang="0">
                    <a:pos x="13" y="0"/>
                  </a:cxn>
                  <a:cxn ang="0">
                    <a:pos x="0" y="10"/>
                  </a:cxn>
                  <a:cxn ang="0">
                    <a:pos x="4" y="16"/>
                  </a:cxn>
                  <a:cxn ang="0">
                    <a:pos x="18" y="5"/>
                  </a:cxn>
                  <a:cxn ang="0">
                    <a:pos x="13" y="0"/>
                  </a:cxn>
                </a:cxnLst>
                <a:rect l="0" t="0" r="r" b="b"/>
                <a:pathLst>
                  <a:path w="18" h="16">
                    <a:moveTo>
                      <a:pt x="13" y="0"/>
                    </a:moveTo>
                    <a:lnTo>
                      <a:pt x="0" y="10"/>
                    </a:lnTo>
                    <a:lnTo>
                      <a:pt x="4" y="16"/>
                    </a:lnTo>
                    <a:lnTo>
                      <a:pt x="18" y="5"/>
                    </a:lnTo>
                    <a:lnTo>
                      <a:pt x="13" y="0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0" name="Freeform: Shape 62"/>
              <p:cNvSpPr>
                <a:spLocks/>
              </p:cNvSpPr>
              <p:nvPr/>
            </p:nvSpPr>
            <p:spPr bwMode="auto">
              <a:xfrm>
                <a:off x="5214938" y="2492375"/>
                <a:ext cx="11113" cy="1587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2" y="1"/>
                  </a:cxn>
                  <a:cxn ang="0">
                    <a:pos x="0" y="0"/>
                  </a:cxn>
                </a:cxnLst>
                <a:rect l="0" t="0" r="r" b="b"/>
                <a:pathLst>
                  <a:path w="4" h="6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3" y="6"/>
                      <a:pt x="4" y="5"/>
                      <a:pt x="4" y="3"/>
                    </a:cubicBezTo>
                    <a:cubicBezTo>
                      <a:pt x="4" y="3"/>
                      <a:pt x="4" y="3"/>
                      <a:pt x="4" y="3"/>
                    </a:cubicBezTo>
                    <a:cubicBezTo>
                      <a:pt x="4" y="2"/>
                      <a:pt x="3" y="1"/>
                      <a:pt x="2" y="1"/>
                    </a:cubicBezTo>
                    <a:cubicBezTo>
                      <a:pt x="2" y="1"/>
                      <a:pt x="1" y="1"/>
                      <a:pt x="0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1" name="Freeform: Shape 63"/>
              <p:cNvSpPr>
                <a:spLocks/>
              </p:cNvSpPr>
              <p:nvPr/>
            </p:nvSpPr>
            <p:spPr bwMode="auto">
              <a:xfrm>
                <a:off x="5200650" y="2463800"/>
                <a:ext cx="6350" cy="14288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0" y="3"/>
                  </a:cxn>
                  <a:cxn ang="0">
                    <a:pos x="0" y="3"/>
                  </a:cxn>
                  <a:cxn ang="0">
                    <a:pos x="2" y="5"/>
                  </a:cxn>
                  <a:cxn ang="0">
                    <a:pos x="2" y="5"/>
                  </a:cxn>
                  <a:cxn ang="0">
                    <a:pos x="2" y="0"/>
                  </a:cxn>
                </a:cxnLst>
                <a:rect l="0" t="0" r="r" b="b"/>
                <a:pathLst>
                  <a:path w="2" h="5">
                    <a:moveTo>
                      <a:pt x="2" y="0"/>
                    </a:moveTo>
                    <a:cubicBezTo>
                      <a:pt x="0" y="1"/>
                      <a:pt x="0" y="1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cubicBezTo>
                      <a:pt x="0" y="4"/>
                      <a:pt x="0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cubicBezTo>
                      <a:pt x="2" y="0"/>
                      <a:pt x="2" y="0"/>
                      <a:pt x="2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2" name="Freeform: Shape 64"/>
              <p:cNvSpPr>
                <a:spLocks/>
              </p:cNvSpPr>
              <p:nvPr/>
            </p:nvSpPr>
            <p:spPr bwMode="auto">
              <a:xfrm>
                <a:off x="5145088" y="2398713"/>
                <a:ext cx="131763" cy="157163"/>
              </a:xfrm>
              <a:custGeom>
                <a:avLst/>
                <a:gdLst/>
                <a:ahLst/>
                <a:cxnLst>
                  <a:cxn ang="0">
                    <a:pos x="22" y="14"/>
                  </a:cxn>
                  <a:cxn ang="0">
                    <a:pos x="22" y="14"/>
                  </a:cxn>
                  <a:cxn ang="0">
                    <a:pos x="25" y="14"/>
                  </a:cxn>
                  <a:cxn ang="0">
                    <a:pos x="25" y="20"/>
                  </a:cxn>
                  <a:cxn ang="0">
                    <a:pos x="30" y="22"/>
                  </a:cxn>
                  <a:cxn ang="0">
                    <a:pos x="32" y="27"/>
                  </a:cxn>
                  <a:cxn ang="0">
                    <a:pos x="32" y="27"/>
                  </a:cxn>
                  <a:cxn ang="0">
                    <a:pos x="28" y="27"/>
                  </a:cxn>
                  <a:cxn ang="0">
                    <a:pos x="25" y="23"/>
                  </a:cxn>
                  <a:cxn ang="0">
                    <a:pos x="25" y="23"/>
                  </a:cxn>
                  <a:cxn ang="0">
                    <a:pos x="25" y="29"/>
                  </a:cxn>
                  <a:cxn ang="0">
                    <a:pos x="28" y="30"/>
                  </a:cxn>
                  <a:cxn ang="0">
                    <a:pos x="32" y="32"/>
                  </a:cxn>
                  <a:cxn ang="0">
                    <a:pos x="33" y="36"/>
                  </a:cxn>
                  <a:cxn ang="0">
                    <a:pos x="33" y="36"/>
                  </a:cxn>
                  <a:cxn ang="0">
                    <a:pos x="30" y="41"/>
                  </a:cxn>
                  <a:cxn ang="0">
                    <a:pos x="25" y="43"/>
                  </a:cxn>
                  <a:cxn ang="0">
                    <a:pos x="25" y="43"/>
                  </a:cxn>
                  <a:cxn ang="0">
                    <a:pos x="25" y="48"/>
                  </a:cxn>
                  <a:cxn ang="0">
                    <a:pos x="22" y="48"/>
                  </a:cxn>
                  <a:cxn ang="0">
                    <a:pos x="22" y="43"/>
                  </a:cxn>
                  <a:cxn ang="0">
                    <a:pos x="17" y="41"/>
                  </a:cxn>
                  <a:cxn ang="0">
                    <a:pos x="15" y="35"/>
                  </a:cxn>
                  <a:cxn ang="0">
                    <a:pos x="15" y="35"/>
                  </a:cxn>
                  <a:cxn ang="0">
                    <a:pos x="19" y="35"/>
                  </a:cxn>
                  <a:cxn ang="0">
                    <a:pos x="22" y="39"/>
                  </a:cxn>
                  <a:cxn ang="0">
                    <a:pos x="22" y="39"/>
                  </a:cxn>
                  <a:cxn ang="0">
                    <a:pos x="22" y="32"/>
                  </a:cxn>
                  <a:cxn ang="0">
                    <a:pos x="20" y="32"/>
                  </a:cxn>
                  <a:cxn ang="0">
                    <a:pos x="15" y="26"/>
                  </a:cxn>
                  <a:cxn ang="0">
                    <a:pos x="15" y="26"/>
                  </a:cxn>
                  <a:cxn ang="0">
                    <a:pos x="18" y="21"/>
                  </a:cxn>
                  <a:cxn ang="0">
                    <a:pos x="22" y="20"/>
                  </a:cxn>
                  <a:cxn ang="0">
                    <a:pos x="22" y="20"/>
                  </a:cxn>
                  <a:cxn ang="0">
                    <a:pos x="22" y="14"/>
                  </a:cxn>
                  <a:cxn ang="0">
                    <a:pos x="7" y="10"/>
                  </a:cxn>
                  <a:cxn ang="0">
                    <a:pos x="24" y="2"/>
                  </a:cxn>
                  <a:cxn ang="0">
                    <a:pos x="40" y="10"/>
                  </a:cxn>
                  <a:cxn ang="0">
                    <a:pos x="40" y="10"/>
                  </a:cxn>
                  <a:cxn ang="0">
                    <a:pos x="24" y="8"/>
                  </a:cxn>
                  <a:cxn ang="0">
                    <a:pos x="7" y="10"/>
                  </a:cxn>
                  <a:cxn ang="0">
                    <a:pos x="7" y="10"/>
                  </a:cxn>
                  <a:cxn ang="0">
                    <a:pos x="24" y="0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5" y="38"/>
                  </a:cxn>
                  <a:cxn ang="0">
                    <a:pos x="14" y="56"/>
                  </a:cxn>
                  <a:cxn ang="0">
                    <a:pos x="15" y="56"/>
                  </a:cxn>
                  <a:cxn ang="0">
                    <a:pos x="18" y="56"/>
                  </a:cxn>
                  <a:cxn ang="0">
                    <a:pos x="28" y="56"/>
                  </a:cxn>
                  <a:cxn ang="0">
                    <a:pos x="33" y="56"/>
                  </a:cxn>
                  <a:cxn ang="0">
                    <a:pos x="33" y="56"/>
                  </a:cxn>
                  <a:cxn ang="0">
                    <a:pos x="42" y="38"/>
                  </a:cxn>
                  <a:cxn ang="0">
                    <a:pos x="47" y="23"/>
                  </a:cxn>
                  <a:cxn ang="0">
                    <a:pos x="47" y="23"/>
                  </a:cxn>
                  <a:cxn ang="0">
                    <a:pos x="24" y="0"/>
                  </a:cxn>
                </a:cxnLst>
                <a:rect l="0" t="0" r="r" b="b"/>
                <a:pathLst>
                  <a:path w="47" h="56">
                    <a:moveTo>
                      <a:pt x="22" y="14"/>
                    </a:moveTo>
                    <a:cubicBezTo>
                      <a:pt x="22" y="14"/>
                      <a:pt x="22" y="14"/>
                      <a:pt x="22" y="14"/>
                    </a:cubicBezTo>
                    <a:cubicBezTo>
                      <a:pt x="25" y="14"/>
                      <a:pt x="25" y="14"/>
                      <a:pt x="25" y="14"/>
                    </a:cubicBezTo>
                    <a:cubicBezTo>
                      <a:pt x="25" y="20"/>
                      <a:pt x="25" y="20"/>
                      <a:pt x="25" y="20"/>
                    </a:cubicBezTo>
                    <a:cubicBezTo>
                      <a:pt x="27" y="20"/>
                      <a:pt x="28" y="21"/>
                      <a:pt x="30" y="22"/>
                    </a:cubicBezTo>
                    <a:cubicBezTo>
                      <a:pt x="31" y="23"/>
                      <a:pt x="32" y="25"/>
                      <a:pt x="32" y="27"/>
                    </a:cubicBezTo>
                    <a:cubicBezTo>
                      <a:pt x="32" y="27"/>
                      <a:pt x="32" y="27"/>
                      <a:pt x="32" y="27"/>
                    </a:cubicBezTo>
                    <a:cubicBezTo>
                      <a:pt x="28" y="27"/>
                      <a:pt x="28" y="27"/>
                      <a:pt x="28" y="27"/>
                    </a:cubicBezTo>
                    <a:cubicBezTo>
                      <a:pt x="28" y="25"/>
                      <a:pt x="27" y="24"/>
                      <a:pt x="25" y="23"/>
                    </a:cubicBezTo>
                    <a:cubicBezTo>
                      <a:pt x="25" y="23"/>
                      <a:pt x="25" y="23"/>
                      <a:pt x="25" y="23"/>
                    </a:cubicBezTo>
                    <a:cubicBezTo>
                      <a:pt x="25" y="29"/>
                      <a:pt x="25" y="29"/>
                      <a:pt x="25" y="29"/>
                    </a:cubicBezTo>
                    <a:cubicBezTo>
                      <a:pt x="26" y="30"/>
                      <a:pt x="27" y="30"/>
                      <a:pt x="28" y="30"/>
                    </a:cubicBezTo>
                    <a:cubicBezTo>
                      <a:pt x="30" y="30"/>
                      <a:pt x="31" y="31"/>
                      <a:pt x="32" y="32"/>
                    </a:cubicBezTo>
                    <a:cubicBezTo>
                      <a:pt x="32" y="33"/>
                      <a:pt x="33" y="35"/>
                      <a:pt x="33" y="36"/>
                    </a:cubicBezTo>
                    <a:cubicBezTo>
                      <a:pt x="33" y="36"/>
                      <a:pt x="33" y="36"/>
                      <a:pt x="33" y="36"/>
                    </a:cubicBezTo>
                    <a:cubicBezTo>
                      <a:pt x="33" y="38"/>
                      <a:pt x="32" y="40"/>
                      <a:pt x="30" y="41"/>
                    </a:cubicBezTo>
                    <a:cubicBezTo>
                      <a:pt x="29" y="42"/>
                      <a:pt x="27" y="42"/>
                      <a:pt x="25" y="43"/>
                    </a:cubicBezTo>
                    <a:cubicBezTo>
                      <a:pt x="25" y="43"/>
                      <a:pt x="25" y="43"/>
                      <a:pt x="25" y="43"/>
                    </a:cubicBezTo>
                    <a:cubicBezTo>
                      <a:pt x="25" y="48"/>
                      <a:pt x="25" y="48"/>
                      <a:pt x="25" y="48"/>
                    </a:cubicBezTo>
                    <a:cubicBezTo>
                      <a:pt x="22" y="48"/>
                      <a:pt x="22" y="48"/>
                      <a:pt x="22" y="48"/>
                    </a:cubicBezTo>
                    <a:cubicBezTo>
                      <a:pt x="22" y="43"/>
                      <a:pt x="22" y="43"/>
                      <a:pt x="22" y="43"/>
                    </a:cubicBezTo>
                    <a:cubicBezTo>
                      <a:pt x="20" y="42"/>
                      <a:pt x="19" y="42"/>
                      <a:pt x="17" y="41"/>
                    </a:cubicBezTo>
                    <a:cubicBezTo>
                      <a:pt x="15" y="39"/>
                      <a:pt x="15" y="37"/>
                      <a:pt x="15" y="35"/>
                    </a:cubicBezTo>
                    <a:cubicBezTo>
                      <a:pt x="15" y="35"/>
                      <a:pt x="15" y="35"/>
                      <a:pt x="15" y="35"/>
                    </a:cubicBezTo>
                    <a:cubicBezTo>
                      <a:pt x="19" y="35"/>
                      <a:pt x="19" y="35"/>
                      <a:pt x="19" y="35"/>
                    </a:cubicBezTo>
                    <a:cubicBezTo>
                      <a:pt x="19" y="37"/>
                      <a:pt x="20" y="39"/>
                      <a:pt x="22" y="39"/>
                    </a:cubicBezTo>
                    <a:cubicBezTo>
                      <a:pt x="22" y="39"/>
                      <a:pt x="22" y="39"/>
                      <a:pt x="22" y="39"/>
                    </a:cubicBezTo>
                    <a:cubicBezTo>
                      <a:pt x="22" y="32"/>
                      <a:pt x="22" y="32"/>
                      <a:pt x="22" y="32"/>
                    </a:cubicBezTo>
                    <a:cubicBezTo>
                      <a:pt x="21" y="32"/>
                      <a:pt x="21" y="32"/>
                      <a:pt x="20" y="32"/>
                    </a:cubicBezTo>
                    <a:cubicBezTo>
                      <a:pt x="17" y="31"/>
                      <a:pt x="15" y="29"/>
                      <a:pt x="15" y="26"/>
                    </a:cubicBezTo>
                    <a:cubicBezTo>
                      <a:pt x="15" y="26"/>
                      <a:pt x="15" y="26"/>
                      <a:pt x="15" y="26"/>
                    </a:cubicBezTo>
                    <a:cubicBezTo>
                      <a:pt x="15" y="24"/>
                      <a:pt x="16" y="23"/>
                      <a:pt x="18" y="21"/>
                    </a:cubicBezTo>
                    <a:cubicBezTo>
                      <a:pt x="19" y="21"/>
                      <a:pt x="20" y="20"/>
                      <a:pt x="22" y="20"/>
                    </a:cubicBezTo>
                    <a:cubicBezTo>
                      <a:pt x="22" y="20"/>
                      <a:pt x="22" y="20"/>
                      <a:pt x="22" y="20"/>
                    </a:cubicBezTo>
                    <a:cubicBezTo>
                      <a:pt x="22" y="14"/>
                      <a:pt x="22" y="14"/>
                      <a:pt x="22" y="14"/>
                    </a:cubicBezTo>
                    <a:moveTo>
                      <a:pt x="7" y="10"/>
                    </a:moveTo>
                    <a:cubicBezTo>
                      <a:pt x="11" y="5"/>
                      <a:pt x="17" y="2"/>
                      <a:pt x="24" y="2"/>
                    </a:cubicBezTo>
                    <a:cubicBezTo>
                      <a:pt x="31" y="2"/>
                      <a:pt x="37" y="5"/>
                      <a:pt x="40" y="10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35" y="9"/>
                      <a:pt x="30" y="8"/>
                      <a:pt x="24" y="8"/>
                    </a:cubicBezTo>
                    <a:cubicBezTo>
                      <a:pt x="18" y="8"/>
                      <a:pt x="12" y="9"/>
                      <a:pt x="7" y="10"/>
                    </a:cubicBezTo>
                    <a:cubicBezTo>
                      <a:pt x="7" y="10"/>
                      <a:pt x="7" y="10"/>
                      <a:pt x="7" y="10"/>
                    </a:cubicBezTo>
                    <a:moveTo>
                      <a:pt x="24" y="0"/>
                    </a:moveTo>
                    <a:cubicBezTo>
                      <a:pt x="11" y="0"/>
                      <a:pt x="0" y="10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9"/>
                      <a:pt x="2" y="34"/>
                      <a:pt x="5" y="38"/>
                    </a:cubicBezTo>
                    <a:cubicBezTo>
                      <a:pt x="7" y="40"/>
                      <a:pt x="13" y="50"/>
                      <a:pt x="14" y="56"/>
                    </a:cubicBezTo>
                    <a:cubicBezTo>
                      <a:pt x="15" y="56"/>
                      <a:pt x="15" y="56"/>
                      <a:pt x="15" y="56"/>
                    </a:cubicBezTo>
                    <a:cubicBezTo>
                      <a:pt x="18" y="56"/>
                      <a:pt x="18" y="56"/>
                      <a:pt x="18" y="56"/>
                    </a:cubicBezTo>
                    <a:cubicBezTo>
                      <a:pt x="28" y="56"/>
                      <a:pt x="28" y="56"/>
                      <a:pt x="28" y="56"/>
                    </a:cubicBezTo>
                    <a:cubicBezTo>
                      <a:pt x="33" y="56"/>
                      <a:pt x="33" y="56"/>
                      <a:pt x="33" y="56"/>
                    </a:cubicBezTo>
                    <a:cubicBezTo>
                      <a:pt x="33" y="56"/>
                      <a:pt x="33" y="56"/>
                      <a:pt x="33" y="56"/>
                    </a:cubicBezTo>
                    <a:cubicBezTo>
                      <a:pt x="34" y="50"/>
                      <a:pt x="40" y="40"/>
                      <a:pt x="42" y="38"/>
                    </a:cubicBezTo>
                    <a:cubicBezTo>
                      <a:pt x="45" y="34"/>
                      <a:pt x="47" y="29"/>
                      <a:pt x="47" y="23"/>
                    </a:cubicBezTo>
                    <a:cubicBezTo>
                      <a:pt x="47" y="23"/>
                      <a:pt x="47" y="23"/>
                      <a:pt x="47" y="23"/>
                    </a:cubicBezTo>
                    <a:cubicBezTo>
                      <a:pt x="47" y="10"/>
                      <a:pt x="37" y="0"/>
                      <a:pt x="24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40" name="Group 89"/>
            <p:cNvGrpSpPr/>
            <p:nvPr/>
          </p:nvGrpSpPr>
          <p:grpSpPr>
            <a:xfrm>
              <a:off x="4823544" y="3073357"/>
              <a:ext cx="310605" cy="317750"/>
              <a:chOff x="4357688" y="2324100"/>
              <a:chExt cx="207963" cy="212726"/>
            </a:xfrm>
            <a:solidFill>
              <a:schemeClr val="bg1"/>
            </a:solidFill>
          </p:grpSpPr>
          <p:sp>
            <p:nvSpPr>
              <p:cNvPr id="69" name="Freeform: Shape 90"/>
              <p:cNvSpPr>
                <a:spLocks/>
              </p:cNvSpPr>
              <p:nvPr/>
            </p:nvSpPr>
            <p:spPr bwMode="auto">
              <a:xfrm>
                <a:off x="4514850" y="2481263"/>
                <a:ext cx="3175" cy="7938"/>
              </a:xfrm>
              <a:custGeom>
                <a:avLst/>
                <a:gdLst/>
                <a:ahLst/>
                <a:cxnLst>
                  <a:cxn ang="0">
                    <a:pos x="1" y="0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3"/>
                  </a:cxn>
                  <a:cxn ang="0">
                    <a:pos x="1" y="3"/>
                  </a:cxn>
                  <a:cxn ang="0">
                    <a:pos x="1" y="0"/>
                  </a:cxn>
                </a:cxnLst>
                <a:rect l="0" t="0" r="r" b="b"/>
                <a:pathLst>
                  <a:path w="1" h="3">
                    <a:moveTo>
                      <a:pt x="1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2"/>
                      <a:pt x="0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0" name="Freeform: Shape 91"/>
              <p:cNvSpPr>
                <a:spLocks/>
              </p:cNvSpPr>
              <p:nvPr/>
            </p:nvSpPr>
            <p:spPr bwMode="auto">
              <a:xfrm>
                <a:off x="4522788" y="2497138"/>
                <a:ext cx="6350" cy="11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4"/>
                  </a:cxn>
                  <a:cxn ang="0">
                    <a:pos x="2" y="2"/>
                  </a:cxn>
                  <a:cxn ang="0">
                    <a:pos x="2" y="2"/>
                  </a:cxn>
                  <a:cxn ang="0">
                    <a:pos x="1" y="0"/>
                  </a:cxn>
                  <a:cxn ang="0">
                    <a:pos x="0" y="0"/>
                  </a:cxn>
                </a:cxnLst>
                <a:rect l="0" t="0" r="r" b="b"/>
                <a:pathLst>
                  <a:path w="2" h="4"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2" y="4"/>
                      <a:pt x="2" y="3"/>
                      <a:pt x="2" y="2"/>
                    </a:cubicBezTo>
                    <a:cubicBezTo>
                      <a:pt x="2" y="2"/>
                      <a:pt x="2" y="2"/>
                      <a:pt x="2" y="2"/>
                    </a:cubicBezTo>
                    <a:cubicBezTo>
                      <a:pt x="2" y="1"/>
                      <a:pt x="2" y="1"/>
                      <a:pt x="1" y="0"/>
                    </a:cubicBezTo>
                    <a:cubicBezTo>
                      <a:pt x="1" y="0"/>
                      <a:pt x="1" y="0"/>
                      <a:pt x="0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1" name="Freeform: Shape 92"/>
              <p:cNvSpPr>
                <a:spLocks/>
              </p:cNvSpPr>
              <p:nvPr/>
            </p:nvSpPr>
            <p:spPr bwMode="auto">
              <a:xfrm>
                <a:off x="4478338" y="2449513"/>
                <a:ext cx="87313" cy="87313"/>
              </a:xfrm>
              <a:custGeom>
                <a:avLst/>
                <a:gdLst/>
                <a:ahLst/>
                <a:cxnLst>
                  <a:cxn ang="0">
                    <a:pos x="14" y="5"/>
                  </a:cxn>
                  <a:cxn ang="0">
                    <a:pos x="14" y="5"/>
                  </a:cxn>
                  <a:cxn ang="0">
                    <a:pos x="16" y="5"/>
                  </a:cxn>
                  <a:cxn ang="0">
                    <a:pos x="16" y="9"/>
                  </a:cxn>
                  <a:cxn ang="0">
                    <a:pos x="19" y="10"/>
                  </a:cxn>
                  <a:cxn ang="0">
                    <a:pos x="21" y="13"/>
                  </a:cxn>
                  <a:cxn ang="0">
                    <a:pos x="21" y="13"/>
                  </a:cxn>
                  <a:cxn ang="0">
                    <a:pos x="18" y="13"/>
                  </a:cxn>
                  <a:cxn ang="0">
                    <a:pos x="16" y="11"/>
                  </a:cxn>
                  <a:cxn ang="0">
                    <a:pos x="16" y="11"/>
                  </a:cxn>
                  <a:cxn ang="0">
                    <a:pos x="16" y="15"/>
                  </a:cxn>
                  <a:cxn ang="0">
                    <a:pos x="18" y="15"/>
                  </a:cxn>
                  <a:cxn ang="0">
                    <a:pos x="20" y="17"/>
                  </a:cxn>
                  <a:cxn ang="0">
                    <a:pos x="21" y="19"/>
                  </a:cxn>
                  <a:cxn ang="0">
                    <a:pos x="21" y="19"/>
                  </a:cxn>
                  <a:cxn ang="0">
                    <a:pos x="19" y="22"/>
                  </a:cxn>
                  <a:cxn ang="0">
                    <a:pos x="16" y="23"/>
                  </a:cxn>
                  <a:cxn ang="0">
                    <a:pos x="16" y="23"/>
                  </a:cxn>
                  <a:cxn ang="0">
                    <a:pos x="16" y="26"/>
                  </a:cxn>
                  <a:cxn ang="0">
                    <a:pos x="14" y="26"/>
                  </a:cxn>
                  <a:cxn ang="0">
                    <a:pos x="14" y="23"/>
                  </a:cxn>
                  <a:cxn ang="0">
                    <a:pos x="11" y="22"/>
                  </a:cxn>
                  <a:cxn ang="0">
                    <a:pos x="10" y="18"/>
                  </a:cxn>
                  <a:cxn ang="0">
                    <a:pos x="10" y="18"/>
                  </a:cxn>
                  <a:cxn ang="0">
                    <a:pos x="12" y="18"/>
                  </a:cxn>
                  <a:cxn ang="0">
                    <a:pos x="14" y="21"/>
                  </a:cxn>
                  <a:cxn ang="0">
                    <a:pos x="14" y="21"/>
                  </a:cxn>
                  <a:cxn ang="0">
                    <a:pos x="14" y="17"/>
                  </a:cxn>
                  <a:cxn ang="0">
                    <a:pos x="13" y="16"/>
                  </a:cxn>
                  <a:cxn ang="0">
                    <a:pos x="10" y="13"/>
                  </a:cxn>
                  <a:cxn ang="0">
                    <a:pos x="10" y="13"/>
                  </a:cxn>
                  <a:cxn ang="0">
                    <a:pos x="12" y="10"/>
                  </a:cxn>
                  <a:cxn ang="0">
                    <a:pos x="14" y="9"/>
                  </a:cxn>
                  <a:cxn ang="0">
                    <a:pos x="14" y="9"/>
                  </a:cxn>
                  <a:cxn ang="0">
                    <a:pos x="14" y="5"/>
                  </a:cxn>
                  <a:cxn ang="0">
                    <a:pos x="15" y="0"/>
                  </a:cxn>
                  <a:cxn ang="0">
                    <a:pos x="0" y="16"/>
                  </a:cxn>
                  <a:cxn ang="0">
                    <a:pos x="0" y="16"/>
                  </a:cxn>
                  <a:cxn ang="0">
                    <a:pos x="15" y="31"/>
                  </a:cxn>
                  <a:cxn ang="0">
                    <a:pos x="31" y="16"/>
                  </a:cxn>
                  <a:cxn ang="0">
                    <a:pos x="31" y="16"/>
                  </a:cxn>
                  <a:cxn ang="0">
                    <a:pos x="15" y="0"/>
                  </a:cxn>
                </a:cxnLst>
                <a:rect l="0" t="0" r="r" b="b"/>
                <a:pathLst>
                  <a:path w="31" h="31">
                    <a:moveTo>
                      <a:pt x="14" y="5"/>
                    </a:moveTo>
                    <a:cubicBezTo>
                      <a:pt x="14" y="5"/>
                      <a:pt x="14" y="5"/>
                      <a:pt x="14" y="5"/>
                    </a:cubicBezTo>
                    <a:cubicBezTo>
                      <a:pt x="16" y="5"/>
                      <a:pt x="16" y="5"/>
                      <a:pt x="16" y="5"/>
                    </a:cubicBezTo>
                    <a:cubicBezTo>
                      <a:pt x="16" y="9"/>
                      <a:pt x="16" y="9"/>
                      <a:pt x="16" y="9"/>
                    </a:cubicBezTo>
                    <a:cubicBezTo>
                      <a:pt x="17" y="9"/>
                      <a:pt x="18" y="9"/>
                      <a:pt x="19" y="10"/>
                    </a:cubicBezTo>
                    <a:cubicBezTo>
                      <a:pt x="20" y="11"/>
                      <a:pt x="21" y="12"/>
                      <a:pt x="21" y="13"/>
                    </a:cubicBezTo>
                    <a:cubicBezTo>
                      <a:pt x="21" y="13"/>
                      <a:pt x="21" y="13"/>
                      <a:pt x="21" y="13"/>
                    </a:cubicBezTo>
                    <a:cubicBezTo>
                      <a:pt x="18" y="13"/>
                      <a:pt x="18" y="13"/>
                      <a:pt x="18" y="13"/>
                    </a:cubicBezTo>
                    <a:cubicBezTo>
                      <a:pt x="18" y="12"/>
                      <a:pt x="17" y="11"/>
                      <a:pt x="16" y="11"/>
                    </a:cubicBezTo>
                    <a:cubicBezTo>
                      <a:pt x="16" y="11"/>
                      <a:pt x="16" y="11"/>
                      <a:pt x="16" y="11"/>
                    </a:cubicBezTo>
                    <a:cubicBezTo>
                      <a:pt x="16" y="15"/>
                      <a:pt x="16" y="15"/>
                      <a:pt x="16" y="15"/>
                    </a:cubicBezTo>
                    <a:cubicBezTo>
                      <a:pt x="17" y="15"/>
                      <a:pt x="17" y="15"/>
                      <a:pt x="18" y="15"/>
                    </a:cubicBezTo>
                    <a:cubicBezTo>
                      <a:pt x="19" y="15"/>
                      <a:pt x="20" y="16"/>
                      <a:pt x="20" y="17"/>
                    </a:cubicBezTo>
                    <a:cubicBezTo>
                      <a:pt x="21" y="17"/>
                      <a:pt x="21" y="18"/>
                      <a:pt x="21" y="19"/>
                    </a:cubicBezTo>
                    <a:cubicBezTo>
                      <a:pt x="21" y="19"/>
                      <a:pt x="21" y="19"/>
                      <a:pt x="21" y="19"/>
                    </a:cubicBezTo>
                    <a:cubicBezTo>
                      <a:pt x="21" y="20"/>
                      <a:pt x="20" y="21"/>
                      <a:pt x="19" y="22"/>
                    </a:cubicBezTo>
                    <a:cubicBezTo>
                      <a:pt x="18" y="22"/>
                      <a:pt x="17" y="23"/>
                      <a:pt x="16" y="23"/>
                    </a:cubicBezTo>
                    <a:cubicBezTo>
                      <a:pt x="16" y="23"/>
                      <a:pt x="16" y="23"/>
                      <a:pt x="16" y="23"/>
                    </a:cubicBezTo>
                    <a:cubicBezTo>
                      <a:pt x="16" y="26"/>
                      <a:pt x="16" y="26"/>
                      <a:pt x="16" y="26"/>
                    </a:cubicBezTo>
                    <a:cubicBezTo>
                      <a:pt x="14" y="26"/>
                      <a:pt x="14" y="26"/>
                      <a:pt x="14" y="26"/>
                    </a:cubicBezTo>
                    <a:cubicBezTo>
                      <a:pt x="14" y="23"/>
                      <a:pt x="14" y="23"/>
                      <a:pt x="14" y="23"/>
                    </a:cubicBezTo>
                    <a:cubicBezTo>
                      <a:pt x="13" y="23"/>
                      <a:pt x="12" y="22"/>
                      <a:pt x="11" y="22"/>
                    </a:cubicBezTo>
                    <a:cubicBezTo>
                      <a:pt x="10" y="21"/>
                      <a:pt x="10" y="20"/>
                      <a:pt x="10" y="18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12" y="18"/>
                      <a:pt x="12" y="18"/>
                      <a:pt x="12" y="18"/>
                    </a:cubicBezTo>
                    <a:cubicBezTo>
                      <a:pt x="12" y="19"/>
                      <a:pt x="13" y="20"/>
                      <a:pt x="14" y="21"/>
                    </a:cubicBezTo>
                    <a:cubicBezTo>
                      <a:pt x="14" y="21"/>
                      <a:pt x="14" y="21"/>
                      <a:pt x="14" y="21"/>
                    </a:cubicBezTo>
                    <a:cubicBezTo>
                      <a:pt x="14" y="17"/>
                      <a:pt x="14" y="17"/>
                      <a:pt x="14" y="17"/>
                    </a:cubicBezTo>
                    <a:cubicBezTo>
                      <a:pt x="13" y="16"/>
                      <a:pt x="13" y="16"/>
                      <a:pt x="13" y="16"/>
                    </a:cubicBezTo>
                    <a:cubicBezTo>
                      <a:pt x="11" y="16"/>
                      <a:pt x="10" y="15"/>
                      <a:pt x="10" y="13"/>
                    </a:cubicBezTo>
                    <a:cubicBezTo>
                      <a:pt x="10" y="13"/>
                      <a:pt x="10" y="13"/>
                      <a:pt x="10" y="13"/>
                    </a:cubicBezTo>
                    <a:cubicBezTo>
                      <a:pt x="10" y="11"/>
                      <a:pt x="11" y="10"/>
                      <a:pt x="12" y="10"/>
                    </a:cubicBezTo>
                    <a:cubicBezTo>
                      <a:pt x="12" y="9"/>
                      <a:pt x="13" y="9"/>
                      <a:pt x="14" y="9"/>
                    </a:cubicBezTo>
                    <a:cubicBezTo>
                      <a:pt x="14" y="9"/>
                      <a:pt x="14" y="9"/>
                      <a:pt x="14" y="9"/>
                    </a:cubicBezTo>
                    <a:cubicBezTo>
                      <a:pt x="14" y="5"/>
                      <a:pt x="14" y="5"/>
                      <a:pt x="14" y="5"/>
                    </a:cubicBezTo>
                    <a:moveTo>
                      <a:pt x="15" y="0"/>
                    </a:moveTo>
                    <a:cubicBezTo>
                      <a:pt x="7" y="0"/>
                      <a:pt x="0" y="7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cubicBezTo>
                      <a:pt x="0" y="24"/>
                      <a:pt x="7" y="31"/>
                      <a:pt x="15" y="31"/>
                    </a:cubicBezTo>
                    <a:cubicBezTo>
                      <a:pt x="24" y="31"/>
                      <a:pt x="31" y="24"/>
                      <a:pt x="31" y="16"/>
                    </a:cubicBezTo>
                    <a:cubicBezTo>
                      <a:pt x="31" y="16"/>
                      <a:pt x="31" y="16"/>
                      <a:pt x="31" y="16"/>
                    </a:cubicBezTo>
                    <a:cubicBezTo>
                      <a:pt x="31" y="7"/>
                      <a:pt x="24" y="0"/>
                      <a:pt x="15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2" name="Freeform: Shape 93"/>
              <p:cNvSpPr>
                <a:spLocks/>
              </p:cNvSpPr>
              <p:nvPr/>
            </p:nvSpPr>
            <p:spPr bwMode="auto">
              <a:xfrm>
                <a:off x="4357688" y="2324100"/>
                <a:ext cx="196850" cy="195263"/>
              </a:xfrm>
              <a:custGeom>
                <a:avLst/>
                <a:gdLst/>
                <a:ahLst/>
                <a:cxnLst>
                  <a:cxn ang="0">
                    <a:pos x="14" y="59"/>
                  </a:cxn>
                  <a:cxn ang="0">
                    <a:pos x="24" y="65"/>
                  </a:cxn>
                  <a:cxn ang="0">
                    <a:pos x="14" y="59"/>
                  </a:cxn>
                  <a:cxn ang="0">
                    <a:pos x="20" y="52"/>
                  </a:cxn>
                  <a:cxn ang="0">
                    <a:pos x="33" y="66"/>
                  </a:cxn>
                  <a:cxn ang="0">
                    <a:pos x="20" y="52"/>
                  </a:cxn>
                  <a:cxn ang="0">
                    <a:pos x="3" y="37"/>
                  </a:cxn>
                  <a:cxn ang="0">
                    <a:pos x="16" y="51"/>
                  </a:cxn>
                  <a:cxn ang="0">
                    <a:pos x="11" y="56"/>
                  </a:cxn>
                  <a:cxn ang="0">
                    <a:pos x="18" y="37"/>
                  </a:cxn>
                  <a:cxn ang="0">
                    <a:pos x="33" y="37"/>
                  </a:cxn>
                  <a:cxn ang="0">
                    <a:pos x="33" y="46"/>
                  </a:cxn>
                  <a:cxn ang="0">
                    <a:pos x="18" y="37"/>
                  </a:cxn>
                  <a:cxn ang="0">
                    <a:pos x="37" y="23"/>
                  </a:cxn>
                  <a:cxn ang="0">
                    <a:pos x="52" y="34"/>
                  </a:cxn>
                  <a:cxn ang="0">
                    <a:pos x="37" y="34"/>
                  </a:cxn>
                  <a:cxn ang="0">
                    <a:pos x="18" y="34"/>
                  </a:cxn>
                  <a:cxn ang="0">
                    <a:pos x="33" y="23"/>
                  </a:cxn>
                  <a:cxn ang="0">
                    <a:pos x="18" y="34"/>
                  </a:cxn>
                  <a:cxn ang="0">
                    <a:pos x="53" y="20"/>
                  </a:cxn>
                  <a:cxn ang="0">
                    <a:pos x="67" y="34"/>
                  </a:cxn>
                  <a:cxn ang="0">
                    <a:pos x="55" y="34"/>
                  </a:cxn>
                  <a:cxn ang="0">
                    <a:pos x="3" y="34"/>
                  </a:cxn>
                  <a:cxn ang="0">
                    <a:pos x="16" y="19"/>
                  </a:cxn>
                  <a:cxn ang="0">
                    <a:pos x="14" y="34"/>
                  </a:cxn>
                  <a:cxn ang="0">
                    <a:pos x="14" y="11"/>
                  </a:cxn>
                  <a:cxn ang="0">
                    <a:pos x="24" y="5"/>
                  </a:cxn>
                  <a:cxn ang="0">
                    <a:pos x="17" y="16"/>
                  </a:cxn>
                  <a:cxn ang="0">
                    <a:pos x="37" y="5"/>
                  </a:cxn>
                  <a:cxn ang="0">
                    <a:pos x="49" y="18"/>
                  </a:cxn>
                  <a:cxn ang="0">
                    <a:pos x="37" y="20"/>
                  </a:cxn>
                  <a:cxn ang="0">
                    <a:pos x="44" y="4"/>
                  </a:cxn>
                  <a:cxn ang="0">
                    <a:pos x="56" y="11"/>
                  </a:cxn>
                  <a:cxn ang="0">
                    <a:pos x="52" y="16"/>
                  </a:cxn>
                  <a:cxn ang="0">
                    <a:pos x="20" y="17"/>
                  </a:cxn>
                  <a:cxn ang="0">
                    <a:pos x="33" y="4"/>
                  </a:cxn>
                  <a:cxn ang="0">
                    <a:pos x="33" y="20"/>
                  </a:cxn>
                  <a:cxn ang="0">
                    <a:pos x="37" y="0"/>
                  </a:cxn>
                  <a:cxn ang="0">
                    <a:pos x="33" y="0"/>
                  </a:cxn>
                  <a:cxn ang="0">
                    <a:pos x="0" y="35"/>
                  </a:cxn>
                  <a:cxn ang="0">
                    <a:pos x="35" y="70"/>
                  </a:cxn>
                  <a:cxn ang="0">
                    <a:pos x="44" y="69"/>
                  </a:cxn>
                  <a:cxn ang="0">
                    <a:pos x="37" y="66"/>
                  </a:cxn>
                  <a:cxn ang="0">
                    <a:pos x="45" y="51"/>
                  </a:cxn>
                  <a:cxn ang="0">
                    <a:pos x="47" y="48"/>
                  </a:cxn>
                  <a:cxn ang="0">
                    <a:pos x="37" y="37"/>
                  </a:cxn>
                  <a:cxn ang="0">
                    <a:pos x="52" y="37"/>
                  </a:cxn>
                  <a:cxn ang="0">
                    <a:pos x="51" y="46"/>
                  </a:cxn>
                  <a:cxn ang="0">
                    <a:pos x="55" y="37"/>
                  </a:cxn>
                  <a:cxn ang="0">
                    <a:pos x="67" y="37"/>
                  </a:cxn>
                  <a:cxn ang="0">
                    <a:pos x="65" y="46"/>
                  </a:cxn>
                  <a:cxn ang="0">
                    <a:pos x="70" y="35"/>
                  </a:cxn>
                  <a:cxn ang="0">
                    <a:pos x="37" y="0"/>
                  </a:cxn>
                </a:cxnLst>
                <a:rect l="0" t="0" r="r" b="b"/>
                <a:pathLst>
                  <a:path w="70" h="70">
                    <a:moveTo>
                      <a:pt x="14" y="59"/>
                    </a:moveTo>
                    <a:cubicBezTo>
                      <a:pt x="14" y="59"/>
                      <a:pt x="14" y="59"/>
                      <a:pt x="14" y="59"/>
                    </a:cubicBezTo>
                    <a:cubicBezTo>
                      <a:pt x="14" y="57"/>
                      <a:pt x="16" y="55"/>
                      <a:pt x="18" y="54"/>
                    </a:cubicBezTo>
                    <a:cubicBezTo>
                      <a:pt x="19" y="58"/>
                      <a:pt x="21" y="62"/>
                      <a:pt x="24" y="65"/>
                    </a:cubicBezTo>
                    <a:cubicBezTo>
                      <a:pt x="24" y="65"/>
                      <a:pt x="24" y="65"/>
                      <a:pt x="24" y="65"/>
                    </a:cubicBezTo>
                    <a:cubicBezTo>
                      <a:pt x="20" y="63"/>
                      <a:pt x="17" y="61"/>
                      <a:pt x="14" y="59"/>
                    </a:cubicBezTo>
                    <a:moveTo>
                      <a:pt x="20" y="52"/>
                    </a:moveTo>
                    <a:cubicBezTo>
                      <a:pt x="20" y="52"/>
                      <a:pt x="20" y="52"/>
                      <a:pt x="20" y="52"/>
                    </a:cubicBezTo>
                    <a:cubicBezTo>
                      <a:pt x="24" y="51"/>
                      <a:pt x="29" y="50"/>
                      <a:pt x="33" y="50"/>
                    </a:cubicBezTo>
                    <a:cubicBezTo>
                      <a:pt x="33" y="66"/>
                      <a:pt x="33" y="66"/>
                      <a:pt x="33" y="66"/>
                    </a:cubicBezTo>
                    <a:cubicBezTo>
                      <a:pt x="33" y="66"/>
                      <a:pt x="33" y="66"/>
                      <a:pt x="33" y="66"/>
                    </a:cubicBezTo>
                    <a:cubicBezTo>
                      <a:pt x="27" y="65"/>
                      <a:pt x="23" y="59"/>
                      <a:pt x="20" y="52"/>
                    </a:cubicBezTo>
                    <a:moveTo>
                      <a:pt x="3" y="37"/>
                    </a:moveTo>
                    <a:cubicBezTo>
                      <a:pt x="3" y="37"/>
                      <a:pt x="3" y="37"/>
                      <a:pt x="3" y="37"/>
                    </a:cubicBezTo>
                    <a:cubicBezTo>
                      <a:pt x="14" y="37"/>
                      <a:pt x="14" y="37"/>
                      <a:pt x="14" y="37"/>
                    </a:cubicBezTo>
                    <a:cubicBezTo>
                      <a:pt x="14" y="41"/>
                      <a:pt x="15" y="46"/>
                      <a:pt x="16" y="51"/>
                    </a:cubicBezTo>
                    <a:cubicBezTo>
                      <a:pt x="16" y="51"/>
                      <a:pt x="16" y="51"/>
                      <a:pt x="16" y="51"/>
                    </a:cubicBezTo>
                    <a:cubicBezTo>
                      <a:pt x="14" y="52"/>
                      <a:pt x="12" y="54"/>
                      <a:pt x="11" y="56"/>
                    </a:cubicBezTo>
                    <a:cubicBezTo>
                      <a:pt x="7" y="51"/>
                      <a:pt x="4" y="44"/>
                      <a:pt x="3" y="37"/>
                    </a:cubicBezTo>
                    <a:moveTo>
                      <a:pt x="18" y="37"/>
                    </a:moveTo>
                    <a:cubicBezTo>
                      <a:pt x="18" y="37"/>
                      <a:pt x="18" y="37"/>
                      <a:pt x="18" y="37"/>
                    </a:cubicBezTo>
                    <a:cubicBezTo>
                      <a:pt x="33" y="37"/>
                      <a:pt x="33" y="37"/>
                      <a:pt x="33" y="37"/>
                    </a:cubicBezTo>
                    <a:cubicBezTo>
                      <a:pt x="33" y="46"/>
                      <a:pt x="33" y="46"/>
                      <a:pt x="33" y="46"/>
                    </a:cubicBezTo>
                    <a:cubicBezTo>
                      <a:pt x="33" y="46"/>
                      <a:pt x="33" y="46"/>
                      <a:pt x="33" y="46"/>
                    </a:cubicBezTo>
                    <a:cubicBezTo>
                      <a:pt x="29" y="47"/>
                      <a:pt x="24" y="47"/>
                      <a:pt x="19" y="49"/>
                    </a:cubicBezTo>
                    <a:cubicBezTo>
                      <a:pt x="18" y="45"/>
                      <a:pt x="18" y="41"/>
                      <a:pt x="18" y="37"/>
                    </a:cubicBezTo>
                    <a:moveTo>
                      <a:pt x="37" y="23"/>
                    </a:moveTo>
                    <a:cubicBezTo>
                      <a:pt x="37" y="23"/>
                      <a:pt x="37" y="23"/>
                      <a:pt x="37" y="23"/>
                    </a:cubicBezTo>
                    <a:cubicBezTo>
                      <a:pt x="41" y="23"/>
                      <a:pt x="46" y="23"/>
                      <a:pt x="50" y="21"/>
                    </a:cubicBezTo>
                    <a:cubicBezTo>
                      <a:pt x="51" y="25"/>
                      <a:pt x="52" y="30"/>
                      <a:pt x="52" y="34"/>
                    </a:cubicBezTo>
                    <a:cubicBezTo>
                      <a:pt x="52" y="34"/>
                      <a:pt x="52" y="34"/>
                      <a:pt x="52" y="34"/>
                    </a:cubicBezTo>
                    <a:cubicBezTo>
                      <a:pt x="37" y="34"/>
                      <a:pt x="37" y="34"/>
                      <a:pt x="37" y="34"/>
                    </a:cubicBezTo>
                    <a:cubicBezTo>
                      <a:pt x="37" y="23"/>
                      <a:pt x="37" y="23"/>
                      <a:pt x="37" y="23"/>
                    </a:cubicBezTo>
                    <a:moveTo>
                      <a:pt x="18" y="34"/>
                    </a:moveTo>
                    <a:cubicBezTo>
                      <a:pt x="18" y="29"/>
                      <a:pt x="18" y="25"/>
                      <a:pt x="19" y="21"/>
                    </a:cubicBezTo>
                    <a:cubicBezTo>
                      <a:pt x="23" y="22"/>
                      <a:pt x="29" y="23"/>
                      <a:pt x="33" y="23"/>
                    </a:cubicBezTo>
                    <a:cubicBezTo>
                      <a:pt x="33" y="34"/>
                      <a:pt x="33" y="34"/>
                      <a:pt x="33" y="34"/>
                    </a:cubicBezTo>
                    <a:cubicBezTo>
                      <a:pt x="18" y="34"/>
                      <a:pt x="18" y="34"/>
                      <a:pt x="18" y="34"/>
                    </a:cubicBezTo>
                    <a:moveTo>
                      <a:pt x="53" y="20"/>
                    </a:moveTo>
                    <a:cubicBezTo>
                      <a:pt x="53" y="20"/>
                      <a:pt x="53" y="20"/>
                      <a:pt x="53" y="20"/>
                    </a:cubicBezTo>
                    <a:cubicBezTo>
                      <a:pt x="56" y="18"/>
                      <a:pt x="58" y="16"/>
                      <a:pt x="59" y="14"/>
                    </a:cubicBezTo>
                    <a:cubicBezTo>
                      <a:pt x="64" y="19"/>
                      <a:pt x="67" y="26"/>
                      <a:pt x="67" y="34"/>
                    </a:cubicBezTo>
                    <a:cubicBezTo>
                      <a:pt x="67" y="34"/>
                      <a:pt x="67" y="34"/>
                      <a:pt x="67" y="34"/>
                    </a:cubicBezTo>
                    <a:cubicBezTo>
                      <a:pt x="55" y="34"/>
                      <a:pt x="55" y="34"/>
                      <a:pt x="55" y="34"/>
                    </a:cubicBezTo>
                    <a:cubicBezTo>
                      <a:pt x="55" y="29"/>
                      <a:pt x="55" y="24"/>
                      <a:pt x="53" y="20"/>
                    </a:cubicBezTo>
                    <a:moveTo>
                      <a:pt x="3" y="34"/>
                    </a:moveTo>
                    <a:cubicBezTo>
                      <a:pt x="4" y="26"/>
                      <a:pt x="7" y="19"/>
                      <a:pt x="12" y="14"/>
                    </a:cubicBezTo>
                    <a:cubicBezTo>
                      <a:pt x="12" y="16"/>
                      <a:pt x="14" y="18"/>
                      <a:pt x="16" y="19"/>
                    </a:cubicBezTo>
                    <a:cubicBezTo>
                      <a:pt x="16" y="19"/>
                      <a:pt x="16" y="19"/>
                      <a:pt x="16" y="19"/>
                    </a:cubicBezTo>
                    <a:cubicBezTo>
                      <a:pt x="15" y="24"/>
                      <a:pt x="14" y="29"/>
                      <a:pt x="14" y="34"/>
                    </a:cubicBezTo>
                    <a:cubicBezTo>
                      <a:pt x="3" y="34"/>
                      <a:pt x="3" y="34"/>
                      <a:pt x="3" y="34"/>
                    </a:cubicBezTo>
                    <a:moveTo>
                      <a:pt x="14" y="11"/>
                    </a:moveTo>
                    <a:cubicBezTo>
                      <a:pt x="14" y="11"/>
                      <a:pt x="14" y="11"/>
                      <a:pt x="14" y="11"/>
                    </a:cubicBezTo>
                    <a:cubicBezTo>
                      <a:pt x="17" y="8"/>
                      <a:pt x="20" y="6"/>
                      <a:pt x="24" y="5"/>
                    </a:cubicBezTo>
                    <a:cubicBezTo>
                      <a:pt x="24" y="5"/>
                      <a:pt x="24" y="5"/>
                      <a:pt x="24" y="5"/>
                    </a:cubicBezTo>
                    <a:cubicBezTo>
                      <a:pt x="21" y="8"/>
                      <a:pt x="19" y="11"/>
                      <a:pt x="17" y="16"/>
                    </a:cubicBezTo>
                    <a:cubicBezTo>
                      <a:pt x="16" y="14"/>
                      <a:pt x="14" y="13"/>
                      <a:pt x="14" y="11"/>
                    </a:cubicBezTo>
                    <a:moveTo>
                      <a:pt x="37" y="5"/>
                    </a:moveTo>
                    <a:cubicBezTo>
                      <a:pt x="37" y="5"/>
                      <a:pt x="37" y="5"/>
                      <a:pt x="37" y="5"/>
                    </a:cubicBezTo>
                    <a:cubicBezTo>
                      <a:pt x="43" y="5"/>
                      <a:pt x="47" y="11"/>
                      <a:pt x="49" y="18"/>
                    </a:cubicBezTo>
                    <a:cubicBezTo>
                      <a:pt x="49" y="18"/>
                      <a:pt x="49" y="18"/>
                      <a:pt x="49" y="18"/>
                    </a:cubicBezTo>
                    <a:cubicBezTo>
                      <a:pt x="45" y="19"/>
                      <a:pt x="41" y="20"/>
                      <a:pt x="37" y="20"/>
                    </a:cubicBezTo>
                    <a:cubicBezTo>
                      <a:pt x="37" y="5"/>
                      <a:pt x="37" y="5"/>
                      <a:pt x="37" y="5"/>
                    </a:cubicBezTo>
                    <a:moveTo>
                      <a:pt x="44" y="4"/>
                    </a:moveTo>
                    <a:cubicBezTo>
                      <a:pt x="44" y="4"/>
                      <a:pt x="44" y="4"/>
                      <a:pt x="44" y="4"/>
                    </a:cubicBezTo>
                    <a:cubicBezTo>
                      <a:pt x="49" y="6"/>
                      <a:pt x="53" y="8"/>
                      <a:pt x="56" y="11"/>
                    </a:cubicBezTo>
                    <a:cubicBezTo>
                      <a:pt x="56" y="11"/>
                      <a:pt x="56" y="11"/>
                      <a:pt x="56" y="11"/>
                    </a:cubicBezTo>
                    <a:cubicBezTo>
                      <a:pt x="56" y="13"/>
                      <a:pt x="55" y="15"/>
                      <a:pt x="52" y="16"/>
                    </a:cubicBezTo>
                    <a:cubicBezTo>
                      <a:pt x="50" y="11"/>
                      <a:pt x="48" y="7"/>
                      <a:pt x="44" y="4"/>
                    </a:cubicBezTo>
                    <a:moveTo>
                      <a:pt x="20" y="17"/>
                    </a:moveTo>
                    <a:cubicBezTo>
                      <a:pt x="20" y="17"/>
                      <a:pt x="20" y="17"/>
                      <a:pt x="20" y="17"/>
                    </a:cubicBezTo>
                    <a:cubicBezTo>
                      <a:pt x="23" y="10"/>
                      <a:pt x="27" y="5"/>
                      <a:pt x="33" y="4"/>
                    </a:cubicBezTo>
                    <a:cubicBezTo>
                      <a:pt x="33" y="20"/>
                      <a:pt x="33" y="20"/>
                      <a:pt x="33" y="20"/>
                    </a:cubicBezTo>
                    <a:cubicBezTo>
                      <a:pt x="33" y="20"/>
                      <a:pt x="33" y="20"/>
                      <a:pt x="33" y="20"/>
                    </a:cubicBezTo>
                    <a:cubicBezTo>
                      <a:pt x="29" y="20"/>
                      <a:pt x="24" y="19"/>
                      <a:pt x="20" y="17"/>
                    </a:cubicBezTo>
                    <a:moveTo>
                      <a:pt x="37" y="0"/>
                    </a:moveTo>
                    <a:cubicBezTo>
                      <a:pt x="33" y="0"/>
                      <a:pt x="33" y="0"/>
                      <a:pt x="33" y="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33" y="0"/>
                      <a:pt x="33" y="0"/>
                      <a:pt x="33" y="0"/>
                    </a:cubicBezTo>
                    <a:cubicBezTo>
                      <a:pt x="15" y="1"/>
                      <a:pt x="0" y="16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cubicBezTo>
                      <a:pt x="0" y="54"/>
                      <a:pt x="16" y="70"/>
                      <a:pt x="35" y="70"/>
                    </a:cubicBezTo>
                    <a:cubicBezTo>
                      <a:pt x="38" y="70"/>
                      <a:pt x="41" y="69"/>
                      <a:pt x="44" y="69"/>
                    </a:cubicBezTo>
                    <a:cubicBezTo>
                      <a:pt x="44" y="69"/>
                      <a:pt x="44" y="69"/>
                      <a:pt x="44" y="69"/>
                    </a:cubicBezTo>
                    <a:cubicBezTo>
                      <a:pt x="43" y="67"/>
                      <a:pt x="42" y="66"/>
                      <a:pt x="42" y="64"/>
                    </a:cubicBezTo>
                    <a:cubicBezTo>
                      <a:pt x="40" y="65"/>
                      <a:pt x="39" y="66"/>
                      <a:pt x="37" y="66"/>
                    </a:cubicBezTo>
                    <a:cubicBezTo>
                      <a:pt x="37" y="50"/>
                      <a:pt x="37" y="50"/>
                      <a:pt x="37" y="50"/>
                    </a:cubicBezTo>
                    <a:cubicBezTo>
                      <a:pt x="39" y="50"/>
                      <a:pt x="42" y="50"/>
                      <a:pt x="45" y="51"/>
                    </a:cubicBezTo>
                    <a:cubicBezTo>
                      <a:pt x="46" y="50"/>
                      <a:pt x="46" y="49"/>
                      <a:pt x="47" y="48"/>
                    </a:cubicBezTo>
                    <a:cubicBezTo>
                      <a:pt x="47" y="48"/>
                      <a:pt x="47" y="48"/>
                      <a:pt x="47" y="48"/>
                    </a:cubicBezTo>
                    <a:cubicBezTo>
                      <a:pt x="44" y="47"/>
                      <a:pt x="40" y="47"/>
                      <a:pt x="37" y="46"/>
                    </a:cubicBezTo>
                    <a:cubicBezTo>
                      <a:pt x="37" y="37"/>
                      <a:pt x="37" y="37"/>
                      <a:pt x="37" y="37"/>
                    </a:cubicBezTo>
                    <a:cubicBezTo>
                      <a:pt x="52" y="37"/>
                      <a:pt x="52" y="37"/>
                      <a:pt x="52" y="37"/>
                    </a:cubicBezTo>
                    <a:cubicBezTo>
                      <a:pt x="52" y="37"/>
                      <a:pt x="52" y="37"/>
                      <a:pt x="52" y="37"/>
                    </a:cubicBezTo>
                    <a:cubicBezTo>
                      <a:pt x="52" y="40"/>
                      <a:pt x="52" y="43"/>
                      <a:pt x="51" y="46"/>
                    </a:cubicBezTo>
                    <a:cubicBezTo>
                      <a:pt x="51" y="46"/>
                      <a:pt x="51" y="46"/>
                      <a:pt x="51" y="46"/>
                    </a:cubicBezTo>
                    <a:cubicBezTo>
                      <a:pt x="52" y="45"/>
                      <a:pt x="53" y="45"/>
                      <a:pt x="55" y="45"/>
                    </a:cubicBezTo>
                    <a:cubicBezTo>
                      <a:pt x="55" y="42"/>
                      <a:pt x="55" y="39"/>
                      <a:pt x="55" y="37"/>
                    </a:cubicBezTo>
                    <a:cubicBezTo>
                      <a:pt x="67" y="37"/>
                      <a:pt x="67" y="37"/>
                      <a:pt x="67" y="37"/>
                    </a:cubicBezTo>
                    <a:cubicBezTo>
                      <a:pt x="67" y="37"/>
                      <a:pt x="67" y="37"/>
                      <a:pt x="67" y="37"/>
                    </a:cubicBezTo>
                    <a:cubicBezTo>
                      <a:pt x="67" y="40"/>
                      <a:pt x="66" y="43"/>
                      <a:pt x="65" y="46"/>
                    </a:cubicBezTo>
                    <a:cubicBezTo>
                      <a:pt x="65" y="46"/>
                      <a:pt x="65" y="46"/>
                      <a:pt x="65" y="46"/>
                    </a:cubicBezTo>
                    <a:cubicBezTo>
                      <a:pt x="66" y="46"/>
                      <a:pt x="67" y="47"/>
                      <a:pt x="68" y="47"/>
                    </a:cubicBezTo>
                    <a:cubicBezTo>
                      <a:pt x="69" y="43"/>
                      <a:pt x="70" y="39"/>
                      <a:pt x="70" y="35"/>
                    </a:cubicBezTo>
                    <a:cubicBezTo>
                      <a:pt x="70" y="35"/>
                      <a:pt x="70" y="35"/>
                      <a:pt x="70" y="35"/>
                    </a:cubicBezTo>
                    <a:cubicBezTo>
                      <a:pt x="70" y="16"/>
                      <a:pt x="55" y="0"/>
                      <a:pt x="37" y="0"/>
                    </a:cubicBezTo>
                    <a:cubicBezTo>
                      <a:pt x="37" y="0"/>
                      <a:pt x="37" y="0"/>
                      <a:pt x="37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41" name="Group 94"/>
            <p:cNvGrpSpPr/>
            <p:nvPr/>
          </p:nvGrpSpPr>
          <p:grpSpPr>
            <a:xfrm>
              <a:off x="2710644" y="3317516"/>
              <a:ext cx="317741" cy="334339"/>
              <a:chOff x="2854325" y="2497138"/>
              <a:chExt cx="212725" cy="223837"/>
            </a:xfrm>
            <a:solidFill>
              <a:schemeClr val="bg1"/>
            </a:solidFill>
          </p:grpSpPr>
          <p:sp>
            <p:nvSpPr>
              <p:cNvPr id="56" name="Freeform: Shape 95"/>
              <p:cNvSpPr>
                <a:spLocks/>
              </p:cNvSpPr>
              <p:nvPr/>
            </p:nvSpPr>
            <p:spPr bwMode="auto">
              <a:xfrm>
                <a:off x="2854325" y="2613025"/>
                <a:ext cx="212725" cy="107950"/>
              </a:xfrm>
              <a:custGeom>
                <a:avLst/>
                <a:gdLst/>
                <a:ahLst/>
                <a:cxnLst>
                  <a:cxn ang="0">
                    <a:pos x="15" y="26"/>
                  </a:cxn>
                  <a:cxn ang="0">
                    <a:pos x="27" y="33"/>
                  </a:cxn>
                  <a:cxn ang="0">
                    <a:pos x="15" y="26"/>
                  </a:cxn>
                  <a:cxn ang="0">
                    <a:pos x="57" y="21"/>
                  </a:cxn>
                  <a:cxn ang="0">
                    <a:pos x="61" y="27"/>
                  </a:cxn>
                  <a:cxn ang="0">
                    <a:pos x="50" y="33"/>
                  </a:cxn>
                  <a:cxn ang="0">
                    <a:pos x="22" y="20"/>
                  </a:cxn>
                  <a:cxn ang="0">
                    <a:pos x="36" y="34"/>
                  </a:cxn>
                  <a:cxn ang="0">
                    <a:pos x="22" y="20"/>
                  </a:cxn>
                  <a:cxn ang="0">
                    <a:pos x="40" y="17"/>
                  </a:cxn>
                  <a:cxn ang="0">
                    <a:pos x="54" y="20"/>
                  </a:cxn>
                  <a:cxn ang="0">
                    <a:pos x="40" y="17"/>
                  </a:cxn>
                  <a:cxn ang="0">
                    <a:pos x="4" y="3"/>
                  </a:cxn>
                  <a:cxn ang="0">
                    <a:pos x="18" y="18"/>
                  </a:cxn>
                  <a:cxn ang="0">
                    <a:pos x="13" y="24"/>
                  </a:cxn>
                  <a:cxn ang="0">
                    <a:pos x="19" y="3"/>
                  </a:cxn>
                  <a:cxn ang="0">
                    <a:pos x="36" y="3"/>
                  </a:cxn>
                  <a:cxn ang="0">
                    <a:pos x="36" y="13"/>
                  </a:cxn>
                  <a:cxn ang="0">
                    <a:pos x="19" y="3"/>
                  </a:cxn>
                  <a:cxn ang="0">
                    <a:pos x="40" y="3"/>
                  </a:cxn>
                  <a:cxn ang="0">
                    <a:pos x="57" y="3"/>
                  </a:cxn>
                  <a:cxn ang="0">
                    <a:pos x="40" y="13"/>
                  </a:cxn>
                  <a:cxn ang="0">
                    <a:pos x="58" y="18"/>
                  </a:cxn>
                  <a:cxn ang="0">
                    <a:pos x="60" y="3"/>
                  </a:cxn>
                  <a:cxn ang="0">
                    <a:pos x="73" y="3"/>
                  </a:cxn>
                  <a:cxn ang="0">
                    <a:pos x="58" y="18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76" y="1"/>
                  </a:cxn>
                  <a:cxn ang="0">
                    <a:pos x="76" y="1"/>
                  </a:cxn>
                  <a:cxn ang="0">
                    <a:pos x="76" y="0"/>
                  </a:cxn>
                  <a:cxn ang="0">
                    <a:pos x="76" y="0"/>
                  </a:cxn>
                </a:cxnLst>
                <a:rect l="0" t="0" r="r" b="b"/>
                <a:pathLst>
                  <a:path w="76" h="39">
                    <a:moveTo>
                      <a:pt x="15" y="26"/>
                    </a:moveTo>
                    <a:cubicBezTo>
                      <a:pt x="15" y="26"/>
                      <a:pt x="15" y="26"/>
                      <a:pt x="15" y="26"/>
                    </a:cubicBezTo>
                    <a:cubicBezTo>
                      <a:pt x="16" y="24"/>
                      <a:pt x="17" y="23"/>
                      <a:pt x="19" y="21"/>
                    </a:cubicBezTo>
                    <a:cubicBezTo>
                      <a:pt x="21" y="26"/>
                      <a:pt x="23" y="30"/>
                      <a:pt x="27" y="33"/>
                    </a:cubicBezTo>
                    <a:cubicBezTo>
                      <a:pt x="27" y="33"/>
                      <a:pt x="27" y="33"/>
                      <a:pt x="27" y="33"/>
                    </a:cubicBezTo>
                    <a:cubicBezTo>
                      <a:pt x="22" y="32"/>
                      <a:pt x="19" y="29"/>
                      <a:pt x="15" y="26"/>
                    </a:cubicBezTo>
                    <a:moveTo>
                      <a:pt x="50" y="33"/>
                    </a:moveTo>
                    <a:cubicBezTo>
                      <a:pt x="53" y="30"/>
                      <a:pt x="56" y="26"/>
                      <a:pt x="57" y="21"/>
                    </a:cubicBezTo>
                    <a:cubicBezTo>
                      <a:pt x="59" y="23"/>
                      <a:pt x="61" y="25"/>
                      <a:pt x="61" y="27"/>
                    </a:cubicBezTo>
                    <a:cubicBezTo>
                      <a:pt x="61" y="27"/>
                      <a:pt x="61" y="27"/>
                      <a:pt x="61" y="27"/>
                    </a:cubicBezTo>
                    <a:cubicBezTo>
                      <a:pt x="58" y="29"/>
                      <a:pt x="54" y="32"/>
                      <a:pt x="50" y="33"/>
                    </a:cubicBezTo>
                    <a:cubicBezTo>
                      <a:pt x="50" y="33"/>
                      <a:pt x="50" y="33"/>
                      <a:pt x="50" y="33"/>
                    </a:cubicBezTo>
                    <a:moveTo>
                      <a:pt x="22" y="20"/>
                    </a:moveTo>
                    <a:cubicBezTo>
                      <a:pt x="22" y="20"/>
                      <a:pt x="22" y="20"/>
                      <a:pt x="22" y="20"/>
                    </a:cubicBezTo>
                    <a:cubicBezTo>
                      <a:pt x="26" y="18"/>
                      <a:pt x="32" y="17"/>
                      <a:pt x="36" y="17"/>
                    </a:cubicBezTo>
                    <a:cubicBezTo>
                      <a:pt x="36" y="34"/>
                      <a:pt x="36" y="34"/>
                      <a:pt x="36" y="34"/>
                    </a:cubicBezTo>
                    <a:cubicBezTo>
                      <a:pt x="36" y="34"/>
                      <a:pt x="36" y="34"/>
                      <a:pt x="36" y="34"/>
                    </a:cubicBezTo>
                    <a:cubicBezTo>
                      <a:pt x="29" y="33"/>
                      <a:pt x="25" y="27"/>
                      <a:pt x="22" y="20"/>
                    </a:cubicBezTo>
                    <a:moveTo>
                      <a:pt x="40" y="17"/>
                    </a:moveTo>
                    <a:cubicBezTo>
                      <a:pt x="40" y="17"/>
                      <a:pt x="40" y="17"/>
                      <a:pt x="40" y="17"/>
                    </a:cubicBezTo>
                    <a:cubicBezTo>
                      <a:pt x="44" y="17"/>
                      <a:pt x="50" y="18"/>
                      <a:pt x="54" y="20"/>
                    </a:cubicBezTo>
                    <a:cubicBezTo>
                      <a:pt x="54" y="20"/>
                      <a:pt x="54" y="20"/>
                      <a:pt x="54" y="20"/>
                    </a:cubicBezTo>
                    <a:cubicBezTo>
                      <a:pt x="51" y="27"/>
                      <a:pt x="47" y="34"/>
                      <a:pt x="40" y="35"/>
                    </a:cubicBezTo>
                    <a:cubicBezTo>
                      <a:pt x="40" y="17"/>
                      <a:pt x="40" y="17"/>
                      <a:pt x="40" y="17"/>
                    </a:cubicBezTo>
                    <a:moveTo>
                      <a:pt x="4" y="3"/>
                    </a:moveTo>
                    <a:cubicBezTo>
                      <a:pt x="4" y="3"/>
                      <a:pt x="4" y="3"/>
                      <a:pt x="4" y="3"/>
                    </a:cubicBezTo>
                    <a:cubicBezTo>
                      <a:pt x="16" y="3"/>
                      <a:pt x="16" y="3"/>
                      <a:pt x="16" y="3"/>
                    </a:cubicBezTo>
                    <a:cubicBezTo>
                      <a:pt x="16" y="8"/>
                      <a:pt x="17" y="13"/>
                      <a:pt x="18" y="18"/>
                    </a:cubicBezTo>
                    <a:cubicBezTo>
                      <a:pt x="18" y="18"/>
                      <a:pt x="18" y="18"/>
                      <a:pt x="18" y="18"/>
                    </a:cubicBezTo>
                    <a:cubicBezTo>
                      <a:pt x="16" y="19"/>
                      <a:pt x="14" y="21"/>
                      <a:pt x="13" y="24"/>
                    </a:cubicBezTo>
                    <a:cubicBezTo>
                      <a:pt x="8" y="18"/>
                      <a:pt x="4" y="11"/>
                      <a:pt x="4" y="3"/>
                    </a:cubicBezTo>
                    <a:moveTo>
                      <a:pt x="19" y="3"/>
                    </a:moveTo>
                    <a:cubicBezTo>
                      <a:pt x="19" y="3"/>
                      <a:pt x="19" y="3"/>
                      <a:pt x="19" y="3"/>
                    </a:cubicBezTo>
                    <a:cubicBezTo>
                      <a:pt x="36" y="3"/>
                      <a:pt x="36" y="3"/>
                      <a:pt x="36" y="3"/>
                    </a:cubicBezTo>
                    <a:cubicBezTo>
                      <a:pt x="36" y="13"/>
                      <a:pt x="36" y="13"/>
                      <a:pt x="36" y="13"/>
                    </a:cubicBezTo>
                    <a:cubicBezTo>
                      <a:pt x="36" y="13"/>
                      <a:pt x="36" y="13"/>
                      <a:pt x="36" y="13"/>
                    </a:cubicBezTo>
                    <a:cubicBezTo>
                      <a:pt x="31" y="13"/>
                      <a:pt x="26" y="14"/>
                      <a:pt x="21" y="16"/>
                    </a:cubicBezTo>
                    <a:cubicBezTo>
                      <a:pt x="20" y="12"/>
                      <a:pt x="19" y="7"/>
                      <a:pt x="19" y="3"/>
                    </a:cubicBezTo>
                    <a:moveTo>
                      <a:pt x="40" y="3"/>
                    </a:moveTo>
                    <a:cubicBezTo>
                      <a:pt x="40" y="3"/>
                      <a:pt x="40" y="3"/>
                      <a:pt x="40" y="3"/>
                    </a:cubicBezTo>
                    <a:cubicBezTo>
                      <a:pt x="57" y="3"/>
                      <a:pt x="57" y="3"/>
                      <a:pt x="57" y="3"/>
                    </a:cubicBezTo>
                    <a:cubicBezTo>
                      <a:pt x="57" y="3"/>
                      <a:pt x="57" y="3"/>
                      <a:pt x="57" y="3"/>
                    </a:cubicBezTo>
                    <a:cubicBezTo>
                      <a:pt x="57" y="7"/>
                      <a:pt x="56" y="12"/>
                      <a:pt x="55" y="16"/>
                    </a:cubicBezTo>
                    <a:cubicBezTo>
                      <a:pt x="51" y="14"/>
                      <a:pt x="45" y="13"/>
                      <a:pt x="40" y="13"/>
                    </a:cubicBezTo>
                    <a:cubicBezTo>
                      <a:pt x="40" y="3"/>
                      <a:pt x="40" y="3"/>
                      <a:pt x="40" y="3"/>
                    </a:cubicBezTo>
                    <a:moveTo>
                      <a:pt x="58" y="18"/>
                    </a:moveTo>
                    <a:cubicBezTo>
                      <a:pt x="58" y="18"/>
                      <a:pt x="58" y="18"/>
                      <a:pt x="58" y="18"/>
                    </a:cubicBezTo>
                    <a:cubicBezTo>
                      <a:pt x="60" y="13"/>
                      <a:pt x="60" y="7"/>
                      <a:pt x="60" y="3"/>
                    </a:cubicBezTo>
                    <a:cubicBezTo>
                      <a:pt x="73" y="3"/>
                      <a:pt x="73" y="3"/>
                      <a:pt x="73" y="3"/>
                    </a:cubicBezTo>
                    <a:cubicBezTo>
                      <a:pt x="73" y="3"/>
                      <a:pt x="73" y="3"/>
                      <a:pt x="73" y="3"/>
                    </a:cubicBezTo>
                    <a:cubicBezTo>
                      <a:pt x="72" y="11"/>
                      <a:pt x="69" y="18"/>
                      <a:pt x="64" y="24"/>
                    </a:cubicBezTo>
                    <a:cubicBezTo>
                      <a:pt x="63" y="21"/>
                      <a:pt x="61" y="19"/>
                      <a:pt x="58" y="18"/>
                    </a:cubicBezTo>
                    <a:moveTo>
                      <a:pt x="76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1" y="22"/>
                      <a:pt x="18" y="39"/>
                      <a:pt x="38" y="39"/>
                    </a:cubicBezTo>
                    <a:cubicBezTo>
                      <a:pt x="59" y="39"/>
                      <a:pt x="76" y="22"/>
                      <a:pt x="76" y="1"/>
                    </a:cubicBezTo>
                    <a:cubicBezTo>
                      <a:pt x="76" y="1"/>
                      <a:pt x="76" y="1"/>
                      <a:pt x="76" y="1"/>
                    </a:cubicBezTo>
                    <a:cubicBezTo>
                      <a:pt x="76" y="1"/>
                      <a:pt x="76" y="1"/>
                      <a:pt x="76" y="1"/>
                    </a:cubicBezTo>
                    <a:cubicBezTo>
                      <a:pt x="76" y="1"/>
                      <a:pt x="76" y="1"/>
                      <a:pt x="76" y="1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76" y="0"/>
                      <a:pt x="76" y="0"/>
                      <a:pt x="76" y="0"/>
                    </a:cubicBezTo>
                    <a:cubicBezTo>
                      <a:pt x="76" y="0"/>
                      <a:pt x="76" y="0"/>
                      <a:pt x="76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7" name="Freeform: Shape 96"/>
              <p:cNvSpPr>
                <a:spLocks/>
              </p:cNvSpPr>
              <p:nvPr/>
            </p:nvSpPr>
            <p:spPr bwMode="auto">
              <a:xfrm>
                <a:off x="2941638" y="2497138"/>
                <a:ext cx="39688" cy="47625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7" y="17"/>
                  </a:cxn>
                  <a:cxn ang="0">
                    <a:pos x="14" y="8"/>
                  </a:cxn>
                  <a:cxn ang="0">
                    <a:pos x="14" y="8"/>
                  </a:cxn>
                  <a:cxn ang="0">
                    <a:pos x="7" y="0"/>
                  </a:cxn>
                </a:cxnLst>
                <a:rect l="0" t="0" r="r" b="b"/>
                <a:pathLst>
                  <a:path w="14" h="17">
                    <a:moveTo>
                      <a:pt x="7" y="0"/>
                    </a:moveTo>
                    <a:cubicBezTo>
                      <a:pt x="3" y="0"/>
                      <a:pt x="0" y="4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13"/>
                      <a:pt x="3" y="17"/>
                      <a:pt x="7" y="17"/>
                    </a:cubicBezTo>
                    <a:cubicBezTo>
                      <a:pt x="11" y="17"/>
                      <a:pt x="14" y="13"/>
                      <a:pt x="14" y="8"/>
                    </a:cubicBezTo>
                    <a:cubicBezTo>
                      <a:pt x="14" y="8"/>
                      <a:pt x="14" y="8"/>
                      <a:pt x="14" y="8"/>
                    </a:cubicBezTo>
                    <a:cubicBezTo>
                      <a:pt x="14" y="4"/>
                      <a:pt x="11" y="0"/>
                      <a:pt x="7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8" name="Freeform: Shape 97"/>
              <p:cNvSpPr>
                <a:spLocks/>
              </p:cNvSpPr>
              <p:nvPr/>
            </p:nvSpPr>
            <p:spPr bwMode="auto">
              <a:xfrm>
                <a:off x="2922588" y="2547938"/>
                <a:ext cx="77788" cy="55563"/>
              </a:xfrm>
              <a:custGeom>
                <a:avLst/>
                <a:gdLst/>
                <a:ahLst/>
                <a:cxnLst>
                  <a:cxn ang="0">
                    <a:pos x="23" y="0"/>
                  </a:cxn>
                  <a:cxn ang="0">
                    <a:pos x="19" y="0"/>
                  </a:cxn>
                  <a:cxn ang="0">
                    <a:pos x="16" y="15"/>
                  </a:cxn>
                  <a:cxn ang="0">
                    <a:pos x="14" y="3"/>
                  </a:cxn>
                  <a:cxn ang="0">
                    <a:pos x="12" y="15"/>
                  </a:cxn>
                  <a:cxn ang="0">
                    <a:pos x="8" y="0"/>
                  </a:cxn>
                  <a:cxn ang="0">
                    <a:pos x="5" y="0"/>
                  </a:cxn>
                  <a:cxn ang="0">
                    <a:pos x="0" y="7"/>
                  </a:cxn>
                  <a:cxn ang="0">
                    <a:pos x="0" y="20"/>
                  </a:cxn>
                  <a:cxn ang="0">
                    <a:pos x="28" y="20"/>
                  </a:cxn>
                  <a:cxn ang="0">
                    <a:pos x="28" y="7"/>
                  </a:cxn>
                  <a:cxn ang="0">
                    <a:pos x="23" y="0"/>
                  </a:cxn>
                </a:cxnLst>
                <a:rect l="0" t="0" r="r" b="b"/>
                <a:pathLst>
                  <a:path w="28" h="20">
                    <a:moveTo>
                      <a:pt x="23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16" y="15"/>
                      <a:pt x="16" y="15"/>
                      <a:pt x="16" y="15"/>
                    </a:cubicBezTo>
                    <a:cubicBezTo>
                      <a:pt x="14" y="3"/>
                      <a:pt x="14" y="3"/>
                      <a:pt x="14" y="3"/>
                    </a:cubicBezTo>
                    <a:cubicBezTo>
                      <a:pt x="12" y="15"/>
                      <a:pt x="12" y="15"/>
                      <a:pt x="12" y="15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3"/>
                      <a:pt x="0" y="7"/>
                    </a:cubicBezTo>
                    <a:cubicBezTo>
                      <a:pt x="0" y="20"/>
                      <a:pt x="0" y="20"/>
                      <a:pt x="0" y="20"/>
                    </a:cubicBezTo>
                    <a:cubicBezTo>
                      <a:pt x="28" y="20"/>
                      <a:pt x="28" y="20"/>
                      <a:pt x="28" y="20"/>
                    </a:cubicBezTo>
                    <a:cubicBezTo>
                      <a:pt x="28" y="7"/>
                      <a:pt x="28" y="7"/>
                      <a:pt x="28" y="7"/>
                    </a:cubicBezTo>
                    <a:cubicBezTo>
                      <a:pt x="28" y="3"/>
                      <a:pt x="26" y="0"/>
                      <a:pt x="23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9" name="Freeform: Shape 98"/>
              <p:cNvSpPr>
                <a:spLocks/>
              </p:cNvSpPr>
              <p:nvPr/>
            </p:nvSpPr>
            <p:spPr bwMode="auto">
              <a:xfrm>
                <a:off x="2955925" y="2547938"/>
                <a:ext cx="11113" cy="7938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3" y="5"/>
                  </a:cxn>
                  <a:cxn ang="0">
                    <a:pos x="7" y="2"/>
                  </a:cxn>
                  <a:cxn ang="0">
                    <a:pos x="5" y="0"/>
                  </a:cxn>
                </a:cxnLst>
                <a:rect l="0" t="0" r="r" b="b"/>
                <a:pathLst>
                  <a:path w="7" h="5">
                    <a:moveTo>
                      <a:pt x="5" y="0"/>
                    </a:moveTo>
                    <a:lnTo>
                      <a:pt x="3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3" y="5"/>
                    </a:lnTo>
                    <a:lnTo>
                      <a:pt x="7" y="2"/>
                    </a:lnTo>
                    <a:lnTo>
                      <a:pt x="5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0" name="Freeform: Shape 99"/>
              <p:cNvSpPr>
                <a:spLocks/>
              </p:cNvSpPr>
              <p:nvPr/>
            </p:nvSpPr>
            <p:spPr bwMode="auto">
              <a:xfrm>
                <a:off x="2955925" y="2547938"/>
                <a:ext cx="11113" cy="7938"/>
              </a:xfrm>
              <a:custGeom>
                <a:avLst/>
                <a:gdLst/>
                <a:ahLst/>
                <a:cxnLst>
                  <a:cxn ang="0">
                    <a:pos x="5" y="0"/>
                  </a:cxn>
                  <a:cxn ang="0">
                    <a:pos x="3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3" y="5"/>
                  </a:cxn>
                  <a:cxn ang="0">
                    <a:pos x="7" y="2"/>
                  </a:cxn>
                  <a:cxn ang="0">
                    <a:pos x="5" y="0"/>
                  </a:cxn>
                </a:cxnLst>
                <a:rect l="0" t="0" r="r" b="b"/>
                <a:pathLst>
                  <a:path w="7" h="5">
                    <a:moveTo>
                      <a:pt x="5" y="0"/>
                    </a:moveTo>
                    <a:lnTo>
                      <a:pt x="3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3" y="5"/>
                    </a:lnTo>
                    <a:lnTo>
                      <a:pt x="7" y="2"/>
                    </a:lnTo>
                    <a:lnTo>
                      <a:pt x="5" y="0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1" name="Freeform: Shape 100"/>
              <p:cNvSpPr>
                <a:spLocks/>
              </p:cNvSpPr>
              <p:nvPr/>
            </p:nvSpPr>
            <p:spPr bwMode="auto">
              <a:xfrm>
                <a:off x="3006725" y="2505075"/>
                <a:ext cx="36513" cy="4603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6" y="16"/>
                  </a:cxn>
                  <a:cxn ang="0">
                    <a:pos x="13" y="8"/>
                  </a:cxn>
                  <a:cxn ang="0">
                    <a:pos x="13" y="8"/>
                  </a:cxn>
                  <a:cxn ang="0">
                    <a:pos x="6" y="0"/>
                  </a:cxn>
                </a:cxnLst>
                <a:rect l="0" t="0" r="r" b="b"/>
                <a:pathLst>
                  <a:path w="13" h="16">
                    <a:moveTo>
                      <a:pt x="6" y="0"/>
                    </a:moveTo>
                    <a:cubicBezTo>
                      <a:pt x="3" y="0"/>
                      <a:pt x="0" y="4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12"/>
                      <a:pt x="3" y="16"/>
                      <a:pt x="6" y="16"/>
                    </a:cubicBezTo>
                    <a:cubicBezTo>
                      <a:pt x="10" y="16"/>
                      <a:pt x="13" y="12"/>
                      <a:pt x="13" y="8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3" y="4"/>
                      <a:pt x="10" y="0"/>
                      <a:pt x="6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2" name="Freeform: Shape 101"/>
              <p:cNvSpPr>
                <a:spLocks/>
              </p:cNvSpPr>
              <p:nvPr/>
            </p:nvSpPr>
            <p:spPr bwMode="auto">
              <a:xfrm>
                <a:off x="3021013" y="2552700"/>
                <a:ext cx="7938" cy="63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4"/>
                  </a:cxn>
                  <a:cxn ang="0">
                    <a:pos x="5" y="0"/>
                  </a:cxn>
                  <a:cxn ang="0">
                    <a:pos x="3" y="0"/>
                  </a:cxn>
                </a:cxnLst>
                <a:rect l="0" t="0" r="r" b="b"/>
                <a:pathLst>
                  <a:path w="5" h="4">
                    <a:moveTo>
                      <a:pt x="3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4"/>
                    </a:lnTo>
                    <a:lnTo>
                      <a:pt x="5" y="0"/>
                    </a:lnTo>
                    <a:lnTo>
                      <a:pt x="3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3" name="Freeform: Shape 102"/>
              <p:cNvSpPr>
                <a:spLocks/>
              </p:cNvSpPr>
              <p:nvPr/>
            </p:nvSpPr>
            <p:spPr bwMode="auto">
              <a:xfrm>
                <a:off x="3021013" y="2552700"/>
                <a:ext cx="7938" cy="6350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1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4"/>
                  </a:cxn>
                  <a:cxn ang="0">
                    <a:pos x="5" y="0"/>
                  </a:cxn>
                  <a:cxn ang="0">
                    <a:pos x="3" y="0"/>
                  </a:cxn>
                </a:cxnLst>
                <a:rect l="0" t="0" r="r" b="b"/>
                <a:pathLst>
                  <a:path w="5" h="4">
                    <a:moveTo>
                      <a:pt x="3" y="0"/>
                    </a:moveTo>
                    <a:lnTo>
                      <a:pt x="1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1" y="4"/>
                    </a:lnTo>
                    <a:lnTo>
                      <a:pt x="5" y="0"/>
                    </a:lnTo>
                    <a:lnTo>
                      <a:pt x="3" y="0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4" name="Freeform: Shape 103"/>
              <p:cNvSpPr>
                <a:spLocks/>
              </p:cNvSpPr>
              <p:nvPr/>
            </p:nvSpPr>
            <p:spPr bwMode="auto">
              <a:xfrm>
                <a:off x="3000375" y="2552700"/>
                <a:ext cx="58738" cy="50800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13" y="0"/>
                  </a:cxn>
                  <a:cxn ang="0">
                    <a:pos x="10" y="14"/>
                  </a:cxn>
                  <a:cxn ang="0">
                    <a:pos x="8" y="2"/>
                  </a:cxn>
                  <a:cxn ang="0">
                    <a:pos x="6" y="14"/>
                  </a:cxn>
                  <a:cxn ang="0">
                    <a:pos x="3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1" y="5"/>
                  </a:cxn>
                  <a:cxn ang="0">
                    <a:pos x="1" y="18"/>
                  </a:cxn>
                  <a:cxn ang="0">
                    <a:pos x="21" y="18"/>
                  </a:cxn>
                  <a:cxn ang="0">
                    <a:pos x="21" y="6"/>
                  </a:cxn>
                  <a:cxn ang="0">
                    <a:pos x="17" y="0"/>
                  </a:cxn>
                </a:cxnLst>
                <a:rect l="0" t="0" r="r" b="b"/>
                <a:pathLst>
                  <a:path w="21" h="18">
                    <a:moveTo>
                      <a:pt x="17" y="0"/>
                    </a:moveTo>
                    <a:cubicBezTo>
                      <a:pt x="13" y="0"/>
                      <a:pt x="13" y="0"/>
                      <a:pt x="13" y="0"/>
                    </a:cubicBezTo>
                    <a:cubicBezTo>
                      <a:pt x="10" y="14"/>
                      <a:pt x="10" y="14"/>
                      <a:pt x="10" y="14"/>
                    </a:cubicBezTo>
                    <a:cubicBezTo>
                      <a:pt x="8" y="2"/>
                      <a:pt x="8" y="2"/>
                      <a:pt x="8" y="2"/>
                    </a:cubicBezTo>
                    <a:cubicBezTo>
                      <a:pt x="6" y="14"/>
                      <a:pt x="6" y="14"/>
                      <a:pt x="6" y="14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" y="1"/>
                      <a:pt x="1" y="3"/>
                      <a:pt x="1" y="5"/>
                    </a:cubicBezTo>
                    <a:cubicBezTo>
                      <a:pt x="1" y="18"/>
                      <a:pt x="1" y="18"/>
                      <a:pt x="1" y="18"/>
                    </a:cubicBezTo>
                    <a:cubicBezTo>
                      <a:pt x="21" y="18"/>
                      <a:pt x="21" y="18"/>
                      <a:pt x="21" y="18"/>
                    </a:cubicBezTo>
                    <a:cubicBezTo>
                      <a:pt x="21" y="6"/>
                      <a:pt x="21" y="6"/>
                      <a:pt x="21" y="6"/>
                    </a:cubicBezTo>
                    <a:cubicBezTo>
                      <a:pt x="21" y="2"/>
                      <a:pt x="19" y="0"/>
                      <a:pt x="17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5" name="Freeform: Shape 104"/>
              <p:cNvSpPr>
                <a:spLocks/>
              </p:cNvSpPr>
              <p:nvPr/>
            </p:nvSpPr>
            <p:spPr bwMode="auto">
              <a:xfrm>
                <a:off x="2879725" y="2505075"/>
                <a:ext cx="36513" cy="46038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0" y="8"/>
                  </a:cxn>
                  <a:cxn ang="0">
                    <a:pos x="0" y="8"/>
                  </a:cxn>
                  <a:cxn ang="0">
                    <a:pos x="6" y="16"/>
                  </a:cxn>
                  <a:cxn ang="0">
                    <a:pos x="13" y="8"/>
                  </a:cxn>
                  <a:cxn ang="0">
                    <a:pos x="13" y="8"/>
                  </a:cxn>
                  <a:cxn ang="0">
                    <a:pos x="6" y="0"/>
                  </a:cxn>
                </a:cxnLst>
                <a:rect l="0" t="0" r="r" b="b"/>
                <a:pathLst>
                  <a:path w="13" h="16">
                    <a:moveTo>
                      <a:pt x="6" y="0"/>
                    </a:moveTo>
                    <a:cubicBezTo>
                      <a:pt x="3" y="0"/>
                      <a:pt x="0" y="4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cubicBezTo>
                      <a:pt x="0" y="12"/>
                      <a:pt x="3" y="16"/>
                      <a:pt x="6" y="16"/>
                    </a:cubicBezTo>
                    <a:cubicBezTo>
                      <a:pt x="10" y="16"/>
                      <a:pt x="13" y="12"/>
                      <a:pt x="13" y="8"/>
                    </a:cubicBezTo>
                    <a:cubicBezTo>
                      <a:pt x="13" y="8"/>
                      <a:pt x="13" y="8"/>
                      <a:pt x="13" y="8"/>
                    </a:cubicBezTo>
                    <a:cubicBezTo>
                      <a:pt x="13" y="4"/>
                      <a:pt x="10" y="0"/>
                      <a:pt x="6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6" name="Freeform: Shape 105"/>
              <p:cNvSpPr>
                <a:spLocks/>
              </p:cNvSpPr>
              <p:nvPr/>
            </p:nvSpPr>
            <p:spPr bwMode="auto">
              <a:xfrm>
                <a:off x="2890838" y="2552700"/>
                <a:ext cx="11113" cy="6350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4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4" y="4"/>
                  </a:cxn>
                  <a:cxn ang="0">
                    <a:pos x="7" y="2"/>
                  </a:cxn>
                  <a:cxn ang="0">
                    <a:pos x="6" y="0"/>
                  </a:cxn>
                </a:cxnLst>
                <a:rect l="0" t="0" r="r" b="b"/>
                <a:pathLst>
                  <a:path w="7" h="4">
                    <a:moveTo>
                      <a:pt x="6" y="0"/>
                    </a:moveTo>
                    <a:lnTo>
                      <a:pt x="4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4" y="4"/>
                    </a:lnTo>
                    <a:lnTo>
                      <a:pt x="7" y="2"/>
                    </a:lnTo>
                    <a:lnTo>
                      <a:pt x="6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7" name="Freeform: Shape 106"/>
              <p:cNvSpPr>
                <a:spLocks/>
              </p:cNvSpPr>
              <p:nvPr/>
            </p:nvSpPr>
            <p:spPr bwMode="auto">
              <a:xfrm>
                <a:off x="2890838" y="2552700"/>
                <a:ext cx="11113" cy="6350"/>
              </a:xfrm>
              <a:custGeom>
                <a:avLst/>
                <a:gdLst/>
                <a:ahLst/>
                <a:cxnLst>
                  <a:cxn ang="0">
                    <a:pos x="6" y="0"/>
                  </a:cxn>
                  <a:cxn ang="0">
                    <a:pos x="4" y="0"/>
                  </a:cxn>
                  <a:cxn ang="0">
                    <a:pos x="2" y="0"/>
                  </a:cxn>
                  <a:cxn ang="0">
                    <a:pos x="0" y="2"/>
                  </a:cxn>
                  <a:cxn ang="0">
                    <a:pos x="4" y="4"/>
                  </a:cxn>
                  <a:cxn ang="0">
                    <a:pos x="7" y="2"/>
                  </a:cxn>
                  <a:cxn ang="0">
                    <a:pos x="6" y="0"/>
                  </a:cxn>
                </a:cxnLst>
                <a:rect l="0" t="0" r="r" b="b"/>
                <a:pathLst>
                  <a:path w="7" h="4">
                    <a:moveTo>
                      <a:pt x="6" y="0"/>
                    </a:moveTo>
                    <a:lnTo>
                      <a:pt x="4" y="0"/>
                    </a:lnTo>
                    <a:lnTo>
                      <a:pt x="2" y="0"/>
                    </a:lnTo>
                    <a:lnTo>
                      <a:pt x="0" y="2"/>
                    </a:lnTo>
                    <a:lnTo>
                      <a:pt x="4" y="4"/>
                    </a:lnTo>
                    <a:lnTo>
                      <a:pt x="7" y="2"/>
                    </a:lnTo>
                    <a:lnTo>
                      <a:pt x="6" y="0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8" name="Freeform: Shape 107"/>
              <p:cNvSpPr>
                <a:spLocks/>
              </p:cNvSpPr>
              <p:nvPr/>
            </p:nvSpPr>
            <p:spPr bwMode="auto">
              <a:xfrm>
                <a:off x="2860675" y="2552700"/>
                <a:ext cx="61913" cy="53975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18" y="0"/>
                  </a:cxn>
                  <a:cxn ang="0">
                    <a:pos x="15" y="14"/>
                  </a:cxn>
                  <a:cxn ang="0">
                    <a:pos x="13" y="2"/>
                  </a:cxn>
                  <a:cxn ang="0">
                    <a:pos x="11" y="14"/>
                  </a:cxn>
                  <a:cxn ang="0">
                    <a:pos x="8" y="0"/>
                  </a:cxn>
                  <a:cxn ang="0">
                    <a:pos x="5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19"/>
                  </a:cxn>
                  <a:cxn ang="0">
                    <a:pos x="20" y="19"/>
                  </a:cxn>
                  <a:cxn ang="0">
                    <a:pos x="20" y="5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22" h="19">
                    <a:moveTo>
                      <a:pt x="22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15" y="14"/>
                      <a:pt x="15" y="14"/>
                      <a:pt x="15" y="14"/>
                    </a:cubicBezTo>
                    <a:cubicBezTo>
                      <a:pt x="13" y="2"/>
                      <a:pt x="13" y="2"/>
                      <a:pt x="13" y="2"/>
                    </a:cubicBezTo>
                    <a:cubicBezTo>
                      <a:pt x="11" y="14"/>
                      <a:pt x="11" y="14"/>
                      <a:pt x="11" y="14"/>
                    </a:cubicBezTo>
                    <a:cubicBezTo>
                      <a:pt x="8" y="0"/>
                      <a:pt x="8" y="0"/>
                      <a:pt x="8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2" y="0"/>
                      <a:pt x="0" y="3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cubicBezTo>
                      <a:pt x="0" y="19"/>
                      <a:pt x="0" y="19"/>
                      <a:pt x="0" y="19"/>
                    </a:cubicBezTo>
                    <a:cubicBezTo>
                      <a:pt x="20" y="19"/>
                      <a:pt x="20" y="19"/>
                      <a:pt x="20" y="19"/>
                    </a:cubicBezTo>
                    <a:cubicBezTo>
                      <a:pt x="20" y="5"/>
                      <a:pt x="20" y="5"/>
                      <a:pt x="20" y="5"/>
                    </a:cubicBezTo>
                    <a:cubicBezTo>
                      <a:pt x="20" y="3"/>
                      <a:pt x="21" y="1"/>
                      <a:pt x="22" y="0"/>
                    </a:cubicBezTo>
                    <a:cubicBezTo>
                      <a:pt x="22" y="0"/>
                      <a:pt x="22" y="0"/>
                      <a:pt x="22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42" name="Group 108"/>
            <p:cNvGrpSpPr/>
            <p:nvPr/>
          </p:nvGrpSpPr>
          <p:grpSpPr>
            <a:xfrm>
              <a:off x="3765553" y="2845605"/>
              <a:ext cx="322492" cy="320109"/>
              <a:chOff x="3605213" y="2220913"/>
              <a:chExt cx="215900" cy="214313"/>
            </a:xfrm>
            <a:solidFill>
              <a:schemeClr val="bg1"/>
            </a:solidFill>
          </p:grpSpPr>
          <p:sp>
            <p:nvSpPr>
              <p:cNvPr id="49" name="Freeform: Shape 109"/>
              <p:cNvSpPr>
                <a:spLocks/>
              </p:cNvSpPr>
              <p:nvPr/>
            </p:nvSpPr>
            <p:spPr bwMode="auto">
              <a:xfrm>
                <a:off x="3722688" y="2316163"/>
                <a:ext cx="7938" cy="11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5"/>
                  </a:cxn>
                  <a:cxn ang="0">
                    <a:pos x="4" y="5"/>
                  </a:cxn>
                  <a:cxn ang="0">
                    <a:pos x="4" y="7"/>
                  </a:cxn>
                  <a:cxn ang="0">
                    <a:pos x="2" y="7"/>
                  </a:cxn>
                  <a:cxn ang="0">
                    <a:pos x="4" y="7"/>
                  </a:cxn>
                  <a:cxn ang="0">
                    <a:pos x="4" y="7"/>
                  </a:cxn>
                  <a:cxn ang="0">
                    <a:pos x="4" y="7"/>
                  </a:cxn>
                  <a:cxn ang="0">
                    <a:pos x="4" y="5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0"/>
                  </a:cxn>
                </a:cxnLst>
                <a:rect l="0" t="0" r="r" b="b"/>
                <a:pathLst>
                  <a:path w="5" h="7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7"/>
                    </a:lnTo>
                    <a:lnTo>
                      <a:pt x="2" y="7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0" name="Freeform: Shape 110"/>
              <p:cNvSpPr>
                <a:spLocks/>
              </p:cNvSpPr>
              <p:nvPr/>
            </p:nvSpPr>
            <p:spPr bwMode="auto">
              <a:xfrm>
                <a:off x="3722688" y="2316163"/>
                <a:ext cx="7938" cy="111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2" y="1"/>
                  </a:cxn>
                  <a:cxn ang="0">
                    <a:pos x="2" y="1"/>
                  </a:cxn>
                  <a:cxn ang="0">
                    <a:pos x="4" y="3"/>
                  </a:cxn>
                  <a:cxn ang="0">
                    <a:pos x="4" y="3"/>
                  </a:cxn>
                  <a:cxn ang="0">
                    <a:pos x="4" y="5"/>
                  </a:cxn>
                  <a:cxn ang="0">
                    <a:pos x="4" y="5"/>
                  </a:cxn>
                  <a:cxn ang="0">
                    <a:pos x="4" y="7"/>
                  </a:cxn>
                  <a:cxn ang="0">
                    <a:pos x="2" y="7"/>
                  </a:cxn>
                  <a:cxn ang="0">
                    <a:pos x="4" y="7"/>
                  </a:cxn>
                  <a:cxn ang="0">
                    <a:pos x="4" y="7"/>
                  </a:cxn>
                  <a:cxn ang="0">
                    <a:pos x="4" y="7"/>
                  </a:cxn>
                  <a:cxn ang="0">
                    <a:pos x="4" y="5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5" y="5"/>
                  </a:cxn>
                  <a:cxn ang="0">
                    <a:pos x="5" y="3"/>
                  </a:cxn>
                  <a:cxn ang="0">
                    <a:pos x="5" y="3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2" y="0"/>
                  </a:cxn>
                  <a:cxn ang="0">
                    <a:pos x="0" y="0"/>
                  </a:cxn>
                </a:cxnLst>
                <a:rect l="0" t="0" r="r" b="b"/>
                <a:pathLst>
                  <a:path w="5" h="7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2" y="1"/>
                    </a:lnTo>
                    <a:lnTo>
                      <a:pt x="4" y="3"/>
                    </a:lnTo>
                    <a:lnTo>
                      <a:pt x="4" y="3"/>
                    </a:lnTo>
                    <a:lnTo>
                      <a:pt x="4" y="5"/>
                    </a:lnTo>
                    <a:lnTo>
                      <a:pt x="4" y="5"/>
                    </a:lnTo>
                    <a:lnTo>
                      <a:pt x="4" y="7"/>
                    </a:lnTo>
                    <a:lnTo>
                      <a:pt x="2" y="7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7"/>
                    </a:lnTo>
                    <a:lnTo>
                      <a:pt x="4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5"/>
                    </a:lnTo>
                    <a:lnTo>
                      <a:pt x="5" y="3"/>
                    </a:lnTo>
                    <a:lnTo>
                      <a:pt x="5" y="3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5" y="1"/>
                    </a:lnTo>
                    <a:lnTo>
                      <a:pt x="5" y="0"/>
                    </a:lnTo>
                    <a:lnTo>
                      <a:pt x="5" y="0"/>
                    </a:lnTo>
                    <a:lnTo>
                      <a:pt x="4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1" name="Freeform: Shape 111"/>
              <p:cNvSpPr>
                <a:spLocks/>
              </p:cNvSpPr>
              <p:nvPr/>
            </p:nvSpPr>
            <p:spPr bwMode="auto">
              <a:xfrm>
                <a:off x="3705225" y="2312988"/>
                <a:ext cx="17463" cy="3175"/>
              </a:xfrm>
              <a:custGeom>
                <a:avLst/>
                <a:gdLst/>
                <a:ahLst/>
                <a:cxnLst>
                  <a:cxn ang="0">
                    <a:pos x="3" y="0"/>
                  </a:cxn>
                  <a:cxn ang="0">
                    <a:pos x="2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0"/>
                  </a:cxn>
                  <a:cxn ang="0">
                    <a:pos x="1" y="1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1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4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5" y="0"/>
                  </a:cxn>
                  <a:cxn ang="0">
                    <a:pos x="5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4" y="0"/>
                  </a:cxn>
                  <a:cxn ang="0">
                    <a:pos x="3" y="0"/>
                  </a:cxn>
                </a:cxnLst>
                <a:rect l="0" t="0" r="r" b="b"/>
                <a:pathLst>
                  <a:path w="6" h="1">
                    <a:moveTo>
                      <a:pt x="3" y="0"/>
                    </a:moveTo>
                    <a:cubicBezTo>
                      <a:pt x="3" y="0"/>
                      <a:pt x="2" y="0"/>
                      <a:pt x="2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1" y="1"/>
                      <a:pt x="1" y="1"/>
                    </a:cubicBezTo>
                    <a:cubicBezTo>
                      <a:pt x="1" y="1"/>
                      <a:pt x="2" y="1"/>
                      <a:pt x="2" y="1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5" y="0"/>
                      <a:pt x="5" y="0"/>
                      <a:pt x="5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cubicBezTo>
                      <a:pt x="3" y="0"/>
                      <a:pt x="3" y="0"/>
                      <a:pt x="3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2" name="Freeform: Shape 112"/>
              <p:cNvSpPr>
                <a:spLocks/>
              </p:cNvSpPr>
              <p:nvPr/>
            </p:nvSpPr>
            <p:spPr bwMode="auto">
              <a:xfrm>
                <a:off x="3700463" y="2316163"/>
                <a:ext cx="3175" cy="15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0" y="0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3" name="Freeform: Shape 113"/>
              <p:cNvSpPr>
                <a:spLocks/>
              </p:cNvSpPr>
              <p:nvPr/>
            </p:nvSpPr>
            <p:spPr bwMode="auto">
              <a:xfrm>
                <a:off x="3700463" y="2316163"/>
                <a:ext cx="3175" cy="158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1"/>
                  </a:cxn>
                  <a:cxn ang="0">
                    <a:pos x="2" y="1"/>
                  </a:cxn>
                  <a:cxn ang="0">
                    <a:pos x="2" y="0"/>
                  </a:cxn>
                  <a:cxn ang="0">
                    <a:pos x="0" y="0"/>
                  </a:cxn>
                </a:cxnLst>
                <a:rect l="0" t="0" r="r" b="b"/>
                <a:pathLst>
                  <a:path w="2" h="1">
                    <a:moveTo>
                      <a:pt x="0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0" y="1"/>
                    </a:lnTo>
                    <a:lnTo>
                      <a:pt x="2" y="1"/>
                    </a:lnTo>
                    <a:lnTo>
                      <a:pt x="2" y="0"/>
                    </a:lnTo>
                    <a:lnTo>
                      <a:pt x="0" y="0"/>
                    </a:ln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4" name="Freeform: Shape 114"/>
              <p:cNvSpPr>
                <a:spLocks/>
              </p:cNvSpPr>
              <p:nvPr/>
            </p:nvSpPr>
            <p:spPr bwMode="auto">
              <a:xfrm>
                <a:off x="3686175" y="2306638"/>
                <a:ext cx="22225" cy="9525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3" y="0"/>
                  </a:cxn>
                  <a:cxn ang="0">
                    <a:pos x="3" y="0"/>
                  </a:cxn>
                  <a:cxn ang="0">
                    <a:pos x="1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0" y="1"/>
                  </a:cxn>
                  <a:cxn ang="0">
                    <a:pos x="1" y="2"/>
                  </a:cxn>
                  <a:cxn ang="0">
                    <a:pos x="1" y="2"/>
                  </a:cxn>
                  <a:cxn ang="0">
                    <a:pos x="2" y="1"/>
                  </a:cxn>
                  <a:cxn ang="0">
                    <a:pos x="3" y="1"/>
                  </a:cxn>
                  <a:cxn ang="0">
                    <a:pos x="3" y="1"/>
                  </a:cxn>
                  <a:cxn ang="0">
                    <a:pos x="5" y="2"/>
                  </a:cxn>
                  <a:cxn ang="0">
                    <a:pos x="6" y="2"/>
                  </a:cxn>
                  <a:cxn ang="0">
                    <a:pos x="6" y="3"/>
                  </a:cxn>
                  <a:cxn ang="0">
                    <a:pos x="7" y="3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7" y="2"/>
                  </a:cxn>
                  <a:cxn ang="0">
                    <a:pos x="8" y="1"/>
                  </a:cxn>
                  <a:cxn ang="0">
                    <a:pos x="8" y="1"/>
                  </a:cxn>
                  <a:cxn ang="0">
                    <a:pos x="7" y="1"/>
                  </a:cxn>
                  <a:cxn ang="0">
                    <a:pos x="7" y="1"/>
                  </a:cxn>
                  <a:cxn ang="0">
                    <a:pos x="7" y="1"/>
                  </a:cxn>
                  <a:cxn ang="0">
                    <a:pos x="6" y="1"/>
                  </a:cxn>
                  <a:cxn ang="0">
                    <a:pos x="5" y="1"/>
                  </a:cxn>
                  <a:cxn ang="0">
                    <a:pos x="5" y="1"/>
                  </a:cxn>
                  <a:cxn ang="0">
                    <a:pos x="4" y="0"/>
                  </a:cxn>
                </a:cxnLst>
                <a:rect l="0" t="0" r="r" b="b"/>
                <a:pathLst>
                  <a:path w="8" h="3">
                    <a:moveTo>
                      <a:pt x="4" y="0"/>
                    </a:moveTo>
                    <a:cubicBezTo>
                      <a:pt x="4" y="0"/>
                      <a:pt x="3" y="0"/>
                      <a:pt x="3" y="0"/>
                    </a:cubicBezTo>
                    <a:cubicBezTo>
                      <a:pt x="3" y="0"/>
                      <a:pt x="3" y="0"/>
                      <a:pt x="3" y="0"/>
                    </a:cubicBezTo>
                    <a:cubicBezTo>
                      <a:pt x="2" y="0"/>
                      <a:pt x="2" y="1"/>
                      <a:pt x="1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2" y="2"/>
                      <a:pt x="2" y="1"/>
                    </a:cubicBezTo>
                    <a:cubicBezTo>
                      <a:pt x="2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cubicBezTo>
                      <a:pt x="4" y="2"/>
                      <a:pt x="5" y="2"/>
                      <a:pt x="5" y="2"/>
                    </a:cubicBezTo>
                    <a:cubicBezTo>
                      <a:pt x="5" y="2"/>
                      <a:pt x="5" y="2"/>
                      <a:pt x="6" y="2"/>
                    </a:cubicBezTo>
                    <a:cubicBezTo>
                      <a:pt x="6" y="3"/>
                      <a:pt x="6" y="3"/>
                      <a:pt x="6" y="3"/>
                    </a:cubicBezTo>
                    <a:cubicBezTo>
                      <a:pt x="7" y="3"/>
                      <a:pt x="7" y="3"/>
                      <a:pt x="7" y="3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7" y="2"/>
                      <a:pt x="7" y="2"/>
                      <a:pt x="7" y="2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8" y="1"/>
                      <a:pt x="8" y="1"/>
                      <a:pt x="8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6" y="1"/>
                      <a:pt x="6" y="1"/>
                      <a:pt x="6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5" y="1"/>
                      <a:pt x="5" y="1"/>
                      <a:pt x="5" y="1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55" name="Freeform: Shape 115"/>
              <p:cNvSpPr>
                <a:spLocks/>
              </p:cNvSpPr>
              <p:nvPr/>
            </p:nvSpPr>
            <p:spPr bwMode="auto">
              <a:xfrm>
                <a:off x="3605213" y="2220913"/>
                <a:ext cx="215900" cy="214313"/>
              </a:xfrm>
              <a:custGeom>
                <a:avLst/>
                <a:gdLst/>
                <a:ahLst/>
                <a:cxnLst>
                  <a:cxn ang="0">
                    <a:pos x="16" y="17"/>
                  </a:cxn>
                  <a:cxn ang="0">
                    <a:pos x="14" y="22"/>
                  </a:cxn>
                  <a:cxn ang="0">
                    <a:pos x="12" y="28"/>
                  </a:cxn>
                  <a:cxn ang="0">
                    <a:pos x="13" y="31"/>
                  </a:cxn>
                  <a:cxn ang="0">
                    <a:pos x="14" y="31"/>
                  </a:cxn>
                  <a:cxn ang="0">
                    <a:pos x="15" y="31"/>
                  </a:cxn>
                  <a:cxn ang="0">
                    <a:pos x="17" y="35"/>
                  </a:cxn>
                  <a:cxn ang="0">
                    <a:pos x="24" y="38"/>
                  </a:cxn>
                  <a:cxn ang="0">
                    <a:pos x="28" y="40"/>
                  </a:cxn>
                  <a:cxn ang="0">
                    <a:pos x="31" y="41"/>
                  </a:cxn>
                  <a:cxn ang="0">
                    <a:pos x="31" y="45"/>
                  </a:cxn>
                  <a:cxn ang="0">
                    <a:pos x="31" y="51"/>
                  </a:cxn>
                  <a:cxn ang="0">
                    <a:pos x="38" y="59"/>
                  </a:cxn>
                  <a:cxn ang="0">
                    <a:pos x="38" y="66"/>
                  </a:cxn>
                  <a:cxn ang="0">
                    <a:pos x="40" y="71"/>
                  </a:cxn>
                  <a:cxn ang="0">
                    <a:pos x="3" y="39"/>
                  </a:cxn>
                  <a:cxn ang="0">
                    <a:pos x="13" y="17"/>
                  </a:cxn>
                  <a:cxn ang="0">
                    <a:pos x="47" y="6"/>
                  </a:cxn>
                  <a:cxn ang="0">
                    <a:pos x="54" y="8"/>
                  </a:cxn>
                  <a:cxn ang="0">
                    <a:pos x="57" y="14"/>
                  </a:cxn>
                  <a:cxn ang="0">
                    <a:pos x="72" y="29"/>
                  </a:cxn>
                  <a:cxn ang="0">
                    <a:pos x="43" y="70"/>
                  </a:cxn>
                  <a:cxn ang="0">
                    <a:pos x="47" y="66"/>
                  </a:cxn>
                  <a:cxn ang="0">
                    <a:pos x="51" y="61"/>
                  </a:cxn>
                  <a:cxn ang="0">
                    <a:pos x="55" y="56"/>
                  </a:cxn>
                  <a:cxn ang="0">
                    <a:pos x="58" y="50"/>
                  </a:cxn>
                  <a:cxn ang="0">
                    <a:pos x="51" y="46"/>
                  </a:cxn>
                  <a:cxn ang="0">
                    <a:pos x="44" y="41"/>
                  </a:cxn>
                  <a:cxn ang="0">
                    <a:pos x="39" y="39"/>
                  </a:cxn>
                  <a:cxn ang="0">
                    <a:pos x="31" y="40"/>
                  </a:cxn>
                  <a:cxn ang="0">
                    <a:pos x="26" y="36"/>
                  </a:cxn>
                  <a:cxn ang="0">
                    <a:pos x="22" y="34"/>
                  </a:cxn>
                  <a:cxn ang="0">
                    <a:pos x="27" y="28"/>
                  </a:cxn>
                  <a:cxn ang="0">
                    <a:pos x="32" y="31"/>
                  </a:cxn>
                  <a:cxn ang="0">
                    <a:pos x="33" y="30"/>
                  </a:cxn>
                  <a:cxn ang="0">
                    <a:pos x="36" y="24"/>
                  </a:cxn>
                  <a:cxn ang="0">
                    <a:pos x="43" y="20"/>
                  </a:cxn>
                  <a:cxn ang="0">
                    <a:pos x="46" y="18"/>
                  </a:cxn>
                  <a:cxn ang="0">
                    <a:pos x="49" y="19"/>
                  </a:cxn>
                  <a:cxn ang="0">
                    <a:pos x="50" y="15"/>
                  </a:cxn>
                  <a:cxn ang="0">
                    <a:pos x="45" y="11"/>
                  </a:cxn>
                  <a:cxn ang="0">
                    <a:pos x="40" y="14"/>
                  </a:cxn>
                  <a:cxn ang="0">
                    <a:pos x="37" y="13"/>
                  </a:cxn>
                  <a:cxn ang="0">
                    <a:pos x="40" y="10"/>
                  </a:cxn>
                  <a:cxn ang="0">
                    <a:pos x="44" y="8"/>
                  </a:cxn>
                  <a:cxn ang="0">
                    <a:pos x="45" y="9"/>
                  </a:cxn>
                  <a:cxn ang="0">
                    <a:pos x="48" y="11"/>
                  </a:cxn>
                  <a:cxn ang="0">
                    <a:pos x="49" y="8"/>
                  </a:cxn>
                  <a:cxn ang="0">
                    <a:pos x="46" y="5"/>
                  </a:cxn>
                  <a:cxn ang="0">
                    <a:pos x="43" y="5"/>
                  </a:cxn>
                  <a:cxn ang="0">
                    <a:pos x="41" y="6"/>
                  </a:cxn>
                  <a:cxn ang="0">
                    <a:pos x="38" y="7"/>
                  </a:cxn>
                  <a:cxn ang="0">
                    <a:pos x="37" y="7"/>
                  </a:cxn>
                  <a:cxn ang="0">
                    <a:pos x="33" y="6"/>
                  </a:cxn>
                  <a:cxn ang="0">
                    <a:pos x="31" y="8"/>
                  </a:cxn>
                  <a:cxn ang="0">
                    <a:pos x="24" y="9"/>
                  </a:cxn>
                  <a:cxn ang="0">
                    <a:pos x="16" y="12"/>
                  </a:cxn>
                  <a:cxn ang="0">
                    <a:pos x="72" y="57"/>
                  </a:cxn>
                </a:cxnLst>
                <a:rect l="0" t="0" r="r" b="b"/>
                <a:pathLst>
                  <a:path w="77" h="77">
                    <a:moveTo>
                      <a:pt x="15" y="16"/>
                    </a:moveTo>
                    <a:cubicBezTo>
                      <a:pt x="16" y="15"/>
                      <a:pt x="16" y="15"/>
                      <a:pt x="16" y="15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6" y="16"/>
                      <a:pt x="16" y="16"/>
                      <a:pt x="16" y="16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7"/>
                      <a:pt x="16" y="17"/>
                      <a:pt x="16" y="17"/>
                    </a:cubicBezTo>
                    <a:cubicBezTo>
                      <a:pt x="16" y="18"/>
                      <a:pt x="16" y="18"/>
                      <a:pt x="16" y="18"/>
                    </a:cubicBezTo>
                    <a:cubicBezTo>
                      <a:pt x="16" y="19"/>
                      <a:pt x="16" y="19"/>
                      <a:pt x="16" y="19"/>
                    </a:cubicBezTo>
                    <a:cubicBezTo>
                      <a:pt x="16" y="19"/>
                      <a:pt x="16" y="19"/>
                      <a:pt x="16" y="19"/>
                    </a:cubicBezTo>
                    <a:cubicBezTo>
                      <a:pt x="15" y="19"/>
                      <a:pt x="15" y="19"/>
                      <a:pt x="15" y="19"/>
                    </a:cubicBezTo>
                    <a:cubicBezTo>
                      <a:pt x="15" y="20"/>
                      <a:pt x="15" y="20"/>
                      <a:pt x="15" y="20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6" y="20"/>
                      <a:pt x="16" y="20"/>
                      <a:pt x="16" y="20"/>
                    </a:cubicBezTo>
                    <a:cubicBezTo>
                      <a:pt x="15" y="20"/>
                      <a:pt x="15" y="20"/>
                      <a:pt x="15" y="20"/>
                    </a:cubicBezTo>
                    <a:cubicBezTo>
                      <a:pt x="15" y="21"/>
                      <a:pt x="15" y="21"/>
                      <a:pt x="15" y="21"/>
                    </a:cubicBezTo>
                    <a:cubicBezTo>
                      <a:pt x="15" y="22"/>
                      <a:pt x="15" y="22"/>
                      <a:pt x="15" y="22"/>
                    </a:cubicBezTo>
                    <a:cubicBezTo>
                      <a:pt x="14" y="22"/>
                      <a:pt x="14" y="22"/>
                      <a:pt x="14" y="22"/>
                    </a:cubicBezTo>
                    <a:cubicBezTo>
                      <a:pt x="13" y="23"/>
                      <a:pt x="13" y="23"/>
                      <a:pt x="13" y="23"/>
                    </a:cubicBezTo>
                    <a:cubicBezTo>
                      <a:pt x="13" y="23"/>
                      <a:pt x="13" y="23"/>
                      <a:pt x="13" y="23"/>
                    </a:cubicBezTo>
                    <a:cubicBezTo>
                      <a:pt x="12" y="24"/>
                      <a:pt x="12" y="24"/>
                      <a:pt x="12" y="24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25"/>
                      <a:pt x="12" y="25"/>
                      <a:pt x="12" y="25"/>
                    </a:cubicBezTo>
                    <a:cubicBezTo>
                      <a:pt x="12" y="26"/>
                      <a:pt x="12" y="26"/>
                      <a:pt x="12" y="26"/>
                    </a:cubicBezTo>
                    <a:cubicBezTo>
                      <a:pt x="12" y="26"/>
                      <a:pt x="12" y="26"/>
                      <a:pt x="12" y="26"/>
                    </a:cubicBezTo>
                    <a:cubicBezTo>
                      <a:pt x="12" y="27"/>
                      <a:pt x="12" y="27"/>
                      <a:pt x="12" y="27"/>
                    </a:cubicBezTo>
                    <a:cubicBezTo>
                      <a:pt x="12" y="27"/>
                      <a:pt x="12" y="27"/>
                      <a:pt x="12" y="27"/>
                    </a:cubicBezTo>
                    <a:cubicBezTo>
                      <a:pt x="12" y="28"/>
                      <a:pt x="12" y="28"/>
                      <a:pt x="12" y="28"/>
                    </a:cubicBezTo>
                    <a:cubicBezTo>
                      <a:pt x="13" y="28"/>
                      <a:pt x="13" y="28"/>
                      <a:pt x="13" y="28"/>
                    </a:cubicBezTo>
                    <a:cubicBezTo>
                      <a:pt x="13" y="28"/>
                      <a:pt x="13" y="28"/>
                      <a:pt x="13" y="28"/>
                    </a:cubicBezTo>
                    <a:cubicBezTo>
                      <a:pt x="13" y="29"/>
                      <a:pt x="13" y="29"/>
                      <a:pt x="13" y="29"/>
                    </a:cubicBezTo>
                    <a:cubicBezTo>
                      <a:pt x="13" y="29"/>
                      <a:pt x="13" y="29"/>
                      <a:pt x="13" y="29"/>
                    </a:cubicBezTo>
                    <a:cubicBezTo>
                      <a:pt x="13" y="29"/>
                      <a:pt x="13" y="29"/>
                      <a:pt x="13" y="29"/>
                    </a:cubicBezTo>
                    <a:cubicBezTo>
                      <a:pt x="13" y="30"/>
                      <a:pt x="13" y="30"/>
                      <a:pt x="13" y="30"/>
                    </a:cubicBezTo>
                    <a:cubicBezTo>
                      <a:pt x="13" y="30"/>
                      <a:pt x="13" y="30"/>
                      <a:pt x="13" y="30"/>
                    </a:cubicBezTo>
                    <a:cubicBezTo>
                      <a:pt x="13" y="31"/>
                      <a:pt x="13" y="31"/>
                      <a:pt x="13" y="31"/>
                    </a:cubicBezTo>
                    <a:cubicBezTo>
                      <a:pt x="13" y="31"/>
                      <a:pt x="13" y="31"/>
                      <a:pt x="13" y="31"/>
                    </a:cubicBezTo>
                    <a:cubicBezTo>
                      <a:pt x="13" y="31"/>
                      <a:pt x="13" y="31"/>
                      <a:pt x="13" y="31"/>
                    </a:cubicBezTo>
                    <a:cubicBezTo>
                      <a:pt x="13" y="31"/>
                      <a:pt x="13" y="31"/>
                      <a:pt x="13" y="31"/>
                    </a:cubicBezTo>
                    <a:cubicBezTo>
                      <a:pt x="13" y="32"/>
                      <a:pt x="13" y="32"/>
                      <a:pt x="13" y="32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14" y="33"/>
                      <a:pt x="14" y="33"/>
                      <a:pt x="14" y="33"/>
                    </a:cubicBezTo>
                    <a:cubicBezTo>
                      <a:pt x="14" y="33"/>
                      <a:pt x="14" y="33"/>
                      <a:pt x="14" y="33"/>
                    </a:cubicBezTo>
                    <a:cubicBezTo>
                      <a:pt x="15" y="33"/>
                      <a:pt x="15" y="33"/>
                      <a:pt x="15" y="33"/>
                    </a:cubicBezTo>
                    <a:cubicBezTo>
                      <a:pt x="15" y="32"/>
                      <a:pt x="15" y="32"/>
                      <a:pt x="15" y="32"/>
                    </a:cubicBezTo>
                    <a:cubicBezTo>
                      <a:pt x="15" y="32"/>
                      <a:pt x="15" y="32"/>
                      <a:pt x="15" y="32"/>
                    </a:cubicBezTo>
                    <a:cubicBezTo>
                      <a:pt x="14" y="32"/>
                      <a:pt x="14" y="32"/>
                      <a:pt x="14" y="32"/>
                    </a:cubicBezTo>
                    <a:cubicBezTo>
                      <a:pt x="14" y="31"/>
                      <a:pt x="14" y="31"/>
                      <a:pt x="14" y="31"/>
                    </a:cubicBezTo>
                    <a:cubicBezTo>
                      <a:pt x="14" y="31"/>
                      <a:pt x="14" y="31"/>
                      <a:pt x="14" y="31"/>
                    </a:cubicBezTo>
                    <a:cubicBezTo>
                      <a:pt x="14" y="30"/>
                      <a:pt x="14" y="30"/>
                      <a:pt x="14" y="30"/>
                    </a:cubicBezTo>
                    <a:cubicBezTo>
                      <a:pt x="14" y="30"/>
                      <a:pt x="14" y="30"/>
                      <a:pt x="14" y="30"/>
                    </a:cubicBezTo>
                    <a:cubicBezTo>
                      <a:pt x="14" y="29"/>
                      <a:pt x="14" y="29"/>
                      <a:pt x="14" y="29"/>
                    </a:cubicBezTo>
                    <a:cubicBezTo>
                      <a:pt x="14" y="29"/>
                      <a:pt x="14" y="29"/>
                      <a:pt x="14" y="29"/>
                    </a:cubicBezTo>
                    <a:cubicBezTo>
                      <a:pt x="14" y="29"/>
                      <a:pt x="14" y="29"/>
                      <a:pt x="14" y="29"/>
                    </a:cubicBezTo>
                    <a:cubicBezTo>
                      <a:pt x="14" y="29"/>
                      <a:pt x="14" y="29"/>
                      <a:pt x="14" y="29"/>
                    </a:cubicBezTo>
                    <a:cubicBezTo>
                      <a:pt x="14" y="29"/>
                      <a:pt x="14" y="29"/>
                      <a:pt x="14" y="29"/>
                    </a:cubicBezTo>
                    <a:cubicBezTo>
                      <a:pt x="15" y="29"/>
                      <a:pt x="15" y="29"/>
                      <a:pt x="15" y="29"/>
                    </a:cubicBezTo>
                    <a:cubicBezTo>
                      <a:pt x="14" y="30"/>
                      <a:pt x="14" y="30"/>
                      <a:pt x="14" y="30"/>
                    </a:cubicBezTo>
                    <a:cubicBezTo>
                      <a:pt x="15" y="30"/>
                      <a:pt x="15" y="30"/>
                      <a:pt x="15" y="30"/>
                    </a:cubicBezTo>
                    <a:cubicBezTo>
                      <a:pt x="15" y="31"/>
                      <a:pt x="15" y="31"/>
                      <a:pt x="15" y="31"/>
                    </a:cubicBezTo>
                    <a:cubicBezTo>
                      <a:pt x="15" y="31"/>
                      <a:pt x="15" y="31"/>
                      <a:pt x="15" y="31"/>
                    </a:cubicBezTo>
                    <a:cubicBezTo>
                      <a:pt x="15" y="32"/>
                      <a:pt x="15" y="32"/>
                      <a:pt x="15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32"/>
                      <a:pt x="16" y="32"/>
                      <a:pt x="16" y="32"/>
                    </a:cubicBezTo>
                    <a:cubicBezTo>
                      <a:pt x="16" y="33"/>
                      <a:pt x="16" y="33"/>
                      <a:pt x="16" y="33"/>
                    </a:cubicBezTo>
                    <a:cubicBezTo>
                      <a:pt x="16" y="33"/>
                      <a:pt x="16" y="33"/>
                      <a:pt x="16" y="33"/>
                    </a:cubicBezTo>
                    <a:cubicBezTo>
                      <a:pt x="16" y="33"/>
                      <a:pt x="16" y="33"/>
                      <a:pt x="16" y="33"/>
                    </a:cubicBezTo>
                    <a:cubicBezTo>
                      <a:pt x="16" y="34"/>
                      <a:pt x="16" y="34"/>
                      <a:pt x="16" y="34"/>
                    </a:cubicBezTo>
                    <a:cubicBezTo>
                      <a:pt x="16" y="34"/>
                      <a:pt x="16" y="34"/>
                      <a:pt x="16" y="34"/>
                    </a:cubicBezTo>
                    <a:cubicBezTo>
                      <a:pt x="17" y="35"/>
                      <a:pt x="17" y="35"/>
                      <a:pt x="17" y="35"/>
                    </a:cubicBezTo>
                    <a:cubicBezTo>
                      <a:pt x="17" y="35"/>
                      <a:pt x="17" y="35"/>
                      <a:pt x="17" y="35"/>
                    </a:cubicBezTo>
                    <a:cubicBezTo>
                      <a:pt x="18" y="35"/>
                      <a:pt x="18" y="35"/>
                      <a:pt x="18" y="35"/>
                    </a:cubicBezTo>
                    <a:cubicBezTo>
                      <a:pt x="19" y="36"/>
                      <a:pt x="19" y="36"/>
                      <a:pt x="19" y="36"/>
                    </a:cubicBezTo>
                    <a:cubicBezTo>
                      <a:pt x="19" y="36"/>
                      <a:pt x="19" y="36"/>
                      <a:pt x="19" y="36"/>
                    </a:cubicBezTo>
                    <a:cubicBezTo>
                      <a:pt x="20" y="36"/>
                      <a:pt x="20" y="36"/>
                      <a:pt x="20" y="36"/>
                    </a:cubicBezTo>
                    <a:cubicBezTo>
                      <a:pt x="20" y="36"/>
                      <a:pt x="20" y="36"/>
                      <a:pt x="20" y="36"/>
                    </a:cubicBezTo>
                    <a:cubicBezTo>
                      <a:pt x="21" y="37"/>
                      <a:pt x="21" y="37"/>
                      <a:pt x="21" y="37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22" y="36"/>
                      <a:pt x="22" y="36"/>
                      <a:pt x="22" y="36"/>
                    </a:cubicBezTo>
                    <a:cubicBezTo>
                      <a:pt x="23" y="37"/>
                      <a:pt x="23" y="37"/>
                      <a:pt x="23" y="37"/>
                    </a:cubicBezTo>
                    <a:cubicBezTo>
                      <a:pt x="23" y="37"/>
                      <a:pt x="23" y="37"/>
                      <a:pt x="23" y="37"/>
                    </a:cubicBezTo>
                    <a:cubicBezTo>
                      <a:pt x="24" y="38"/>
                      <a:pt x="24" y="38"/>
                      <a:pt x="24" y="38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6" y="38"/>
                      <a:pt x="26" y="38"/>
                      <a:pt x="26" y="38"/>
                    </a:cubicBezTo>
                    <a:cubicBezTo>
                      <a:pt x="26" y="38"/>
                      <a:pt x="26" y="38"/>
                      <a:pt x="26" y="38"/>
                    </a:cubicBezTo>
                    <a:cubicBezTo>
                      <a:pt x="26" y="39"/>
                      <a:pt x="26" y="39"/>
                      <a:pt x="26" y="39"/>
                    </a:cubicBezTo>
                    <a:cubicBezTo>
                      <a:pt x="27" y="39"/>
                      <a:pt x="27" y="39"/>
                      <a:pt x="27" y="39"/>
                    </a:cubicBezTo>
                    <a:cubicBezTo>
                      <a:pt x="27" y="39"/>
                      <a:pt x="27" y="39"/>
                      <a:pt x="27" y="39"/>
                    </a:cubicBezTo>
                    <a:cubicBezTo>
                      <a:pt x="27" y="40"/>
                      <a:pt x="27" y="40"/>
                      <a:pt x="27" y="40"/>
                    </a:cubicBezTo>
                    <a:cubicBezTo>
                      <a:pt x="27" y="40"/>
                      <a:pt x="27" y="40"/>
                      <a:pt x="27" y="40"/>
                    </a:cubicBezTo>
                    <a:cubicBezTo>
                      <a:pt x="28" y="40"/>
                      <a:pt x="28" y="40"/>
                      <a:pt x="28" y="40"/>
                    </a:cubicBezTo>
                    <a:cubicBezTo>
                      <a:pt x="28" y="41"/>
                      <a:pt x="28" y="41"/>
                      <a:pt x="28" y="41"/>
                    </a:cubicBezTo>
                    <a:cubicBezTo>
                      <a:pt x="28" y="41"/>
                      <a:pt x="28" y="41"/>
                      <a:pt x="28" y="41"/>
                    </a:cubicBezTo>
                    <a:cubicBezTo>
                      <a:pt x="29" y="41"/>
                      <a:pt x="29" y="41"/>
                      <a:pt x="29" y="41"/>
                    </a:cubicBezTo>
                    <a:cubicBezTo>
                      <a:pt x="29" y="41"/>
                      <a:pt x="29" y="41"/>
                      <a:pt x="29" y="41"/>
                    </a:cubicBezTo>
                    <a:cubicBezTo>
                      <a:pt x="29" y="41"/>
                      <a:pt x="29" y="41"/>
                      <a:pt x="29" y="41"/>
                    </a:cubicBezTo>
                    <a:cubicBezTo>
                      <a:pt x="30" y="41"/>
                      <a:pt x="30" y="41"/>
                      <a:pt x="30" y="41"/>
                    </a:cubicBezTo>
                    <a:cubicBezTo>
                      <a:pt x="30" y="41"/>
                      <a:pt x="30" y="41"/>
                      <a:pt x="30" y="41"/>
                    </a:cubicBezTo>
                    <a:cubicBezTo>
                      <a:pt x="30" y="41"/>
                      <a:pt x="30" y="41"/>
                      <a:pt x="30" y="41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1" y="41"/>
                      <a:pt x="31" y="41"/>
                      <a:pt x="31" y="41"/>
                    </a:cubicBezTo>
                    <a:cubicBezTo>
                      <a:pt x="32" y="41"/>
                      <a:pt x="32" y="41"/>
                      <a:pt x="32" y="41"/>
                    </a:cubicBezTo>
                    <a:cubicBezTo>
                      <a:pt x="32" y="41"/>
                      <a:pt x="32" y="41"/>
                      <a:pt x="32" y="41"/>
                    </a:cubicBezTo>
                    <a:cubicBezTo>
                      <a:pt x="32" y="42"/>
                      <a:pt x="32" y="42"/>
                      <a:pt x="32" y="42"/>
                    </a:cubicBezTo>
                    <a:cubicBezTo>
                      <a:pt x="32" y="42"/>
                      <a:pt x="32" y="42"/>
                      <a:pt x="32" y="42"/>
                    </a:cubicBezTo>
                    <a:cubicBezTo>
                      <a:pt x="32" y="42"/>
                      <a:pt x="32" y="42"/>
                      <a:pt x="32" y="42"/>
                    </a:cubicBezTo>
                    <a:cubicBezTo>
                      <a:pt x="32" y="43"/>
                      <a:pt x="32" y="43"/>
                      <a:pt x="32" y="43"/>
                    </a:cubicBezTo>
                    <a:cubicBezTo>
                      <a:pt x="32" y="44"/>
                      <a:pt x="32" y="44"/>
                      <a:pt x="32" y="44"/>
                    </a:cubicBezTo>
                    <a:cubicBezTo>
                      <a:pt x="32" y="44"/>
                      <a:pt x="32" y="44"/>
                      <a:pt x="32" y="44"/>
                    </a:cubicBezTo>
                    <a:cubicBezTo>
                      <a:pt x="31" y="45"/>
                      <a:pt x="31" y="45"/>
                      <a:pt x="31" y="45"/>
                    </a:cubicBezTo>
                    <a:cubicBezTo>
                      <a:pt x="31" y="45"/>
                      <a:pt x="31" y="45"/>
                      <a:pt x="31" y="45"/>
                    </a:cubicBezTo>
                    <a:cubicBezTo>
                      <a:pt x="30" y="46"/>
                      <a:pt x="30" y="46"/>
                      <a:pt x="30" y="46"/>
                    </a:cubicBezTo>
                    <a:cubicBezTo>
                      <a:pt x="30" y="46"/>
                      <a:pt x="30" y="46"/>
                      <a:pt x="30" y="46"/>
                    </a:cubicBezTo>
                    <a:cubicBezTo>
                      <a:pt x="30" y="47"/>
                      <a:pt x="30" y="47"/>
                      <a:pt x="30" y="47"/>
                    </a:cubicBezTo>
                    <a:cubicBezTo>
                      <a:pt x="30" y="48"/>
                      <a:pt x="30" y="48"/>
                      <a:pt x="30" y="48"/>
                    </a:cubicBezTo>
                    <a:cubicBezTo>
                      <a:pt x="30" y="48"/>
                      <a:pt x="30" y="48"/>
                      <a:pt x="30" y="48"/>
                    </a:cubicBezTo>
                    <a:cubicBezTo>
                      <a:pt x="30" y="48"/>
                      <a:pt x="30" y="48"/>
                      <a:pt x="30" y="48"/>
                    </a:cubicBezTo>
                    <a:cubicBezTo>
                      <a:pt x="30" y="49"/>
                      <a:pt x="30" y="49"/>
                      <a:pt x="30" y="49"/>
                    </a:cubicBezTo>
                    <a:cubicBezTo>
                      <a:pt x="30" y="50"/>
                      <a:pt x="30" y="50"/>
                      <a:pt x="30" y="50"/>
                    </a:cubicBezTo>
                    <a:cubicBezTo>
                      <a:pt x="31" y="50"/>
                      <a:pt x="31" y="50"/>
                      <a:pt x="31" y="50"/>
                    </a:cubicBezTo>
                    <a:cubicBezTo>
                      <a:pt x="31" y="51"/>
                      <a:pt x="31" y="51"/>
                      <a:pt x="31" y="51"/>
                    </a:cubicBezTo>
                    <a:cubicBezTo>
                      <a:pt x="31" y="51"/>
                      <a:pt x="32" y="51"/>
                      <a:pt x="32" y="52"/>
                    </a:cubicBezTo>
                    <a:cubicBezTo>
                      <a:pt x="32" y="53"/>
                      <a:pt x="32" y="53"/>
                      <a:pt x="32" y="53"/>
                    </a:cubicBezTo>
                    <a:cubicBezTo>
                      <a:pt x="33" y="53"/>
                      <a:pt x="33" y="53"/>
                      <a:pt x="33" y="53"/>
                    </a:cubicBezTo>
                    <a:cubicBezTo>
                      <a:pt x="33" y="54"/>
                      <a:pt x="33" y="54"/>
                      <a:pt x="34" y="54"/>
                    </a:cubicBezTo>
                    <a:cubicBezTo>
                      <a:pt x="34" y="55"/>
                      <a:pt x="34" y="55"/>
                      <a:pt x="35" y="55"/>
                    </a:cubicBezTo>
                    <a:cubicBezTo>
                      <a:pt x="35" y="56"/>
                      <a:pt x="36" y="56"/>
                      <a:pt x="37" y="56"/>
                    </a:cubicBezTo>
                    <a:cubicBezTo>
                      <a:pt x="37" y="57"/>
                      <a:pt x="37" y="57"/>
                      <a:pt x="38" y="57"/>
                    </a:cubicBezTo>
                    <a:cubicBezTo>
                      <a:pt x="38" y="58"/>
                      <a:pt x="38" y="58"/>
                      <a:pt x="38" y="58"/>
                    </a:cubicBezTo>
                    <a:cubicBezTo>
                      <a:pt x="38" y="58"/>
                      <a:pt x="38" y="58"/>
                      <a:pt x="38" y="58"/>
                    </a:cubicBezTo>
                    <a:cubicBezTo>
                      <a:pt x="38" y="58"/>
                      <a:pt x="38" y="59"/>
                      <a:pt x="38" y="59"/>
                    </a:cubicBezTo>
                    <a:cubicBezTo>
                      <a:pt x="38" y="59"/>
                      <a:pt x="38" y="59"/>
                      <a:pt x="38" y="59"/>
                    </a:cubicBezTo>
                    <a:cubicBezTo>
                      <a:pt x="38" y="60"/>
                      <a:pt x="38" y="60"/>
                      <a:pt x="38" y="60"/>
                    </a:cubicBezTo>
                    <a:cubicBezTo>
                      <a:pt x="38" y="61"/>
                      <a:pt x="38" y="61"/>
                      <a:pt x="38" y="61"/>
                    </a:cubicBezTo>
                    <a:cubicBezTo>
                      <a:pt x="38" y="61"/>
                      <a:pt x="38" y="61"/>
                      <a:pt x="38" y="61"/>
                    </a:cubicBezTo>
                    <a:cubicBezTo>
                      <a:pt x="38" y="61"/>
                      <a:pt x="38" y="61"/>
                      <a:pt x="38" y="61"/>
                    </a:cubicBezTo>
                    <a:cubicBezTo>
                      <a:pt x="38" y="61"/>
                      <a:pt x="38" y="62"/>
                      <a:pt x="38" y="62"/>
                    </a:cubicBezTo>
                    <a:cubicBezTo>
                      <a:pt x="38" y="62"/>
                      <a:pt x="38" y="63"/>
                      <a:pt x="38" y="63"/>
                    </a:cubicBezTo>
                    <a:cubicBezTo>
                      <a:pt x="38" y="63"/>
                      <a:pt x="38" y="64"/>
                      <a:pt x="38" y="64"/>
                    </a:cubicBezTo>
                    <a:cubicBezTo>
                      <a:pt x="38" y="64"/>
                      <a:pt x="38" y="64"/>
                      <a:pt x="38" y="64"/>
                    </a:cubicBezTo>
                    <a:cubicBezTo>
                      <a:pt x="38" y="65"/>
                      <a:pt x="38" y="65"/>
                      <a:pt x="38" y="65"/>
                    </a:cubicBezTo>
                    <a:cubicBezTo>
                      <a:pt x="38" y="66"/>
                      <a:pt x="38" y="66"/>
                      <a:pt x="38" y="66"/>
                    </a:cubicBezTo>
                    <a:cubicBezTo>
                      <a:pt x="38" y="66"/>
                      <a:pt x="38" y="66"/>
                      <a:pt x="38" y="66"/>
                    </a:cubicBezTo>
                    <a:cubicBezTo>
                      <a:pt x="38" y="66"/>
                      <a:pt x="38" y="66"/>
                      <a:pt x="38" y="66"/>
                    </a:cubicBezTo>
                    <a:cubicBezTo>
                      <a:pt x="38" y="66"/>
                      <a:pt x="38" y="67"/>
                      <a:pt x="38" y="67"/>
                    </a:cubicBezTo>
                    <a:cubicBezTo>
                      <a:pt x="38" y="67"/>
                      <a:pt x="38" y="67"/>
                      <a:pt x="38" y="67"/>
                    </a:cubicBezTo>
                    <a:cubicBezTo>
                      <a:pt x="38" y="68"/>
                      <a:pt x="38" y="68"/>
                      <a:pt x="38" y="68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39" y="69"/>
                      <a:pt x="39" y="69"/>
                      <a:pt x="39" y="69"/>
                    </a:cubicBezTo>
                    <a:cubicBezTo>
                      <a:pt x="39" y="70"/>
                      <a:pt x="39" y="70"/>
                      <a:pt x="39" y="70"/>
                    </a:cubicBezTo>
                    <a:cubicBezTo>
                      <a:pt x="39" y="70"/>
                      <a:pt x="39" y="70"/>
                      <a:pt x="39" y="70"/>
                    </a:cubicBezTo>
                    <a:cubicBezTo>
                      <a:pt x="40" y="70"/>
                      <a:pt x="40" y="70"/>
                      <a:pt x="40" y="70"/>
                    </a:cubicBezTo>
                    <a:cubicBezTo>
                      <a:pt x="40" y="71"/>
                      <a:pt x="40" y="71"/>
                      <a:pt x="40" y="71"/>
                    </a:cubicBezTo>
                    <a:cubicBezTo>
                      <a:pt x="40" y="71"/>
                      <a:pt x="40" y="71"/>
                      <a:pt x="40" y="71"/>
                    </a:cubicBezTo>
                    <a:cubicBezTo>
                      <a:pt x="39" y="71"/>
                      <a:pt x="39" y="71"/>
                      <a:pt x="39" y="71"/>
                    </a:cubicBezTo>
                    <a:cubicBezTo>
                      <a:pt x="39" y="71"/>
                      <a:pt x="39" y="71"/>
                      <a:pt x="39" y="71"/>
                    </a:cubicBezTo>
                    <a:cubicBezTo>
                      <a:pt x="40" y="72"/>
                      <a:pt x="40" y="72"/>
                      <a:pt x="40" y="72"/>
                    </a:cubicBezTo>
                    <a:cubicBezTo>
                      <a:pt x="40" y="72"/>
                      <a:pt x="40" y="72"/>
                      <a:pt x="40" y="72"/>
                    </a:cubicBezTo>
                    <a:cubicBezTo>
                      <a:pt x="40" y="73"/>
                      <a:pt x="40" y="73"/>
                      <a:pt x="40" y="73"/>
                    </a:cubicBezTo>
                    <a:cubicBezTo>
                      <a:pt x="41" y="73"/>
                      <a:pt x="41" y="73"/>
                      <a:pt x="41" y="73"/>
                    </a:cubicBezTo>
                    <a:cubicBezTo>
                      <a:pt x="41" y="74"/>
                      <a:pt x="41" y="74"/>
                      <a:pt x="41" y="74"/>
                    </a:cubicBezTo>
                    <a:cubicBezTo>
                      <a:pt x="41" y="74"/>
                      <a:pt x="41" y="74"/>
                      <a:pt x="41" y="74"/>
                    </a:cubicBezTo>
                    <a:cubicBezTo>
                      <a:pt x="40" y="74"/>
                      <a:pt x="39" y="74"/>
                      <a:pt x="38" y="74"/>
                    </a:cubicBezTo>
                    <a:cubicBezTo>
                      <a:pt x="23" y="74"/>
                      <a:pt x="9" y="63"/>
                      <a:pt x="5" y="49"/>
                    </a:cubicBezTo>
                    <a:cubicBezTo>
                      <a:pt x="4" y="45"/>
                      <a:pt x="3" y="42"/>
                      <a:pt x="3" y="39"/>
                    </a:cubicBezTo>
                    <a:cubicBezTo>
                      <a:pt x="3" y="32"/>
                      <a:pt x="6" y="25"/>
                      <a:pt x="10" y="19"/>
                    </a:cubicBezTo>
                    <a:cubicBezTo>
                      <a:pt x="10" y="19"/>
                      <a:pt x="10" y="19"/>
                      <a:pt x="10" y="19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10" y="18"/>
                      <a:pt x="10" y="18"/>
                      <a:pt x="10" y="18"/>
                    </a:cubicBezTo>
                    <a:cubicBezTo>
                      <a:pt x="11" y="18"/>
                      <a:pt x="11" y="18"/>
                      <a:pt x="11" y="18"/>
                    </a:cubicBezTo>
                    <a:cubicBezTo>
                      <a:pt x="11" y="18"/>
                      <a:pt x="11" y="18"/>
                      <a:pt x="11" y="18"/>
                    </a:cubicBezTo>
                    <a:cubicBezTo>
                      <a:pt x="11" y="17"/>
                      <a:pt x="11" y="17"/>
                      <a:pt x="11" y="17"/>
                    </a:cubicBezTo>
                    <a:cubicBezTo>
                      <a:pt x="12" y="17"/>
                      <a:pt x="12" y="17"/>
                      <a:pt x="12" y="17"/>
                    </a:cubicBezTo>
                    <a:cubicBezTo>
                      <a:pt x="12" y="17"/>
                      <a:pt x="12" y="17"/>
                      <a:pt x="12" y="17"/>
                    </a:cubicBezTo>
                    <a:cubicBezTo>
                      <a:pt x="12" y="17"/>
                      <a:pt x="12" y="17"/>
                      <a:pt x="12" y="17"/>
                    </a:cubicBezTo>
                    <a:cubicBezTo>
                      <a:pt x="13" y="17"/>
                      <a:pt x="13" y="17"/>
                      <a:pt x="13" y="17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4" y="16"/>
                      <a:pt x="14" y="16"/>
                      <a:pt x="14" y="16"/>
                    </a:cubicBezTo>
                    <a:cubicBezTo>
                      <a:pt x="15" y="16"/>
                      <a:pt x="15" y="16"/>
                      <a:pt x="15" y="16"/>
                    </a:cubicBezTo>
                    <a:cubicBezTo>
                      <a:pt x="15" y="16"/>
                      <a:pt x="15" y="16"/>
                      <a:pt x="15" y="16"/>
                    </a:cubicBezTo>
                    <a:moveTo>
                      <a:pt x="13" y="14"/>
                    </a:moveTo>
                    <a:cubicBezTo>
                      <a:pt x="14" y="14"/>
                      <a:pt x="14" y="14"/>
                      <a:pt x="14" y="14"/>
                    </a:cubicBezTo>
                    <a:cubicBezTo>
                      <a:pt x="14" y="14"/>
                      <a:pt x="14" y="14"/>
                      <a:pt x="14" y="14"/>
                    </a:cubicBezTo>
                    <a:cubicBezTo>
                      <a:pt x="13" y="14"/>
                      <a:pt x="13" y="14"/>
                      <a:pt x="13" y="14"/>
                    </a:cubicBezTo>
                    <a:moveTo>
                      <a:pt x="46" y="6"/>
                    </a:moveTo>
                    <a:cubicBezTo>
                      <a:pt x="47" y="6"/>
                      <a:pt x="47" y="6"/>
                      <a:pt x="47" y="6"/>
                    </a:cubicBezTo>
                    <a:cubicBezTo>
                      <a:pt x="47" y="6"/>
                      <a:pt x="47" y="6"/>
                      <a:pt x="47" y="6"/>
                    </a:cubicBezTo>
                    <a:cubicBezTo>
                      <a:pt x="48" y="6"/>
                      <a:pt x="48" y="6"/>
                      <a:pt x="48" y="6"/>
                    </a:cubicBezTo>
                    <a:cubicBezTo>
                      <a:pt x="48" y="6"/>
                      <a:pt x="48" y="6"/>
                      <a:pt x="48" y="6"/>
                    </a:cubicBezTo>
                    <a:cubicBezTo>
                      <a:pt x="49" y="6"/>
                      <a:pt x="49" y="6"/>
                      <a:pt x="49" y="6"/>
                    </a:cubicBezTo>
                    <a:cubicBezTo>
                      <a:pt x="49" y="6"/>
                      <a:pt x="50" y="6"/>
                      <a:pt x="50" y="6"/>
                    </a:cubicBezTo>
                    <a:cubicBezTo>
                      <a:pt x="50" y="6"/>
                      <a:pt x="50" y="6"/>
                      <a:pt x="50" y="6"/>
                    </a:cubicBezTo>
                    <a:cubicBezTo>
                      <a:pt x="51" y="7"/>
                      <a:pt x="51" y="7"/>
                      <a:pt x="51" y="7"/>
                    </a:cubicBezTo>
                    <a:cubicBezTo>
                      <a:pt x="51" y="7"/>
                      <a:pt x="51" y="7"/>
                      <a:pt x="51" y="7"/>
                    </a:cubicBezTo>
                    <a:cubicBezTo>
                      <a:pt x="52" y="7"/>
                      <a:pt x="52" y="7"/>
                      <a:pt x="52" y="7"/>
                    </a:cubicBezTo>
                    <a:cubicBezTo>
                      <a:pt x="53" y="7"/>
                      <a:pt x="53" y="7"/>
                      <a:pt x="53" y="7"/>
                    </a:cubicBezTo>
                    <a:cubicBezTo>
                      <a:pt x="54" y="8"/>
                      <a:pt x="54" y="8"/>
                      <a:pt x="54" y="8"/>
                    </a:cubicBezTo>
                    <a:cubicBezTo>
                      <a:pt x="54" y="9"/>
                      <a:pt x="54" y="9"/>
                      <a:pt x="54" y="9"/>
                    </a:cubicBezTo>
                    <a:cubicBezTo>
                      <a:pt x="55" y="10"/>
                      <a:pt x="55" y="10"/>
                      <a:pt x="55" y="10"/>
                    </a:cubicBezTo>
                    <a:cubicBezTo>
                      <a:pt x="55" y="10"/>
                      <a:pt x="55" y="10"/>
                      <a:pt x="55" y="10"/>
                    </a:cubicBezTo>
                    <a:cubicBezTo>
                      <a:pt x="55" y="10"/>
                      <a:pt x="55" y="10"/>
                      <a:pt x="55" y="10"/>
                    </a:cubicBezTo>
                    <a:cubicBezTo>
                      <a:pt x="54" y="10"/>
                      <a:pt x="54" y="10"/>
                      <a:pt x="54" y="10"/>
                    </a:cubicBezTo>
                    <a:cubicBezTo>
                      <a:pt x="54" y="11"/>
                      <a:pt x="54" y="11"/>
                      <a:pt x="54" y="11"/>
                    </a:cubicBezTo>
                    <a:cubicBezTo>
                      <a:pt x="54" y="11"/>
                      <a:pt x="54" y="11"/>
                      <a:pt x="54" y="11"/>
                    </a:cubicBezTo>
                    <a:cubicBezTo>
                      <a:pt x="54" y="12"/>
                      <a:pt x="54" y="12"/>
                      <a:pt x="54" y="12"/>
                    </a:cubicBezTo>
                    <a:cubicBezTo>
                      <a:pt x="55" y="13"/>
                      <a:pt x="55" y="13"/>
                      <a:pt x="55" y="13"/>
                    </a:cubicBezTo>
                    <a:cubicBezTo>
                      <a:pt x="55" y="13"/>
                      <a:pt x="56" y="14"/>
                      <a:pt x="56" y="14"/>
                    </a:cubicBezTo>
                    <a:cubicBezTo>
                      <a:pt x="57" y="14"/>
                      <a:pt x="57" y="14"/>
                      <a:pt x="57" y="14"/>
                    </a:cubicBezTo>
                    <a:cubicBezTo>
                      <a:pt x="57" y="14"/>
                      <a:pt x="57" y="14"/>
                      <a:pt x="57" y="14"/>
                    </a:cubicBezTo>
                    <a:cubicBezTo>
                      <a:pt x="57" y="13"/>
                      <a:pt x="57" y="13"/>
                      <a:pt x="57" y="13"/>
                    </a:cubicBezTo>
                    <a:cubicBezTo>
                      <a:pt x="58" y="13"/>
                      <a:pt x="58" y="13"/>
                      <a:pt x="58" y="13"/>
                    </a:cubicBezTo>
                    <a:cubicBezTo>
                      <a:pt x="59" y="13"/>
                      <a:pt x="59" y="13"/>
                      <a:pt x="59" y="13"/>
                    </a:cubicBezTo>
                    <a:cubicBezTo>
                      <a:pt x="59" y="13"/>
                      <a:pt x="59" y="13"/>
                      <a:pt x="59" y="13"/>
                    </a:cubicBezTo>
                    <a:cubicBezTo>
                      <a:pt x="60" y="13"/>
                      <a:pt x="60" y="13"/>
                      <a:pt x="60" y="13"/>
                    </a:cubicBezTo>
                    <a:cubicBezTo>
                      <a:pt x="61" y="13"/>
                      <a:pt x="61" y="13"/>
                      <a:pt x="61" y="13"/>
                    </a:cubicBezTo>
                    <a:cubicBezTo>
                      <a:pt x="61" y="13"/>
                      <a:pt x="61" y="13"/>
                      <a:pt x="61" y="13"/>
                    </a:cubicBezTo>
                    <a:cubicBezTo>
                      <a:pt x="61" y="13"/>
                      <a:pt x="62" y="13"/>
                      <a:pt x="62" y="14"/>
                    </a:cubicBezTo>
                    <a:cubicBezTo>
                      <a:pt x="62" y="14"/>
                      <a:pt x="62" y="14"/>
                      <a:pt x="62" y="14"/>
                    </a:cubicBezTo>
                    <a:cubicBezTo>
                      <a:pt x="67" y="18"/>
                      <a:pt x="70" y="23"/>
                      <a:pt x="72" y="29"/>
                    </a:cubicBezTo>
                    <a:cubicBezTo>
                      <a:pt x="73" y="32"/>
                      <a:pt x="73" y="36"/>
                      <a:pt x="73" y="39"/>
                    </a:cubicBezTo>
                    <a:cubicBezTo>
                      <a:pt x="73" y="54"/>
                      <a:pt x="63" y="68"/>
                      <a:pt x="48" y="72"/>
                    </a:cubicBezTo>
                    <a:cubicBezTo>
                      <a:pt x="46" y="73"/>
                      <a:pt x="45" y="73"/>
                      <a:pt x="43" y="73"/>
                    </a:cubicBezTo>
                    <a:cubicBezTo>
                      <a:pt x="43" y="73"/>
                      <a:pt x="43" y="73"/>
                      <a:pt x="43" y="73"/>
                    </a:cubicBezTo>
                    <a:cubicBezTo>
                      <a:pt x="43" y="73"/>
                      <a:pt x="43" y="73"/>
                      <a:pt x="43" y="73"/>
                    </a:cubicBezTo>
                    <a:cubicBezTo>
                      <a:pt x="43" y="72"/>
                      <a:pt x="43" y="72"/>
                      <a:pt x="43" y="72"/>
                    </a:cubicBezTo>
                    <a:cubicBezTo>
                      <a:pt x="44" y="72"/>
                      <a:pt x="44" y="72"/>
                      <a:pt x="44" y="72"/>
                    </a:cubicBezTo>
                    <a:cubicBezTo>
                      <a:pt x="44" y="71"/>
                      <a:pt x="44" y="71"/>
                      <a:pt x="44" y="71"/>
                    </a:cubicBezTo>
                    <a:cubicBezTo>
                      <a:pt x="43" y="71"/>
                      <a:pt x="43" y="71"/>
                      <a:pt x="43" y="71"/>
                    </a:cubicBezTo>
                    <a:cubicBezTo>
                      <a:pt x="43" y="70"/>
                      <a:pt x="43" y="70"/>
                      <a:pt x="43" y="70"/>
                    </a:cubicBezTo>
                    <a:cubicBezTo>
                      <a:pt x="43" y="70"/>
                      <a:pt x="43" y="70"/>
                      <a:pt x="43" y="70"/>
                    </a:cubicBezTo>
                    <a:cubicBezTo>
                      <a:pt x="44" y="70"/>
                      <a:pt x="44" y="70"/>
                      <a:pt x="44" y="70"/>
                    </a:cubicBezTo>
                    <a:cubicBezTo>
                      <a:pt x="44" y="69"/>
                      <a:pt x="44" y="69"/>
                      <a:pt x="44" y="69"/>
                    </a:cubicBezTo>
                    <a:cubicBezTo>
                      <a:pt x="43" y="69"/>
                      <a:pt x="43" y="69"/>
                      <a:pt x="43" y="69"/>
                    </a:cubicBezTo>
                    <a:cubicBezTo>
                      <a:pt x="44" y="69"/>
                      <a:pt x="44" y="69"/>
                      <a:pt x="44" y="69"/>
                    </a:cubicBezTo>
                    <a:cubicBezTo>
                      <a:pt x="44" y="69"/>
                      <a:pt x="44" y="69"/>
                      <a:pt x="44" y="69"/>
                    </a:cubicBezTo>
                    <a:cubicBezTo>
                      <a:pt x="44" y="68"/>
                      <a:pt x="44" y="68"/>
                      <a:pt x="44" y="68"/>
                    </a:cubicBezTo>
                    <a:cubicBezTo>
                      <a:pt x="45" y="67"/>
                      <a:pt x="45" y="67"/>
                      <a:pt x="45" y="67"/>
                    </a:cubicBezTo>
                    <a:cubicBezTo>
                      <a:pt x="45" y="67"/>
                      <a:pt x="45" y="67"/>
                      <a:pt x="46" y="67"/>
                    </a:cubicBezTo>
                    <a:cubicBezTo>
                      <a:pt x="46" y="67"/>
                      <a:pt x="46" y="67"/>
                      <a:pt x="46" y="67"/>
                    </a:cubicBezTo>
                    <a:cubicBezTo>
                      <a:pt x="47" y="67"/>
                      <a:pt x="47" y="67"/>
                      <a:pt x="47" y="67"/>
                    </a:cubicBezTo>
                    <a:cubicBezTo>
                      <a:pt x="47" y="66"/>
                      <a:pt x="47" y="66"/>
                      <a:pt x="47" y="66"/>
                    </a:cubicBezTo>
                    <a:cubicBezTo>
                      <a:pt x="47" y="66"/>
                      <a:pt x="46" y="65"/>
                      <a:pt x="46" y="65"/>
                    </a:cubicBezTo>
                    <a:cubicBezTo>
                      <a:pt x="46" y="65"/>
                      <a:pt x="46" y="65"/>
                      <a:pt x="46" y="65"/>
                    </a:cubicBezTo>
                    <a:cubicBezTo>
                      <a:pt x="47" y="65"/>
                      <a:pt x="47" y="65"/>
                      <a:pt x="47" y="65"/>
                    </a:cubicBezTo>
                    <a:cubicBezTo>
                      <a:pt x="48" y="65"/>
                      <a:pt x="48" y="65"/>
                      <a:pt x="48" y="65"/>
                    </a:cubicBezTo>
                    <a:cubicBezTo>
                      <a:pt x="48" y="64"/>
                      <a:pt x="48" y="64"/>
                      <a:pt x="48" y="64"/>
                    </a:cubicBezTo>
                    <a:cubicBezTo>
                      <a:pt x="49" y="64"/>
                      <a:pt x="49" y="64"/>
                      <a:pt x="49" y="63"/>
                    </a:cubicBezTo>
                    <a:cubicBezTo>
                      <a:pt x="50" y="63"/>
                      <a:pt x="50" y="63"/>
                      <a:pt x="50" y="63"/>
                    </a:cubicBezTo>
                    <a:cubicBezTo>
                      <a:pt x="50" y="62"/>
                      <a:pt x="50" y="62"/>
                      <a:pt x="50" y="62"/>
                    </a:cubicBezTo>
                    <a:cubicBezTo>
                      <a:pt x="50" y="62"/>
                      <a:pt x="50" y="62"/>
                      <a:pt x="50" y="62"/>
                    </a:cubicBezTo>
                    <a:cubicBezTo>
                      <a:pt x="50" y="61"/>
                      <a:pt x="50" y="61"/>
                      <a:pt x="50" y="61"/>
                    </a:cubicBezTo>
                    <a:cubicBezTo>
                      <a:pt x="51" y="61"/>
                      <a:pt x="51" y="61"/>
                      <a:pt x="51" y="61"/>
                    </a:cubicBezTo>
                    <a:cubicBezTo>
                      <a:pt x="50" y="60"/>
                      <a:pt x="50" y="60"/>
                      <a:pt x="50" y="60"/>
                    </a:cubicBezTo>
                    <a:cubicBezTo>
                      <a:pt x="51" y="59"/>
                      <a:pt x="51" y="59"/>
                      <a:pt x="51" y="59"/>
                    </a:cubicBezTo>
                    <a:cubicBezTo>
                      <a:pt x="51" y="59"/>
                      <a:pt x="51" y="59"/>
                      <a:pt x="52" y="59"/>
                    </a:cubicBezTo>
                    <a:cubicBezTo>
                      <a:pt x="52" y="59"/>
                      <a:pt x="52" y="59"/>
                      <a:pt x="53" y="58"/>
                    </a:cubicBezTo>
                    <a:cubicBezTo>
                      <a:pt x="53" y="58"/>
                      <a:pt x="53" y="58"/>
                      <a:pt x="53" y="58"/>
                    </a:cubicBezTo>
                    <a:cubicBezTo>
                      <a:pt x="54" y="58"/>
                      <a:pt x="54" y="58"/>
                      <a:pt x="54" y="58"/>
                    </a:cubicBezTo>
                    <a:cubicBezTo>
                      <a:pt x="54" y="57"/>
                      <a:pt x="54" y="57"/>
                      <a:pt x="54" y="57"/>
                    </a:cubicBezTo>
                    <a:cubicBezTo>
                      <a:pt x="55" y="57"/>
                      <a:pt x="55" y="57"/>
                      <a:pt x="55" y="57"/>
                    </a:cubicBezTo>
                    <a:cubicBezTo>
                      <a:pt x="55" y="57"/>
                      <a:pt x="55" y="57"/>
                      <a:pt x="55" y="57"/>
                    </a:cubicBezTo>
                    <a:cubicBezTo>
                      <a:pt x="55" y="56"/>
                      <a:pt x="55" y="56"/>
                      <a:pt x="55" y="56"/>
                    </a:cubicBezTo>
                    <a:cubicBezTo>
                      <a:pt x="55" y="56"/>
                      <a:pt x="55" y="56"/>
                      <a:pt x="55" y="56"/>
                    </a:cubicBezTo>
                    <a:cubicBezTo>
                      <a:pt x="55" y="55"/>
                      <a:pt x="55" y="55"/>
                      <a:pt x="55" y="55"/>
                    </a:cubicBezTo>
                    <a:cubicBezTo>
                      <a:pt x="55" y="55"/>
                      <a:pt x="55" y="55"/>
                      <a:pt x="55" y="55"/>
                    </a:cubicBezTo>
                    <a:cubicBezTo>
                      <a:pt x="56" y="55"/>
                      <a:pt x="56" y="55"/>
                      <a:pt x="56" y="55"/>
                    </a:cubicBezTo>
                    <a:cubicBezTo>
                      <a:pt x="56" y="54"/>
                      <a:pt x="56" y="54"/>
                      <a:pt x="56" y="54"/>
                    </a:cubicBezTo>
                    <a:cubicBezTo>
                      <a:pt x="56" y="53"/>
                      <a:pt x="56" y="53"/>
                      <a:pt x="56" y="53"/>
                    </a:cubicBezTo>
                    <a:cubicBezTo>
                      <a:pt x="57" y="52"/>
                      <a:pt x="57" y="52"/>
                      <a:pt x="57" y="52"/>
                    </a:cubicBezTo>
                    <a:cubicBezTo>
                      <a:pt x="57" y="51"/>
                      <a:pt x="57" y="51"/>
                      <a:pt x="57" y="51"/>
                    </a:cubicBezTo>
                    <a:cubicBezTo>
                      <a:pt x="58" y="51"/>
                      <a:pt x="58" y="51"/>
                      <a:pt x="58" y="51"/>
                    </a:cubicBezTo>
                    <a:cubicBezTo>
                      <a:pt x="58" y="50"/>
                      <a:pt x="58" y="50"/>
                      <a:pt x="58" y="50"/>
                    </a:cubicBezTo>
                    <a:cubicBezTo>
                      <a:pt x="58" y="50"/>
                      <a:pt x="58" y="50"/>
                      <a:pt x="58" y="50"/>
                    </a:cubicBezTo>
                    <a:cubicBezTo>
                      <a:pt x="58" y="50"/>
                      <a:pt x="58" y="50"/>
                      <a:pt x="58" y="50"/>
                    </a:cubicBezTo>
                    <a:cubicBezTo>
                      <a:pt x="58" y="49"/>
                      <a:pt x="58" y="49"/>
                      <a:pt x="59" y="49"/>
                    </a:cubicBezTo>
                    <a:cubicBezTo>
                      <a:pt x="59" y="49"/>
                      <a:pt x="59" y="49"/>
                      <a:pt x="59" y="49"/>
                    </a:cubicBezTo>
                    <a:cubicBezTo>
                      <a:pt x="58" y="48"/>
                      <a:pt x="58" y="48"/>
                      <a:pt x="58" y="48"/>
                    </a:cubicBezTo>
                    <a:cubicBezTo>
                      <a:pt x="58" y="48"/>
                      <a:pt x="57" y="48"/>
                      <a:pt x="57" y="48"/>
                    </a:cubicBezTo>
                    <a:cubicBezTo>
                      <a:pt x="56" y="48"/>
                      <a:pt x="56" y="47"/>
                      <a:pt x="56" y="47"/>
                    </a:cubicBezTo>
                    <a:cubicBezTo>
                      <a:pt x="55" y="47"/>
                      <a:pt x="55" y="47"/>
                      <a:pt x="55" y="47"/>
                    </a:cubicBezTo>
                    <a:cubicBezTo>
                      <a:pt x="54" y="47"/>
                      <a:pt x="54" y="47"/>
                      <a:pt x="54" y="47"/>
                    </a:cubicBezTo>
                    <a:cubicBezTo>
                      <a:pt x="54" y="47"/>
                      <a:pt x="54" y="47"/>
                      <a:pt x="53" y="47"/>
                    </a:cubicBezTo>
                    <a:cubicBezTo>
                      <a:pt x="53" y="46"/>
                      <a:pt x="53" y="46"/>
                      <a:pt x="53" y="46"/>
                    </a:cubicBezTo>
                    <a:cubicBezTo>
                      <a:pt x="52" y="46"/>
                      <a:pt x="52" y="46"/>
                      <a:pt x="52" y="46"/>
                    </a:cubicBezTo>
                    <a:cubicBezTo>
                      <a:pt x="51" y="46"/>
                      <a:pt x="51" y="46"/>
                      <a:pt x="51" y="46"/>
                    </a:cubicBezTo>
                    <a:cubicBezTo>
                      <a:pt x="51" y="46"/>
                      <a:pt x="51" y="46"/>
                      <a:pt x="50" y="46"/>
                    </a:cubicBezTo>
                    <a:cubicBezTo>
                      <a:pt x="50" y="45"/>
                      <a:pt x="50" y="45"/>
                      <a:pt x="50" y="45"/>
                    </a:cubicBezTo>
                    <a:cubicBezTo>
                      <a:pt x="49" y="45"/>
                      <a:pt x="49" y="45"/>
                      <a:pt x="49" y="45"/>
                    </a:cubicBezTo>
                    <a:cubicBezTo>
                      <a:pt x="49" y="44"/>
                      <a:pt x="49" y="44"/>
                      <a:pt x="49" y="44"/>
                    </a:cubicBezTo>
                    <a:cubicBezTo>
                      <a:pt x="49" y="43"/>
                      <a:pt x="49" y="43"/>
                      <a:pt x="49" y="43"/>
                    </a:cubicBezTo>
                    <a:cubicBezTo>
                      <a:pt x="48" y="43"/>
                      <a:pt x="48" y="43"/>
                      <a:pt x="48" y="43"/>
                    </a:cubicBezTo>
                    <a:cubicBezTo>
                      <a:pt x="48" y="42"/>
                      <a:pt x="48" y="42"/>
                      <a:pt x="47" y="42"/>
                    </a:cubicBezTo>
                    <a:cubicBezTo>
                      <a:pt x="47" y="42"/>
                      <a:pt x="47" y="42"/>
                      <a:pt x="47" y="42"/>
                    </a:cubicBezTo>
                    <a:cubicBezTo>
                      <a:pt x="46" y="42"/>
                      <a:pt x="46" y="42"/>
                      <a:pt x="45" y="42"/>
                    </a:cubicBezTo>
                    <a:cubicBezTo>
                      <a:pt x="45" y="42"/>
                      <a:pt x="45" y="42"/>
                      <a:pt x="45" y="42"/>
                    </a:cubicBezTo>
                    <a:cubicBezTo>
                      <a:pt x="45" y="41"/>
                      <a:pt x="45" y="41"/>
                      <a:pt x="44" y="41"/>
                    </a:cubicBezTo>
                    <a:cubicBezTo>
                      <a:pt x="44" y="41"/>
                      <a:pt x="44" y="41"/>
                      <a:pt x="44" y="41"/>
                    </a:cubicBezTo>
                    <a:cubicBezTo>
                      <a:pt x="43" y="40"/>
                      <a:pt x="43" y="40"/>
                      <a:pt x="43" y="40"/>
                    </a:cubicBezTo>
                    <a:cubicBezTo>
                      <a:pt x="43" y="40"/>
                      <a:pt x="43" y="40"/>
                      <a:pt x="43" y="40"/>
                    </a:cubicBezTo>
                    <a:cubicBezTo>
                      <a:pt x="43" y="39"/>
                      <a:pt x="43" y="39"/>
                      <a:pt x="43" y="39"/>
                    </a:cubicBezTo>
                    <a:cubicBezTo>
                      <a:pt x="44" y="39"/>
                      <a:pt x="44" y="39"/>
                      <a:pt x="44" y="39"/>
                    </a:cubicBezTo>
                    <a:cubicBezTo>
                      <a:pt x="43" y="39"/>
                      <a:pt x="43" y="39"/>
                      <a:pt x="43" y="39"/>
                    </a:cubicBezTo>
                    <a:cubicBezTo>
                      <a:pt x="43" y="39"/>
                      <a:pt x="43" y="39"/>
                      <a:pt x="43" y="39"/>
                    </a:cubicBezTo>
                    <a:cubicBezTo>
                      <a:pt x="42" y="39"/>
                      <a:pt x="42" y="39"/>
                      <a:pt x="42" y="39"/>
                    </a:cubicBezTo>
                    <a:cubicBezTo>
                      <a:pt x="42" y="39"/>
                      <a:pt x="42" y="39"/>
                      <a:pt x="41" y="39"/>
                    </a:cubicBezTo>
                    <a:cubicBezTo>
                      <a:pt x="40" y="39"/>
                      <a:pt x="40" y="39"/>
                      <a:pt x="40" y="39"/>
                    </a:cubicBezTo>
                    <a:cubicBezTo>
                      <a:pt x="40" y="39"/>
                      <a:pt x="39" y="39"/>
                      <a:pt x="39" y="39"/>
                    </a:cubicBezTo>
                    <a:cubicBezTo>
                      <a:pt x="38" y="39"/>
                      <a:pt x="38" y="39"/>
                      <a:pt x="38" y="39"/>
                    </a:cubicBezTo>
                    <a:cubicBezTo>
                      <a:pt x="38" y="39"/>
                      <a:pt x="38" y="39"/>
                      <a:pt x="38" y="39"/>
                    </a:cubicBezTo>
                    <a:cubicBezTo>
                      <a:pt x="37" y="39"/>
                      <a:pt x="37" y="39"/>
                      <a:pt x="37" y="39"/>
                    </a:cubicBezTo>
                    <a:cubicBezTo>
                      <a:pt x="36" y="39"/>
                      <a:pt x="36" y="38"/>
                      <a:pt x="36" y="38"/>
                    </a:cubicBezTo>
                    <a:cubicBezTo>
                      <a:pt x="35" y="39"/>
                      <a:pt x="35" y="39"/>
                      <a:pt x="35" y="39"/>
                    </a:cubicBezTo>
                    <a:cubicBezTo>
                      <a:pt x="35" y="39"/>
                      <a:pt x="35" y="39"/>
                      <a:pt x="35" y="39"/>
                    </a:cubicBezTo>
                    <a:cubicBezTo>
                      <a:pt x="34" y="39"/>
                      <a:pt x="34" y="39"/>
                      <a:pt x="34" y="39"/>
                    </a:cubicBezTo>
                    <a:cubicBezTo>
                      <a:pt x="33" y="40"/>
                      <a:pt x="33" y="40"/>
                      <a:pt x="33" y="40"/>
                    </a:cubicBezTo>
                    <a:cubicBezTo>
                      <a:pt x="33" y="40"/>
                      <a:pt x="33" y="40"/>
                      <a:pt x="32" y="40"/>
                    </a:cubicBezTo>
                    <a:cubicBezTo>
                      <a:pt x="32" y="40"/>
                      <a:pt x="32" y="40"/>
                      <a:pt x="32" y="40"/>
                    </a:cubicBezTo>
                    <a:cubicBezTo>
                      <a:pt x="31" y="40"/>
                      <a:pt x="31" y="40"/>
                      <a:pt x="31" y="40"/>
                    </a:cubicBezTo>
                    <a:cubicBezTo>
                      <a:pt x="30" y="40"/>
                      <a:pt x="30" y="40"/>
                      <a:pt x="30" y="40"/>
                    </a:cubicBezTo>
                    <a:cubicBezTo>
                      <a:pt x="30" y="40"/>
                      <a:pt x="30" y="40"/>
                      <a:pt x="30" y="40"/>
                    </a:cubicBezTo>
                    <a:cubicBezTo>
                      <a:pt x="29" y="39"/>
                      <a:pt x="29" y="39"/>
                      <a:pt x="29" y="39"/>
                    </a:cubicBezTo>
                    <a:cubicBezTo>
                      <a:pt x="29" y="39"/>
                      <a:pt x="29" y="39"/>
                      <a:pt x="29" y="39"/>
                    </a:cubicBezTo>
                    <a:cubicBezTo>
                      <a:pt x="29" y="38"/>
                      <a:pt x="29" y="38"/>
                      <a:pt x="29" y="38"/>
                    </a:cubicBezTo>
                    <a:cubicBezTo>
                      <a:pt x="29" y="38"/>
                      <a:pt x="29" y="38"/>
                      <a:pt x="29" y="38"/>
                    </a:cubicBezTo>
                    <a:cubicBezTo>
                      <a:pt x="29" y="37"/>
                      <a:pt x="29" y="37"/>
                      <a:pt x="29" y="37"/>
                    </a:cubicBezTo>
                    <a:cubicBezTo>
                      <a:pt x="29" y="36"/>
                      <a:pt x="29" y="36"/>
                      <a:pt x="29" y="36"/>
                    </a:cubicBezTo>
                    <a:cubicBezTo>
                      <a:pt x="28" y="36"/>
                      <a:pt x="28" y="36"/>
                      <a:pt x="28" y="36"/>
                    </a:cubicBezTo>
                    <a:cubicBezTo>
                      <a:pt x="27" y="36"/>
                      <a:pt x="27" y="36"/>
                      <a:pt x="26" y="36"/>
                    </a:cubicBezTo>
                    <a:cubicBezTo>
                      <a:pt x="26" y="36"/>
                      <a:pt x="26" y="36"/>
                      <a:pt x="26" y="36"/>
                    </a:cubicBezTo>
                    <a:cubicBezTo>
                      <a:pt x="26" y="36"/>
                      <a:pt x="26" y="36"/>
                      <a:pt x="27" y="35"/>
                    </a:cubicBezTo>
                    <a:cubicBezTo>
                      <a:pt x="27" y="34"/>
                      <a:pt x="27" y="34"/>
                      <a:pt x="27" y="34"/>
                    </a:cubicBezTo>
                    <a:cubicBezTo>
                      <a:pt x="27" y="33"/>
                      <a:pt x="27" y="33"/>
                      <a:pt x="27" y="33"/>
                    </a:cubicBezTo>
                    <a:cubicBezTo>
                      <a:pt x="27" y="33"/>
                      <a:pt x="27" y="33"/>
                      <a:pt x="27" y="33"/>
                    </a:cubicBezTo>
                    <a:cubicBezTo>
                      <a:pt x="26" y="33"/>
                      <a:pt x="26" y="33"/>
                      <a:pt x="26" y="33"/>
                    </a:cubicBezTo>
                    <a:cubicBezTo>
                      <a:pt x="26" y="33"/>
                      <a:pt x="26" y="33"/>
                      <a:pt x="26" y="33"/>
                    </a:cubicBezTo>
                    <a:cubicBezTo>
                      <a:pt x="25" y="34"/>
                      <a:pt x="25" y="34"/>
                      <a:pt x="25" y="34"/>
                    </a:cubicBezTo>
                    <a:cubicBezTo>
                      <a:pt x="25" y="34"/>
                      <a:pt x="25" y="34"/>
                      <a:pt x="25" y="34"/>
                    </a:cubicBezTo>
                    <a:cubicBezTo>
                      <a:pt x="24" y="34"/>
                      <a:pt x="24" y="34"/>
                      <a:pt x="24" y="34"/>
                    </a:cubicBezTo>
                    <a:cubicBezTo>
                      <a:pt x="23" y="34"/>
                      <a:pt x="23" y="34"/>
                      <a:pt x="23" y="34"/>
                    </a:cubicBezTo>
                    <a:cubicBezTo>
                      <a:pt x="22" y="34"/>
                      <a:pt x="22" y="34"/>
                      <a:pt x="22" y="34"/>
                    </a:cubicBezTo>
                    <a:cubicBezTo>
                      <a:pt x="22" y="34"/>
                      <a:pt x="22" y="34"/>
                      <a:pt x="22" y="34"/>
                    </a:cubicBezTo>
                    <a:cubicBezTo>
                      <a:pt x="22" y="33"/>
                      <a:pt x="22" y="33"/>
                      <a:pt x="22" y="33"/>
                    </a:cubicBezTo>
                    <a:cubicBezTo>
                      <a:pt x="21" y="32"/>
                      <a:pt x="21" y="32"/>
                      <a:pt x="21" y="32"/>
                    </a:cubicBezTo>
                    <a:cubicBezTo>
                      <a:pt x="22" y="32"/>
                      <a:pt x="22" y="32"/>
                      <a:pt x="22" y="31"/>
                    </a:cubicBezTo>
                    <a:cubicBezTo>
                      <a:pt x="22" y="30"/>
                      <a:pt x="22" y="30"/>
                      <a:pt x="22" y="30"/>
                    </a:cubicBezTo>
                    <a:cubicBezTo>
                      <a:pt x="22" y="30"/>
                      <a:pt x="23" y="30"/>
                      <a:pt x="23" y="29"/>
                    </a:cubicBezTo>
                    <a:cubicBezTo>
                      <a:pt x="23" y="29"/>
                      <a:pt x="24" y="29"/>
                      <a:pt x="24" y="29"/>
                    </a:cubicBezTo>
                    <a:cubicBezTo>
                      <a:pt x="25" y="29"/>
                      <a:pt x="25" y="29"/>
                      <a:pt x="25" y="28"/>
                    </a:cubicBezTo>
                    <a:cubicBezTo>
                      <a:pt x="26" y="28"/>
                      <a:pt x="26" y="28"/>
                      <a:pt x="26" y="28"/>
                    </a:cubicBezTo>
                    <a:cubicBezTo>
                      <a:pt x="27" y="29"/>
                      <a:pt x="27" y="29"/>
                      <a:pt x="27" y="29"/>
                    </a:cubicBezTo>
                    <a:cubicBezTo>
                      <a:pt x="27" y="28"/>
                      <a:pt x="27" y="28"/>
                      <a:pt x="27" y="28"/>
                    </a:cubicBezTo>
                    <a:cubicBezTo>
                      <a:pt x="28" y="28"/>
                      <a:pt x="28" y="28"/>
                      <a:pt x="28" y="28"/>
                    </a:cubicBezTo>
                    <a:cubicBezTo>
                      <a:pt x="28" y="28"/>
                      <a:pt x="28" y="28"/>
                      <a:pt x="28" y="28"/>
                    </a:cubicBezTo>
                    <a:cubicBezTo>
                      <a:pt x="29" y="28"/>
                      <a:pt x="29" y="28"/>
                      <a:pt x="29" y="28"/>
                    </a:cubicBezTo>
                    <a:cubicBezTo>
                      <a:pt x="30" y="28"/>
                      <a:pt x="30" y="28"/>
                      <a:pt x="30" y="28"/>
                    </a:cubicBezTo>
                    <a:cubicBezTo>
                      <a:pt x="30" y="28"/>
                      <a:pt x="30" y="28"/>
                      <a:pt x="31" y="28"/>
                    </a:cubicBezTo>
                    <a:cubicBezTo>
                      <a:pt x="31" y="29"/>
                      <a:pt x="31" y="29"/>
                      <a:pt x="31" y="29"/>
                    </a:cubicBezTo>
                    <a:cubicBezTo>
                      <a:pt x="31" y="29"/>
                      <a:pt x="31" y="29"/>
                      <a:pt x="31" y="29"/>
                    </a:cubicBezTo>
                    <a:cubicBezTo>
                      <a:pt x="31" y="30"/>
                      <a:pt x="31" y="30"/>
                      <a:pt x="31" y="30"/>
                    </a:cubicBezTo>
                    <a:cubicBezTo>
                      <a:pt x="31" y="31"/>
                      <a:pt x="31" y="31"/>
                      <a:pt x="31" y="31"/>
                    </a:cubicBezTo>
                    <a:cubicBezTo>
                      <a:pt x="32" y="31"/>
                      <a:pt x="32" y="31"/>
                      <a:pt x="32" y="31"/>
                    </a:cubicBezTo>
                    <a:cubicBezTo>
                      <a:pt x="32" y="31"/>
                      <a:pt x="32" y="31"/>
                      <a:pt x="32" y="31"/>
                    </a:cubicBez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1"/>
                      <a:pt x="33" y="31"/>
                      <a:pt x="33" y="31"/>
                    </a:cubicBezTo>
                    <a:cubicBezTo>
                      <a:pt x="33" y="31"/>
                      <a:pt x="33" y="31"/>
                      <a:pt x="33" y="31"/>
                    </a:cubicBezTo>
                    <a:cubicBezTo>
                      <a:pt x="34" y="31"/>
                      <a:pt x="34" y="31"/>
                      <a:pt x="34" y="31"/>
                    </a:cubicBezTo>
                    <a:cubicBezTo>
                      <a:pt x="34" y="30"/>
                      <a:pt x="34" y="30"/>
                      <a:pt x="34" y="30"/>
                    </a:cubicBezTo>
                    <a:cubicBezTo>
                      <a:pt x="35" y="30"/>
                      <a:pt x="35" y="30"/>
                      <a:pt x="35" y="30"/>
                    </a:cubicBezTo>
                    <a:cubicBezTo>
                      <a:pt x="35" y="29"/>
                      <a:pt x="35" y="29"/>
                      <a:pt x="35" y="29"/>
                    </a:cubicBezTo>
                    <a:cubicBezTo>
                      <a:pt x="34" y="29"/>
                      <a:pt x="34" y="29"/>
                      <a:pt x="34" y="29"/>
                    </a:cubicBezTo>
                    <a:cubicBezTo>
                      <a:pt x="33" y="29"/>
                      <a:pt x="33" y="29"/>
                      <a:pt x="33" y="29"/>
                    </a:cubicBezTo>
                    <a:cubicBezTo>
                      <a:pt x="33" y="30"/>
                      <a:pt x="33" y="30"/>
                      <a:pt x="33" y="30"/>
                    </a:cubicBezTo>
                    <a:cubicBezTo>
                      <a:pt x="32" y="29"/>
                      <a:pt x="32" y="29"/>
                      <a:pt x="32" y="29"/>
                    </a:cubicBezTo>
                    <a:cubicBezTo>
                      <a:pt x="32" y="29"/>
                      <a:pt x="32" y="29"/>
                      <a:pt x="32" y="28"/>
                    </a:cubicBezTo>
                    <a:cubicBezTo>
                      <a:pt x="32" y="28"/>
                      <a:pt x="32" y="28"/>
                      <a:pt x="32" y="28"/>
                    </a:cubicBezTo>
                    <a:cubicBezTo>
                      <a:pt x="32" y="28"/>
                      <a:pt x="32" y="28"/>
                      <a:pt x="32" y="28"/>
                    </a:cubicBezTo>
                    <a:cubicBezTo>
                      <a:pt x="33" y="27"/>
                      <a:pt x="33" y="27"/>
                      <a:pt x="33" y="27"/>
                    </a:cubicBezTo>
                    <a:cubicBezTo>
                      <a:pt x="33" y="27"/>
                      <a:pt x="33" y="26"/>
                      <a:pt x="34" y="26"/>
                    </a:cubicBezTo>
                    <a:cubicBezTo>
                      <a:pt x="34" y="26"/>
                      <a:pt x="34" y="26"/>
                      <a:pt x="34" y="26"/>
                    </a:cubicBezTo>
                    <a:cubicBezTo>
                      <a:pt x="35" y="25"/>
                      <a:pt x="35" y="25"/>
                      <a:pt x="35" y="25"/>
                    </a:cubicBezTo>
                    <a:cubicBezTo>
                      <a:pt x="36" y="25"/>
                      <a:pt x="36" y="25"/>
                      <a:pt x="36" y="25"/>
                    </a:cubicBezTo>
                    <a:cubicBezTo>
                      <a:pt x="36" y="25"/>
                      <a:pt x="36" y="25"/>
                      <a:pt x="36" y="25"/>
                    </a:cubicBezTo>
                    <a:cubicBezTo>
                      <a:pt x="36" y="24"/>
                      <a:pt x="36" y="24"/>
                      <a:pt x="36" y="24"/>
                    </a:cubicBezTo>
                    <a:cubicBezTo>
                      <a:pt x="37" y="23"/>
                      <a:pt x="37" y="23"/>
                      <a:pt x="37" y="23"/>
                    </a:cubicBezTo>
                    <a:cubicBezTo>
                      <a:pt x="37" y="23"/>
                      <a:pt x="37" y="23"/>
                      <a:pt x="37" y="23"/>
                    </a:cubicBezTo>
                    <a:cubicBezTo>
                      <a:pt x="37" y="23"/>
                      <a:pt x="37" y="23"/>
                      <a:pt x="37" y="23"/>
                    </a:cubicBezTo>
                    <a:cubicBezTo>
                      <a:pt x="38" y="22"/>
                      <a:pt x="38" y="22"/>
                      <a:pt x="38" y="22"/>
                    </a:cubicBezTo>
                    <a:cubicBezTo>
                      <a:pt x="38" y="22"/>
                      <a:pt x="38" y="22"/>
                      <a:pt x="38" y="22"/>
                    </a:cubicBezTo>
                    <a:cubicBezTo>
                      <a:pt x="39" y="22"/>
                      <a:pt x="39" y="22"/>
                      <a:pt x="39" y="22"/>
                    </a:cubicBezTo>
                    <a:cubicBezTo>
                      <a:pt x="39" y="22"/>
                      <a:pt x="39" y="22"/>
                      <a:pt x="39" y="22"/>
                    </a:cubicBezTo>
                    <a:cubicBezTo>
                      <a:pt x="40" y="21"/>
                      <a:pt x="40" y="21"/>
                      <a:pt x="40" y="21"/>
                    </a:cubicBezTo>
                    <a:cubicBezTo>
                      <a:pt x="40" y="21"/>
                      <a:pt x="40" y="21"/>
                      <a:pt x="41" y="21"/>
                    </a:cubicBezTo>
                    <a:cubicBezTo>
                      <a:pt x="42" y="20"/>
                      <a:pt x="42" y="20"/>
                      <a:pt x="42" y="20"/>
                    </a:cubicBezTo>
                    <a:cubicBezTo>
                      <a:pt x="43" y="20"/>
                      <a:pt x="43" y="20"/>
                      <a:pt x="43" y="20"/>
                    </a:cubicBezTo>
                    <a:cubicBezTo>
                      <a:pt x="44" y="20"/>
                      <a:pt x="44" y="20"/>
                      <a:pt x="44" y="20"/>
                    </a:cubicBezTo>
                    <a:cubicBezTo>
                      <a:pt x="43" y="20"/>
                      <a:pt x="43" y="20"/>
                      <a:pt x="43" y="20"/>
                    </a:cubicBezTo>
                    <a:cubicBezTo>
                      <a:pt x="44" y="20"/>
                      <a:pt x="44" y="20"/>
                      <a:pt x="44" y="20"/>
                    </a:cubicBezTo>
                    <a:cubicBezTo>
                      <a:pt x="45" y="20"/>
                      <a:pt x="45" y="20"/>
                      <a:pt x="45" y="20"/>
                    </a:cubicBezTo>
                    <a:cubicBezTo>
                      <a:pt x="45" y="20"/>
                      <a:pt x="45" y="20"/>
                      <a:pt x="46" y="20"/>
                    </a:cubicBezTo>
                    <a:cubicBezTo>
                      <a:pt x="46" y="20"/>
                      <a:pt x="47" y="20"/>
                      <a:pt x="47" y="19"/>
                    </a:cubicBezTo>
                    <a:cubicBezTo>
                      <a:pt x="47" y="19"/>
                      <a:pt x="47" y="19"/>
                      <a:pt x="47" y="19"/>
                    </a:cubicBezTo>
                    <a:cubicBezTo>
                      <a:pt x="47" y="19"/>
                      <a:pt x="47" y="19"/>
                      <a:pt x="47" y="19"/>
                    </a:cubicBezTo>
                    <a:cubicBezTo>
                      <a:pt x="46" y="19"/>
                      <a:pt x="46" y="19"/>
                      <a:pt x="46" y="19"/>
                    </a:cubicBezTo>
                    <a:cubicBezTo>
                      <a:pt x="45" y="19"/>
                      <a:pt x="45" y="19"/>
                      <a:pt x="45" y="19"/>
                    </a:cubicBezTo>
                    <a:cubicBezTo>
                      <a:pt x="46" y="18"/>
                      <a:pt x="46" y="18"/>
                      <a:pt x="46" y="18"/>
                    </a:cubicBezTo>
                    <a:cubicBezTo>
                      <a:pt x="45" y="17"/>
                      <a:pt x="45" y="17"/>
                      <a:pt x="45" y="17"/>
                    </a:cubicBezTo>
                    <a:cubicBezTo>
                      <a:pt x="45" y="17"/>
                      <a:pt x="45" y="17"/>
                      <a:pt x="45" y="17"/>
                    </a:cubicBezTo>
                    <a:cubicBezTo>
                      <a:pt x="46" y="17"/>
                      <a:pt x="46" y="17"/>
                      <a:pt x="46" y="17"/>
                    </a:cubicBezTo>
                    <a:cubicBezTo>
                      <a:pt x="46" y="17"/>
                      <a:pt x="46" y="17"/>
                      <a:pt x="46" y="17"/>
                    </a:cubicBezTo>
                    <a:cubicBezTo>
                      <a:pt x="47" y="17"/>
                      <a:pt x="47" y="17"/>
                      <a:pt x="47" y="17"/>
                    </a:cubicBezTo>
                    <a:cubicBezTo>
                      <a:pt x="48" y="17"/>
                      <a:pt x="48" y="17"/>
                      <a:pt x="48" y="17"/>
                    </a:cubicBezTo>
                    <a:cubicBezTo>
                      <a:pt x="49" y="17"/>
                      <a:pt x="49" y="17"/>
                      <a:pt x="49" y="17"/>
                    </a:cubicBezTo>
                    <a:cubicBezTo>
                      <a:pt x="49" y="17"/>
                      <a:pt x="49" y="17"/>
                      <a:pt x="49" y="17"/>
                    </a:cubicBezTo>
                    <a:cubicBezTo>
                      <a:pt x="48" y="18"/>
                      <a:pt x="48" y="18"/>
                      <a:pt x="48" y="18"/>
                    </a:cubicBezTo>
                    <a:cubicBezTo>
                      <a:pt x="48" y="18"/>
                      <a:pt x="48" y="18"/>
                      <a:pt x="48" y="18"/>
                    </a:cubicBezTo>
                    <a:cubicBezTo>
                      <a:pt x="49" y="19"/>
                      <a:pt x="49" y="19"/>
                      <a:pt x="49" y="19"/>
                    </a:cubicBezTo>
                    <a:cubicBezTo>
                      <a:pt x="50" y="19"/>
                      <a:pt x="50" y="19"/>
                      <a:pt x="50" y="19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1" y="19"/>
                      <a:pt x="51" y="19"/>
                      <a:pt x="51" y="19"/>
                    </a:cubicBezTo>
                    <a:cubicBezTo>
                      <a:pt x="51" y="18"/>
                      <a:pt x="51" y="18"/>
                      <a:pt x="51" y="18"/>
                    </a:cubicBezTo>
                    <a:cubicBezTo>
                      <a:pt x="50" y="18"/>
                      <a:pt x="50" y="18"/>
                      <a:pt x="50" y="18"/>
                    </a:cubicBezTo>
                    <a:cubicBezTo>
                      <a:pt x="50" y="17"/>
                      <a:pt x="50" y="17"/>
                      <a:pt x="50" y="17"/>
                    </a:cubicBezTo>
                    <a:cubicBezTo>
                      <a:pt x="50" y="16"/>
                      <a:pt x="50" y="16"/>
                      <a:pt x="50" y="16"/>
                    </a:cubicBezTo>
                    <a:cubicBezTo>
                      <a:pt x="51" y="16"/>
                      <a:pt x="51" y="16"/>
                      <a:pt x="51" y="16"/>
                    </a:cubicBezTo>
                    <a:cubicBezTo>
                      <a:pt x="51" y="16"/>
                      <a:pt x="51" y="16"/>
                      <a:pt x="51" y="16"/>
                    </a:cubicBezTo>
                    <a:cubicBezTo>
                      <a:pt x="50" y="15"/>
                      <a:pt x="50" y="15"/>
                      <a:pt x="50" y="15"/>
                    </a:cubicBezTo>
                    <a:cubicBezTo>
                      <a:pt x="50" y="15"/>
                      <a:pt x="50" y="15"/>
                      <a:pt x="50" y="15"/>
                    </a:cubicBezTo>
                    <a:cubicBezTo>
                      <a:pt x="49" y="15"/>
                      <a:pt x="49" y="15"/>
                      <a:pt x="49" y="15"/>
                    </a:cubicBezTo>
                    <a:cubicBezTo>
                      <a:pt x="49" y="13"/>
                      <a:pt x="49" y="13"/>
                      <a:pt x="49" y="13"/>
                    </a:cubicBezTo>
                    <a:cubicBezTo>
                      <a:pt x="48" y="13"/>
                      <a:pt x="48" y="13"/>
                      <a:pt x="48" y="13"/>
                    </a:cubicBezTo>
                    <a:cubicBezTo>
                      <a:pt x="48" y="12"/>
                      <a:pt x="48" y="12"/>
                      <a:pt x="48" y="12"/>
                    </a:cubicBezTo>
                    <a:cubicBezTo>
                      <a:pt x="47" y="12"/>
                      <a:pt x="47" y="12"/>
                      <a:pt x="47" y="12"/>
                    </a:cubicBezTo>
                    <a:cubicBezTo>
                      <a:pt x="47" y="13"/>
                      <a:pt x="47" y="13"/>
                      <a:pt x="47" y="13"/>
                    </a:cubicBezTo>
                    <a:cubicBezTo>
                      <a:pt x="47" y="13"/>
                      <a:pt x="47" y="13"/>
                      <a:pt x="47" y="13"/>
                    </a:cubicBezTo>
                    <a:cubicBezTo>
                      <a:pt x="46" y="13"/>
                      <a:pt x="46" y="13"/>
                      <a:pt x="46" y="13"/>
                    </a:cubicBezTo>
                    <a:cubicBezTo>
                      <a:pt x="46" y="12"/>
                      <a:pt x="46" y="12"/>
                      <a:pt x="46" y="12"/>
                    </a:cubicBezTo>
                    <a:cubicBezTo>
                      <a:pt x="46" y="11"/>
                      <a:pt x="46" y="11"/>
                      <a:pt x="46" y="11"/>
                    </a:cubicBezTo>
                    <a:cubicBezTo>
                      <a:pt x="45" y="11"/>
                      <a:pt x="45" y="11"/>
                      <a:pt x="45" y="11"/>
                    </a:cubicBezTo>
                    <a:cubicBezTo>
                      <a:pt x="45" y="11"/>
                      <a:pt x="45" y="11"/>
                      <a:pt x="45" y="11"/>
                    </a:cubicBezTo>
                    <a:cubicBezTo>
                      <a:pt x="44" y="11"/>
                      <a:pt x="44" y="11"/>
                      <a:pt x="44" y="11"/>
                    </a:cubicBezTo>
                    <a:cubicBezTo>
                      <a:pt x="43" y="11"/>
                      <a:pt x="43" y="11"/>
                      <a:pt x="43" y="11"/>
                    </a:cubicBezTo>
                    <a:cubicBezTo>
                      <a:pt x="43" y="11"/>
                      <a:pt x="43" y="11"/>
                      <a:pt x="43" y="11"/>
                    </a:cubicBezTo>
                    <a:cubicBezTo>
                      <a:pt x="43" y="11"/>
                      <a:pt x="43" y="11"/>
                      <a:pt x="43" y="11"/>
                    </a:cubicBezTo>
                    <a:cubicBezTo>
                      <a:pt x="42" y="12"/>
                      <a:pt x="42" y="12"/>
                      <a:pt x="42" y="12"/>
                    </a:cubicBezTo>
                    <a:cubicBezTo>
                      <a:pt x="42" y="12"/>
                      <a:pt x="42" y="12"/>
                      <a:pt x="42" y="12"/>
                    </a:cubicBezTo>
                    <a:cubicBezTo>
                      <a:pt x="42" y="13"/>
                      <a:pt x="42" y="13"/>
                      <a:pt x="42" y="13"/>
                    </a:cubicBezTo>
                    <a:cubicBezTo>
                      <a:pt x="42" y="13"/>
                      <a:pt x="42" y="13"/>
                      <a:pt x="42" y="13"/>
                    </a:cubicBezTo>
                    <a:cubicBezTo>
                      <a:pt x="41" y="14"/>
                      <a:pt x="41" y="14"/>
                      <a:pt x="41" y="14"/>
                    </a:cubicBezTo>
                    <a:cubicBezTo>
                      <a:pt x="40" y="14"/>
                      <a:pt x="40" y="14"/>
                      <a:pt x="40" y="14"/>
                    </a:cubicBezTo>
                    <a:cubicBezTo>
                      <a:pt x="40" y="14"/>
                      <a:pt x="40" y="14"/>
                      <a:pt x="40" y="14"/>
                    </a:cubicBezTo>
                    <a:cubicBezTo>
                      <a:pt x="40" y="15"/>
                      <a:pt x="40" y="15"/>
                      <a:pt x="40" y="15"/>
                    </a:cubicBezTo>
                    <a:cubicBezTo>
                      <a:pt x="39" y="16"/>
                      <a:pt x="39" y="16"/>
                      <a:pt x="39" y="16"/>
                    </a:cubicBezTo>
                    <a:cubicBezTo>
                      <a:pt x="38" y="16"/>
                      <a:pt x="38" y="16"/>
                      <a:pt x="38" y="16"/>
                    </a:cubicBezTo>
                    <a:cubicBezTo>
                      <a:pt x="38" y="15"/>
                      <a:pt x="38" y="15"/>
                      <a:pt x="38" y="15"/>
                    </a:cubicBezTo>
                    <a:cubicBezTo>
                      <a:pt x="38" y="15"/>
                      <a:pt x="38" y="15"/>
                      <a:pt x="38" y="15"/>
                    </a:cubicBezTo>
                    <a:cubicBezTo>
                      <a:pt x="39" y="14"/>
                      <a:pt x="39" y="14"/>
                      <a:pt x="39" y="14"/>
                    </a:cubicBezTo>
                    <a:cubicBezTo>
                      <a:pt x="38" y="14"/>
                      <a:pt x="38" y="14"/>
                      <a:pt x="38" y="14"/>
                    </a:cubicBezTo>
                    <a:cubicBezTo>
                      <a:pt x="38" y="14"/>
                      <a:pt x="38" y="14"/>
                      <a:pt x="38" y="14"/>
                    </a:cubicBezTo>
                    <a:cubicBezTo>
                      <a:pt x="37" y="13"/>
                      <a:pt x="37" y="13"/>
                      <a:pt x="37" y="13"/>
                    </a:cubicBezTo>
                    <a:cubicBezTo>
                      <a:pt x="37" y="13"/>
                      <a:pt x="37" y="13"/>
                      <a:pt x="37" y="13"/>
                    </a:cubicBezTo>
                    <a:cubicBezTo>
                      <a:pt x="36" y="13"/>
                      <a:pt x="36" y="13"/>
                      <a:pt x="36" y="13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5" y="12"/>
                      <a:pt x="35" y="12"/>
                      <a:pt x="35" y="12"/>
                    </a:cubicBezTo>
                    <a:cubicBezTo>
                      <a:pt x="36" y="11"/>
                      <a:pt x="36" y="11"/>
                      <a:pt x="36" y="11"/>
                    </a:cubicBezTo>
                    <a:cubicBezTo>
                      <a:pt x="37" y="11"/>
                      <a:pt x="37" y="11"/>
                      <a:pt x="37" y="11"/>
                    </a:cubicBezTo>
                    <a:cubicBezTo>
                      <a:pt x="37" y="11"/>
                      <a:pt x="37" y="11"/>
                      <a:pt x="38" y="11"/>
                    </a:cubicBezTo>
                    <a:cubicBezTo>
                      <a:pt x="38" y="10"/>
                      <a:pt x="38" y="10"/>
                      <a:pt x="38" y="10"/>
                    </a:cubicBezTo>
                    <a:cubicBezTo>
                      <a:pt x="39" y="10"/>
                      <a:pt x="39" y="10"/>
                      <a:pt x="39" y="10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40" y="10"/>
                      <a:pt x="40" y="10"/>
                      <a:pt x="40" y="10"/>
                    </a:cubicBezTo>
                    <a:cubicBezTo>
                      <a:pt x="41" y="10"/>
                      <a:pt x="41" y="10"/>
                      <a:pt x="41" y="10"/>
                    </a:cubicBezTo>
                    <a:cubicBezTo>
                      <a:pt x="42" y="10"/>
                      <a:pt x="42" y="10"/>
                      <a:pt x="42" y="10"/>
                    </a:cubicBezTo>
                    <a:cubicBezTo>
                      <a:pt x="42" y="10"/>
                      <a:pt x="42" y="10"/>
                      <a:pt x="42" y="10"/>
                    </a:cubicBezTo>
                    <a:cubicBezTo>
                      <a:pt x="43" y="10"/>
                      <a:pt x="43" y="10"/>
                      <a:pt x="43" y="10"/>
                    </a:cubicBezTo>
                    <a:cubicBezTo>
                      <a:pt x="43" y="10"/>
                      <a:pt x="43" y="10"/>
                      <a:pt x="43" y="10"/>
                    </a:cubicBezTo>
                    <a:cubicBezTo>
                      <a:pt x="42" y="9"/>
                      <a:pt x="42" y="9"/>
                      <a:pt x="42" y="9"/>
                    </a:cubicBezTo>
                    <a:cubicBezTo>
                      <a:pt x="42" y="9"/>
                      <a:pt x="42" y="9"/>
                      <a:pt x="42" y="9"/>
                    </a:cubicBezTo>
                    <a:cubicBezTo>
                      <a:pt x="43" y="9"/>
                      <a:pt x="43" y="9"/>
                      <a:pt x="43" y="9"/>
                    </a:cubicBezTo>
                    <a:cubicBezTo>
                      <a:pt x="43" y="9"/>
                      <a:pt x="43" y="9"/>
                      <a:pt x="43" y="9"/>
                    </a:cubicBezTo>
                    <a:cubicBezTo>
                      <a:pt x="44" y="9"/>
                      <a:pt x="44" y="9"/>
                      <a:pt x="44" y="9"/>
                    </a:cubicBezTo>
                    <a:cubicBezTo>
                      <a:pt x="44" y="8"/>
                      <a:pt x="44" y="8"/>
                      <a:pt x="44" y="8"/>
                    </a:cubicBezTo>
                    <a:cubicBezTo>
                      <a:pt x="44" y="8"/>
                      <a:pt x="44" y="8"/>
                      <a:pt x="44" y="8"/>
                    </a:cubicBezTo>
                    <a:cubicBezTo>
                      <a:pt x="44" y="8"/>
                      <a:pt x="44" y="8"/>
                      <a:pt x="44" y="8"/>
                    </a:cubicBezTo>
                    <a:cubicBezTo>
                      <a:pt x="45" y="8"/>
                      <a:pt x="45" y="8"/>
                      <a:pt x="45" y="8"/>
                    </a:cubicBezTo>
                    <a:cubicBezTo>
                      <a:pt x="45" y="8"/>
                      <a:pt x="45" y="8"/>
                      <a:pt x="45" y="8"/>
                    </a:cubicBezTo>
                    <a:cubicBezTo>
                      <a:pt x="46" y="8"/>
                      <a:pt x="46" y="8"/>
                      <a:pt x="46" y="8"/>
                    </a:cubicBezTo>
                    <a:cubicBezTo>
                      <a:pt x="47" y="9"/>
                      <a:pt x="47" y="9"/>
                      <a:pt x="47" y="9"/>
                    </a:cubicBezTo>
                    <a:cubicBezTo>
                      <a:pt x="47" y="9"/>
                      <a:pt x="47" y="9"/>
                      <a:pt x="47" y="9"/>
                    </a:cubicBezTo>
                    <a:cubicBezTo>
                      <a:pt x="47" y="9"/>
                      <a:pt x="47" y="9"/>
                      <a:pt x="47" y="9"/>
                    </a:cubicBezTo>
                    <a:cubicBezTo>
                      <a:pt x="46" y="9"/>
                      <a:pt x="46" y="9"/>
                      <a:pt x="46" y="9"/>
                    </a:cubicBezTo>
                    <a:cubicBezTo>
                      <a:pt x="46" y="9"/>
                      <a:pt x="46" y="9"/>
                      <a:pt x="46" y="9"/>
                    </a:cubicBezTo>
                    <a:cubicBezTo>
                      <a:pt x="45" y="9"/>
                      <a:pt x="45" y="9"/>
                      <a:pt x="45" y="9"/>
                    </a:cubicBezTo>
                    <a:cubicBezTo>
                      <a:pt x="44" y="9"/>
                      <a:pt x="44" y="9"/>
                      <a:pt x="44" y="9"/>
                    </a:cubicBezTo>
                    <a:cubicBezTo>
                      <a:pt x="44" y="10"/>
                      <a:pt x="44" y="10"/>
                      <a:pt x="44" y="10"/>
                    </a:cubicBezTo>
                    <a:cubicBezTo>
                      <a:pt x="44" y="10"/>
                      <a:pt x="44" y="10"/>
                      <a:pt x="44" y="10"/>
                    </a:cubicBezTo>
                    <a:cubicBezTo>
                      <a:pt x="45" y="10"/>
                      <a:pt x="45" y="10"/>
                      <a:pt x="45" y="10"/>
                    </a:cubicBezTo>
                    <a:cubicBezTo>
                      <a:pt x="45" y="10"/>
                      <a:pt x="45" y="10"/>
                      <a:pt x="45" y="10"/>
                    </a:cubicBezTo>
                    <a:cubicBezTo>
                      <a:pt x="46" y="10"/>
                      <a:pt x="46" y="10"/>
                      <a:pt x="46" y="10"/>
                    </a:cubicBezTo>
                    <a:cubicBezTo>
                      <a:pt x="46" y="11"/>
                      <a:pt x="46" y="11"/>
                      <a:pt x="46" y="11"/>
                    </a:cubicBezTo>
                    <a:cubicBezTo>
                      <a:pt x="47" y="11"/>
                      <a:pt x="47" y="11"/>
                      <a:pt x="47" y="11"/>
                    </a:cubicBezTo>
                    <a:cubicBezTo>
                      <a:pt x="47" y="11"/>
                      <a:pt x="47" y="11"/>
                      <a:pt x="48" y="12"/>
                    </a:cubicBezTo>
                    <a:cubicBezTo>
                      <a:pt x="48" y="11"/>
                      <a:pt x="48" y="11"/>
                      <a:pt x="48" y="11"/>
                    </a:cubicBezTo>
                    <a:cubicBezTo>
                      <a:pt x="48" y="11"/>
                      <a:pt x="48" y="11"/>
                      <a:pt x="48" y="11"/>
                    </a:cubicBezTo>
                    <a:cubicBezTo>
                      <a:pt x="49" y="11"/>
                      <a:pt x="49" y="11"/>
                      <a:pt x="49" y="11"/>
                    </a:cubicBezTo>
                    <a:cubicBezTo>
                      <a:pt x="49" y="11"/>
                      <a:pt x="49" y="11"/>
                      <a:pt x="49" y="11"/>
                    </a:cubicBezTo>
                    <a:cubicBezTo>
                      <a:pt x="49" y="11"/>
                      <a:pt x="49" y="11"/>
                      <a:pt x="49" y="11"/>
                    </a:cubicBezTo>
                    <a:cubicBezTo>
                      <a:pt x="49" y="10"/>
                      <a:pt x="49" y="10"/>
                      <a:pt x="49" y="10"/>
                    </a:cubicBezTo>
                    <a:cubicBezTo>
                      <a:pt x="49" y="10"/>
                      <a:pt x="49" y="10"/>
                      <a:pt x="49" y="10"/>
                    </a:cubicBezTo>
                    <a:cubicBezTo>
                      <a:pt x="50" y="10"/>
                      <a:pt x="50" y="10"/>
                      <a:pt x="50" y="10"/>
                    </a:cubicBezTo>
                    <a:cubicBezTo>
                      <a:pt x="50" y="10"/>
                      <a:pt x="50" y="10"/>
                      <a:pt x="50" y="10"/>
                    </a:cubicBezTo>
                    <a:cubicBezTo>
                      <a:pt x="50" y="10"/>
                      <a:pt x="50" y="10"/>
                      <a:pt x="50" y="10"/>
                    </a:cubicBezTo>
                    <a:cubicBezTo>
                      <a:pt x="50" y="10"/>
                      <a:pt x="50" y="10"/>
                      <a:pt x="50" y="10"/>
                    </a:cubicBezTo>
                    <a:cubicBezTo>
                      <a:pt x="49" y="9"/>
                      <a:pt x="49" y="9"/>
                      <a:pt x="49" y="9"/>
                    </a:cubicBezTo>
                    <a:cubicBezTo>
                      <a:pt x="49" y="8"/>
                      <a:pt x="49" y="8"/>
                      <a:pt x="49" y="8"/>
                    </a:cubicBezTo>
                    <a:cubicBezTo>
                      <a:pt x="49" y="8"/>
                      <a:pt x="49" y="8"/>
                      <a:pt x="49" y="8"/>
                    </a:cubicBezTo>
                    <a:cubicBezTo>
                      <a:pt x="48" y="8"/>
                      <a:pt x="48" y="8"/>
                      <a:pt x="48" y="8"/>
                    </a:cubicBezTo>
                    <a:cubicBezTo>
                      <a:pt x="48" y="7"/>
                      <a:pt x="48" y="7"/>
                      <a:pt x="48" y="7"/>
                    </a:cubicBezTo>
                    <a:cubicBezTo>
                      <a:pt x="47" y="7"/>
                      <a:pt x="47" y="7"/>
                      <a:pt x="47" y="7"/>
                    </a:cubicBezTo>
                    <a:cubicBezTo>
                      <a:pt x="46" y="7"/>
                      <a:pt x="46" y="7"/>
                      <a:pt x="46" y="7"/>
                    </a:cubicBezTo>
                    <a:cubicBezTo>
                      <a:pt x="46" y="6"/>
                      <a:pt x="46" y="6"/>
                      <a:pt x="46" y="6"/>
                    </a:cubicBezTo>
                    <a:cubicBezTo>
                      <a:pt x="46" y="6"/>
                      <a:pt x="46" y="6"/>
                      <a:pt x="46" y="6"/>
                    </a:cubicBezTo>
                    <a:moveTo>
                      <a:pt x="15" y="13"/>
                    </a:moveTo>
                    <a:cubicBezTo>
                      <a:pt x="18" y="10"/>
                      <a:pt x="23" y="7"/>
                      <a:pt x="28" y="5"/>
                    </a:cubicBezTo>
                    <a:cubicBezTo>
                      <a:pt x="32" y="4"/>
                      <a:pt x="35" y="4"/>
                      <a:pt x="38" y="4"/>
                    </a:cubicBezTo>
                    <a:cubicBezTo>
                      <a:pt x="41" y="4"/>
                      <a:pt x="43" y="4"/>
                      <a:pt x="46" y="5"/>
                    </a:cubicBezTo>
                    <a:cubicBezTo>
                      <a:pt x="46" y="5"/>
                      <a:pt x="46" y="5"/>
                      <a:pt x="46" y="5"/>
                    </a:cubicBezTo>
                    <a:cubicBezTo>
                      <a:pt x="46" y="5"/>
                      <a:pt x="46" y="5"/>
                      <a:pt x="46" y="5"/>
                    </a:cubicBezTo>
                    <a:cubicBezTo>
                      <a:pt x="45" y="5"/>
                      <a:pt x="45" y="5"/>
                      <a:pt x="45" y="5"/>
                    </a:cubicBezTo>
                    <a:cubicBezTo>
                      <a:pt x="45" y="5"/>
                      <a:pt x="45" y="5"/>
                      <a:pt x="45" y="5"/>
                    </a:cubicBezTo>
                    <a:cubicBezTo>
                      <a:pt x="45" y="5"/>
                      <a:pt x="45" y="5"/>
                      <a:pt x="45" y="5"/>
                    </a:cubicBezTo>
                    <a:cubicBezTo>
                      <a:pt x="45" y="5"/>
                      <a:pt x="45" y="5"/>
                      <a:pt x="45" y="5"/>
                    </a:cubicBezTo>
                    <a:cubicBezTo>
                      <a:pt x="45" y="5"/>
                      <a:pt x="45" y="5"/>
                      <a:pt x="45" y="5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4" y="5"/>
                      <a:pt x="44" y="5"/>
                      <a:pt x="44" y="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3" y="5"/>
                      <a:pt x="43" y="5"/>
                      <a:pt x="43" y="5"/>
                    </a:cubicBezTo>
                    <a:cubicBezTo>
                      <a:pt x="43" y="6"/>
                      <a:pt x="43" y="6"/>
                      <a:pt x="43" y="6"/>
                    </a:cubicBezTo>
                    <a:cubicBezTo>
                      <a:pt x="43" y="6"/>
                      <a:pt x="43" y="6"/>
                      <a:pt x="43" y="6"/>
                    </a:cubicBezTo>
                    <a:cubicBezTo>
                      <a:pt x="43" y="6"/>
                      <a:pt x="43" y="6"/>
                      <a:pt x="43" y="6"/>
                    </a:cubicBezTo>
                    <a:cubicBezTo>
                      <a:pt x="43" y="6"/>
                      <a:pt x="43" y="6"/>
                      <a:pt x="43" y="6"/>
                    </a:cubicBezTo>
                    <a:cubicBezTo>
                      <a:pt x="43" y="6"/>
                      <a:pt x="43" y="6"/>
                      <a:pt x="43" y="6"/>
                    </a:cubicBezTo>
                    <a:cubicBezTo>
                      <a:pt x="42" y="6"/>
                      <a:pt x="42" y="6"/>
                      <a:pt x="42" y="6"/>
                    </a:cubicBezTo>
                    <a:cubicBezTo>
                      <a:pt x="42" y="5"/>
                      <a:pt x="42" y="5"/>
                      <a:pt x="42" y="5"/>
                    </a:cubicBezTo>
                    <a:cubicBezTo>
                      <a:pt x="42" y="5"/>
                      <a:pt x="42" y="5"/>
                      <a:pt x="42" y="5"/>
                    </a:cubicBezTo>
                    <a:cubicBezTo>
                      <a:pt x="41" y="6"/>
                      <a:pt x="41" y="6"/>
                      <a:pt x="41" y="6"/>
                    </a:cubicBezTo>
                    <a:cubicBezTo>
                      <a:pt x="41" y="6"/>
                      <a:pt x="41" y="6"/>
                      <a:pt x="41" y="6"/>
                    </a:cubicBezTo>
                    <a:cubicBezTo>
                      <a:pt x="40" y="6"/>
                      <a:pt x="40" y="6"/>
                      <a:pt x="40" y="6"/>
                    </a:cubicBezTo>
                    <a:cubicBezTo>
                      <a:pt x="40" y="6"/>
                      <a:pt x="40" y="6"/>
                      <a:pt x="40" y="6"/>
                    </a:cubicBezTo>
                    <a:cubicBezTo>
                      <a:pt x="39" y="6"/>
                      <a:pt x="39" y="6"/>
                      <a:pt x="39" y="6"/>
                    </a:cubicBezTo>
                    <a:cubicBezTo>
                      <a:pt x="39" y="6"/>
                      <a:pt x="39" y="6"/>
                      <a:pt x="39" y="6"/>
                    </a:cubicBezTo>
                    <a:cubicBezTo>
                      <a:pt x="38" y="6"/>
                      <a:pt x="38" y="6"/>
                      <a:pt x="38" y="6"/>
                    </a:cubicBezTo>
                    <a:cubicBezTo>
                      <a:pt x="38" y="6"/>
                      <a:pt x="38" y="6"/>
                      <a:pt x="38" y="6"/>
                    </a:cubicBezTo>
                    <a:cubicBezTo>
                      <a:pt x="38" y="7"/>
                      <a:pt x="38" y="7"/>
                      <a:pt x="38" y="7"/>
                    </a:cubicBezTo>
                    <a:cubicBezTo>
                      <a:pt x="39" y="7"/>
                      <a:pt x="39" y="7"/>
                      <a:pt x="39" y="7"/>
                    </a:cubicBezTo>
                    <a:cubicBezTo>
                      <a:pt x="39" y="7"/>
                      <a:pt x="39" y="7"/>
                      <a:pt x="39" y="7"/>
                    </a:cubicBezTo>
                    <a:cubicBezTo>
                      <a:pt x="39" y="7"/>
                      <a:pt x="39" y="7"/>
                      <a:pt x="39" y="7"/>
                    </a:cubicBezTo>
                    <a:cubicBezTo>
                      <a:pt x="38" y="7"/>
                      <a:pt x="38" y="7"/>
                      <a:pt x="38" y="7"/>
                    </a:cubicBezTo>
                    <a:cubicBezTo>
                      <a:pt x="38" y="7"/>
                      <a:pt x="38" y="7"/>
                      <a:pt x="38" y="7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7" y="8"/>
                      <a:pt x="37" y="8"/>
                      <a:pt x="37" y="8"/>
                    </a:cubicBezTo>
                    <a:cubicBezTo>
                      <a:pt x="37" y="8"/>
                      <a:pt x="37" y="8"/>
                      <a:pt x="37" y="8"/>
                    </a:cubicBezTo>
                    <a:cubicBezTo>
                      <a:pt x="36" y="8"/>
                      <a:pt x="36" y="8"/>
                      <a:pt x="36" y="8"/>
                    </a:cubicBezTo>
                    <a:cubicBezTo>
                      <a:pt x="36" y="8"/>
                      <a:pt x="36" y="8"/>
                      <a:pt x="36" y="8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7" y="7"/>
                      <a:pt x="37" y="7"/>
                      <a:pt x="37" y="7"/>
                    </a:cubicBezTo>
                    <a:cubicBezTo>
                      <a:pt x="37" y="6"/>
                      <a:pt x="37" y="6"/>
                      <a:pt x="37" y="6"/>
                    </a:cubicBezTo>
                    <a:cubicBezTo>
                      <a:pt x="37" y="6"/>
                      <a:pt x="37" y="6"/>
                      <a:pt x="37" y="6"/>
                    </a:cubicBezTo>
                    <a:cubicBezTo>
                      <a:pt x="37" y="6"/>
                      <a:pt x="37" y="6"/>
                      <a:pt x="37" y="6"/>
                    </a:cubicBezTo>
                    <a:cubicBezTo>
                      <a:pt x="36" y="6"/>
                      <a:pt x="36" y="6"/>
                      <a:pt x="36" y="6"/>
                    </a:cubicBezTo>
                    <a:cubicBezTo>
                      <a:pt x="36" y="6"/>
                      <a:pt x="36" y="6"/>
                      <a:pt x="36" y="6"/>
                    </a:cubicBezTo>
                    <a:cubicBezTo>
                      <a:pt x="35" y="6"/>
                      <a:pt x="35" y="6"/>
                      <a:pt x="35" y="6"/>
                    </a:cubicBezTo>
                    <a:cubicBezTo>
                      <a:pt x="35" y="6"/>
                      <a:pt x="35" y="6"/>
                      <a:pt x="35" y="6"/>
                    </a:cubicBezTo>
                    <a:cubicBezTo>
                      <a:pt x="34" y="6"/>
                      <a:pt x="34" y="6"/>
                      <a:pt x="34" y="6"/>
                    </a:cubicBezTo>
                    <a:cubicBezTo>
                      <a:pt x="34" y="6"/>
                      <a:pt x="34" y="6"/>
                      <a:pt x="34" y="6"/>
                    </a:cubicBezTo>
                    <a:cubicBezTo>
                      <a:pt x="33" y="6"/>
                      <a:pt x="33" y="6"/>
                      <a:pt x="33" y="6"/>
                    </a:cubicBezTo>
                    <a:cubicBezTo>
                      <a:pt x="33" y="6"/>
                      <a:pt x="33" y="6"/>
                      <a:pt x="33" y="6"/>
                    </a:cubicBezTo>
                    <a:cubicBezTo>
                      <a:pt x="32" y="6"/>
                      <a:pt x="32" y="6"/>
                      <a:pt x="32" y="6"/>
                    </a:cubicBezTo>
                    <a:cubicBezTo>
                      <a:pt x="32" y="6"/>
                      <a:pt x="31" y="6"/>
                      <a:pt x="31" y="6"/>
                    </a:cubicBezTo>
                    <a:cubicBezTo>
                      <a:pt x="30" y="7"/>
                      <a:pt x="30" y="7"/>
                      <a:pt x="30" y="7"/>
                    </a:cubicBezTo>
                    <a:cubicBezTo>
                      <a:pt x="30" y="7"/>
                      <a:pt x="30" y="7"/>
                      <a:pt x="30" y="7"/>
                    </a:cubicBezTo>
                    <a:cubicBezTo>
                      <a:pt x="30" y="7"/>
                      <a:pt x="30" y="7"/>
                      <a:pt x="30" y="7"/>
                    </a:cubicBezTo>
                    <a:cubicBezTo>
                      <a:pt x="30" y="7"/>
                      <a:pt x="30" y="7"/>
                      <a:pt x="30" y="7"/>
                    </a:cubicBezTo>
                    <a:cubicBezTo>
                      <a:pt x="31" y="7"/>
                      <a:pt x="31" y="7"/>
                      <a:pt x="31" y="7"/>
                    </a:cubicBezTo>
                    <a:cubicBezTo>
                      <a:pt x="31" y="7"/>
                      <a:pt x="31" y="7"/>
                      <a:pt x="31" y="7"/>
                    </a:cubicBezTo>
                    <a:cubicBezTo>
                      <a:pt x="32" y="7"/>
                      <a:pt x="32" y="7"/>
                      <a:pt x="32" y="7"/>
                    </a:cubicBezTo>
                    <a:cubicBezTo>
                      <a:pt x="31" y="8"/>
                      <a:pt x="31" y="8"/>
                      <a:pt x="31" y="8"/>
                    </a:cubicBezTo>
                    <a:cubicBezTo>
                      <a:pt x="31" y="8"/>
                      <a:pt x="31" y="8"/>
                      <a:pt x="31" y="8"/>
                    </a:cubicBezTo>
                    <a:cubicBezTo>
                      <a:pt x="31" y="8"/>
                      <a:pt x="31" y="8"/>
                      <a:pt x="31" y="8"/>
                    </a:cubicBezTo>
                    <a:cubicBezTo>
                      <a:pt x="30" y="8"/>
                      <a:pt x="30" y="8"/>
                      <a:pt x="30" y="8"/>
                    </a:cubicBezTo>
                    <a:cubicBezTo>
                      <a:pt x="30" y="8"/>
                      <a:pt x="30" y="8"/>
                      <a:pt x="30" y="8"/>
                    </a:cubicBezTo>
                    <a:cubicBezTo>
                      <a:pt x="29" y="8"/>
                      <a:pt x="29" y="8"/>
                      <a:pt x="29" y="8"/>
                    </a:cubicBezTo>
                    <a:cubicBezTo>
                      <a:pt x="29" y="8"/>
                      <a:pt x="29" y="8"/>
                      <a:pt x="28" y="8"/>
                    </a:cubicBezTo>
                    <a:cubicBezTo>
                      <a:pt x="28" y="8"/>
                      <a:pt x="28" y="8"/>
                      <a:pt x="28" y="8"/>
                    </a:cubicBezTo>
                    <a:cubicBezTo>
                      <a:pt x="27" y="8"/>
                      <a:pt x="27" y="8"/>
                      <a:pt x="27" y="8"/>
                    </a:cubicBezTo>
                    <a:cubicBezTo>
                      <a:pt x="26" y="9"/>
                      <a:pt x="26" y="9"/>
                      <a:pt x="26" y="9"/>
                    </a:cubicBezTo>
                    <a:cubicBezTo>
                      <a:pt x="25" y="9"/>
                      <a:pt x="25" y="9"/>
                      <a:pt x="25" y="9"/>
                    </a:cubicBezTo>
                    <a:cubicBezTo>
                      <a:pt x="24" y="9"/>
                      <a:pt x="24" y="9"/>
                      <a:pt x="24" y="9"/>
                    </a:cubicBezTo>
                    <a:cubicBezTo>
                      <a:pt x="24" y="9"/>
                      <a:pt x="24" y="9"/>
                      <a:pt x="24" y="9"/>
                    </a:cubicBezTo>
                    <a:cubicBezTo>
                      <a:pt x="23" y="9"/>
                      <a:pt x="23" y="9"/>
                      <a:pt x="23" y="9"/>
                    </a:cubicBezTo>
                    <a:cubicBezTo>
                      <a:pt x="22" y="10"/>
                      <a:pt x="22" y="10"/>
                      <a:pt x="22" y="10"/>
                    </a:cubicBezTo>
                    <a:cubicBezTo>
                      <a:pt x="22" y="10"/>
                      <a:pt x="22" y="10"/>
                      <a:pt x="22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1" y="10"/>
                      <a:pt x="21" y="10"/>
                      <a:pt x="21" y="10"/>
                    </a:cubicBezTo>
                    <a:cubicBezTo>
                      <a:pt x="20" y="10"/>
                      <a:pt x="20" y="10"/>
                      <a:pt x="20" y="10"/>
                    </a:cubicBezTo>
                    <a:cubicBezTo>
                      <a:pt x="20" y="10"/>
                      <a:pt x="19" y="10"/>
                      <a:pt x="19" y="11"/>
                    </a:cubicBezTo>
                    <a:cubicBezTo>
                      <a:pt x="19" y="11"/>
                      <a:pt x="18" y="11"/>
                      <a:pt x="18" y="11"/>
                    </a:cubicBezTo>
                    <a:cubicBezTo>
                      <a:pt x="17" y="11"/>
                      <a:pt x="17" y="11"/>
                      <a:pt x="17" y="11"/>
                    </a:cubicBezTo>
                    <a:cubicBezTo>
                      <a:pt x="17" y="12"/>
                      <a:pt x="17" y="12"/>
                      <a:pt x="17" y="12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5" y="13"/>
                      <a:pt x="15" y="13"/>
                      <a:pt x="15" y="13"/>
                    </a:cubicBezTo>
                    <a:cubicBezTo>
                      <a:pt x="15" y="13"/>
                      <a:pt x="15" y="13"/>
                      <a:pt x="15" y="13"/>
                    </a:cubicBezTo>
                    <a:moveTo>
                      <a:pt x="38" y="0"/>
                    </a:moveTo>
                    <a:cubicBezTo>
                      <a:pt x="35" y="0"/>
                      <a:pt x="31" y="1"/>
                      <a:pt x="27" y="2"/>
                    </a:cubicBezTo>
                    <a:cubicBezTo>
                      <a:pt x="11" y="7"/>
                      <a:pt x="0" y="22"/>
                      <a:pt x="0" y="39"/>
                    </a:cubicBezTo>
                    <a:cubicBezTo>
                      <a:pt x="0" y="42"/>
                      <a:pt x="0" y="46"/>
                      <a:pt x="1" y="49"/>
                    </a:cubicBezTo>
                    <a:cubicBezTo>
                      <a:pt x="6" y="66"/>
                      <a:pt x="21" y="77"/>
                      <a:pt x="38" y="77"/>
                    </a:cubicBezTo>
                    <a:cubicBezTo>
                      <a:pt x="38" y="77"/>
                      <a:pt x="38" y="77"/>
                      <a:pt x="38" y="77"/>
                    </a:cubicBezTo>
                    <a:cubicBezTo>
                      <a:pt x="42" y="77"/>
                      <a:pt x="45" y="77"/>
                      <a:pt x="49" y="76"/>
                    </a:cubicBezTo>
                    <a:cubicBezTo>
                      <a:pt x="59" y="73"/>
                      <a:pt x="67" y="66"/>
                      <a:pt x="72" y="57"/>
                    </a:cubicBezTo>
                    <a:cubicBezTo>
                      <a:pt x="75" y="52"/>
                      <a:pt x="77" y="45"/>
                      <a:pt x="77" y="39"/>
                    </a:cubicBezTo>
                    <a:cubicBezTo>
                      <a:pt x="77" y="35"/>
                      <a:pt x="76" y="32"/>
                      <a:pt x="75" y="28"/>
                    </a:cubicBezTo>
                    <a:cubicBezTo>
                      <a:pt x="70" y="12"/>
                      <a:pt x="55" y="0"/>
                      <a:pt x="38" y="0"/>
                    </a:cubicBezTo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43" name="Freeform: Shape 132"/>
            <p:cNvSpPr>
              <a:spLocks/>
            </p:cNvSpPr>
            <p:nvPr/>
          </p:nvSpPr>
          <p:spPr bwMode="auto">
            <a:xfrm>
              <a:off x="1628036" y="3727732"/>
              <a:ext cx="373132" cy="300912"/>
            </a:xfrm>
            <a:custGeom>
              <a:avLst/>
              <a:gdLst/>
              <a:ahLst/>
              <a:cxnLst>
                <a:cxn ang="0">
                  <a:pos x="55" y="27"/>
                </a:cxn>
                <a:cxn ang="0">
                  <a:pos x="54" y="27"/>
                </a:cxn>
                <a:cxn ang="0">
                  <a:pos x="54" y="27"/>
                </a:cxn>
                <a:cxn ang="0">
                  <a:pos x="53" y="27"/>
                </a:cxn>
                <a:cxn ang="0">
                  <a:pos x="28" y="6"/>
                </a:cxn>
                <a:cxn ang="0">
                  <a:pos x="4" y="27"/>
                </a:cxn>
                <a:cxn ang="0">
                  <a:pos x="3" y="27"/>
                </a:cxn>
                <a:cxn ang="0">
                  <a:pos x="2" y="27"/>
                </a:cxn>
                <a:cxn ang="0">
                  <a:pos x="0" y="24"/>
                </a:cxn>
                <a:cxn ang="0">
                  <a:pos x="0" y="23"/>
                </a:cxn>
                <a:cxn ang="0">
                  <a:pos x="26" y="1"/>
                </a:cxn>
                <a:cxn ang="0">
                  <a:pos x="31" y="1"/>
                </a:cxn>
                <a:cxn ang="0">
                  <a:pos x="40" y="8"/>
                </a:cxn>
                <a:cxn ang="0">
                  <a:pos x="40" y="1"/>
                </a:cxn>
                <a:cxn ang="0">
                  <a:pos x="41" y="0"/>
                </a:cxn>
                <a:cxn ang="0">
                  <a:pos x="48" y="0"/>
                </a:cxn>
                <a:cxn ang="0">
                  <a:pos x="49" y="1"/>
                </a:cxn>
                <a:cxn ang="0">
                  <a:pos x="49" y="16"/>
                </a:cxn>
                <a:cxn ang="0">
                  <a:pos x="57" y="23"/>
                </a:cxn>
                <a:cxn ang="0">
                  <a:pos x="57" y="24"/>
                </a:cxn>
                <a:cxn ang="0">
                  <a:pos x="55" y="27"/>
                </a:cxn>
                <a:cxn ang="0">
                  <a:pos x="49" y="44"/>
                </a:cxn>
                <a:cxn ang="0">
                  <a:pos x="47" y="46"/>
                </a:cxn>
                <a:cxn ang="0">
                  <a:pos x="33" y="46"/>
                </a:cxn>
                <a:cxn ang="0">
                  <a:pos x="33" y="32"/>
                </a:cxn>
                <a:cxn ang="0">
                  <a:pos x="24" y="32"/>
                </a:cxn>
                <a:cxn ang="0">
                  <a:pos x="24" y="46"/>
                </a:cxn>
                <a:cxn ang="0">
                  <a:pos x="10" y="46"/>
                </a:cxn>
                <a:cxn ang="0">
                  <a:pos x="8" y="44"/>
                </a:cxn>
                <a:cxn ang="0">
                  <a:pos x="8" y="27"/>
                </a:cxn>
                <a:cxn ang="0">
                  <a:pos x="8" y="26"/>
                </a:cxn>
                <a:cxn ang="0">
                  <a:pos x="28" y="9"/>
                </a:cxn>
                <a:cxn ang="0">
                  <a:pos x="49" y="26"/>
                </a:cxn>
                <a:cxn ang="0">
                  <a:pos x="49" y="27"/>
                </a:cxn>
                <a:cxn ang="0">
                  <a:pos x="49" y="44"/>
                </a:cxn>
              </a:cxnLst>
              <a:rect l="0" t="0" r="r" b="b"/>
              <a:pathLst>
                <a:path w="57" h="46">
                  <a:moveTo>
                    <a:pt x="55" y="27"/>
                  </a:moveTo>
                  <a:cubicBezTo>
                    <a:pt x="55" y="27"/>
                    <a:pt x="54" y="27"/>
                    <a:pt x="54" y="27"/>
                  </a:cubicBezTo>
                  <a:cubicBezTo>
                    <a:pt x="54" y="27"/>
                    <a:pt x="54" y="27"/>
                    <a:pt x="54" y="27"/>
                  </a:cubicBezTo>
                  <a:cubicBezTo>
                    <a:pt x="54" y="27"/>
                    <a:pt x="53" y="27"/>
                    <a:pt x="53" y="27"/>
                  </a:cubicBezTo>
                  <a:cubicBezTo>
                    <a:pt x="28" y="6"/>
                    <a:pt x="28" y="6"/>
                    <a:pt x="28" y="6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3" y="27"/>
                    <a:pt x="3" y="27"/>
                  </a:cubicBezTo>
                  <a:cubicBezTo>
                    <a:pt x="3" y="27"/>
                    <a:pt x="2" y="27"/>
                    <a:pt x="2" y="27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3"/>
                    <a:pt x="0" y="23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7" y="0"/>
                    <a:pt x="30" y="0"/>
                    <a:pt x="31" y="1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0" y="1"/>
                    <a:pt x="40" y="1"/>
                    <a:pt x="40" y="1"/>
                  </a:cubicBezTo>
                  <a:cubicBezTo>
                    <a:pt x="40" y="1"/>
                    <a:pt x="40" y="0"/>
                    <a:pt x="41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9" y="0"/>
                    <a:pt x="49" y="1"/>
                    <a:pt x="49" y="1"/>
                  </a:cubicBezTo>
                  <a:cubicBezTo>
                    <a:pt x="49" y="16"/>
                    <a:pt x="49" y="16"/>
                    <a:pt x="49" y="16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7" y="23"/>
                    <a:pt x="57" y="24"/>
                    <a:pt x="57" y="24"/>
                  </a:cubicBezTo>
                  <a:lnTo>
                    <a:pt x="55" y="27"/>
                  </a:lnTo>
                  <a:close/>
                  <a:moveTo>
                    <a:pt x="49" y="44"/>
                  </a:moveTo>
                  <a:cubicBezTo>
                    <a:pt x="49" y="45"/>
                    <a:pt x="48" y="46"/>
                    <a:pt x="47" y="46"/>
                  </a:cubicBezTo>
                  <a:cubicBezTo>
                    <a:pt x="33" y="46"/>
                    <a:pt x="33" y="46"/>
                    <a:pt x="33" y="46"/>
                  </a:cubicBezTo>
                  <a:cubicBezTo>
                    <a:pt x="33" y="32"/>
                    <a:pt x="33" y="32"/>
                    <a:pt x="33" y="32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4" y="46"/>
                    <a:pt x="24" y="46"/>
                    <a:pt x="24" y="46"/>
                  </a:cubicBezTo>
                  <a:cubicBezTo>
                    <a:pt x="10" y="46"/>
                    <a:pt x="10" y="46"/>
                    <a:pt x="10" y="46"/>
                  </a:cubicBezTo>
                  <a:cubicBezTo>
                    <a:pt x="9" y="46"/>
                    <a:pt x="8" y="45"/>
                    <a:pt x="8" y="44"/>
                  </a:cubicBezTo>
                  <a:cubicBezTo>
                    <a:pt x="8" y="27"/>
                    <a:pt x="8" y="27"/>
                    <a:pt x="8" y="27"/>
                  </a:cubicBezTo>
                  <a:cubicBezTo>
                    <a:pt x="8" y="27"/>
                    <a:pt x="8" y="26"/>
                    <a:pt x="8" y="26"/>
                  </a:cubicBezTo>
                  <a:cubicBezTo>
                    <a:pt x="28" y="9"/>
                    <a:pt x="28" y="9"/>
                    <a:pt x="28" y="9"/>
                  </a:cubicBezTo>
                  <a:cubicBezTo>
                    <a:pt x="49" y="26"/>
                    <a:pt x="49" y="26"/>
                    <a:pt x="49" y="26"/>
                  </a:cubicBezTo>
                  <a:cubicBezTo>
                    <a:pt x="49" y="26"/>
                    <a:pt x="49" y="27"/>
                    <a:pt x="49" y="27"/>
                  </a:cubicBezTo>
                  <a:lnTo>
                    <a:pt x="49" y="4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" name="Rectangle 2"/>
            <p:cNvSpPr/>
            <p:nvPr/>
          </p:nvSpPr>
          <p:spPr>
            <a:xfrm rot="16200000">
              <a:off x="1150982" y="4807511"/>
              <a:ext cx="1261884" cy="307777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lvl="0"/>
              <a:r>
                <a:rPr lang="en-US" altLang="zh-CN" sz="1400" dirty="0">
                  <a:solidFill>
                    <a:srgbClr val="FFFFFF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5" name="Rectangle 82"/>
            <p:cNvSpPr/>
            <p:nvPr/>
          </p:nvSpPr>
          <p:spPr>
            <a:xfrm rot="16200000">
              <a:off x="2238571" y="4807511"/>
              <a:ext cx="1261884" cy="307777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lvl="0"/>
              <a:r>
                <a:rPr lang="en-US" altLang="zh-CN" sz="1400" dirty="0">
                  <a:solidFill>
                    <a:srgbClr val="FFFFFF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6" name="Rectangle 83"/>
            <p:cNvSpPr/>
            <p:nvPr/>
          </p:nvSpPr>
          <p:spPr>
            <a:xfrm rot="16200000">
              <a:off x="3321803" y="4807511"/>
              <a:ext cx="1261884" cy="307777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lvl="0"/>
              <a:r>
                <a:rPr lang="en-US" altLang="zh-CN" sz="1400" dirty="0">
                  <a:solidFill>
                    <a:srgbClr val="FFFFFF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7" name="Rectangle 84"/>
            <p:cNvSpPr/>
            <p:nvPr/>
          </p:nvSpPr>
          <p:spPr>
            <a:xfrm rot="16200000">
              <a:off x="4340097" y="4807511"/>
              <a:ext cx="1261884" cy="307777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lvl="0"/>
              <a:r>
                <a:rPr lang="en-US" altLang="zh-CN" sz="1400" dirty="0">
                  <a:solidFill>
                    <a:srgbClr val="FFFFFF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48" name="Rectangle 85"/>
            <p:cNvSpPr/>
            <p:nvPr/>
          </p:nvSpPr>
          <p:spPr>
            <a:xfrm rot="16200000">
              <a:off x="5383365" y="4807511"/>
              <a:ext cx="1261884" cy="307777"/>
            </a:xfrm>
            <a:prstGeom prst="rect">
              <a:avLst/>
            </a:prstGeom>
          </p:spPr>
          <p:txBody>
            <a:bodyPr wrap="none">
              <a:normAutofit fontScale="77500" lnSpcReduction="20000"/>
            </a:bodyPr>
            <a:lstStyle/>
            <a:p>
              <a:pPr lvl="0"/>
              <a:r>
                <a:rPr lang="en-US" altLang="zh-CN" sz="1400" dirty="0">
                  <a:solidFill>
                    <a:srgbClr val="FFFFFF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" name="Group 12"/>
          <p:cNvGrpSpPr/>
          <p:nvPr/>
        </p:nvGrpSpPr>
        <p:grpSpPr>
          <a:xfrm>
            <a:off x="6318929" y="985664"/>
            <a:ext cx="2208369" cy="600761"/>
            <a:chOff x="8425238" y="1314218"/>
            <a:chExt cx="2944492" cy="801015"/>
          </a:xfrm>
        </p:grpSpPr>
        <p:sp>
          <p:nvSpPr>
            <p:cNvPr id="26" name="Freeform: Shape 120"/>
            <p:cNvSpPr>
              <a:spLocks/>
            </p:cNvSpPr>
            <p:nvPr/>
          </p:nvSpPr>
          <p:spPr bwMode="auto">
            <a:xfrm>
              <a:off x="11034182" y="1519759"/>
              <a:ext cx="335548" cy="338232"/>
            </a:xfrm>
            <a:custGeom>
              <a:avLst/>
              <a:gdLst/>
              <a:ahLst/>
              <a:cxnLst>
                <a:cxn ang="0">
                  <a:pos x="58" y="47"/>
                </a:cxn>
                <a:cxn ang="0">
                  <a:pos x="47" y="58"/>
                </a:cxn>
                <a:cxn ang="0">
                  <a:pos x="11" y="58"/>
                </a:cxn>
                <a:cxn ang="0">
                  <a:pos x="0" y="47"/>
                </a:cxn>
                <a:cxn ang="0">
                  <a:pos x="0" y="10"/>
                </a:cxn>
                <a:cxn ang="0">
                  <a:pos x="11" y="0"/>
                </a:cxn>
                <a:cxn ang="0">
                  <a:pos x="47" y="0"/>
                </a:cxn>
                <a:cxn ang="0">
                  <a:pos x="58" y="10"/>
                </a:cxn>
                <a:cxn ang="0">
                  <a:pos x="58" y="47"/>
                </a:cxn>
                <a:cxn ang="0">
                  <a:pos x="49" y="21"/>
                </a:cxn>
                <a:cxn ang="0">
                  <a:pos x="49" y="17"/>
                </a:cxn>
                <a:cxn ang="0">
                  <a:pos x="45" y="13"/>
                </a:cxn>
                <a:cxn ang="0">
                  <a:pos x="42" y="13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3" y="23"/>
                </a:cxn>
                <a:cxn ang="0">
                  <a:pos x="9" y="27"/>
                </a:cxn>
                <a:cxn ang="0">
                  <a:pos x="9" y="30"/>
                </a:cxn>
                <a:cxn ang="0">
                  <a:pos x="22" y="44"/>
                </a:cxn>
                <a:cxn ang="0">
                  <a:pos x="26" y="44"/>
                </a:cxn>
                <a:cxn ang="0">
                  <a:pos x="49" y="21"/>
                </a:cxn>
              </a:cxnLst>
              <a:rect l="0" t="0" r="r" b="b"/>
              <a:pathLst>
                <a:path w="58" h="58">
                  <a:moveTo>
                    <a:pt x="58" y="47"/>
                  </a:moveTo>
                  <a:cubicBezTo>
                    <a:pt x="58" y="53"/>
                    <a:pt x="53" y="58"/>
                    <a:pt x="47" y="58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5" y="58"/>
                    <a:pt x="0" y="53"/>
                    <a:pt x="0" y="4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3" y="0"/>
                    <a:pt x="58" y="4"/>
                    <a:pt x="58" y="10"/>
                  </a:cubicBezTo>
                  <a:lnTo>
                    <a:pt x="58" y="47"/>
                  </a:lnTo>
                  <a:close/>
                  <a:moveTo>
                    <a:pt x="49" y="21"/>
                  </a:moveTo>
                  <a:cubicBezTo>
                    <a:pt x="50" y="20"/>
                    <a:pt x="50" y="18"/>
                    <a:pt x="49" y="17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4" y="12"/>
                    <a:pt x="43" y="12"/>
                    <a:pt x="42" y="13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2"/>
                    <a:pt x="14" y="22"/>
                    <a:pt x="13" y="23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8" y="28"/>
                    <a:pt x="8" y="29"/>
                    <a:pt x="9" y="30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5"/>
                    <a:pt x="25" y="45"/>
                    <a:pt x="26" y="44"/>
                  </a:cubicBezTo>
                  <a:lnTo>
                    <a:pt x="49" y="21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27" name="Group 5"/>
            <p:cNvGrpSpPr/>
            <p:nvPr/>
          </p:nvGrpSpPr>
          <p:grpSpPr>
            <a:xfrm>
              <a:off x="8425238" y="1314218"/>
              <a:ext cx="2608945" cy="801015"/>
              <a:chOff x="8425238" y="1314218"/>
              <a:chExt cx="2608945" cy="801015"/>
            </a:xfrm>
          </p:grpSpPr>
          <p:sp>
            <p:nvSpPr>
              <p:cNvPr id="28" name="TextBox 87"/>
              <p:cNvSpPr txBox="1">
                <a:spLocks/>
              </p:cNvSpPr>
              <p:nvPr/>
            </p:nvSpPr>
            <p:spPr bwMode="auto">
              <a:xfrm>
                <a:off x="8425238" y="1314218"/>
                <a:ext cx="2608945" cy="309958"/>
              </a:xfrm>
              <a:prstGeom prst="rect">
                <a:avLst/>
              </a:prstGeom>
              <a:noFill/>
            </p:spPr>
            <p:txBody>
              <a:bodyPr wrap="none" lIns="0" tIns="0" rIns="360000" bIns="0" anchor="ctr" anchorCtr="0">
                <a:normAutofit/>
              </a:bodyPr>
              <a:lstStyle/>
              <a:p>
                <a:pPr algn="r" latinLnBrk="0"/>
                <a:r>
                  <a:rPr lang="en-US" altLang="zh-CN" sz="1400" dirty="0">
                    <a:solidFill>
                      <a:schemeClr val="accent1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chemeClr val="accent1">
                      <a:lumMod val="100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29" name="TextBox 88"/>
              <p:cNvSpPr txBox="1">
                <a:spLocks/>
              </p:cNvSpPr>
              <p:nvPr/>
            </p:nvSpPr>
            <p:spPr bwMode="auto">
              <a:xfrm>
                <a:off x="8425238" y="1624176"/>
                <a:ext cx="2608945" cy="491057"/>
              </a:xfrm>
              <a:prstGeom prst="rect">
                <a:avLst/>
              </a:prstGeom>
              <a:noFill/>
            </p:spPr>
            <p:txBody>
              <a:bodyPr wrap="square" lIns="0" tIns="0" rIns="360000" bIns="0" anchor="t" anchorCtr="0">
                <a:normAutofit fontScale="70000" lnSpcReduction="200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lang="en-US" altLang="zh-CN" sz="900" dirty="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900" dirty="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 </a:t>
                </a:r>
                <a:br>
                  <a:rPr lang="zh-CN" altLang="en-US" sz="900" dirty="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</a:br>
                <a:endParaRPr lang="zh-CN" altLang="en-US" sz="900" dirty="0">
                  <a:solidFill>
                    <a:schemeClr val="tx1"/>
                  </a:solidFill>
                  <a:effectLst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" name="Group 11"/>
          <p:cNvGrpSpPr/>
          <p:nvPr/>
        </p:nvGrpSpPr>
        <p:grpSpPr>
          <a:xfrm>
            <a:off x="6318929" y="1702422"/>
            <a:ext cx="2208369" cy="600761"/>
            <a:chOff x="8425238" y="2269895"/>
            <a:chExt cx="2944492" cy="801015"/>
          </a:xfrm>
        </p:grpSpPr>
        <p:sp>
          <p:nvSpPr>
            <p:cNvPr id="22" name="Freeform: Shape 121"/>
            <p:cNvSpPr>
              <a:spLocks/>
            </p:cNvSpPr>
            <p:nvPr/>
          </p:nvSpPr>
          <p:spPr bwMode="auto">
            <a:xfrm>
              <a:off x="11034182" y="2465871"/>
              <a:ext cx="335548" cy="338232"/>
            </a:xfrm>
            <a:custGeom>
              <a:avLst/>
              <a:gdLst/>
              <a:ahLst/>
              <a:cxnLst>
                <a:cxn ang="0">
                  <a:pos x="58" y="47"/>
                </a:cxn>
                <a:cxn ang="0">
                  <a:pos x="47" y="58"/>
                </a:cxn>
                <a:cxn ang="0">
                  <a:pos x="11" y="58"/>
                </a:cxn>
                <a:cxn ang="0">
                  <a:pos x="0" y="47"/>
                </a:cxn>
                <a:cxn ang="0">
                  <a:pos x="0" y="10"/>
                </a:cxn>
                <a:cxn ang="0">
                  <a:pos x="11" y="0"/>
                </a:cxn>
                <a:cxn ang="0">
                  <a:pos x="47" y="0"/>
                </a:cxn>
                <a:cxn ang="0">
                  <a:pos x="58" y="10"/>
                </a:cxn>
                <a:cxn ang="0">
                  <a:pos x="58" y="47"/>
                </a:cxn>
                <a:cxn ang="0">
                  <a:pos x="49" y="21"/>
                </a:cxn>
                <a:cxn ang="0">
                  <a:pos x="49" y="17"/>
                </a:cxn>
                <a:cxn ang="0">
                  <a:pos x="45" y="13"/>
                </a:cxn>
                <a:cxn ang="0">
                  <a:pos x="42" y="13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3" y="23"/>
                </a:cxn>
                <a:cxn ang="0">
                  <a:pos x="9" y="27"/>
                </a:cxn>
                <a:cxn ang="0">
                  <a:pos x="9" y="30"/>
                </a:cxn>
                <a:cxn ang="0">
                  <a:pos x="22" y="44"/>
                </a:cxn>
                <a:cxn ang="0">
                  <a:pos x="26" y="44"/>
                </a:cxn>
                <a:cxn ang="0">
                  <a:pos x="49" y="21"/>
                </a:cxn>
              </a:cxnLst>
              <a:rect l="0" t="0" r="r" b="b"/>
              <a:pathLst>
                <a:path w="58" h="58">
                  <a:moveTo>
                    <a:pt x="58" y="47"/>
                  </a:moveTo>
                  <a:cubicBezTo>
                    <a:pt x="58" y="53"/>
                    <a:pt x="53" y="58"/>
                    <a:pt x="47" y="58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5" y="58"/>
                    <a:pt x="0" y="53"/>
                    <a:pt x="0" y="4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3" y="0"/>
                    <a:pt x="58" y="4"/>
                    <a:pt x="58" y="10"/>
                  </a:cubicBezTo>
                  <a:lnTo>
                    <a:pt x="58" y="47"/>
                  </a:lnTo>
                  <a:close/>
                  <a:moveTo>
                    <a:pt x="49" y="21"/>
                  </a:moveTo>
                  <a:cubicBezTo>
                    <a:pt x="50" y="20"/>
                    <a:pt x="50" y="18"/>
                    <a:pt x="49" y="17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4" y="12"/>
                    <a:pt x="43" y="12"/>
                    <a:pt x="42" y="13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2"/>
                    <a:pt x="14" y="22"/>
                    <a:pt x="13" y="23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8" y="28"/>
                    <a:pt x="8" y="29"/>
                    <a:pt x="9" y="30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5"/>
                    <a:pt x="25" y="45"/>
                    <a:pt x="26" y="44"/>
                  </a:cubicBezTo>
                  <a:lnTo>
                    <a:pt x="49" y="21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23" name="Group 125"/>
            <p:cNvGrpSpPr/>
            <p:nvPr/>
          </p:nvGrpSpPr>
          <p:grpSpPr>
            <a:xfrm>
              <a:off x="8425238" y="2269895"/>
              <a:ext cx="2608945" cy="801015"/>
              <a:chOff x="8425238" y="1314218"/>
              <a:chExt cx="2608945" cy="801015"/>
            </a:xfrm>
          </p:grpSpPr>
          <p:sp>
            <p:nvSpPr>
              <p:cNvPr id="24" name="TextBox 126"/>
              <p:cNvSpPr txBox="1">
                <a:spLocks/>
              </p:cNvSpPr>
              <p:nvPr/>
            </p:nvSpPr>
            <p:spPr bwMode="auto">
              <a:xfrm>
                <a:off x="8425238" y="1314218"/>
                <a:ext cx="2608945" cy="309958"/>
              </a:xfrm>
              <a:prstGeom prst="rect">
                <a:avLst/>
              </a:prstGeom>
              <a:noFill/>
            </p:spPr>
            <p:txBody>
              <a:bodyPr wrap="none" lIns="0" tIns="0" rIns="360000" bIns="0" anchor="ctr" anchorCtr="0">
                <a:normAutofit/>
              </a:bodyPr>
              <a:lstStyle/>
              <a:p>
                <a:pPr algn="r" latinLnBrk="0"/>
                <a:r>
                  <a:rPr lang="en-US" altLang="zh-CN" sz="1400" dirty="0">
                    <a:solidFill>
                      <a:schemeClr val="accent2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chemeClr val="accent2">
                      <a:lumMod val="100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25" name="TextBox 127"/>
              <p:cNvSpPr txBox="1">
                <a:spLocks/>
              </p:cNvSpPr>
              <p:nvPr/>
            </p:nvSpPr>
            <p:spPr bwMode="auto">
              <a:xfrm>
                <a:off x="8425238" y="1624176"/>
                <a:ext cx="2608945" cy="491057"/>
              </a:xfrm>
              <a:prstGeom prst="rect">
                <a:avLst/>
              </a:prstGeom>
              <a:noFill/>
            </p:spPr>
            <p:txBody>
              <a:bodyPr wrap="square" lIns="0" tIns="0" rIns="360000" bIns="0" anchor="t" anchorCtr="0">
                <a:normAutofit fontScale="70000" lnSpcReduction="200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lang="en-US" altLang="zh-CN" sz="900" dirty="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900" dirty="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 </a:t>
                </a:r>
                <a:br>
                  <a:rPr lang="zh-CN" altLang="en-US" sz="900" dirty="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</a:br>
                <a:endParaRPr lang="zh-CN" altLang="en-US" sz="900" dirty="0">
                  <a:solidFill>
                    <a:schemeClr val="tx1"/>
                  </a:solidFill>
                  <a:effectLst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" name="Group 13"/>
          <p:cNvGrpSpPr/>
          <p:nvPr/>
        </p:nvGrpSpPr>
        <p:grpSpPr>
          <a:xfrm>
            <a:off x="6318929" y="2419179"/>
            <a:ext cx="2208369" cy="600761"/>
            <a:chOff x="8425238" y="3225572"/>
            <a:chExt cx="2944492" cy="801015"/>
          </a:xfrm>
        </p:grpSpPr>
        <p:sp>
          <p:nvSpPr>
            <p:cNvPr id="18" name="Freeform: Shape 128"/>
            <p:cNvSpPr>
              <a:spLocks/>
            </p:cNvSpPr>
            <p:nvPr/>
          </p:nvSpPr>
          <p:spPr bwMode="auto">
            <a:xfrm>
              <a:off x="11034182" y="3411983"/>
              <a:ext cx="335548" cy="338232"/>
            </a:xfrm>
            <a:custGeom>
              <a:avLst/>
              <a:gdLst/>
              <a:ahLst/>
              <a:cxnLst>
                <a:cxn ang="0">
                  <a:pos x="58" y="47"/>
                </a:cxn>
                <a:cxn ang="0">
                  <a:pos x="47" y="58"/>
                </a:cxn>
                <a:cxn ang="0">
                  <a:pos x="11" y="58"/>
                </a:cxn>
                <a:cxn ang="0">
                  <a:pos x="0" y="47"/>
                </a:cxn>
                <a:cxn ang="0">
                  <a:pos x="0" y="10"/>
                </a:cxn>
                <a:cxn ang="0">
                  <a:pos x="11" y="0"/>
                </a:cxn>
                <a:cxn ang="0">
                  <a:pos x="47" y="0"/>
                </a:cxn>
                <a:cxn ang="0">
                  <a:pos x="58" y="10"/>
                </a:cxn>
                <a:cxn ang="0">
                  <a:pos x="58" y="47"/>
                </a:cxn>
                <a:cxn ang="0">
                  <a:pos x="49" y="21"/>
                </a:cxn>
                <a:cxn ang="0">
                  <a:pos x="49" y="17"/>
                </a:cxn>
                <a:cxn ang="0">
                  <a:pos x="45" y="13"/>
                </a:cxn>
                <a:cxn ang="0">
                  <a:pos x="42" y="13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3" y="23"/>
                </a:cxn>
                <a:cxn ang="0">
                  <a:pos x="9" y="27"/>
                </a:cxn>
                <a:cxn ang="0">
                  <a:pos x="9" y="30"/>
                </a:cxn>
                <a:cxn ang="0">
                  <a:pos x="22" y="44"/>
                </a:cxn>
                <a:cxn ang="0">
                  <a:pos x="26" y="44"/>
                </a:cxn>
                <a:cxn ang="0">
                  <a:pos x="49" y="21"/>
                </a:cxn>
              </a:cxnLst>
              <a:rect l="0" t="0" r="r" b="b"/>
              <a:pathLst>
                <a:path w="58" h="58">
                  <a:moveTo>
                    <a:pt x="58" y="47"/>
                  </a:moveTo>
                  <a:cubicBezTo>
                    <a:pt x="58" y="53"/>
                    <a:pt x="53" y="58"/>
                    <a:pt x="47" y="58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5" y="58"/>
                    <a:pt x="0" y="53"/>
                    <a:pt x="0" y="4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3" y="0"/>
                    <a:pt x="58" y="4"/>
                    <a:pt x="58" y="10"/>
                  </a:cubicBezTo>
                  <a:lnTo>
                    <a:pt x="58" y="47"/>
                  </a:lnTo>
                  <a:close/>
                  <a:moveTo>
                    <a:pt x="49" y="21"/>
                  </a:moveTo>
                  <a:cubicBezTo>
                    <a:pt x="50" y="20"/>
                    <a:pt x="50" y="18"/>
                    <a:pt x="49" y="17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4" y="12"/>
                    <a:pt x="43" y="12"/>
                    <a:pt x="42" y="13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2"/>
                    <a:pt x="14" y="22"/>
                    <a:pt x="13" y="23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8" y="28"/>
                    <a:pt x="8" y="29"/>
                    <a:pt x="9" y="30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5"/>
                    <a:pt x="25" y="45"/>
                    <a:pt x="26" y="44"/>
                  </a:cubicBezTo>
                  <a:lnTo>
                    <a:pt x="49" y="21"/>
                  </a:lnTo>
                  <a:close/>
                </a:path>
              </a:pathLst>
            </a:custGeom>
            <a:solidFill>
              <a:schemeClr val="accent3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9" name="Group 133"/>
            <p:cNvGrpSpPr/>
            <p:nvPr/>
          </p:nvGrpSpPr>
          <p:grpSpPr>
            <a:xfrm>
              <a:off x="8425238" y="3225572"/>
              <a:ext cx="2608945" cy="801015"/>
              <a:chOff x="8425238" y="1314218"/>
              <a:chExt cx="2608945" cy="801015"/>
            </a:xfrm>
          </p:grpSpPr>
          <p:sp>
            <p:nvSpPr>
              <p:cNvPr id="20" name="TextBox 134"/>
              <p:cNvSpPr txBox="1">
                <a:spLocks/>
              </p:cNvSpPr>
              <p:nvPr/>
            </p:nvSpPr>
            <p:spPr bwMode="auto">
              <a:xfrm>
                <a:off x="8425238" y="1314218"/>
                <a:ext cx="2608945" cy="309958"/>
              </a:xfrm>
              <a:prstGeom prst="rect">
                <a:avLst/>
              </a:prstGeom>
              <a:noFill/>
            </p:spPr>
            <p:txBody>
              <a:bodyPr wrap="none" lIns="0" tIns="0" rIns="360000" bIns="0" anchor="ctr" anchorCtr="0">
                <a:normAutofit/>
              </a:bodyPr>
              <a:lstStyle/>
              <a:p>
                <a:pPr algn="r" latinLnBrk="0"/>
                <a:r>
                  <a:rPr lang="en-US" altLang="zh-CN" sz="1400" dirty="0">
                    <a:solidFill>
                      <a:schemeClr val="accent3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chemeClr val="accent3">
                      <a:lumMod val="100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21" name="TextBox 135"/>
              <p:cNvSpPr txBox="1">
                <a:spLocks/>
              </p:cNvSpPr>
              <p:nvPr/>
            </p:nvSpPr>
            <p:spPr bwMode="auto">
              <a:xfrm>
                <a:off x="8425238" y="1624176"/>
                <a:ext cx="2608945" cy="491057"/>
              </a:xfrm>
              <a:prstGeom prst="rect">
                <a:avLst/>
              </a:prstGeom>
              <a:noFill/>
            </p:spPr>
            <p:txBody>
              <a:bodyPr wrap="square" lIns="0" tIns="0" rIns="360000" bIns="0" anchor="t" anchorCtr="0">
                <a:normAutofit fontScale="70000" lnSpcReduction="200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lang="en-US" altLang="zh-CN" sz="900" dirty="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900" dirty="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 </a:t>
                </a:r>
                <a:br>
                  <a:rPr lang="zh-CN" altLang="en-US" sz="900" dirty="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</a:br>
                <a:endParaRPr lang="zh-CN" altLang="en-US" sz="900" dirty="0">
                  <a:solidFill>
                    <a:schemeClr val="tx1"/>
                  </a:solidFill>
                  <a:effectLst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" name="Group 14"/>
          <p:cNvGrpSpPr/>
          <p:nvPr/>
        </p:nvGrpSpPr>
        <p:grpSpPr>
          <a:xfrm>
            <a:off x="6318929" y="3135937"/>
            <a:ext cx="2208369" cy="600761"/>
            <a:chOff x="8425238" y="4181249"/>
            <a:chExt cx="2944492" cy="801015"/>
          </a:xfrm>
        </p:grpSpPr>
        <p:sp>
          <p:nvSpPr>
            <p:cNvPr id="14" name="Freeform: Shape 129"/>
            <p:cNvSpPr>
              <a:spLocks/>
            </p:cNvSpPr>
            <p:nvPr/>
          </p:nvSpPr>
          <p:spPr bwMode="auto">
            <a:xfrm>
              <a:off x="11034182" y="4358095"/>
              <a:ext cx="335548" cy="338232"/>
            </a:xfrm>
            <a:custGeom>
              <a:avLst/>
              <a:gdLst/>
              <a:ahLst/>
              <a:cxnLst>
                <a:cxn ang="0">
                  <a:pos x="58" y="47"/>
                </a:cxn>
                <a:cxn ang="0">
                  <a:pos x="47" y="58"/>
                </a:cxn>
                <a:cxn ang="0">
                  <a:pos x="11" y="58"/>
                </a:cxn>
                <a:cxn ang="0">
                  <a:pos x="0" y="47"/>
                </a:cxn>
                <a:cxn ang="0">
                  <a:pos x="0" y="10"/>
                </a:cxn>
                <a:cxn ang="0">
                  <a:pos x="11" y="0"/>
                </a:cxn>
                <a:cxn ang="0">
                  <a:pos x="47" y="0"/>
                </a:cxn>
                <a:cxn ang="0">
                  <a:pos x="58" y="10"/>
                </a:cxn>
                <a:cxn ang="0">
                  <a:pos x="58" y="47"/>
                </a:cxn>
                <a:cxn ang="0">
                  <a:pos x="49" y="21"/>
                </a:cxn>
                <a:cxn ang="0">
                  <a:pos x="49" y="17"/>
                </a:cxn>
                <a:cxn ang="0">
                  <a:pos x="45" y="13"/>
                </a:cxn>
                <a:cxn ang="0">
                  <a:pos x="42" y="13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3" y="23"/>
                </a:cxn>
                <a:cxn ang="0">
                  <a:pos x="9" y="27"/>
                </a:cxn>
                <a:cxn ang="0">
                  <a:pos x="9" y="30"/>
                </a:cxn>
                <a:cxn ang="0">
                  <a:pos x="22" y="44"/>
                </a:cxn>
                <a:cxn ang="0">
                  <a:pos x="26" y="44"/>
                </a:cxn>
                <a:cxn ang="0">
                  <a:pos x="49" y="21"/>
                </a:cxn>
              </a:cxnLst>
              <a:rect l="0" t="0" r="r" b="b"/>
              <a:pathLst>
                <a:path w="58" h="58">
                  <a:moveTo>
                    <a:pt x="58" y="47"/>
                  </a:moveTo>
                  <a:cubicBezTo>
                    <a:pt x="58" y="53"/>
                    <a:pt x="53" y="58"/>
                    <a:pt x="47" y="58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5" y="58"/>
                    <a:pt x="0" y="53"/>
                    <a:pt x="0" y="4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3" y="0"/>
                    <a:pt x="58" y="4"/>
                    <a:pt x="58" y="10"/>
                  </a:cubicBezTo>
                  <a:lnTo>
                    <a:pt x="58" y="47"/>
                  </a:lnTo>
                  <a:close/>
                  <a:moveTo>
                    <a:pt x="49" y="21"/>
                  </a:moveTo>
                  <a:cubicBezTo>
                    <a:pt x="50" y="20"/>
                    <a:pt x="50" y="18"/>
                    <a:pt x="49" y="17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4" y="12"/>
                    <a:pt x="43" y="12"/>
                    <a:pt x="42" y="13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2"/>
                    <a:pt x="14" y="22"/>
                    <a:pt x="13" y="23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8" y="28"/>
                    <a:pt x="8" y="29"/>
                    <a:pt x="9" y="30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5"/>
                    <a:pt x="25" y="45"/>
                    <a:pt x="26" y="44"/>
                  </a:cubicBezTo>
                  <a:lnTo>
                    <a:pt x="49" y="21"/>
                  </a:ln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5" name="Group 136"/>
            <p:cNvGrpSpPr/>
            <p:nvPr/>
          </p:nvGrpSpPr>
          <p:grpSpPr>
            <a:xfrm>
              <a:off x="8425238" y="4181249"/>
              <a:ext cx="2608945" cy="801015"/>
              <a:chOff x="8425238" y="1314218"/>
              <a:chExt cx="2608945" cy="801015"/>
            </a:xfrm>
          </p:grpSpPr>
          <p:sp>
            <p:nvSpPr>
              <p:cNvPr id="16" name="TextBox 137"/>
              <p:cNvSpPr txBox="1">
                <a:spLocks/>
              </p:cNvSpPr>
              <p:nvPr/>
            </p:nvSpPr>
            <p:spPr bwMode="auto">
              <a:xfrm>
                <a:off x="8425238" y="1314218"/>
                <a:ext cx="2608945" cy="309958"/>
              </a:xfrm>
              <a:prstGeom prst="rect">
                <a:avLst/>
              </a:prstGeom>
              <a:noFill/>
            </p:spPr>
            <p:txBody>
              <a:bodyPr wrap="none" lIns="0" tIns="0" rIns="360000" bIns="0" anchor="ctr" anchorCtr="0">
                <a:normAutofit/>
              </a:bodyPr>
              <a:lstStyle/>
              <a:p>
                <a:pPr algn="r" latinLnBrk="0"/>
                <a:r>
                  <a:rPr lang="en-US" altLang="zh-CN" sz="1400" dirty="0">
                    <a:solidFill>
                      <a:schemeClr val="accent4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chemeClr val="accent4">
                      <a:lumMod val="100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17" name="TextBox 138"/>
              <p:cNvSpPr txBox="1">
                <a:spLocks/>
              </p:cNvSpPr>
              <p:nvPr/>
            </p:nvSpPr>
            <p:spPr bwMode="auto">
              <a:xfrm>
                <a:off x="8425238" y="1624176"/>
                <a:ext cx="2608945" cy="491057"/>
              </a:xfrm>
              <a:prstGeom prst="rect">
                <a:avLst/>
              </a:prstGeom>
              <a:noFill/>
            </p:spPr>
            <p:txBody>
              <a:bodyPr wrap="square" lIns="0" tIns="0" rIns="360000" bIns="0" anchor="t" anchorCtr="0">
                <a:normAutofit fontScale="70000" lnSpcReduction="200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lang="en-US" altLang="zh-CN" sz="900" dirty="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900" dirty="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 </a:t>
                </a:r>
                <a:br>
                  <a:rPr lang="zh-CN" altLang="en-US" sz="900" dirty="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</a:br>
                <a:endParaRPr lang="zh-CN" altLang="en-US" sz="900" dirty="0">
                  <a:solidFill>
                    <a:schemeClr val="tx1"/>
                  </a:solidFill>
                  <a:effectLst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9" name="Group 15"/>
          <p:cNvGrpSpPr/>
          <p:nvPr/>
        </p:nvGrpSpPr>
        <p:grpSpPr>
          <a:xfrm>
            <a:off x="6318929" y="3852695"/>
            <a:ext cx="2208369" cy="600761"/>
            <a:chOff x="8425238" y="5136926"/>
            <a:chExt cx="2944492" cy="801015"/>
          </a:xfrm>
        </p:grpSpPr>
        <p:sp>
          <p:nvSpPr>
            <p:cNvPr id="10" name="Freeform: Shape 131"/>
            <p:cNvSpPr>
              <a:spLocks/>
            </p:cNvSpPr>
            <p:nvPr/>
          </p:nvSpPr>
          <p:spPr bwMode="auto">
            <a:xfrm>
              <a:off x="11034182" y="5236945"/>
              <a:ext cx="335548" cy="338232"/>
            </a:xfrm>
            <a:custGeom>
              <a:avLst/>
              <a:gdLst/>
              <a:ahLst/>
              <a:cxnLst>
                <a:cxn ang="0">
                  <a:pos x="58" y="47"/>
                </a:cxn>
                <a:cxn ang="0">
                  <a:pos x="47" y="58"/>
                </a:cxn>
                <a:cxn ang="0">
                  <a:pos x="11" y="58"/>
                </a:cxn>
                <a:cxn ang="0">
                  <a:pos x="0" y="47"/>
                </a:cxn>
                <a:cxn ang="0">
                  <a:pos x="0" y="10"/>
                </a:cxn>
                <a:cxn ang="0">
                  <a:pos x="11" y="0"/>
                </a:cxn>
                <a:cxn ang="0">
                  <a:pos x="47" y="0"/>
                </a:cxn>
                <a:cxn ang="0">
                  <a:pos x="58" y="10"/>
                </a:cxn>
                <a:cxn ang="0">
                  <a:pos x="58" y="47"/>
                </a:cxn>
                <a:cxn ang="0">
                  <a:pos x="49" y="21"/>
                </a:cxn>
                <a:cxn ang="0">
                  <a:pos x="49" y="17"/>
                </a:cxn>
                <a:cxn ang="0">
                  <a:pos x="45" y="13"/>
                </a:cxn>
                <a:cxn ang="0">
                  <a:pos x="42" y="13"/>
                </a:cxn>
                <a:cxn ang="0">
                  <a:pos x="24" y="31"/>
                </a:cxn>
                <a:cxn ang="0">
                  <a:pos x="16" y="23"/>
                </a:cxn>
                <a:cxn ang="0">
                  <a:pos x="13" y="23"/>
                </a:cxn>
                <a:cxn ang="0">
                  <a:pos x="9" y="27"/>
                </a:cxn>
                <a:cxn ang="0">
                  <a:pos x="9" y="30"/>
                </a:cxn>
                <a:cxn ang="0">
                  <a:pos x="22" y="44"/>
                </a:cxn>
                <a:cxn ang="0">
                  <a:pos x="26" y="44"/>
                </a:cxn>
                <a:cxn ang="0">
                  <a:pos x="49" y="21"/>
                </a:cxn>
              </a:cxnLst>
              <a:rect l="0" t="0" r="r" b="b"/>
              <a:pathLst>
                <a:path w="58" h="58">
                  <a:moveTo>
                    <a:pt x="58" y="47"/>
                  </a:moveTo>
                  <a:cubicBezTo>
                    <a:pt x="58" y="53"/>
                    <a:pt x="53" y="58"/>
                    <a:pt x="47" y="58"/>
                  </a:cubicBezTo>
                  <a:cubicBezTo>
                    <a:pt x="11" y="58"/>
                    <a:pt x="11" y="58"/>
                    <a:pt x="11" y="58"/>
                  </a:cubicBezTo>
                  <a:cubicBezTo>
                    <a:pt x="5" y="58"/>
                    <a:pt x="0" y="53"/>
                    <a:pt x="0" y="47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1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53" y="0"/>
                    <a:pt x="58" y="4"/>
                    <a:pt x="58" y="10"/>
                  </a:cubicBezTo>
                  <a:lnTo>
                    <a:pt x="58" y="47"/>
                  </a:lnTo>
                  <a:close/>
                  <a:moveTo>
                    <a:pt x="49" y="21"/>
                  </a:moveTo>
                  <a:cubicBezTo>
                    <a:pt x="50" y="20"/>
                    <a:pt x="50" y="18"/>
                    <a:pt x="49" y="17"/>
                  </a:cubicBezTo>
                  <a:cubicBezTo>
                    <a:pt x="45" y="13"/>
                    <a:pt x="45" y="13"/>
                    <a:pt x="45" y="13"/>
                  </a:cubicBezTo>
                  <a:cubicBezTo>
                    <a:pt x="44" y="12"/>
                    <a:pt x="43" y="12"/>
                    <a:pt x="42" y="13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16" y="23"/>
                    <a:pt x="16" y="23"/>
                    <a:pt x="16" y="23"/>
                  </a:cubicBezTo>
                  <a:cubicBezTo>
                    <a:pt x="15" y="22"/>
                    <a:pt x="14" y="22"/>
                    <a:pt x="13" y="23"/>
                  </a:cubicBezTo>
                  <a:cubicBezTo>
                    <a:pt x="9" y="27"/>
                    <a:pt x="9" y="27"/>
                    <a:pt x="9" y="27"/>
                  </a:cubicBezTo>
                  <a:cubicBezTo>
                    <a:pt x="8" y="28"/>
                    <a:pt x="8" y="29"/>
                    <a:pt x="9" y="30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5"/>
                    <a:pt x="25" y="45"/>
                    <a:pt x="26" y="44"/>
                  </a:cubicBezTo>
                  <a:lnTo>
                    <a:pt x="49" y="21"/>
                  </a:lnTo>
                  <a:close/>
                </a:path>
              </a:pathLst>
            </a:custGeom>
            <a:solidFill>
              <a:schemeClr val="accent5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1" name="Group 139"/>
            <p:cNvGrpSpPr/>
            <p:nvPr/>
          </p:nvGrpSpPr>
          <p:grpSpPr>
            <a:xfrm>
              <a:off x="8425238" y="5136926"/>
              <a:ext cx="2608945" cy="801015"/>
              <a:chOff x="8425238" y="1314218"/>
              <a:chExt cx="2608945" cy="801015"/>
            </a:xfrm>
          </p:grpSpPr>
          <p:sp>
            <p:nvSpPr>
              <p:cNvPr id="12" name="TextBox 140"/>
              <p:cNvSpPr txBox="1">
                <a:spLocks/>
              </p:cNvSpPr>
              <p:nvPr/>
            </p:nvSpPr>
            <p:spPr bwMode="auto">
              <a:xfrm>
                <a:off x="8425238" y="1314218"/>
                <a:ext cx="2608945" cy="309958"/>
              </a:xfrm>
              <a:prstGeom prst="rect">
                <a:avLst/>
              </a:prstGeom>
              <a:noFill/>
            </p:spPr>
            <p:txBody>
              <a:bodyPr wrap="none" lIns="0" tIns="0" rIns="360000" bIns="0" anchor="ctr" anchorCtr="0">
                <a:normAutofit/>
              </a:bodyPr>
              <a:lstStyle/>
              <a:p>
                <a:pPr algn="r" latinLnBrk="0"/>
                <a:r>
                  <a:rPr lang="en-US" altLang="zh-CN" sz="1400" dirty="0">
                    <a:solidFill>
                      <a:schemeClr val="accent5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chemeClr val="accent5">
                      <a:lumMod val="100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13" name="TextBox 141"/>
              <p:cNvSpPr txBox="1">
                <a:spLocks/>
              </p:cNvSpPr>
              <p:nvPr/>
            </p:nvSpPr>
            <p:spPr bwMode="auto">
              <a:xfrm>
                <a:off x="8425238" y="1624176"/>
                <a:ext cx="2608945" cy="491057"/>
              </a:xfrm>
              <a:prstGeom prst="rect">
                <a:avLst/>
              </a:prstGeom>
              <a:noFill/>
            </p:spPr>
            <p:txBody>
              <a:bodyPr wrap="square" lIns="0" tIns="0" rIns="360000" bIns="0" anchor="t" anchorCtr="0">
                <a:normAutofit fontScale="70000" lnSpcReduction="200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lang="en-US" altLang="zh-CN" sz="900" dirty="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900" dirty="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  <a:t> </a:t>
                </a:r>
                <a:br>
                  <a:rPr lang="zh-CN" altLang="en-US" sz="900" dirty="0">
                    <a:solidFill>
                      <a:schemeClr val="tx1"/>
                    </a:solidFill>
                    <a:effectLst/>
                    <a:cs typeface="+mn-ea"/>
                    <a:sym typeface="+mn-lt"/>
                  </a:rPr>
                </a:br>
                <a:endParaRPr lang="zh-CN" altLang="en-US" sz="900" dirty="0">
                  <a:solidFill>
                    <a:schemeClr val="tx1"/>
                  </a:solidFill>
                  <a:effectLst/>
                  <a:cs typeface="+mn-ea"/>
                  <a:sym typeface="+mn-lt"/>
                </a:endParaRPr>
              </a:p>
            </p:txBody>
          </p:sp>
        </p:grpSp>
      </p:grpSp>
      <p:sp>
        <p:nvSpPr>
          <p:cNvPr id="93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EC8C8D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GB" altLang="zh-CN" sz="1800" dirty="0">
              <a:solidFill>
                <a:srgbClr val="EC8C8D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81053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135327" y="1218639"/>
            <a:ext cx="2873347" cy="2706222"/>
            <a:chOff x="4180436" y="1624852"/>
            <a:chExt cx="3831129" cy="3608296"/>
          </a:xfrm>
        </p:grpSpPr>
        <p:sp>
          <p:nvSpPr>
            <p:cNvPr id="18" name="矩形: 圆角 17"/>
            <p:cNvSpPr/>
            <p:nvPr/>
          </p:nvSpPr>
          <p:spPr>
            <a:xfrm>
              <a:off x="4276200" y="1720616"/>
              <a:ext cx="1483242" cy="1483242"/>
            </a:xfrm>
            <a:prstGeom prst="roundRect">
              <a:avLst>
                <a:gd name="adj" fmla="val 6631"/>
              </a:avLst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44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S</a:t>
              </a:r>
            </a:p>
          </p:txBody>
        </p:sp>
        <p:sp>
          <p:nvSpPr>
            <p:cNvPr id="19" name="矩形: 圆角 18"/>
            <p:cNvSpPr/>
            <p:nvPr/>
          </p:nvSpPr>
          <p:spPr>
            <a:xfrm>
              <a:off x="4180436" y="1624852"/>
              <a:ext cx="1674771" cy="1674771"/>
            </a:xfrm>
            <a:prstGeom prst="roundRect">
              <a:avLst>
                <a:gd name="adj" fmla="val 6631"/>
              </a:avLst>
            </a:prstGeom>
            <a:noFill/>
            <a:ln w="12700" cap="flat" cmpd="sng" algn="ctr">
              <a:solidFill>
                <a:schemeClr val="accent1">
                  <a:lumMod val="100000"/>
                </a:schemeClr>
              </a:solidFill>
              <a:prstDash val="dash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矩形: 圆角 19"/>
            <p:cNvSpPr/>
            <p:nvPr/>
          </p:nvSpPr>
          <p:spPr>
            <a:xfrm>
              <a:off x="6432558" y="1720616"/>
              <a:ext cx="1483242" cy="1483242"/>
            </a:xfrm>
            <a:prstGeom prst="roundRect">
              <a:avLst>
                <a:gd name="adj" fmla="val 6631"/>
              </a:avLst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4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W</a:t>
              </a:r>
            </a:p>
          </p:txBody>
        </p:sp>
        <p:sp>
          <p:nvSpPr>
            <p:cNvPr id="21" name="矩形: 圆角 20"/>
            <p:cNvSpPr/>
            <p:nvPr/>
          </p:nvSpPr>
          <p:spPr>
            <a:xfrm>
              <a:off x="6336794" y="1624852"/>
              <a:ext cx="1674771" cy="1674771"/>
            </a:xfrm>
            <a:prstGeom prst="roundRect">
              <a:avLst>
                <a:gd name="adj" fmla="val 6631"/>
              </a:avLst>
            </a:prstGeom>
            <a:noFill/>
            <a:ln w="12700" cap="flat" cmpd="sng" algn="ctr">
              <a:solidFill>
                <a:schemeClr val="accent2">
                  <a:lumMod val="100000"/>
                </a:schemeClr>
              </a:solidFill>
              <a:prstDash val="dash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矩形: 圆角 21"/>
            <p:cNvSpPr/>
            <p:nvPr/>
          </p:nvSpPr>
          <p:spPr>
            <a:xfrm>
              <a:off x="4276200" y="3654141"/>
              <a:ext cx="1483242" cy="1483242"/>
            </a:xfrm>
            <a:prstGeom prst="roundRect">
              <a:avLst>
                <a:gd name="adj" fmla="val 6631"/>
              </a:avLst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44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O</a:t>
              </a:r>
            </a:p>
          </p:txBody>
        </p:sp>
        <p:sp>
          <p:nvSpPr>
            <p:cNvPr id="23" name="矩形: 圆角 22"/>
            <p:cNvSpPr/>
            <p:nvPr/>
          </p:nvSpPr>
          <p:spPr>
            <a:xfrm>
              <a:off x="4180436" y="3558377"/>
              <a:ext cx="1674771" cy="1674771"/>
            </a:xfrm>
            <a:prstGeom prst="roundRect">
              <a:avLst>
                <a:gd name="adj" fmla="val 6631"/>
              </a:avLst>
            </a:prstGeom>
            <a:noFill/>
            <a:ln w="12700" cap="flat" cmpd="sng" algn="ctr">
              <a:solidFill>
                <a:schemeClr val="accent3">
                  <a:lumMod val="100000"/>
                </a:schemeClr>
              </a:solidFill>
              <a:prstDash val="dash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矩形: 圆角 23"/>
            <p:cNvSpPr/>
            <p:nvPr/>
          </p:nvSpPr>
          <p:spPr>
            <a:xfrm>
              <a:off x="6432558" y="3654141"/>
              <a:ext cx="1483242" cy="1483242"/>
            </a:xfrm>
            <a:prstGeom prst="roundRect">
              <a:avLst>
                <a:gd name="adj" fmla="val 6631"/>
              </a:avLst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44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T</a:t>
              </a:r>
            </a:p>
          </p:txBody>
        </p:sp>
        <p:sp>
          <p:nvSpPr>
            <p:cNvPr id="25" name="矩形: 圆角 24"/>
            <p:cNvSpPr/>
            <p:nvPr/>
          </p:nvSpPr>
          <p:spPr>
            <a:xfrm>
              <a:off x="6336794" y="3558377"/>
              <a:ext cx="1674771" cy="1674771"/>
            </a:xfrm>
            <a:prstGeom prst="roundRect">
              <a:avLst>
                <a:gd name="adj" fmla="val 6631"/>
              </a:avLst>
            </a:prstGeom>
            <a:noFill/>
            <a:ln w="12700" cap="flat" cmpd="sng" algn="ctr">
              <a:solidFill>
                <a:schemeClr val="accent4">
                  <a:lumMod val="100000"/>
                </a:schemeClr>
              </a:solidFill>
              <a:prstDash val="dash"/>
              <a:miter lim="800000"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675649" y="1516052"/>
            <a:ext cx="7792703" cy="2111397"/>
            <a:chOff x="1091444" y="2021402"/>
            <a:chExt cx="10390271" cy="2815196"/>
          </a:xfrm>
        </p:grpSpPr>
        <p:grpSp>
          <p:nvGrpSpPr>
            <p:cNvPr id="6" name="组合 5"/>
            <p:cNvGrpSpPr/>
            <p:nvPr/>
          </p:nvGrpSpPr>
          <p:grpSpPr>
            <a:xfrm>
              <a:off x="8550308" y="2021402"/>
              <a:ext cx="2897592" cy="881671"/>
              <a:chOff x="8550308" y="1903956"/>
              <a:chExt cx="2897592" cy="881671"/>
            </a:xfrm>
          </p:grpSpPr>
          <p:sp>
            <p:nvSpPr>
              <p:cNvPr id="16" name="文本框 25"/>
              <p:cNvSpPr txBox="1"/>
              <p:nvPr/>
            </p:nvSpPr>
            <p:spPr>
              <a:xfrm>
                <a:off x="8550308" y="1903956"/>
                <a:ext cx="2897592" cy="27699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 fontScale="92500" lnSpcReduction="20000"/>
              </a:bodyPr>
              <a:lstStyle/>
              <a:p>
                <a:pPr algn="r"/>
                <a:r>
                  <a:rPr lang="en-US" altLang="zh-CN" dirty="0">
                    <a:solidFill>
                      <a:schemeClr val="accent2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solidFill>
                    <a:schemeClr val="accent2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8550308" y="2180954"/>
                <a:ext cx="2897592" cy="604673"/>
              </a:xfrm>
              <a:prstGeom prst="rect">
                <a:avLst/>
              </a:prstGeom>
            </p:spPr>
            <p:txBody>
              <a:bodyPr wrap="square" lIns="0" tIns="0" rIns="0" bIns="0" anchor="ctr">
                <a:normAutofit fontScale="85000" lnSpcReduction="1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 </a:t>
                </a:r>
                <a:br>
                  <a:rPr lang="zh-CN" altLang="en-US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</a:br>
                <a:endParaRPr lang="zh-CN" altLang="en-US" sz="1050" dirty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8566165" y="3954927"/>
              <a:ext cx="2915550" cy="881671"/>
              <a:chOff x="8566165" y="4068958"/>
              <a:chExt cx="2915550" cy="881671"/>
            </a:xfrm>
          </p:grpSpPr>
          <p:sp>
            <p:nvSpPr>
              <p:cNvPr id="14" name="文本框 27"/>
              <p:cNvSpPr txBox="1"/>
              <p:nvPr/>
            </p:nvSpPr>
            <p:spPr>
              <a:xfrm>
                <a:off x="8566165" y="4068958"/>
                <a:ext cx="2915550" cy="27699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 fontScale="92500" lnSpcReduction="20000"/>
              </a:bodyPr>
              <a:lstStyle/>
              <a:p>
                <a:pPr algn="r"/>
                <a:r>
                  <a:rPr lang="en-US" altLang="zh-CN" dirty="0">
                    <a:solidFill>
                      <a:schemeClr val="accent4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solidFill>
                    <a:schemeClr val="accent4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8566165" y="4345956"/>
                <a:ext cx="2915550" cy="604673"/>
              </a:xfrm>
              <a:prstGeom prst="rect">
                <a:avLst/>
              </a:prstGeom>
            </p:spPr>
            <p:txBody>
              <a:bodyPr wrap="square" lIns="0" tIns="0" rIns="0" bIns="0" anchor="ctr">
                <a:normAutofit fontScale="85000" lnSpcReduction="1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 </a:t>
                </a:r>
                <a:br>
                  <a:rPr lang="zh-CN" altLang="en-US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</a:br>
                <a:endParaRPr lang="zh-CN" altLang="en-US" sz="1050" dirty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1091444" y="2021402"/>
              <a:ext cx="2902014" cy="881671"/>
              <a:chOff x="710285" y="1979542"/>
              <a:chExt cx="2902014" cy="881671"/>
            </a:xfrm>
          </p:grpSpPr>
          <p:sp>
            <p:nvSpPr>
              <p:cNvPr id="12" name="文本框 21"/>
              <p:cNvSpPr txBox="1"/>
              <p:nvPr/>
            </p:nvSpPr>
            <p:spPr>
              <a:xfrm>
                <a:off x="710285" y="1979542"/>
                <a:ext cx="2902014" cy="27699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 fontScale="92500" lnSpcReduction="20000"/>
              </a:bodyPr>
              <a:lstStyle/>
              <a:p>
                <a:r>
                  <a:rPr lang="en-US" altLang="zh-CN" dirty="0">
                    <a:solidFill>
                      <a:schemeClr val="accent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710285" y="2256540"/>
                <a:ext cx="2902014" cy="604673"/>
              </a:xfrm>
              <a:prstGeom prst="rect">
                <a:avLst/>
              </a:prstGeom>
            </p:spPr>
            <p:txBody>
              <a:bodyPr wrap="square" lIns="0" tIns="0" rIns="0" bIns="0" anchor="ctr">
                <a:normAutofit fontScale="85000" lnSpcReduction="1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 </a:t>
                </a:r>
                <a:br>
                  <a:rPr lang="zh-CN" altLang="en-US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</a:br>
                <a:endParaRPr lang="zh-CN" altLang="en-US" sz="1050" dirty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1091444" y="3954927"/>
              <a:ext cx="2855562" cy="881671"/>
              <a:chOff x="710285" y="4072373"/>
              <a:chExt cx="2855562" cy="881671"/>
            </a:xfrm>
          </p:grpSpPr>
          <p:sp>
            <p:nvSpPr>
              <p:cNvPr id="10" name="文本框 23"/>
              <p:cNvSpPr txBox="1"/>
              <p:nvPr/>
            </p:nvSpPr>
            <p:spPr>
              <a:xfrm>
                <a:off x="710285" y="4072373"/>
                <a:ext cx="2855562" cy="27699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 fontScale="92500" lnSpcReduction="20000"/>
              </a:bodyPr>
              <a:lstStyle/>
              <a:p>
                <a:r>
                  <a:rPr lang="en-US" altLang="zh-CN" dirty="0">
                    <a:solidFill>
                      <a:schemeClr val="accent3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dirty="0">
                  <a:solidFill>
                    <a:schemeClr val="accent3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710285" y="4349371"/>
                <a:ext cx="2855562" cy="604673"/>
              </a:xfrm>
              <a:prstGeom prst="rect">
                <a:avLst/>
              </a:prstGeom>
            </p:spPr>
            <p:txBody>
              <a:bodyPr wrap="square" lIns="0" tIns="0" rIns="0" bIns="0" anchor="ctr">
                <a:normAutofit fontScale="775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 </a:t>
                </a:r>
                <a:br>
                  <a:rPr lang="zh-CN" altLang="en-US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</a:br>
                <a:endParaRPr lang="zh-CN" altLang="en-US" sz="1050" dirty="0">
                  <a:solidFill>
                    <a:sysClr val="windowText" lastClr="000000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26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EC8C8D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GB" altLang="zh-CN" sz="1800" dirty="0">
              <a:solidFill>
                <a:srgbClr val="EC8C8D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10992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3">
            <a:extLst>
              <a:ext uri="{FF2B5EF4-FFF2-40B4-BE49-F238E27FC236}">
                <a16:creationId xmlns:a16="http://schemas.microsoft.com/office/drawing/2014/main" id="{FAF78656-1D5C-4618-98A4-9B91FE1513D4}"/>
              </a:ext>
            </a:extLst>
          </p:cNvPr>
          <p:cNvSpPr/>
          <p:nvPr/>
        </p:nvSpPr>
        <p:spPr bwMode="auto">
          <a:xfrm>
            <a:off x="2260219" y="2108671"/>
            <a:ext cx="769420" cy="769421"/>
          </a:xfrm>
          <a:prstGeom prst="ellipse">
            <a:avLst/>
          </a:prstGeom>
          <a:solidFill>
            <a:schemeClr val="accent4">
              <a:lumMod val="60000"/>
              <a:lumOff val="40000"/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1" name="Oval 2">
            <a:extLst>
              <a:ext uri="{FF2B5EF4-FFF2-40B4-BE49-F238E27FC236}">
                <a16:creationId xmlns:a16="http://schemas.microsoft.com/office/drawing/2014/main" id="{474573ED-BC55-4CB3-9718-97E9E138CD62}"/>
              </a:ext>
            </a:extLst>
          </p:cNvPr>
          <p:cNvSpPr/>
          <p:nvPr/>
        </p:nvSpPr>
        <p:spPr bwMode="auto">
          <a:xfrm>
            <a:off x="2352720" y="1356696"/>
            <a:ext cx="932952" cy="932953"/>
          </a:xfrm>
          <a:prstGeom prst="ellipse">
            <a:avLst/>
          </a:prstGeom>
          <a:solidFill>
            <a:schemeClr val="accent2"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2" name="Oval 1">
            <a:extLst>
              <a:ext uri="{FF2B5EF4-FFF2-40B4-BE49-F238E27FC236}">
                <a16:creationId xmlns:a16="http://schemas.microsoft.com/office/drawing/2014/main" id="{0B72C9FB-7814-4D5F-8F39-5C98E899DE9F}"/>
              </a:ext>
            </a:extLst>
          </p:cNvPr>
          <p:cNvSpPr/>
          <p:nvPr/>
        </p:nvSpPr>
        <p:spPr bwMode="auto">
          <a:xfrm>
            <a:off x="2712113" y="1633863"/>
            <a:ext cx="1147117" cy="1147117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solidFill>
              <a:schemeClr val="bg1"/>
            </a:solidFill>
          </a:ln>
          <a:effectLst>
            <a:outerShdw blurRad="215900" dist="177800" dir="7200000" sx="102000" sy="102000" algn="tl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Agency FB" panose="020B0503020202020204" pitchFamily="34" charset="0"/>
                <a:cs typeface="+mn-ea"/>
                <a:sym typeface="+mn-lt"/>
              </a:rPr>
              <a:t>03</a:t>
            </a:r>
          </a:p>
        </p:txBody>
      </p:sp>
      <p:sp>
        <p:nvSpPr>
          <p:cNvPr id="13" name="Oval 4">
            <a:extLst>
              <a:ext uri="{FF2B5EF4-FFF2-40B4-BE49-F238E27FC236}">
                <a16:creationId xmlns:a16="http://schemas.microsoft.com/office/drawing/2014/main" id="{2349FAA9-4635-46F1-8B62-0F76F2E79BB1}"/>
              </a:ext>
            </a:extLst>
          </p:cNvPr>
          <p:cNvSpPr/>
          <p:nvPr/>
        </p:nvSpPr>
        <p:spPr bwMode="auto">
          <a:xfrm>
            <a:off x="3164008" y="2878091"/>
            <a:ext cx="384711" cy="384711"/>
          </a:xfrm>
          <a:prstGeom prst="ellipse">
            <a:avLst/>
          </a:prstGeom>
          <a:solidFill>
            <a:schemeClr val="accent3"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4" name="Oval 5">
            <a:extLst>
              <a:ext uri="{FF2B5EF4-FFF2-40B4-BE49-F238E27FC236}">
                <a16:creationId xmlns:a16="http://schemas.microsoft.com/office/drawing/2014/main" id="{B43CED46-995C-403F-A958-75C248556C46}"/>
              </a:ext>
            </a:extLst>
          </p:cNvPr>
          <p:cNvSpPr/>
          <p:nvPr/>
        </p:nvSpPr>
        <p:spPr bwMode="auto">
          <a:xfrm>
            <a:off x="1986806" y="1971964"/>
            <a:ext cx="273413" cy="273413"/>
          </a:xfrm>
          <a:prstGeom prst="ellipse">
            <a:avLst/>
          </a:prstGeom>
          <a:solidFill>
            <a:schemeClr val="accent4">
              <a:lumMod val="60000"/>
              <a:lumOff val="40000"/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5" name="Oval 6">
            <a:extLst>
              <a:ext uri="{FF2B5EF4-FFF2-40B4-BE49-F238E27FC236}">
                <a16:creationId xmlns:a16="http://schemas.microsoft.com/office/drawing/2014/main" id="{DC80EBB7-E62D-4B62-B96F-94BC0B5DA142}"/>
              </a:ext>
            </a:extLst>
          </p:cNvPr>
          <p:cNvSpPr/>
          <p:nvPr/>
        </p:nvSpPr>
        <p:spPr bwMode="auto">
          <a:xfrm>
            <a:off x="3722523" y="1347614"/>
            <a:ext cx="273413" cy="273413"/>
          </a:xfrm>
          <a:prstGeom prst="ellipse">
            <a:avLst/>
          </a:prstGeom>
          <a:solidFill>
            <a:schemeClr val="accent3">
              <a:lumMod val="60000"/>
              <a:lumOff val="40000"/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7" name="TextBox 11">
            <a:extLst>
              <a:ext uri="{FF2B5EF4-FFF2-40B4-BE49-F238E27FC236}">
                <a16:creationId xmlns:a16="http://schemas.microsoft.com/office/drawing/2014/main" id="{41CDAE35-0D12-4C6B-8BF3-C091638150DF}"/>
              </a:ext>
            </a:extLst>
          </p:cNvPr>
          <p:cNvSpPr txBox="1"/>
          <p:nvPr/>
        </p:nvSpPr>
        <p:spPr>
          <a:xfrm>
            <a:off x="3728774" y="1881106"/>
            <a:ext cx="4011578" cy="537315"/>
          </a:xfrm>
          <a:prstGeom prst="rect">
            <a:avLst/>
          </a:prstGeom>
          <a:noFill/>
        </p:spPr>
        <p:txBody>
          <a:bodyPr wrap="none" lIns="360000" tIns="0" rIns="0" bIns="0" anchor="b" anchorCtr="0">
            <a:normAutofit/>
          </a:bodyPr>
          <a:lstStyle/>
          <a:p>
            <a:r>
              <a:rPr lang="en-US" altLang="zh-CN" sz="2800" dirty="0">
                <a:cs typeface="+mn-ea"/>
                <a:sym typeface="+mn-lt"/>
              </a:rPr>
              <a:t>Add title text</a:t>
            </a:r>
            <a:endParaRPr lang="zh-CN" altLang="en-US" sz="2800" dirty="0">
              <a:cs typeface="+mn-ea"/>
              <a:sym typeface="+mn-lt"/>
            </a:endParaRP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006D3C75-3A15-36EE-8FAD-4EC34B4E446C}"/>
              </a:ext>
            </a:extLst>
          </p:cNvPr>
          <p:cNvSpPr txBox="1">
            <a:spLocks/>
          </p:cNvSpPr>
          <p:nvPr/>
        </p:nvSpPr>
        <p:spPr>
          <a:xfrm>
            <a:off x="3722522" y="2425433"/>
            <a:ext cx="3657790" cy="632714"/>
          </a:xfrm>
          <a:prstGeom prst="rect">
            <a:avLst/>
          </a:prstGeom>
        </p:spPr>
        <p:txBody>
          <a:bodyPr vert="horz" wrap="square" lIns="360000" tIns="0" rIns="0" bIns="0" anchor="ctr" anchorCtr="0">
            <a:norm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1050" dirty="0">
                <a:solidFill>
                  <a:schemeClr val="tx1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br>
              <a:rPr lang="zh-CN" altLang="en-US" sz="1050" dirty="0">
                <a:solidFill>
                  <a:schemeClr val="tx1"/>
                </a:solidFill>
                <a:cs typeface="+mn-ea"/>
                <a:sym typeface="+mn-lt"/>
              </a:rPr>
            </a:br>
            <a:endParaRPr lang="zh-CN" altLang="en-US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039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组合 69"/>
          <p:cNvGrpSpPr/>
          <p:nvPr/>
        </p:nvGrpSpPr>
        <p:grpSpPr>
          <a:xfrm>
            <a:off x="-766762" y="1472601"/>
            <a:ext cx="8171856" cy="5165134"/>
            <a:chOff x="-766762" y="1472601"/>
            <a:chExt cx="8171856" cy="5165134"/>
          </a:xfrm>
        </p:grpSpPr>
        <p:sp>
          <p:nvSpPr>
            <p:cNvPr id="6" name="Freeform: Shape 5"/>
            <p:cNvSpPr>
              <a:spLocks/>
            </p:cNvSpPr>
            <p:nvPr/>
          </p:nvSpPr>
          <p:spPr bwMode="auto">
            <a:xfrm>
              <a:off x="2638425" y="3371850"/>
              <a:ext cx="3006329" cy="2684860"/>
            </a:xfrm>
            <a:custGeom>
              <a:avLst/>
              <a:gdLst>
                <a:gd name="T0" fmla="*/ 21600 w 21600"/>
                <a:gd name="T1" fmla="*/ 0 h 21600"/>
                <a:gd name="T2" fmla="*/ 6911 w 21600"/>
                <a:gd name="T3" fmla="*/ 21600 h 21600"/>
                <a:gd name="T4" fmla="*/ 0 w 21600"/>
                <a:gd name="T5" fmla="*/ 7462 h 21600"/>
                <a:gd name="T6" fmla="*/ 21600 w 21600"/>
                <a:gd name="T7" fmla="*/ 0 h 21600"/>
                <a:gd name="T8" fmla="*/ 21600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lnTo>
                    <a:pt x="6911" y="21600"/>
                  </a:lnTo>
                  <a:lnTo>
                    <a:pt x="0" y="7462"/>
                  </a:lnTo>
                  <a:lnTo>
                    <a:pt x="21600" y="0"/>
                  </a:lnTo>
                  <a:close/>
                  <a:moveTo>
                    <a:pt x="21600" y="0"/>
                  </a:moveTo>
                </a:path>
              </a:pathLst>
            </a:custGeom>
            <a:gradFill rotWithShape="0">
              <a:gsLst>
                <a:gs pos="28000">
                  <a:srgbClr val="FFFEFE">
                    <a:alpha val="0"/>
                  </a:srgbClr>
                </a:gs>
                <a:gs pos="100000">
                  <a:schemeClr val="bg1">
                    <a:lumMod val="50000"/>
                    <a:alpha val="22000"/>
                  </a:schemeClr>
                </a:gs>
              </a:gsLst>
              <a:lin ang="19440000" scaled="0"/>
            </a:gradFill>
            <a:ln w="25400" cap="flat">
              <a:solidFill>
                <a:schemeClr val="tx1">
                  <a:alpha val="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" name="Freeform: Shape 6"/>
            <p:cNvSpPr>
              <a:spLocks/>
            </p:cNvSpPr>
            <p:nvPr/>
          </p:nvSpPr>
          <p:spPr bwMode="auto">
            <a:xfrm>
              <a:off x="-766762" y="2918222"/>
              <a:ext cx="4162425" cy="3719513"/>
            </a:xfrm>
            <a:custGeom>
              <a:avLst/>
              <a:gdLst>
                <a:gd name="T0" fmla="*/ 21600 w 21600"/>
                <a:gd name="T1" fmla="*/ 0 h 21600"/>
                <a:gd name="T2" fmla="*/ 6911 w 21600"/>
                <a:gd name="T3" fmla="*/ 21600 h 21600"/>
                <a:gd name="T4" fmla="*/ 0 w 21600"/>
                <a:gd name="T5" fmla="*/ 7462 h 21600"/>
                <a:gd name="T6" fmla="*/ 21600 w 21600"/>
                <a:gd name="T7" fmla="*/ 0 h 21600"/>
                <a:gd name="T8" fmla="*/ 21600 w 21600"/>
                <a:gd name="T9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00" h="21600">
                  <a:moveTo>
                    <a:pt x="21600" y="0"/>
                  </a:moveTo>
                  <a:lnTo>
                    <a:pt x="6911" y="21600"/>
                  </a:lnTo>
                  <a:lnTo>
                    <a:pt x="0" y="7462"/>
                  </a:lnTo>
                  <a:lnTo>
                    <a:pt x="21600" y="0"/>
                  </a:lnTo>
                  <a:close/>
                  <a:moveTo>
                    <a:pt x="21600" y="0"/>
                  </a:moveTo>
                </a:path>
              </a:pathLst>
            </a:custGeom>
            <a:gradFill rotWithShape="0">
              <a:gsLst>
                <a:gs pos="28000">
                  <a:srgbClr val="FFFEFE">
                    <a:alpha val="0"/>
                  </a:srgbClr>
                </a:gs>
                <a:gs pos="100000">
                  <a:schemeClr val="bg1">
                    <a:lumMod val="50000"/>
                    <a:alpha val="29999"/>
                  </a:schemeClr>
                </a:gs>
              </a:gsLst>
              <a:lin ang="19440000" scaled="0"/>
            </a:gradFill>
            <a:ln w="25400" cap="flat">
              <a:solidFill>
                <a:schemeClr val="tx1">
                  <a:alpha val="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292893" y="1472601"/>
              <a:ext cx="7112201" cy="4088809"/>
              <a:chOff x="292893" y="1472601"/>
              <a:chExt cx="7112201" cy="4088809"/>
            </a:xfrm>
          </p:grpSpPr>
          <p:grpSp>
            <p:nvGrpSpPr>
              <p:cNvPr id="68" name="组合 67"/>
              <p:cNvGrpSpPr/>
              <p:nvPr/>
            </p:nvGrpSpPr>
            <p:grpSpPr>
              <a:xfrm>
                <a:off x="292893" y="1472601"/>
                <a:ext cx="6980636" cy="4088809"/>
                <a:chOff x="292893" y="1472601"/>
                <a:chExt cx="6980636" cy="4088809"/>
              </a:xfrm>
            </p:grpSpPr>
            <p:sp>
              <p:nvSpPr>
                <p:cNvPr id="4" name="Freeform: Shape 3"/>
                <p:cNvSpPr>
                  <a:spLocks/>
                </p:cNvSpPr>
                <p:nvPr/>
              </p:nvSpPr>
              <p:spPr bwMode="auto">
                <a:xfrm>
                  <a:off x="3971331" y="1557933"/>
                  <a:ext cx="3006923" cy="2685455"/>
                </a:xfrm>
                <a:custGeom>
                  <a:avLst/>
                  <a:gdLst>
                    <a:gd name="T0" fmla="*/ 21600 w 21600"/>
                    <a:gd name="T1" fmla="*/ 0 h 21600"/>
                    <a:gd name="T2" fmla="*/ 6911 w 21600"/>
                    <a:gd name="T3" fmla="*/ 21600 h 21600"/>
                    <a:gd name="T4" fmla="*/ 0 w 21600"/>
                    <a:gd name="T5" fmla="*/ 7462 h 21600"/>
                    <a:gd name="T6" fmla="*/ 21600 w 21600"/>
                    <a:gd name="T7" fmla="*/ 0 h 21600"/>
                    <a:gd name="T8" fmla="*/ 21600 w 21600"/>
                    <a:gd name="T9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21600" y="0"/>
                      </a:moveTo>
                      <a:lnTo>
                        <a:pt x="6911" y="21600"/>
                      </a:lnTo>
                      <a:lnTo>
                        <a:pt x="0" y="7462"/>
                      </a:lnTo>
                      <a:lnTo>
                        <a:pt x="21600" y="0"/>
                      </a:lnTo>
                      <a:close/>
                      <a:moveTo>
                        <a:pt x="21600" y="0"/>
                      </a:moveTo>
                    </a:path>
                  </a:pathLst>
                </a:custGeom>
                <a:gradFill rotWithShape="0">
                  <a:gsLst>
                    <a:gs pos="28000">
                      <a:srgbClr val="FFFEFE">
                        <a:alpha val="0"/>
                      </a:srgbClr>
                    </a:gs>
                    <a:gs pos="100000">
                      <a:schemeClr val="bg1">
                        <a:lumMod val="50000"/>
                        <a:alpha val="22000"/>
                      </a:schemeClr>
                    </a:gs>
                  </a:gsLst>
                  <a:lin ang="19440000" scaled="0"/>
                </a:gradFill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" name="Freeform: Shape 4"/>
                <p:cNvSpPr>
                  <a:spLocks/>
                </p:cNvSpPr>
                <p:nvPr/>
              </p:nvSpPr>
              <p:spPr bwMode="auto">
                <a:xfrm>
                  <a:off x="4266606" y="2876550"/>
                  <a:ext cx="3006923" cy="2684860"/>
                </a:xfrm>
                <a:custGeom>
                  <a:avLst/>
                  <a:gdLst>
                    <a:gd name="T0" fmla="*/ 21600 w 21600"/>
                    <a:gd name="T1" fmla="*/ 0 h 21600"/>
                    <a:gd name="T2" fmla="*/ 6911 w 21600"/>
                    <a:gd name="T3" fmla="*/ 21600 h 21600"/>
                    <a:gd name="T4" fmla="*/ 0 w 21600"/>
                    <a:gd name="T5" fmla="*/ 7462 h 21600"/>
                    <a:gd name="T6" fmla="*/ 21600 w 21600"/>
                    <a:gd name="T7" fmla="*/ 0 h 21600"/>
                    <a:gd name="T8" fmla="*/ 21600 w 21600"/>
                    <a:gd name="T9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21600" y="0"/>
                      </a:moveTo>
                      <a:lnTo>
                        <a:pt x="6911" y="21600"/>
                      </a:lnTo>
                      <a:lnTo>
                        <a:pt x="0" y="7462"/>
                      </a:lnTo>
                      <a:lnTo>
                        <a:pt x="21600" y="0"/>
                      </a:lnTo>
                      <a:close/>
                      <a:moveTo>
                        <a:pt x="21600" y="0"/>
                      </a:moveTo>
                    </a:path>
                  </a:pathLst>
                </a:custGeom>
                <a:gradFill rotWithShape="0">
                  <a:gsLst>
                    <a:gs pos="28000">
                      <a:srgbClr val="FFFEFE">
                        <a:alpha val="0"/>
                      </a:srgbClr>
                    </a:gs>
                    <a:gs pos="100000">
                      <a:schemeClr val="bg1">
                        <a:lumMod val="50000"/>
                        <a:alpha val="22000"/>
                      </a:schemeClr>
                    </a:gs>
                  </a:gsLst>
                  <a:lin ang="19440000" scaled="0"/>
                </a:gradFill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" name="Freeform: Shape 7"/>
                <p:cNvSpPr>
                  <a:spLocks/>
                </p:cNvSpPr>
                <p:nvPr/>
              </p:nvSpPr>
              <p:spPr bwMode="auto">
                <a:xfrm>
                  <a:off x="528638" y="1709738"/>
                  <a:ext cx="4162425" cy="3719513"/>
                </a:xfrm>
                <a:custGeom>
                  <a:avLst/>
                  <a:gdLst>
                    <a:gd name="T0" fmla="*/ 21600 w 21600"/>
                    <a:gd name="T1" fmla="*/ 0 h 21600"/>
                    <a:gd name="T2" fmla="*/ 6911 w 21600"/>
                    <a:gd name="T3" fmla="*/ 21600 h 21600"/>
                    <a:gd name="T4" fmla="*/ 0 w 21600"/>
                    <a:gd name="T5" fmla="*/ 7462 h 21600"/>
                    <a:gd name="T6" fmla="*/ 21600 w 21600"/>
                    <a:gd name="T7" fmla="*/ 0 h 21600"/>
                    <a:gd name="T8" fmla="*/ 21600 w 21600"/>
                    <a:gd name="T9" fmla="*/ 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21600" y="0"/>
                      </a:moveTo>
                      <a:lnTo>
                        <a:pt x="6911" y="21600"/>
                      </a:lnTo>
                      <a:lnTo>
                        <a:pt x="0" y="7462"/>
                      </a:lnTo>
                      <a:lnTo>
                        <a:pt x="21600" y="0"/>
                      </a:lnTo>
                      <a:close/>
                      <a:moveTo>
                        <a:pt x="21600" y="0"/>
                      </a:moveTo>
                    </a:path>
                  </a:pathLst>
                </a:custGeom>
                <a:gradFill rotWithShape="0">
                  <a:gsLst>
                    <a:gs pos="28000">
                      <a:srgbClr val="FFFEFE">
                        <a:alpha val="0"/>
                      </a:srgbClr>
                    </a:gs>
                    <a:gs pos="100000">
                      <a:schemeClr val="bg1">
                        <a:lumMod val="50000"/>
                        <a:alpha val="22000"/>
                      </a:schemeClr>
                    </a:gs>
                  </a:gsLst>
                  <a:lin ang="19440000" scaled="0"/>
                </a:gradFill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grpSp>
              <p:nvGrpSpPr>
                <p:cNvPr id="9" name="Group 8"/>
                <p:cNvGrpSpPr>
                  <a:grpSpLocks/>
                </p:cNvGrpSpPr>
                <p:nvPr/>
              </p:nvGrpSpPr>
              <p:grpSpPr bwMode="auto">
                <a:xfrm>
                  <a:off x="292893" y="2666405"/>
                  <a:ext cx="3562350" cy="2357438"/>
                  <a:chOff x="0" y="0"/>
                  <a:chExt cx="5983" cy="3960"/>
                </a:xfrm>
              </p:grpSpPr>
              <p:sp>
                <p:nvSpPr>
                  <p:cNvPr id="63" name="Freeform: Shape 9"/>
                  <p:cNvSpPr>
                    <a:spLocks/>
                  </p:cNvSpPr>
                  <p:nvPr/>
                </p:nvSpPr>
                <p:spPr bwMode="auto">
                  <a:xfrm>
                    <a:off x="1890" y="88"/>
                    <a:ext cx="3957" cy="3404"/>
                  </a:xfrm>
                  <a:custGeom>
                    <a:avLst/>
                    <a:gdLst>
                      <a:gd name="T0" fmla="*/ 577 w 21600"/>
                      <a:gd name="T1" fmla="*/ 11364 h 21600"/>
                      <a:gd name="T2" fmla="*/ 0 w 21600"/>
                      <a:gd name="T3" fmla="*/ 21600 h 21600"/>
                      <a:gd name="T4" fmla="*/ 21600 w 21600"/>
                      <a:gd name="T5" fmla="*/ 0 h 21600"/>
                      <a:gd name="T6" fmla="*/ 577 w 21600"/>
                      <a:gd name="T7" fmla="*/ 11364 h 21600"/>
                      <a:gd name="T8" fmla="*/ 577 w 21600"/>
                      <a:gd name="T9" fmla="*/ 11364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600" h="21600">
                        <a:moveTo>
                          <a:pt x="577" y="11364"/>
                        </a:moveTo>
                        <a:lnTo>
                          <a:pt x="0" y="21600"/>
                        </a:lnTo>
                        <a:lnTo>
                          <a:pt x="21600" y="0"/>
                        </a:lnTo>
                        <a:lnTo>
                          <a:pt x="577" y="11364"/>
                        </a:lnTo>
                        <a:close/>
                        <a:moveTo>
                          <a:pt x="577" y="11364"/>
                        </a:moveTo>
                      </a:path>
                    </a:pathLst>
                  </a:custGeom>
                  <a:solidFill>
                    <a:schemeClr val="accent1">
                      <a:lumMod val="50000"/>
                    </a:schemeClr>
                  </a:solidFill>
                  <a:ln w="25400" cap="flat">
                    <a:solidFill>
                      <a:schemeClr val="tx1">
                        <a:alpha val="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64" name="Freeform: Shape 10"/>
                  <p:cNvSpPr>
                    <a:spLocks/>
                  </p:cNvSpPr>
                  <p:nvPr/>
                </p:nvSpPr>
                <p:spPr bwMode="auto">
                  <a:xfrm>
                    <a:off x="1862" y="79"/>
                    <a:ext cx="4051" cy="3473"/>
                  </a:xfrm>
                  <a:custGeom>
                    <a:avLst/>
                    <a:gdLst>
                      <a:gd name="T0" fmla="*/ 338 w 21600"/>
                      <a:gd name="T1" fmla="*/ 10512 h 21600"/>
                      <a:gd name="T2" fmla="*/ 0 w 21600"/>
                      <a:gd name="T3" fmla="*/ 21600 h 21600"/>
                      <a:gd name="T4" fmla="*/ 2612 w 21600"/>
                      <a:gd name="T5" fmla="*/ 12113 h 21600"/>
                      <a:gd name="T6" fmla="*/ 21600 w 21600"/>
                      <a:gd name="T7" fmla="*/ 0 h 21600"/>
                      <a:gd name="T8" fmla="*/ 14474 w 21600"/>
                      <a:gd name="T9" fmla="*/ 1859 h 21600"/>
                      <a:gd name="T10" fmla="*/ 338 w 21600"/>
                      <a:gd name="T11" fmla="*/ 10512 h 21600"/>
                      <a:gd name="T12" fmla="*/ 338 w 21600"/>
                      <a:gd name="T13" fmla="*/ 10512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1600" h="21600">
                        <a:moveTo>
                          <a:pt x="338" y="10512"/>
                        </a:moveTo>
                        <a:lnTo>
                          <a:pt x="0" y="21600"/>
                        </a:lnTo>
                        <a:lnTo>
                          <a:pt x="2612" y="12113"/>
                        </a:lnTo>
                        <a:lnTo>
                          <a:pt x="21600" y="0"/>
                        </a:lnTo>
                        <a:lnTo>
                          <a:pt x="14474" y="1859"/>
                        </a:lnTo>
                        <a:lnTo>
                          <a:pt x="338" y="10512"/>
                        </a:lnTo>
                        <a:close/>
                        <a:moveTo>
                          <a:pt x="338" y="10512"/>
                        </a:moveTo>
                      </a:path>
                    </a:pathLst>
                  </a:custGeom>
                  <a:solidFill>
                    <a:schemeClr val="accent1">
                      <a:lumMod val="75000"/>
                    </a:schemeClr>
                  </a:solidFill>
                  <a:ln w="25400" cap="flat">
                    <a:solidFill>
                      <a:schemeClr val="tx1">
                        <a:alpha val="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65" name="Freeform: Shape 11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5983" cy="1874"/>
                  </a:xfrm>
                  <a:custGeom>
                    <a:avLst/>
                    <a:gdLst>
                      <a:gd name="T0" fmla="*/ 0 w 21600"/>
                      <a:gd name="T1" fmla="*/ 1 h 21600"/>
                      <a:gd name="T2" fmla="*/ 40 w 21600"/>
                      <a:gd name="T3" fmla="*/ 1 h 21600"/>
                      <a:gd name="T4" fmla="*/ 127 w 21600"/>
                      <a:gd name="T5" fmla="*/ 0 h 21600"/>
                      <a:gd name="T6" fmla="*/ 0 w 21600"/>
                      <a:gd name="T7" fmla="*/ 1 h 21600"/>
                      <a:gd name="T8" fmla="*/ 0 w 21600"/>
                      <a:gd name="T9" fmla="*/ 1 h 2160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1600" h="21600">
                        <a:moveTo>
                          <a:pt x="0" y="12991"/>
                        </a:moveTo>
                        <a:lnTo>
                          <a:pt x="6723" y="21600"/>
                        </a:lnTo>
                        <a:lnTo>
                          <a:pt x="21600" y="0"/>
                        </a:lnTo>
                        <a:lnTo>
                          <a:pt x="0" y="12991"/>
                        </a:lnTo>
                        <a:close/>
                        <a:moveTo>
                          <a:pt x="0" y="12991"/>
                        </a:moveTo>
                      </a:path>
                    </a:pathLst>
                  </a:custGeom>
                  <a:solidFill>
                    <a:schemeClr val="accent1"/>
                  </a:solidFill>
                  <a:ln w="25400" cap="flat">
                    <a:solidFill>
                      <a:schemeClr val="tx1">
                        <a:alpha val="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66" name="Freeform: Shape 12"/>
                  <p:cNvSpPr>
                    <a:spLocks/>
                  </p:cNvSpPr>
                  <p:nvPr/>
                </p:nvSpPr>
                <p:spPr bwMode="auto">
                  <a:xfrm>
                    <a:off x="2341" y="30"/>
                    <a:ext cx="3565" cy="3930"/>
                  </a:xfrm>
                  <a:custGeom>
                    <a:avLst/>
                    <a:gdLst>
                      <a:gd name="T0" fmla="*/ 0 w 21600"/>
                      <a:gd name="T1" fmla="*/ 12 h 21600"/>
                      <a:gd name="T2" fmla="*/ 16 w 21600"/>
                      <a:gd name="T3" fmla="*/ 0 h 21600"/>
                      <a:gd name="T4" fmla="*/ 6 w 21600"/>
                      <a:gd name="T5" fmla="*/ 24 h 21600"/>
                      <a:gd name="T6" fmla="*/ 0 w 21600"/>
                      <a:gd name="T7" fmla="*/ 12 h 21600"/>
                      <a:gd name="T8" fmla="*/ 0 w 21600"/>
                      <a:gd name="T9" fmla="*/ 12 h 2160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1600" h="21600">
                        <a:moveTo>
                          <a:pt x="0" y="10747"/>
                        </a:moveTo>
                        <a:lnTo>
                          <a:pt x="21600" y="0"/>
                        </a:lnTo>
                        <a:lnTo>
                          <a:pt x="7562" y="21600"/>
                        </a:lnTo>
                        <a:lnTo>
                          <a:pt x="0" y="10747"/>
                        </a:lnTo>
                        <a:close/>
                        <a:moveTo>
                          <a:pt x="0" y="10747"/>
                        </a:moveTo>
                      </a:path>
                    </a:pathLst>
                  </a:custGeom>
                  <a:solidFill>
                    <a:schemeClr val="accent1"/>
                  </a:solidFill>
                  <a:ln w="25400" cap="flat">
                    <a:solidFill>
                      <a:schemeClr val="tx1">
                        <a:alpha val="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10" name="Group 13"/>
                <p:cNvGrpSpPr>
                  <a:grpSpLocks/>
                </p:cNvGrpSpPr>
                <p:nvPr/>
              </p:nvGrpSpPr>
              <p:grpSpPr bwMode="auto">
                <a:xfrm>
                  <a:off x="3914775" y="3309937"/>
                  <a:ext cx="1838325" cy="1214438"/>
                  <a:chOff x="0" y="0"/>
                  <a:chExt cx="3087" cy="2039"/>
                </a:xfrm>
              </p:grpSpPr>
              <p:sp>
                <p:nvSpPr>
                  <p:cNvPr id="59" name="Freeform: Shape 14"/>
                  <p:cNvSpPr>
                    <a:spLocks/>
                  </p:cNvSpPr>
                  <p:nvPr/>
                </p:nvSpPr>
                <p:spPr bwMode="auto">
                  <a:xfrm>
                    <a:off x="975" y="45"/>
                    <a:ext cx="2042" cy="1754"/>
                  </a:xfrm>
                  <a:custGeom>
                    <a:avLst/>
                    <a:gdLst>
                      <a:gd name="T0" fmla="*/ 577 w 21600"/>
                      <a:gd name="T1" fmla="*/ 11364 h 21600"/>
                      <a:gd name="T2" fmla="*/ 0 w 21600"/>
                      <a:gd name="T3" fmla="*/ 21600 h 21600"/>
                      <a:gd name="T4" fmla="*/ 21600 w 21600"/>
                      <a:gd name="T5" fmla="*/ 0 h 21600"/>
                      <a:gd name="T6" fmla="*/ 577 w 21600"/>
                      <a:gd name="T7" fmla="*/ 11364 h 21600"/>
                      <a:gd name="T8" fmla="*/ 577 w 21600"/>
                      <a:gd name="T9" fmla="*/ 11364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600" h="21600">
                        <a:moveTo>
                          <a:pt x="577" y="11364"/>
                        </a:moveTo>
                        <a:lnTo>
                          <a:pt x="0" y="21600"/>
                        </a:lnTo>
                        <a:lnTo>
                          <a:pt x="21600" y="0"/>
                        </a:lnTo>
                        <a:lnTo>
                          <a:pt x="577" y="11364"/>
                        </a:lnTo>
                        <a:close/>
                        <a:moveTo>
                          <a:pt x="577" y="11364"/>
                        </a:moveTo>
                      </a:path>
                    </a:pathLst>
                  </a:custGeom>
                  <a:solidFill>
                    <a:schemeClr val="accent4">
                      <a:lumMod val="50000"/>
                    </a:schemeClr>
                  </a:solidFill>
                  <a:ln w="25400" cap="flat">
                    <a:solidFill>
                      <a:schemeClr val="tx1">
                        <a:alpha val="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60" name="Freeform: Shape 15"/>
                  <p:cNvSpPr>
                    <a:spLocks/>
                  </p:cNvSpPr>
                  <p:nvPr/>
                </p:nvSpPr>
                <p:spPr bwMode="auto">
                  <a:xfrm>
                    <a:off x="961" y="40"/>
                    <a:ext cx="2090" cy="1790"/>
                  </a:xfrm>
                  <a:custGeom>
                    <a:avLst/>
                    <a:gdLst>
                      <a:gd name="T0" fmla="*/ 338 w 21600"/>
                      <a:gd name="T1" fmla="*/ 10512 h 21600"/>
                      <a:gd name="T2" fmla="*/ 0 w 21600"/>
                      <a:gd name="T3" fmla="*/ 21600 h 21600"/>
                      <a:gd name="T4" fmla="*/ 2612 w 21600"/>
                      <a:gd name="T5" fmla="*/ 12113 h 21600"/>
                      <a:gd name="T6" fmla="*/ 21600 w 21600"/>
                      <a:gd name="T7" fmla="*/ 0 h 21600"/>
                      <a:gd name="T8" fmla="*/ 14474 w 21600"/>
                      <a:gd name="T9" fmla="*/ 1859 h 21600"/>
                      <a:gd name="T10" fmla="*/ 338 w 21600"/>
                      <a:gd name="T11" fmla="*/ 10512 h 21600"/>
                      <a:gd name="T12" fmla="*/ 338 w 21600"/>
                      <a:gd name="T13" fmla="*/ 10512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1600" h="21600">
                        <a:moveTo>
                          <a:pt x="338" y="10512"/>
                        </a:moveTo>
                        <a:lnTo>
                          <a:pt x="0" y="21600"/>
                        </a:lnTo>
                        <a:lnTo>
                          <a:pt x="2612" y="12113"/>
                        </a:lnTo>
                        <a:lnTo>
                          <a:pt x="21600" y="0"/>
                        </a:lnTo>
                        <a:lnTo>
                          <a:pt x="14474" y="1859"/>
                        </a:lnTo>
                        <a:lnTo>
                          <a:pt x="338" y="10512"/>
                        </a:lnTo>
                        <a:close/>
                        <a:moveTo>
                          <a:pt x="338" y="10512"/>
                        </a:moveTo>
                      </a:path>
                    </a:pathLst>
                  </a:custGeom>
                  <a:solidFill>
                    <a:schemeClr val="accent4">
                      <a:lumMod val="75000"/>
                    </a:schemeClr>
                  </a:solidFill>
                  <a:ln w="25400" cap="flat">
                    <a:solidFill>
                      <a:schemeClr val="tx1">
                        <a:alpha val="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61" name="Freeform: Shape 16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3087" cy="965"/>
                  </a:xfrm>
                  <a:custGeom>
                    <a:avLst/>
                    <a:gdLst>
                      <a:gd name="T0" fmla="*/ 0 w 21600"/>
                      <a:gd name="T1" fmla="*/ 12991 h 21600"/>
                      <a:gd name="T2" fmla="*/ 6723 w 21600"/>
                      <a:gd name="T3" fmla="*/ 21600 h 21600"/>
                      <a:gd name="T4" fmla="*/ 21600 w 21600"/>
                      <a:gd name="T5" fmla="*/ 0 h 21600"/>
                      <a:gd name="T6" fmla="*/ 0 w 21600"/>
                      <a:gd name="T7" fmla="*/ 12991 h 21600"/>
                      <a:gd name="T8" fmla="*/ 0 w 21600"/>
                      <a:gd name="T9" fmla="*/ 12991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600" h="21600">
                        <a:moveTo>
                          <a:pt x="0" y="12991"/>
                        </a:moveTo>
                        <a:lnTo>
                          <a:pt x="6723" y="21600"/>
                        </a:lnTo>
                        <a:lnTo>
                          <a:pt x="21600" y="0"/>
                        </a:lnTo>
                        <a:lnTo>
                          <a:pt x="0" y="12991"/>
                        </a:lnTo>
                        <a:close/>
                        <a:moveTo>
                          <a:pt x="0" y="12991"/>
                        </a:moveTo>
                      </a:path>
                    </a:pathLst>
                  </a:custGeom>
                  <a:solidFill>
                    <a:schemeClr val="accent4"/>
                  </a:solidFill>
                  <a:ln w="25400" cap="flat">
                    <a:solidFill>
                      <a:schemeClr val="tx1">
                        <a:alpha val="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62" name="Freeform: Shape 17"/>
                  <p:cNvSpPr>
                    <a:spLocks/>
                  </p:cNvSpPr>
                  <p:nvPr/>
                </p:nvSpPr>
                <p:spPr bwMode="auto">
                  <a:xfrm>
                    <a:off x="1208" y="15"/>
                    <a:ext cx="1840" cy="2024"/>
                  </a:xfrm>
                  <a:custGeom>
                    <a:avLst/>
                    <a:gdLst>
                      <a:gd name="T0" fmla="*/ 0 w 21600"/>
                      <a:gd name="T1" fmla="*/ 10747 h 21600"/>
                      <a:gd name="T2" fmla="*/ 21600 w 21600"/>
                      <a:gd name="T3" fmla="*/ 0 h 21600"/>
                      <a:gd name="T4" fmla="*/ 7562 w 21600"/>
                      <a:gd name="T5" fmla="*/ 21600 h 21600"/>
                      <a:gd name="T6" fmla="*/ 0 w 21600"/>
                      <a:gd name="T7" fmla="*/ 10747 h 21600"/>
                      <a:gd name="T8" fmla="*/ 0 w 21600"/>
                      <a:gd name="T9" fmla="*/ 1074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600" h="21600">
                        <a:moveTo>
                          <a:pt x="0" y="10747"/>
                        </a:moveTo>
                        <a:lnTo>
                          <a:pt x="21600" y="0"/>
                        </a:lnTo>
                        <a:lnTo>
                          <a:pt x="7562" y="21600"/>
                        </a:lnTo>
                        <a:lnTo>
                          <a:pt x="0" y="10747"/>
                        </a:lnTo>
                        <a:close/>
                        <a:moveTo>
                          <a:pt x="0" y="10747"/>
                        </a:moveTo>
                      </a:path>
                    </a:pathLst>
                  </a:custGeom>
                  <a:solidFill>
                    <a:schemeClr val="accent4"/>
                  </a:solidFill>
                  <a:ln w="25400" cap="flat">
                    <a:solidFill>
                      <a:schemeClr val="tx1">
                        <a:alpha val="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11" name="Group 18"/>
                <p:cNvGrpSpPr>
                  <a:grpSpLocks/>
                </p:cNvGrpSpPr>
                <p:nvPr/>
              </p:nvGrpSpPr>
              <p:grpSpPr bwMode="auto">
                <a:xfrm>
                  <a:off x="3426201" y="1472601"/>
                  <a:ext cx="1257300" cy="833437"/>
                  <a:chOff x="0" y="0"/>
                  <a:chExt cx="2111" cy="1400"/>
                </a:xfrm>
              </p:grpSpPr>
              <p:sp>
                <p:nvSpPr>
                  <p:cNvPr id="55" name="Freeform: Shape 19"/>
                  <p:cNvSpPr>
                    <a:spLocks/>
                  </p:cNvSpPr>
                  <p:nvPr/>
                </p:nvSpPr>
                <p:spPr bwMode="auto">
                  <a:xfrm>
                    <a:off x="667" y="31"/>
                    <a:ext cx="1396" cy="1203"/>
                  </a:xfrm>
                  <a:custGeom>
                    <a:avLst/>
                    <a:gdLst>
                      <a:gd name="T0" fmla="*/ 577 w 21600"/>
                      <a:gd name="T1" fmla="*/ 11364 h 21600"/>
                      <a:gd name="T2" fmla="*/ 0 w 21600"/>
                      <a:gd name="T3" fmla="*/ 21600 h 21600"/>
                      <a:gd name="T4" fmla="*/ 21600 w 21600"/>
                      <a:gd name="T5" fmla="*/ 0 h 21600"/>
                      <a:gd name="T6" fmla="*/ 577 w 21600"/>
                      <a:gd name="T7" fmla="*/ 11364 h 21600"/>
                      <a:gd name="T8" fmla="*/ 577 w 21600"/>
                      <a:gd name="T9" fmla="*/ 11364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600" h="21600">
                        <a:moveTo>
                          <a:pt x="577" y="11364"/>
                        </a:moveTo>
                        <a:lnTo>
                          <a:pt x="0" y="21600"/>
                        </a:lnTo>
                        <a:lnTo>
                          <a:pt x="21600" y="0"/>
                        </a:lnTo>
                        <a:lnTo>
                          <a:pt x="577" y="11364"/>
                        </a:lnTo>
                        <a:close/>
                        <a:moveTo>
                          <a:pt x="577" y="11364"/>
                        </a:moveTo>
                      </a:path>
                    </a:pathLst>
                  </a:custGeom>
                  <a:solidFill>
                    <a:schemeClr val="accent2">
                      <a:lumMod val="50000"/>
                    </a:schemeClr>
                  </a:solidFill>
                  <a:ln w="25400" cap="flat">
                    <a:solidFill>
                      <a:schemeClr val="tx1">
                        <a:alpha val="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6" name="Freeform: Shape 20"/>
                  <p:cNvSpPr>
                    <a:spLocks/>
                  </p:cNvSpPr>
                  <p:nvPr/>
                </p:nvSpPr>
                <p:spPr bwMode="auto">
                  <a:xfrm>
                    <a:off x="657" y="27"/>
                    <a:ext cx="1429" cy="1229"/>
                  </a:xfrm>
                  <a:custGeom>
                    <a:avLst/>
                    <a:gdLst>
                      <a:gd name="T0" fmla="*/ 338 w 21600"/>
                      <a:gd name="T1" fmla="*/ 10512 h 21600"/>
                      <a:gd name="T2" fmla="*/ 0 w 21600"/>
                      <a:gd name="T3" fmla="*/ 21600 h 21600"/>
                      <a:gd name="T4" fmla="*/ 2612 w 21600"/>
                      <a:gd name="T5" fmla="*/ 12113 h 21600"/>
                      <a:gd name="T6" fmla="*/ 21600 w 21600"/>
                      <a:gd name="T7" fmla="*/ 0 h 21600"/>
                      <a:gd name="T8" fmla="*/ 14474 w 21600"/>
                      <a:gd name="T9" fmla="*/ 1859 h 21600"/>
                      <a:gd name="T10" fmla="*/ 338 w 21600"/>
                      <a:gd name="T11" fmla="*/ 10512 h 21600"/>
                      <a:gd name="T12" fmla="*/ 338 w 21600"/>
                      <a:gd name="T13" fmla="*/ 10512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1600" h="21600">
                        <a:moveTo>
                          <a:pt x="338" y="10512"/>
                        </a:moveTo>
                        <a:lnTo>
                          <a:pt x="0" y="21600"/>
                        </a:lnTo>
                        <a:lnTo>
                          <a:pt x="2612" y="12113"/>
                        </a:lnTo>
                        <a:lnTo>
                          <a:pt x="21600" y="0"/>
                        </a:lnTo>
                        <a:lnTo>
                          <a:pt x="14474" y="1859"/>
                        </a:lnTo>
                        <a:lnTo>
                          <a:pt x="338" y="10512"/>
                        </a:lnTo>
                        <a:close/>
                        <a:moveTo>
                          <a:pt x="338" y="10512"/>
                        </a:moveTo>
                      </a:path>
                    </a:pathLst>
                  </a:custGeom>
                  <a:solidFill>
                    <a:schemeClr val="accent2">
                      <a:lumMod val="75000"/>
                    </a:schemeClr>
                  </a:solidFill>
                  <a:ln w="25400" cap="flat">
                    <a:solidFill>
                      <a:schemeClr val="tx1">
                        <a:alpha val="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7" name="Freeform: Shape 21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2111" cy="662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1 w 21600"/>
                      <a:gd name="T3" fmla="*/ 0 h 21600"/>
                      <a:gd name="T4" fmla="*/ 2 w 21600"/>
                      <a:gd name="T5" fmla="*/ 0 h 21600"/>
                      <a:gd name="T6" fmla="*/ 0 w 21600"/>
                      <a:gd name="T7" fmla="*/ 0 h 21600"/>
                      <a:gd name="T8" fmla="*/ 0 w 21600"/>
                      <a:gd name="T9" fmla="*/ 0 h 2160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1600" h="21600">
                        <a:moveTo>
                          <a:pt x="0" y="12991"/>
                        </a:moveTo>
                        <a:lnTo>
                          <a:pt x="6723" y="21600"/>
                        </a:lnTo>
                        <a:lnTo>
                          <a:pt x="21600" y="0"/>
                        </a:lnTo>
                        <a:lnTo>
                          <a:pt x="0" y="12991"/>
                        </a:lnTo>
                        <a:close/>
                        <a:moveTo>
                          <a:pt x="0" y="12991"/>
                        </a:moveTo>
                      </a:path>
                    </a:pathLst>
                  </a:custGeom>
                  <a:solidFill>
                    <a:schemeClr val="accent2"/>
                  </a:solidFill>
                  <a:ln w="25400" cap="flat">
                    <a:solidFill>
                      <a:schemeClr val="tx1">
                        <a:alpha val="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8" name="Freeform: Shape 22"/>
                  <p:cNvSpPr>
                    <a:spLocks/>
                  </p:cNvSpPr>
                  <p:nvPr/>
                </p:nvSpPr>
                <p:spPr bwMode="auto">
                  <a:xfrm>
                    <a:off x="826" y="10"/>
                    <a:ext cx="1258" cy="1390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0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w 21600"/>
                      <a:gd name="T9" fmla="*/ 0 h 2160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0" t="0" r="r" b="b"/>
                    <a:pathLst>
                      <a:path w="21600" h="21600">
                        <a:moveTo>
                          <a:pt x="0" y="10747"/>
                        </a:moveTo>
                        <a:lnTo>
                          <a:pt x="21600" y="0"/>
                        </a:lnTo>
                        <a:lnTo>
                          <a:pt x="7562" y="21600"/>
                        </a:lnTo>
                        <a:lnTo>
                          <a:pt x="0" y="10747"/>
                        </a:lnTo>
                        <a:close/>
                        <a:moveTo>
                          <a:pt x="0" y="10747"/>
                        </a:moveTo>
                      </a:path>
                    </a:pathLst>
                  </a:custGeom>
                  <a:solidFill>
                    <a:schemeClr val="accent2"/>
                  </a:solidFill>
                  <a:ln w="25400" cap="flat">
                    <a:solidFill>
                      <a:schemeClr val="tx1">
                        <a:alpha val="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</p:grpSp>
            <p:grpSp>
              <p:nvGrpSpPr>
                <p:cNvPr id="12" name="Group 23"/>
                <p:cNvGrpSpPr>
                  <a:grpSpLocks/>
                </p:cNvGrpSpPr>
                <p:nvPr/>
              </p:nvGrpSpPr>
              <p:grpSpPr bwMode="auto">
                <a:xfrm>
                  <a:off x="5862638" y="1533525"/>
                  <a:ext cx="1123951" cy="742951"/>
                  <a:chOff x="0" y="0"/>
                  <a:chExt cx="1888" cy="1248"/>
                </a:xfrm>
              </p:grpSpPr>
              <p:sp>
                <p:nvSpPr>
                  <p:cNvPr id="51" name="Freeform: Shape 24"/>
                  <p:cNvSpPr>
                    <a:spLocks/>
                  </p:cNvSpPr>
                  <p:nvPr/>
                </p:nvSpPr>
                <p:spPr bwMode="auto">
                  <a:xfrm>
                    <a:off x="596" y="27"/>
                    <a:ext cx="1249" cy="1073"/>
                  </a:xfrm>
                  <a:custGeom>
                    <a:avLst/>
                    <a:gdLst>
                      <a:gd name="T0" fmla="*/ 577 w 21600"/>
                      <a:gd name="T1" fmla="*/ 11364 h 21600"/>
                      <a:gd name="T2" fmla="*/ 0 w 21600"/>
                      <a:gd name="T3" fmla="*/ 21600 h 21600"/>
                      <a:gd name="T4" fmla="*/ 21600 w 21600"/>
                      <a:gd name="T5" fmla="*/ 0 h 21600"/>
                      <a:gd name="T6" fmla="*/ 577 w 21600"/>
                      <a:gd name="T7" fmla="*/ 11364 h 21600"/>
                      <a:gd name="T8" fmla="*/ 577 w 21600"/>
                      <a:gd name="T9" fmla="*/ 11364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600" h="21600">
                        <a:moveTo>
                          <a:pt x="577" y="11364"/>
                        </a:moveTo>
                        <a:lnTo>
                          <a:pt x="0" y="21600"/>
                        </a:lnTo>
                        <a:lnTo>
                          <a:pt x="21600" y="0"/>
                        </a:lnTo>
                        <a:lnTo>
                          <a:pt x="577" y="11364"/>
                        </a:lnTo>
                        <a:close/>
                        <a:moveTo>
                          <a:pt x="577" y="11364"/>
                        </a:moveTo>
                      </a:path>
                    </a:pathLst>
                  </a:custGeom>
                  <a:solidFill>
                    <a:schemeClr val="accent3">
                      <a:lumMod val="50000"/>
                    </a:schemeClr>
                  </a:solidFill>
                  <a:ln w="25400" cap="flat">
                    <a:solidFill>
                      <a:schemeClr val="tx1">
                        <a:alpha val="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2" name="Freeform: Shape 25"/>
                  <p:cNvSpPr>
                    <a:spLocks/>
                  </p:cNvSpPr>
                  <p:nvPr/>
                </p:nvSpPr>
                <p:spPr bwMode="auto">
                  <a:xfrm>
                    <a:off x="587" y="24"/>
                    <a:ext cx="1278" cy="1095"/>
                  </a:xfrm>
                  <a:custGeom>
                    <a:avLst/>
                    <a:gdLst>
                      <a:gd name="T0" fmla="*/ 338 w 21600"/>
                      <a:gd name="T1" fmla="*/ 10512 h 21600"/>
                      <a:gd name="T2" fmla="*/ 0 w 21600"/>
                      <a:gd name="T3" fmla="*/ 21600 h 21600"/>
                      <a:gd name="T4" fmla="*/ 2612 w 21600"/>
                      <a:gd name="T5" fmla="*/ 12113 h 21600"/>
                      <a:gd name="T6" fmla="*/ 21600 w 21600"/>
                      <a:gd name="T7" fmla="*/ 0 h 21600"/>
                      <a:gd name="T8" fmla="*/ 14474 w 21600"/>
                      <a:gd name="T9" fmla="*/ 1859 h 21600"/>
                      <a:gd name="T10" fmla="*/ 338 w 21600"/>
                      <a:gd name="T11" fmla="*/ 10512 h 21600"/>
                      <a:gd name="T12" fmla="*/ 338 w 21600"/>
                      <a:gd name="T13" fmla="*/ 10512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21600" h="21600">
                        <a:moveTo>
                          <a:pt x="338" y="10512"/>
                        </a:moveTo>
                        <a:lnTo>
                          <a:pt x="0" y="21600"/>
                        </a:lnTo>
                        <a:lnTo>
                          <a:pt x="2612" y="12113"/>
                        </a:lnTo>
                        <a:lnTo>
                          <a:pt x="21600" y="0"/>
                        </a:lnTo>
                        <a:lnTo>
                          <a:pt x="14474" y="1859"/>
                        </a:lnTo>
                        <a:lnTo>
                          <a:pt x="338" y="10512"/>
                        </a:lnTo>
                        <a:close/>
                        <a:moveTo>
                          <a:pt x="338" y="10512"/>
                        </a:moveTo>
                      </a:path>
                    </a:pathLst>
                  </a:custGeom>
                  <a:solidFill>
                    <a:schemeClr val="accent3">
                      <a:lumMod val="75000"/>
                    </a:schemeClr>
                  </a:solidFill>
                  <a:ln w="25400" cap="flat">
                    <a:solidFill>
                      <a:schemeClr val="tx1">
                        <a:alpha val="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3" name="Freeform: Shape 26"/>
                  <p:cNvSpPr>
                    <a:spLocks/>
                  </p:cNvSpPr>
                  <p:nvPr/>
                </p:nvSpPr>
                <p:spPr bwMode="auto">
                  <a:xfrm>
                    <a:off x="0" y="0"/>
                    <a:ext cx="1888" cy="590"/>
                  </a:xfrm>
                  <a:custGeom>
                    <a:avLst/>
                    <a:gdLst>
                      <a:gd name="T0" fmla="*/ 0 w 21600"/>
                      <a:gd name="T1" fmla="*/ 12991 h 21600"/>
                      <a:gd name="T2" fmla="*/ 6723 w 21600"/>
                      <a:gd name="T3" fmla="*/ 21600 h 21600"/>
                      <a:gd name="T4" fmla="*/ 21600 w 21600"/>
                      <a:gd name="T5" fmla="*/ 0 h 21600"/>
                      <a:gd name="T6" fmla="*/ 0 w 21600"/>
                      <a:gd name="T7" fmla="*/ 12991 h 21600"/>
                      <a:gd name="T8" fmla="*/ 0 w 21600"/>
                      <a:gd name="T9" fmla="*/ 12991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600" h="21600">
                        <a:moveTo>
                          <a:pt x="0" y="12991"/>
                        </a:moveTo>
                        <a:lnTo>
                          <a:pt x="6723" y="21600"/>
                        </a:lnTo>
                        <a:lnTo>
                          <a:pt x="21600" y="0"/>
                        </a:lnTo>
                        <a:lnTo>
                          <a:pt x="0" y="12991"/>
                        </a:lnTo>
                        <a:close/>
                        <a:moveTo>
                          <a:pt x="0" y="12991"/>
                        </a:moveTo>
                      </a:path>
                    </a:pathLst>
                  </a:custGeom>
                  <a:solidFill>
                    <a:schemeClr val="accent3"/>
                  </a:solidFill>
                  <a:ln w="25400" cap="flat">
                    <a:solidFill>
                      <a:schemeClr val="tx1">
                        <a:alpha val="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54" name="Freeform: Shape 27"/>
                  <p:cNvSpPr>
                    <a:spLocks/>
                  </p:cNvSpPr>
                  <p:nvPr/>
                </p:nvSpPr>
                <p:spPr bwMode="auto">
                  <a:xfrm>
                    <a:off x="738" y="9"/>
                    <a:ext cx="1125" cy="1239"/>
                  </a:xfrm>
                  <a:custGeom>
                    <a:avLst/>
                    <a:gdLst>
                      <a:gd name="T0" fmla="*/ 0 w 21600"/>
                      <a:gd name="T1" fmla="*/ 10747 h 21600"/>
                      <a:gd name="T2" fmla="*/ 21600 w 21600"/>
                      <a:gd name="T3" fmla="*/ 0 h 21600"/>
                      <a:gd name="T4" fmla="*/ 7562 w 21600"/>
                      <a:gd name="T5" fmla="*/ 21600 h 21600"/>
                      <a:gd name="T6" fmla="*/ 0 w 21600"/>
                      <a:gd name="T7" fmla="*/ 10747 h 21600"/>
                      <a:gd name="T8" fmla="*/ 0 w 21600"/>
                      <a:gd name="T9" fmla="*/ 1074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600" h="21600">
                        <a:moveTo>
                          <a:pt x="0" y="10747"/>
                        </a:moveTo>
                        <a:lnTo>
                          <a:pt x="21600" y="0"/>
                        </a:lnTo>
                        <a:lnTo>
                          <a:pt x="7562" y="21600"/>
                        </a:lnTo>
                        <a:lnTo>
                          <a:pt x="0" y="10747"/>
                        </a:lnTo>
                        <a:close/>
                        <a:moveTo>
                          <a:pt x="0" y="10747"/>
                        </a:moveTo>
                      </a:path>
                    </a:pathLst>
                  </a:custGeom>
                  <a:solidFill>
                    <a:schemeClr val="accent3"/>
                  </a:solidFill>
                  <a:ln w="25400" cap="flat">
                    <a:solidFill>
                      <a:schemeClr val="tx1">
                        <a:alpha val="0"/>
                      </a:schemeClr>
                    </a:solidFill>
                    <a:prstDash val="solid"/>
                    <a:miter lim="800000"/>
                    <a:headEnd type="none" w="med" len="med"/>
                    <a:tailEnd type="none" w="med" len="med"/>
                  </a:ln>
                </p:spPr>
                <p:txBody>
                  <a:bodyPr anchor="ctr"/>
                  <a:lstStyle/>
                  <a:p>
                    <a:pPr algn="ctr"/>
                    <a:endParaRPr>
                      <a:cs typeface="+mn-ea"/>
                      <a:sym typeface="+mn-lt"/>
                    </a:endParaRPr>
                  </a:p>
                </p:txBody>
              </p:sp>
            </p:grpSp>
          </p:grpSp>
          <p:grpSp>
            <p:nvGrpSpPr>
              <p:cNvPr id="24" name="Group 53"/>
              <p:cNvGrpSpPr>
                <a:grpSpLocks/>
              </p:cNvGrpSpPr>
              <p:nvPr/>
            </p:nvGrpSpPr>
            <p:grpSpPr bwMode="auto">
              <a:xfrm>
                <a:off x="6696672" y="2777729"/>
                <a:ext cx="708422" cy="469106"/>
                <a:chOff x="0" y="0"/>
                <a:chExt cx="5983" cy="3960"/>
              </a:xfrm>
            </p:grpSpPr>
            <p:sp>
              <p:nvSpPr>
                <p:cNvPr id="38" name="Freeform: Shape 54"/>
                <p:cNvSpPr>
                  <a:spLocks/>
                </p:cNvSpPr>
                <p:nvPr/>
              </p:nvSpPr>
              <p:spPr bwMode="auto">
                <a:xfrm>
                  <a:off x="1890" y="90"/>
                  <a:ext cx="3957" cy="3402"/>
                </a:xfrm>
                <a:custGeom>
                  <a:avLst/>
                  <a:gdLst>
                    <a:gd name="T0" fmla="*/ 577 w 21600"/>
                    <a:gd name="T1" fmla="*/ 11364 h 21600"/>
                    <a:gd name="T2" fmla="*/ 0 w 21600"/>
                    <a:gd name="T3" fmla="*/ 21600 h 21600"/>
                    <a:gd name="T4" fmla="*/ 21600 w 21600"/>
                    <a:gd name="T5" fmla="*/ 0 h 21600"/>
                    <a:gd name="T6" fmla="*/ 577 w 21600"/>
                    <a:gd name="T7" fmla="*/ 11364 h 21600"/>
                    <a:gd name="T8" fmla="*/ 577 w 21600"/>
                    <a:gd name="T9" fmla="*/ 11364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577" y="11364"/>
                      </a:moveTo>
                      <a:lnTo>
                        <a:pt x="0" y="21600"/>
                      </a:lnTo>
                      <a:lnTo>
                        <a:pt x="21600" y="0"/>
                      </a:lnTo>
                      <a:lnTo>
                        <a:pt x="577" y="11364"/>
                      </a:lnTo>
                      <a:close/>
                      <a:moveTo>
                        <a:pt x="577" y="11364"/>
                      </a:moveTo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9" name="Freeform: Shape 55"/>
                <p:cNvSpPr>
                  <a:spLocks/>
                </p:cNvSpPr>
                <p:nvPr/>
              </p:nvSpPr>
              <p:spPr bwMode="auto">
                <a:xfrm>
                  <a:off x="1860" y="80"/>
                  <a:ext cx="4052" cy="3473"/>
                </a:xfrm>
                <a:custGeom>
                  <a:avLst/>
                  <a:gdLst>
                    <a:gd name="T0" fmla="*/ 338 w 21600"/>
                    <a:gd name="T1" fmla="*/ 10512 h 21600"/>
                    <a:gd name="T2" fmla="*/ 0 w 21600"/>
                    <a:gd name="T3" fmla="*/ 21600 h 21600"/>
                    <a:gd name="T4" fmla="*/ 2612 w 21600"/>
                    <a:gd name="T5" fmla="*/ 12113 h 21600"/>
                    <a:gd name="T6" fmla="*/ 21600 w 21600"/>
                    <a:gd name="T7" fmla="*/ 0 h 21600"/>
                    <a:gd name="T8" fmla="*/ 14474 w 21600"/>
                    <a:gd name="T9" fmla="*/ 1859 h 21600"/>
                    <a:gd name="T10" fmla="*/ 338 w 21600"/>
                    <a:gd name="T11" fmla="*/ 10512 h 21600"/>
                    <a:gd name="T12" fmla="*/ 338 w 21600"/>
                    <a:gd name="T13" fmla="*/ 10512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21600" h="21600">
                      <a:moveTo>
                        <a:pt x="338" y="10512"/>
                      </a:moveTo>
                      <a:lnTo>
                        <a:pt x="0" y="21600"/>
                      </a:lnTo>
                      <a:lnTo>
                        <a:pt x="2612" y="12113"/>
                      </a:lnTo>
                      <a:lnTo>
                        <a:pt x="21600" y="0"/>
                      </a:lnTo>
                      <a:lnTo>
                        <a:pt x="14474" y="1859"/>
                      </a:lnTo>
                      <a:lnTo>
                        <a:pt x="338" y="10512"/>
                      </a:lnTo>
                      <a:close/>
                      <a:moveTo>
                        <a:pt x="338" y="10512"/>
                      </a:moveTo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0" name="Freeform: Shape 56"/>
                <p:cNvSpPr>
                  <a:spLocks/>
                </p:cNvSpPr>
                <p:nvPr/>
              </p:nvSpPr>
              <p:spPr bwMode="auto">
                <a:xfrm>
                  <a:off x="0" y="0"/>
                  <a:ext cx="5983" cy="1874"/>
                </a:xfrm>
                <a:custGeom>
                  <a:avLst/>
                  <a:gdLst>
                    <a:gd name="T0" fmla="*/ 0 w 21600"/>
                    <a:gd name="T1" fmla="*/ 1 h 21600"/>
                    <a:gd name="T2" fmla="*/ 40 w 21600"/>
                    <a:gd name="T3" fmla="*/ 1 h 21600"/>
                    <a:gd name="T4" fmla="*/ 127 w 21600"/>
                    <a:gd name="T5" fmla="*/ 0 h 21600"/>
                    <a:gd name="T6" fmla="*/ 0 w 21600"/>
                    <a:gd name="T7" fmla="*/ 1 h 21600"/>
                    <a:gd name="T8" fmla="*/ 0 w 21600"/>
                    <a:gd name="T9" fmla="*/ 1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2991"/>
                      </a:moveTo>
                      <a:lnTo>
                        <a:pt x="6723" y="21600"/>
                      </a:lnTo>
                      <a:lnTo>
                        <a:pt x="21600" y="0"/>
                      </a:lnTo>
                      <a:lnTo>
                        <a:pt x="0" y="12991"/>
                      </a:lnTo>
                      <a:close/>
                      <a:moveTo>
                        <a:pt x="0" y="12991"/>
                      </a:moveTo>
                    </a:path>
                  </a:pathLst>
                </a:custGeom>
                <a:solidFill>
                  <a:schemeClr val="accent1"/>
                </a:solidFill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1" name="Freeform: Shape 57"/>
                <p:cNvSpPr>
                  <a:spLocks/>
                </p:cNvSpPr>
                <p:nvPr/>
              </p:nvSpPr>
              <p:spPr bwMode="auto">
                <a:xfrm>
                  <a:off x="2341" y="30"/>
                  <a:ext cx="3565" cy="3930"/>
                </a:xfrm>
                <a:custGeom>
                  <a:avLst/>
                  <a:gdLst>
                    <a:gd name="T0" fmla="*/ 0 w 21600"/>
                    <a:gd name="T1" fmla="*/ 12 h 21600"/>
                    <a:gd name="T2" fmla="*/ 16 w 21600"/>
                    <a:gd name="T3" fmla="*/ 0 h 21600"/>
                    <a:gd name="T4" fmla="*/ 6 w 21600"/>
                    <a:gd name="T5" fmla="*/ 24 h 21600"/>
                    <a:gd name="T6" fmla="*/ 0 w 21600"/>
                    <a:gd name="T7" fmla="*/ 12 h 21600"/>
                    <a:gd name="T8" fmla="*/ 0 w 21600"/>
                    <a:gd name="T9" fmla="*/ 12 h 21600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0" t="0" r="r" b="b"/>
                  <a:pathLst>
                    <a:path w="21600" h="21600">
                      <a:moveTo>
                        <a:pt x="0" y="10747"/>
                      </a:moveTo>
                      <a:lnTo>
                        <a:pt x="21600" y="0"/>
                      </a:lnTo>
                      <a:lnTo>
                        <a:pt x="7562" y="21600"/>
                      </a:lnTo>
                      <a:lnTo>
                        <a:pt x="0" y="10747"/>
                      </a:lnTo>
                      <a:close/>
                      <a:moveTo>
                        <a:pt x="0" y="10747"/>
                      </a:moveTo>
                    </a:path>
                  </a:pathLst>
                </a:custGeom>
                <a:solidFill>
                  <a:schemeClr val="accent1"/>
                </a:solidFill>
                <a:ln w="25400" cap="flat">
                  <a:solidFill>
                    <a:schemeClr val="tx1">
                      <a:alpha val="0"/>
                    </a:schemeClr>
                  </a:solidFill>
                  <a:prstDash val="solid"/>
                  <a:miter lim="800000"/>
                  <a:headEnd type="none" w="med" len="med"/>
                  <a:tailEnd type="none" w="med" len="med"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</p:grpSp>
      <p:sp>
        <p:nvSpPr>
          <p:cNvPr id="25" name="TextBox 58"/>
          <p:cNvSpPr txBox="1">
            <a:spLocks/>
          </p:cNvSpPr>
          <p:nvPr/>
        </p:nvSpPr>
        <p:spPr bwMode="auto">
          <a:xfrm>
            <a:off x="4275366" y="155928"/>
            <a:ext cx="127439" cy="1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91440" tIns="45720" rIns="91440" bIns="45720" anchor="ctr" anchorCtr="0" compatLnSpc="1">
            <a:prstTxWarp prst="textNoShape">
              <a:avLst/>
            </a:prstTxWarp>
            <a:normAutofit fontScale="25000" lnSpcReduction="20000"/>
          </a:bodyPr>
          <a:lstStyle/>
          <a:p>
            <a:pPr eaLnBrk="1" hangingPunct="1"/>
            <a:r>
              <a:rPr lang="en-US" altLang="zh-CN" sz="1200">
                <a:solidFill>
                  <a:schemeClr val="bg1"/>
                </a:solidFill>
                <a:cs typeface="+mn-ea"/>
                <a:sym typeface="+mn-lt"/>
              </a:rPr>
              <a:t>2312</a:t>
            </a:r>
          </a:p>
        </p:txBody>
      </p:sp>
      <p:grpSp>
        <p:nvGrpSpPr>
          <p:cNvPr id="26" name="Group 59"/>
          <p:cNvGrpSpPr/>
          <p:nvPr/>
        </p:nvGrpSpPr>
        <p:grpSpPr>
          <a:xfrm>
            <a:off x="6817757" y="1652297"/>
            <a:ext cx="1610441" cy="649603"/>
            <a:chOff x="9477009" y="3764961"/>
            <a:chExt cx="2001228" cy="866137"/>
          </a:xfrm>
        </p:grpSpPr>
        <p:sp>
          <p:nvSpPr>
            <p:cNvPr id="36" name="TextBox 60"/>
            <p:cNvSpPr txBox="1">
              <a:spLocks/>
            </p:cNvSpPr>
            <p:nvPr/>
          </p:nvSpPr>
          <p:spPr bwMode="auto">
            <a:xfrm>
              <a:off x="9477009" y="3764961"/>
              <a:ext cx="2001228" cy="309958"/>
            </a:xfrm>
            <a:prstGeom prst="rect">
              <a:avLst/>
            </a:prstGeom>
            <a:noFill/>
          </p:spPr>
          <p:txBody>
            <a:bodyPr wrap="none" lIns="360000" tIns="0" rIns="0" bIns="0" anchor="ctr" anchorCtr="0">
              <a:normAutofit/>
            </a:bodyPr>
            <a:lstStyle/>
            <a:p>
              <a:pPr algn="l" latinLnBrk="0"/>
              <a:r>
                <a:rPr lang="en-US" altLang="zh-CN" sz="1400" dirty="0">
                  <a:solidFill>
                    <a:schemeClr val="accent3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accent3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37" name="TextBox 61"/>
            <p:cNvSpPr txBox="1">
              <a:spLocks/>
            </p:cNvSpPr>
            <p:nvPr/>
          </p:nvSpPr>
          <p:spPr bwMode="auto">
            <a:xfrm>
              <a:off x="9477009" y="4074919"/>
              <a:ext cx="2001228" cy="556179"/>
            </a:xfrm>
            <a:prstGeom prst="rect">
              <a:avLst/>
            </a:prstGeom>
            <a:noFill/>
          </p:spPr>
          <p:txBody>
            <a:bodyPr wrap="square" lIns="360000" tIns="0" rIns="0" bIns="0" anchor="ctr" anchorCtr="0">
              <a:normAutofit fontScale="625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en-US" altLang="zh-CN" sz="100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00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 </a:t>
              </a:r>
              <a:br>
                <a:rPr lang="zh-CN" altLang="en-US" sz="100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</a:br>
              <a:endParaRPr lang="zh-CN" altLang="en-US" sz="1000" dirty="0">
                <a:solidFill>
                  <a:schemeClr val="tx1"/>
                </a:solidFill>
                <a:effectLst/>
                <a:cs typeface="+mn-ea"/>
                <a:sym typeface="+mn-lt"/>
              </a:endParaRPr>
            </a:p>
          </p:txBody>
        </p:sp>
      </p:grpSp>
      <p:grpSp>
        <p:nvGrpSpPr>
          <p:cNvPr id="27" name="Group 62"/>
          <p:cNvGrpSpPr/>
          <p:nvPr/>
        </p:nvGrpSpPr>
        <p:grpSpPr>
          <a:xfrm>
            <a:off x="5537715" y="3484640"/>
            <a:ext cx="1610441" cy="649603"/>
            <a:chOff x="9477009" y="3764961"/>
            <a:chExt cx="2001228" cy="866137"/>
          </a:xfrm>
        </p:grpSpPr>
        <p:sp>
          <p:nvSpPr>
            <p:cNvPr id="34" name="TextBox 63"/>
            <p:cNvSpPr txBox="1">
              <a:spLocks/>
            </p:cNvSpPr>
            <p:nvPr/>
          </p:nvSpPr>
          <p:spPr bwMode="auto">
            <a:xfrm>
              <a:off x="9477009" y="3764961"/>
              <a:ext cx="2001228" cy="309958"/>
            </a:xfrm>
            <a:prstGeom prst="rect">
              <a:avLst/>
            </a:prstGeom>
            <a:noFill/>
          </p:spPr>
          <p:txBody>
            <a:bodyPr wrap="none" lIns="360000" tIns="0" rIns="0" bIns="0" anchor="ctr" anchorCtr="0">
              <a:normAutofit/>
            </a:bodyPr>
            <a:lstStyle/>
            <a:p>
              <a:pPr algn="l" latinLnBrk="0"/>
              <a:r>
                <a:rPr lang="en-US" altLang="zh-CN" sz="1400" dirty="0">
                  <a:solidFill>
                    <a:schemeClr val="accent4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accent4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35" name="TextBox 64"/>
            <p:cNvSpPr txBox="1">
              <a:spLocks/>
            </p:cNvSpPr>
            <p:nvPr/>
          </p:nvSpPr>
          <p:spPr bwMode="auto">
            <a:xfrm>
              <a:off x="9477009" y="4074919"/>
              <a:ext cx="2001228" cy="556179"/>
            </a:xfrm>
            <a:prstGeom prst="rect">
              <a:avLst/>
            </a:prstGeom>
            <a:noFill/>
          </p:spPr>
          <p:txBody>
            <a:bodyPr wrap="square" lIns="360000" tIns="0" rIns="0" bIns="0" anchor="ctr" anchorCtr="0">
              <a:normAutofit fontScale="625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en-US" altLang="zh-CN" sz="100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00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 </a:t>
              </a:r>
              <a:br>
                <a:rPr lang="zh-CN" altLang="en-US" sz="100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</a:br>
              <a:endParaRPr lang="zh-CN" altLang="en-US" sz="1000" dirty="0">
                <a:solidFill>
                  <a:schemeClr val="tx1"/>
                </a:solidFill>
                <a:effectLst/>
                <a:cs typeface="+mn-ea"/>
                <a:sym typeface="+mn-lt"/>
              </a:endParaRPr>
            </a:p>
          </p:txBody>
        </p:sp>
      </p:grpSp>
      <p:grpSp>
        <p:nvGrpSpPr>
          <p:cNvPr id="28" name="Group 65"/>
          <p:cNvGrpSpPr/>
          <p:nvPr/>
        </p:nvGrpSpPr>
        <p:grpSpPr>
          <a:xfrm>
            <a:off x="4437102" y="1630658"/>
            <a:ext cx="1610441" cy="649603"/>
            <a:chOff x="9477009" y="3764961"/>
            <a:chExt cx="2001228" cy="866137"/>
          </a:xfrm>
        </p:grpSpPr>
        <p:sp>
          <p:nvSpPr>
            <p:cNvPr id="32" name="TextBox 66"/>
            <p:cNvSpPr txBox="1">
              <a:spLocks/>
            </p:cNvSpPr>
            <p:nvPr/>
          </p:nvSpPr>
          <p:spPr bwMode="auto">
            <a:xfrm>
              <a:off x="9477009" y="3764961"/>
              <a:ext cx="2001228" cy="309958"/>
            </a:xfrm>
            <a:prstGeom prst="rect">
              <a:avLst/>
            </a:prstGeom>
            <a:noFill/>
          </p:spPr>
          <p:txBody>
            <a:bodyPr wrap="none" lIns="360000" tIns="0" rIns="0" bIns="0" anchor="ctr" anchorCtr="0">
              <a:normAutofit/>
            </a:bodyPr>
            <a:lstStyle/>
            <a:p>
              <a:pPr algn="l" latinLnBrk="0"/>
              <a:r>
                <a:rPr lang="en-US" altLang="zh-CN" sz="1400" dirty="0">
                  <a:solidFill>
                    <a:schemeClr val="accent2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accent2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33" name="TextBox 67"/>
            <p:cNvSpPr txBox="1">
              <a:spLocks/>
            </p:cNvSpPr>
            <p:nvPr/>
          </p:nvSpPr>
          <p:spPr bwMode="auto">
            <a:xfrm>
              <a:off x="9477009" y="4074919"/>
              <a:ext cx="2001228" cy="556179"/>
            </a:xfrm>
            <a:prstGeom prst="rect">
              <a:avLst/>
            </a:prstGeom>
            <a:noFill/>
          </p:spPr>
          <p:txBody>
            <a:bodyPr wrap="square" lIns="360000" tIns="0" rIns="0" bIns="0" anchor="ctr" anchorCtr="0">
              <a:normAutofit fontScale="625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en-US" altLang="zh-CN" sz="100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00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 </a:t>
              </a:r>
              <a:br>
                <a:rPr lang="zh-CN" altLang="en-US" sz="100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</a:br>
              <a:endParaRPr lang="zh-CN" altLang="en-US" sz="1000" dirty="0">
                <a:solidFill>
                  <a:schemeClr val="tx1"/>
                </a:solidFill>
                <a:effectLst/>
                <a:cs typeface="+mn-ea"/>
                <a:sym typeface="+mn-lt"/>
              </a:endParaRPr>
            </a:p>
          </p:txBody>
        </p:sp>
      </p:grpSp>
      <p:grpSp>
        <p:nvGrpSpPr>
          <p:cNvPr id="29" name="Group 68"/>
          <p:cNvGrpSpPr/>
          <p:nvPr/>
        </p:nvGrpSpPr>
        <p:grpSpPr>
          <a:xfrm>
            <a:off x="1094095" y="2069190"/>
            <a:ext cx="1610441" cy="649603"/>
            <a:chOff x="9477009" y="3764961"/>
            <a:chExt cx="2001228" cy="866137"/>
          </a:xfrm>
        </p:grpSpPr>
        <p:sp>
          <p:nvSpPr>
            <p:cNvPr id="30" name="TextBox 69"/>
            <p:cNvSpPr txBox="1">
              <a:spLocks/>
            </p:cNvSpPr>
            <p:nvPr/>
          </p:nvSpPr>
          <p:spPr bwMode="auto">
            <a:xfrm>
              <a:off x="9477009" y="3764961"/>
              <a:ext cx="2001228" cy="309958"/>
            </a:xfrm>
            <a:prstGeom prst="rect">
              <a:avLst/>
            </a:prstGeom>
            <a:noFill/>
          </p:spPr>
          <p:txBody>
            <a:bodyPr wrap="none" lIns="360000" tIns="0" rIns="0" bIns="0" anchor="ctr" anchorCtr="0">
              <a:normAutofit/>
            </a:bodyPr>
            <a:lstStyle/>
            <a:p>
              <a:pPr algn="l" latinLnBrk="0"/>
              <a:r>
                <a:rPr lang="en-US" altLang="zh-CN" sz="1400" dirty="0">
                  <a:solidFill>
                    <a:schemeClr val="accent1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accent1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31" name="TextBox 70"/>
            <p:cNvSpPr txBox="1">
              <a:spLocks/>
            </p:cNvSpPr>
            <p:nvPr/>
          </p:nvSpPr>
          <p:spPr bwMode="auto">
            <a:xfrm>
              <a:off x="9477009" y="4074919"/>
              <a:ext cx="2001228" cy="556179"/>
            </a:xfrm>
            <a:prstGeom prst="rect">
              <a:avLst/>
            </a:prstGeom>
            <a:noFill/>
          </p:spPr>
          <p:txBody>
            <a:bodyPr wrap="square" lIns="360000" tIns="0" rIns="0" bIns="0" anchor="ctr" anchorCtr="0">
              <a:normAutofit fontScale="625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en-US" altLang="zh-CN" sz="100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00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  <a:t> </a:t>
              </a:r>
              <a:br>
                <a:rPr lang="zh-CN" altLang="en-US" sz="1000" dirty="0">
                  <a:solidFill>
                    <a:schemeClr val="tx1"/>
                  </a:solidFill>
                  <a:effectLst/>
                  <a:cs typeface="+mn-ea"/>
                  <a:sym typeface="+mn-lt"/>
                </a:rPr>
              </a:br>
              <a:endParaRPr lang="zh-CN" altLang="en-US" sz="1000" dirty="0">
                <a:solidFill>
                  <a:schemeClr val="tx1"/>
                </a:solidFill>
                <a:effectLst/>
                <a:cs typeface="+mn-ea"/>
                <a:sym typeface="+mn-lt"/>
              </a:endParaRPr>
            </a:p>
          </p:txBody>
        </p:sp>
      </p:grpSp>
      <p:sp>
        <p:nvSpPr>
          <p:cNvPr id="67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EC8C8D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GB" altLang="zh-CN" sz="1800" dirty="0">
              <a:solidFill>
                <a:srgbClr val="EC8C8D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0143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组合 43"/>
          <p:cNvGrpSpPr/>
          <p:nvPr/>
        </p:nvGrpSpPr>
        <p:grpSpPr>
          <a:xfrm>
            <a:off x="4556159" y="2978846"/>
            <a:ext cx="1598047" cy="867967"/>
            <a:chOff x="4556159" y="2978846"/>
            <a:chExt cx="1598047" cy="867967"/>
          </a:xfrm>
        </p:grpSpPr>
        <p:sp>
          <p:nvSpPr>
            <p:cNvPr id="45" name="任意多边形: 形状 44"/>
            <p:cNvSpPr/>
            <p:nvPr/>
          </p:nvSpPr>
          <p:spPr>
            <a:xfrm rot="4680292" flipH="1" flipV="1">
              <a:off x="4921199" y="2613806"/>
              <a:ext cx="867967" cy="1598047"/>
            </a:xfrm>
            <a:custGeom>
              <a:avLst/>
              <a:gdLst>
                <a:gd name="connsiteX0" fmla="*/ 578645 w 1157289"/>
                <a:gd name="connsiteY0" fmla="*/ 0 h 2130729"/>
                <a:gd name="connsiteX1" fmla="*/ 596658 w 1157289"/>
                <a:gd name="connsiteY1" fmla="*/ 10943 h 2130729"/>
                <a:gd name="connsiteX2" fmla="*/ 1157289 w 1157289"/>
                <a:gd name="connsiteY2" fmla="*/ 1065364 h 2130729"/>
                <a:gd name="connsiteX3" fmla="*/ 596658 w 1157289"/>
                <a:gd name="connsiteY3" fmla="*/ 2119785 h 2130729"/>
                <a:gd name="connsiteX4" fmla="*/ 578645 w 1157289"/>
                <a:gd name="connsiteY4" fmla="*/ 2130729 h 2130729"/>
                <a:gd name="connsiteX5" fmla="*/ 560631 w 1157289"/>
                <a:gd name="connsiteY5" fmla="*/ 2119785 h 2130729"/>
                <a:gd name="connsiteX6" fmla="*/ 0 w 1157289"/>
                <a:gd name="connsiteY6" fmla="*/ 1065364 h 2130729"/>
                <a:gd name="connsiteX7" fmla="*/ 560631 w 1157289"/>
                <a:gd name="connsiteY7" fmla="*/ 10943 h 2130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7289" h="2130729">
                  <a:moveTo>
                    <a:pt x="578645" y="0"/>
                  </a:moveTo>
                  <a:lnTo>
                    <a:pt x="596658" y="10943"/>
                  </a:lnTo>
                  <a:cubicBezTo>
                    <a:pt x="934903" y="239457"/>
                    <a:pt x="1157289" y="626440"/>
                    <a:pt x="1157289" y="1065364"/>
                  </a:cubicBezTo>
                  <a:cubicBezTo>
                    <a:pt x="1157289" y="1504289"/>
                    <a:pt x="934903" y="1891272"/>
                    <a:pt x="596658" y="2119785"/>
                  </a:cubicBezTo>
                  <a:lnTo>
                    <a:pt x="578645" y="2130729"/>
                  </a:lnTo>
                  <a:lnTo>
                    <a:pt x="560631" y="2119785"/>
                  </a:lnTo>
                  <a:cubicBezTo>
                    <a:pt x="222387" y="1891272"/>
                    <a:pt x="0" y="1504289"/>
                    <a:pt x="0" y="1065364"/>
                  </a:cubicBezTo>
                  <a:cubicBezTo>
                    <a:pt x="0" y="626440"/>
                    <a:pt x="222387" y="239457"/>
                    <a:pt x="560631" y="10943"/>
                  </a:cubicBezTo>
                  <a:close/>
                </a:path>
              </a:pathLst>
            </a:custGeom>
            <a:solidFill>
              <a:schemeClr val="accent5">
                <a:alpha val="85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" name="任意多边形: 形状 45"/>
            <p:cNvSpPr>
              <a:spLocks/>
            </p:cNvSpPr>
            <p:nvPr/>
          </p:nvSpPr>
          <p:spPr bwMode="auto">
            <a:xfrm>
              <a:off x="5531522" y="3121906"/>
              <a:ext cx="357980" cy="395077"/>
            </a:xfrm>
            <a:custGeom>
              <a:avLst/>
              <a:gdLst>
                <a:gd name="connsiteX0" fmla="*/ 89804 w 306388"/>
                <a:gd name="connsiteY0" fmla="*/ 211138 h 338138"/>
                <a:gd name="connsiteX1" fmla="*/ 125461 w 306388"/>
                <a:gd name="connsiteY1" fmla="*/ 283898 h 338138"/>
                <a:gd name="connsiteX2" fmla="*/ 142629 w 306388"/>
                <a:gd name="connsiteY2" fmla="*/ 234951 h 338138"/>
                <a:gd name="connsiteX3" fmla="*/ 153194 w 306388"/>
                <a:gd name="connsiteY3" fmla="*/ 236273 h 338138"/>
                <a:gd name="connsiteX4" fmla="*/ 163759 w 306388"/>
                <a:gd name="connsiteY4" fmla="*/ 234951 h 338138"/>
                <a:gd name="connsiteX5" fmla="*/ 180928 w 306388"/>
                <a:gd name="connsiteY5" fmla="*/ 281253 h 338138"/>
                <a:gd name="connsiteX6" fmla="*/ 213944 w 306388"/>
                <a:gd name="connsiteY6" fmla="*/ 211138 h 338138"/>
                <a:gd name="connsiteX7" fmla="*/ 265448 w 306388"/>
                <a:gd name="connsiteY7" fmla="*/ 234951 h 338138"/>
                <a:gd name="connsiteX8" fmla="*/ 306388 w 306388"/>
                <a:gd name="connsiteY8" fmla="*/ 293159 h 338138"/>
                <a:gd name="connsiteX9" fmla="*/ 306388 w 306388"/>
                <a:gd name="connsiteY9" fmla="*/ 338138 h 338138"/>
                <a:gd name="connsiteX10" fmla="*/ 0 w 306388"/>
                <a:gd name="connsiteY10" fmla="*/ 338138 h 338138"/>
                <a:gd name="connsiteX11" fmla="*/ 0 w 306388"/>
                <a:gd name="connsiteY11" fmla="*/ 293159 h 338138"/>
                <a:gd name="connsiteX12" fmla="*/ 40940 w 306388"/>
                <a:gd name="connsiteY12" fmla="*/ 234951 h 338138"/>
                <a:gd name="connsiteX13" fmla="*/ 89804 w 306388"/>
                <a:gd name="connsiteY13" fmla="*/ 211138 h 338138"/>
                <a:gd name="connsiteX14" fmla="*/ 153194 w 306388"/>
                <a:gd name="connsiteY14" fmla="*/ 11113 h 338138"/>
                <a:gd name="connsiteX15" fmla="*/ 63500 w 306388"/>
                <a:gd name="connsiteY15" fmla="*/ 86287 h 338138"/>
                <a:gd name="connsiteX16" fmla="*/ 64819 w 306388"/>
                <a:gd name="connsiteY16" fmla="*/ 87606 h 338138"/>
                <a:gd name="connsiteX17" fmla="*/ 67457 w 306388"/>
                <a:gd name="connsiteY17" fmla="*/ 88925 h 338138"/>
                <a:gd name="connsiteX18" fmla="*/ 74052 w 306388"/>
                <a:gd name="connsiteY18" fmla="*/ 96838 h 338138"/>
                <a:gd name="connsiteX19" fmla="*/ 153194 w 306388"/>
                <a:gd name="connsiteY19" fmla="*/ 30896 h 338138"/>
                <a:gd name="connsiteX20" fmla="*/ 231017 w 306388"/>
                <a:gd name="connsiteY20" fmla="*/ 96838 h 338138"/>
                <a:gd name="connsiteX21" fmla="*/ 242888 w 306388"/>
                <a:gd name="connsiteY21" fmla="*/ 87606 h 338138"/>
                <a:gd name="connsiteX22" fmla="*/ 153194 w 306388"/>
                <a:gd name="connsiteY22" fmla="*/ 11113 h 338138"/>
                <a:gd name="connsiteX23" fmla="*/ 153987 w 306388"/>
                <a:gd name="connsiteY23" fmla="*/ 0 h 338138"/>
                <a:gd name="connsiteX24" fmla="*/ 254038 w 306388"/>
                <a:gd name="connsiteY24" fmla="*/ 89535 h 338138"/>
                <a:gd name="connsiteX25" fmla="*/ 261937 w 306388"/>
                <a:gd name="connsiteY25" fmla="*/ 102702 h 338138"/>
                <a:gd name="connsiteX26" fmla="*/ 261937 w 306388"/>
                <a:gd name="connsiteY26" fmla="*/ 135620 h 338138"/>
                <a:gd name="connsiteX27" fmla="*/ 246140 w 306388"/>
                <a:gd name="connsiteY27" fmla="*/ 150103 h 338138"/>
                <a:gd name="connsiteX28" fmla="*/ 230342 w 306388"/>
                <a:gd name="connsiteY28" fmla="*/ 135620 h 338138"/>
                <a:gd name="connsiteX29" fmla="*/ 230342 w 306388"/>
                <a:gd name="connsiteY29" fmla="*/ 127719 h 338138"/>
                <a:gd name="connsiteX30" fmla="*/ 153987 w 306388"/>
                <a:gd name="connsiteY30" fmla="*/ 210671 h 338138"/>
                <a:gd name="connsiteX31" fmla="*/ 77632 w 306388"/>
                <a:gd name="connsiteY31" fmla="*/ 127719 h 338138"/>
                <a:gd name="connsiteX32" fmla="*/ 77632 w 306388"/>
                <a:gd name="connsiteY32" fmla="*/ 135620 h 338138"/>
                <a:gd name="connsiteX33" fmla="*/ 65784 w 306388"/>
                <a:gd name="connsiteY33" fmla="*/ 150103 h 338138"/>
                <a:gd name="connsiteX34" fmla="*/ 105278 w 306388"/>
                <a:gd name="connsiteY34" fmla="*/ 201454 h 338138"/>
                <a:gd name="connsiteX35" fmla="*/ 117126 w 306388"/>
                <a:gd name="connsiteY35" fmla="*/ 202771 h 338138"/>
                <a:gd name="connsiteX36" fmla="*/ 125025 w 306388"/>
                <a:gd name="connsiteY36" fmla="*/ 218571 h 338138"/>
                <a:gd name="connsiteX37" fmla="*/ 107911 w 306388"/>
                <a:gd name="connsiteY37" fmla="*/ 219888 h 338138"/>
                <a:gd name="connsiteX38" fmla="*/ 100012 w 306388"/>
                <a:gd name="connsiteY38" fmla="*/ 209354 h 338138"/>
                <a:gd name="connsiteX39" fmla="*/ 56568 w 306388"/>
                <a:gd name="connsiteY39" fmla="*/ 150103 h 338138"/>
                <a:gd name="connsiteX40" fmla="*/ 46037 w 306388"/>
                <a:gd name="connsiteY40" fmla="*/ 135620 h 338138"/>
                <a:gd name="connsiteX41" fmla="*/ 46037 w 306388"/>
                <a:gd name="connsiteY41" fmla="*/ 102702 h 338138"/>
                <a:gd name="connsiteX42" fmla="*/ 53936 w 306388"/>
                <a:gd name="connsiteY42" fmla="*/ 89535 h 338138"/>
                <a:gd name="connsiteX43" fmla="*/ 153987 w 306388"/>
                <a:gd name="connsiteY43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06388" h="338138">
                  <a:moveTo>
                    <a:pt x="89804" y="211138"/>
                  </a:moveTo>
                  <a:cubicBezTo>
                    <a:pt x="125461" y="283898"/>
                    <a:pt x="125461" y="283898"/>
                    <a:pt x="125461" y="283898"/>
                  </a:cubicBezTo>
                  <a:cubicBezTo>
                    <a:pt x="142629" y="234951"/>
                    <a:pt x="142629" y="234951"/>
                    <a:pt x="142629" y="234951"/>
                  </a:cubicBezTo>
                  <a:cubicBezTo>
                    <a:pt x="146591" y="236273"/>
                    <a:pt x="149232" y="236273"/>
                    <a:pt x="153194" y="236273"/>
                  </a:cubicBezTo>
                  <a:cubicBezTo>
                    <a:pt x="157156" y="236273"/>
                    <a:pt x="159797" y="236273"/>
                    <a:pt x="163759" y="234951"/>
                  </a:cubicBezTo>
                  <a:cubicBezTo>
                    <a:pt x="180928" y="281253"/>
                    <a:pt x="180928" y="281253"/>
                    <a:pt x="180928" y="281253"/>
                  </a:cubicBezTo>
                  <a:cubicBezTo>
                    <a:pt x="213944" y="211138"/>
                    <a:pt x="213944" y="211138"/>
                    <a:pt x="213944" y="211138"/>
                  </a:cubicBezTo>
                  <a:cubicBezTo>
                    <a:pt x="265448" y="234951"/>
                    <a:pt x="265448" y="234951"/>
                    <a:pt x="265448" y="234951"/>
                  </a:cubicBezTo>
                  <a:cubicBezTo>
                    <a:pt x="287899" y="245534"/>
                    <a:pt x="306388" y="271992"/>
                    <a:pt x="306388" y="293159"/>
                  </a:cubicBezTo>
                  <a:cubicBezTo>
                    <a:pt x="306388" y="338138"/>
                    <a:pt x="306388" y="338138"/>
                    <a:pt x="306388" y="338138"/>
                  </a:cubicBezTo>
                  <a:cubicBezTo>
                    <a:pt x="0" y="338138"/>
                    <a:pt x="0" y="338138"/>
                    <a:pt x="0" y="338138"/>
                  </a:cubicBezTo>
                  <a:cubicBezTo>
                    <a:pt x="0" y="293159"/>
                    <a:pt x="0" y="293159"/>
                    <a:pt x="0" y="293159"/>
                  </a:cubicBezTo>
                  <a:cubicBezTo>
                    <a:pt x="0" y="271992"/>
                    <a:pt x="18489" y="245534"/>
                    <a:pt x="40940" y="234951"/>
                  </a:cubicBezTo>
                  <a:cubicBezTo>
                    <a:pt x="89804" y="211138"/>
                    <a:pt x="89804" y="211138"/>
                    <a:pt x="89804" y="211138"/>
                  </a:cubicBezTo>
                  <a:close/>
                  <a:moveTo>
                    <a:pt x="153194" y="11113"/>
                  </a:moveTo>
                  <a:cubicBezTo>
                    <a:pt x="108347" y="11113"/>
                    <a:pt x="70095" y="44084"/>
                    <a:pt x="63500" y="86287"/>
                  </a:cubicBezTo>
                  <a:cubicBezTo>
                    <a:pt x="63500" y="86287"/>
                    <a:pt x="63500" y="86287"/>
                    <a:pt x="64819" y="87606"/>
                  </a:cubicBezTo>
                  <a:cubicBezTo>
                    <a:pt x="66138" y="87606"/>
                    <a:pt x="66138" y="87606"/>
                    <a:pt x="67457" y="88925"/>
                  </a:cubicBezTo>
                  <a:cubicBezTo>
                    <a:pt x="70095" y="90244"/>
                    <a:pt x="72733" y="92881"/>
                    <a:pt x="74052" y="96838"/>
                  </a:cubicBezTo>
                  <a:cubicBezTo>
                    <a:pt x="79329" y="53316"/>
                    <a:pt x="112304" y="30896"/>
                    <a:pt x="153194" y="30896"/>
                  </a:cubicBezTo>
                  <a:cubicBezTo>
                    <a:pt x="194084" y="30896"/>
                    <a:pt x="227060" y="53316"/>
                    <a:pt x="231017" y="96838"/>
                  </a:cubicBezTo>
                  <a:cubicBezTo>
                    <a:pt x="233655" y="91563"/>
                    <a:pt x="238931" y="88925"/>
                    <a:pt x="242888" y="87606"/>
                  </a:cubicBezTo>
                  <a:cubicBezTo>
                    <a:pt x="236293" y="44084"/>
                    <a:pt x="199360" y="11113"/>
                    <a:pt x="153194" y="11113"/>
                  </a:cubicBezTo>
                  <a:close/>
                  <a:moveTo>
                    <a:pt x="153987" y="0"/>
                  </a:moveTo>
                  <a:cubicBezTo>
                    <a:pt x="205329" y="0"/>
                    <a:pt x="248773" y="39501"/>
                    <a:pt x="254038" y="89535"/>
                  </a:cubicBezTo>
                  <a:cubicBezTo>
                    <a:pt x="259304" y="92169"/>
                    <a:pt x="261937" y="97435"/>
                    <a:pt x="261937" y="102702"/>
                  </a:cubicBezTo>
                  <a:cubicBezTo>
                    <a:pt x="261937" y="135620"/>
                    <a:pt x="261937" y="135620"/>
                    <a:pt x="261937" y="135620"/>
                  </a:cubicBezTo>
                  <a:cubicBezTo>
                    <a:pt x="261937" y="143520"/>
                    <a:pt x="255355" y="150103"/>
                    <a:pt x="246140" y="150103"/>
                  </a:cubicBezTo>
                  <a:cubicBezTo>
                    <a:pt x="236924" y="150103"/>
                    <a:pt x="230342" y="143520"/>
                    <a:pt x="230342" y="135620"/>
                  </a:cubicBezTo>
                  <a:cubicBezTo>
                    <a:pt x="230342" y="127719"/>
                    <a:pt x="230342" y="127719"/>
                    <a:pt x="230342" y="127719"/>
                  </a:cubicBezTo>
                  <a:cubicBezTo>
                    <a:pt x="222443" y="171170"/>
                    <a:pt x="190848" y="210671"/>
                    <a:pt x="153987" y="210671"/>
                  </a:cubicBezTo>
                  <a:cubicBezTo>
                    <a:pt x="117126" y="210671"/>
                    <a:pt x="85531" y="171170"/>
                    <a:pt x="77632" y="127719"/>
                  </a:cubicBezTo>
                  <a:cubicBezTo>
                    <a:pt x="77632" y="135620"/>
                    <a:pt x="77632" y="135620"/>
                    <a:pt x="77632" y="135620"/>
                  </a:cubicBezTo>
                  <a:cubicBezTo>
                    <a:pt x="77632" y="142203"/>
                    <a:pt x="72367" y="147470"/>
                    <a:pt x="65784" y="150103"/>
                  </a:cubicBezTo>
                  <a:cubicBezTo>
                    <a:pt x="72367" y="171170"/>
                    <a:pt x="86848" y="189604"/>
                    <a:pt x="105278" y="201454"/>
                  </a:cubicBezTo>
                  <a:cubicBezTo>
                    <a:pt x="109227" y="200138"/>
                    <a:pt x="113177" y="200138"/>
                    <a:pt x="117126" y="202771"/>
                  </a:cubicBezTo>
                  <a:cubicBezTo>
                    <a:pt x="125025" y="206721"/>
                    <a:pt x="127658" y="213304"/>
                    <a:pt x="125025" y="218571"/>
                  </a:cubicBezTo>
                  <a:cubicBezTo>
                    <a:pt x="122392" y="222521"/>
                    <a:pt x="114493" y="223838"/>
                    <a:pt x="107911" y="219888"/>
                  </a:cubicBezTo>
                  <a:cubicBezTo>
                    <a:pt x="102645" y="217255"/>
                    <a:pt x="100012" y="213304"/>
                    <a:pt x="100012" y="209354"/>
                  </a:cubicBezTo>
                  <a:cubicBezTo>
                    <a:pt x="77632" y="194871"/>
                    <a:pt x="61834" y="173804"/>
                    <a:pt x="56568" y="150103"/>
                  </a:cubicBezTo>
                  <a:cubicBezTo>
                    <a:pt x="49986" y="147470"/>
                    <a:pt x="46037" y="142203"/>
                    <a:pt x="46037" y="135620"/>
                  </a:cubicBezTo>
                  <a:cubicBezTo>
                    <a:pt x="46037" y="102702"/>
                    <a:pt x="46037" y="102702"/>
                    <a:pt x="46037" y="102702"/>
                  </a:cubicBezTo>
                  <a:cubicBezTo>
                    <a:pt x="46037" y="97435"/>
                    <a:pt x="48670" y="92169"/>
                    <a:pt x="53936" y="89535"/>
                  </a:cubicBezTo>
                  <a:cubicBezTo>
                    <a:pt x="59201" y="39501"/>
                    <a:pt x="102645" y="0"/>
                    <a:pt x="153987" y="0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2991580" y="2978847"/>
            <a:ext cx="1598047" cy="867967"/>
            <a:chOff x="2991580" y="2978847"/>
            <a:chExt cx="1598047" cy="867967"/>
          </a:xfrm>
        </p:grpSpPr>
        <p:sp>
          <p:nvSpPr>
            <p:cNvPr id="36" name="任意多边形: 形状 35"/>
            <p:cNvSpPr/>
            <p:nvPr/>
          </p:nvSpPr>
          <p:spPr>
            <a:xfrm rot="16919708" flipH="1">
              <a:off x="3356620" y="2613807"/>
              <a:ext cx="867967" cy="1598047"/>
            </a:xfrm>
            <a:custGeom>
              <a:avLst/>
              <a:gdLst>
                <a:gd name="connsiteX0" fmla="*/ 578645 w 1157289"/>
                <a:gd name="connsiteY0" fmla="*/ 0 h 2130729"/>
                <a:gd name="connsiteX1" fmla="*/ 596658 w 1157289"/>
                <a:gd name="connsiteY1" fmla="*/ 10943 h 2130729"/>
                <a:gd name="connsiteX2" fmla="*/ 1157289 w 1157289"/>
                <a:gd name="connsiteY2" fmla="*/ 1065364 h 2130729"/>
                <a:gd name="connsiteX3" fmla="*/ 596658 w 1157289"/>
                <a:gd name="connsiteY3" fmla="*/ 2119785 h 2130729"/>
                <a:gd name="connsiteX4" fmla="*/ 578645 w 1157289"/>
                <a:gd name="connsiteY4" fmla="*/ 2130729 h 2130729"/>
                <a:gd name="connsiteX5" fmla="*/ 560631 w 1157289"/>
                <a:gd name="connsiteY5" fmla="*/ 2119785 h 2130729"/>
                <a:gd name="connsiteX6" fmla="*/ 0 w 1157289"/>
                <a:gd name="connsiteY6" fmla="*/ 1065364 h 2130729"/>
                <a:gd name="connsiteX7" fmla="*/ 560631 w 1157289"/>
                <a:gd name="connsiteY7" fmla="*/ 10943 h 2130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7289" h="2130729">
                  <a:moveTo>
                    <a:pt x="578645" y="0"/>
                  </a:moveTo>
                  <a:lnTo>
                    <a:pt x="596658" y="10943"/>
                  </a:lnTo>
                  <a:cubicBezTo>
                    <a:pt x="934903" y="239457"/>
                    <a:pt x="1157289" y="626440"/>
                    <a:pt x="1157289" y="1065364"/>
                  </a:cubicBezTo>
                  <a:cubicBezTo>
                    <a:pt x="1157289" y="1504289"/>
                    <a:pt x="934903" y="1891272"/>
                    <a:pt x="596658" y="2119785"/>
                  </a:cubicBezTo>
                  <a:lnTo>
                    <a:pt x="578645" y="2130729"/>
                  </a:lnTo>
                  <a:lnTo>
                    <a:pt x="560631" y="2119785"/>
                  </a:lnTo>
                  <a:cubicBezTo>
                    <a:pt x="222387" y="1891272"/>
                    <a:pt x="0" y="1504289"/>
                    <a:pt x="0" y="1065364"/>
                  </a:cubicBezTo>
                  <a:cubicBezTo>
                    <a:pt x="0" y="626440"/>
                    <a:pt x="222387" y="239457"/>
                    <a:pt x="560631" y="10943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" name="任意多边形: 形状 36"/>
            <p:cNvSpPr>
              <a:spLocks/>
            </p:cNvSpPr>
            <p:nvPr/>
          </p:nvSpPr>
          <p:spPr bwMode="auto">
            <a:xfrm>
              <a:off x="3210177" y="3160420"/>
              <a:ext cx="318050" cy="318050"/>
            </a:xfrm>
            <a:custGeom>
              <a:avLst/>
              <a:gdLst>
                <a:gd name="connsiteX0" fmla="*/ 157638 w 338138"/>
                <a:gd name="connsiteY0" fmla="*/ 144463 h 338138"/>
                <a:gd name="connsiteX1" fmla="*/ 165544 w 338138"/>
                <a:gd name="connsiteY1" fmla="*/ 148443 h 338138"/>
                <a:gd name="connsiteX2" fmla="*/ 249865 w 338138"/>
                <a:gd name="connsiteY2" fmla="*/ 233341 h 338138"/>
                <a:gd name="connsiteX3" fmla="*/ 280167 w 338138"/>
                <a:gd name="connsiteY3" fmla="*/ 232015 h 338138"/>
                <a:gd name="connsiteX4" fmla="*/ 286755 w 338138"/>
                <a:gd name="connsiteY4" fmla="*/ 234668 h 338138"/>
                <a:gd name="connsiteX5" fmla="*/ 335503 w 338138"/>
                <a:gd name="connsiteY5" fmla="*/ 283750 h 338138"/>
                <a:gd name="connsiteX6" fmla="*/ 338138 w 338138"/>
                <a:gd name="connsiteY6" fmla="*/ 293036 h 338138"/>
                <a:gd name="connsiteX7" fmla="*/ 330233 w 338138"/>
                <a:gd name="connsiteY7" fmla="*/ 298342 h 338138"/>
                <a:gd name="connsiteX8" fmla="*/ 311788 w 338138"/>
                <a:gd name="connsiteY8" fmla="*/ 303648 h 338138"/>
                <a:gd name="connsiteX9" fmla="*/ 303883 w 338138"/>
                <a:gd name="connsiteY9" fmla="*/ 310281 h 338138"/>
                <a:gd name="connsiteX10" fmla="*/ 299930 w 338138"/>
                <a:gd name="connsiteY10" fmla="*/ 331505 h 338138"/>
                <a:gd name="connsiteX11" fmla="*/ 293343 w 338138"/>
                <a:gd name="connsiteY11" fmla="*/ 338138 h 338138"/>
                <a:gd name="connsiteX12" fmla="*/ 290708 w 338138"/>
                <a:gd name="connsiteY12" fmla="*/ 338138 h 338138"/>
                <a:gd name="connsiteX13" fmla="*/ 284120 w 338138"/>
                <a:gd name="connsiteY13" fmla="*/ 335485 h 338138"/>
                <a:gd name="connsiteX14" fmla="*/ 235372 w 338138"/>
                <a:gd name="connsiteY14" fmla="*/ 286403 h 338138"/>
                <a:gd name="connsiteX15" fmla="*/ 232737 w 338138"/>
                <a:gd name="connsiteY15" fmla="*/ 279770 h 338138"/>
                <a:gd name="connsiteX16" fmla="*/ 234054 w 338138"/>
                <a:gd name="connsiteY16" fmla="*/ 249260 h 338138"/>
                <a:gd name="connsiteX17" fmla="*/ 149733 w 338138"/>
                <a:gd name="connsiteY17" fmla="*/ 164361 h 338138"/>
                <a:gd name="connsiteX18" fmla="*/ 149733 w 338138"/>
                <a:gd name="connsiteY18" fmla="*/ 148443 h 338138"/>
                <a:gd name="connsiteX19" fmla="*/ 157638 w 338138"/>
                <a:gd name="connsiteY19" fmla="*/ 144463 h 338138"/>
                <a:gd name="connsiteX20" fmla="*/ 145922 w 338138"/>
                <a:gd name="connsiteY20" fmla="*/ 120650 h 338138"/>
                <a:gd name="connsiteX21" fmla="*/ 169863 w 338138"/>
                <a:gd name="connsiteY21" fmla="*/ 137383 h 338138"/>
                <a:gd name="connsiteX22" fmla="*/ 157893 w 338138"/>
                <a:gd name="connsiteY22" fmla="*/ 133522 h 338138"/>
                <a:gd name="connsiteX23" fmla="*/ 141931 w 338138"/>
                <a:gd name="connsiteY23" fmla="*/ 141245 h 338138"/>
                <a:gd name="connsiteX24" fmla="*/ 137941 w 338138"/>
                <a:gd name="connsiteY24" fmla="*/ 168275 h 338138"/>
                <a:gd name="connsiteX25" fmla="*/ 120650 w 338138"/>
                <a:gd name="connsiteY25" fmla="*/ 145106 h 338138"/>
                <a:gd name="connsiteX26" fmla="*/ 145922 w 338138"/>
                <a:gd name="connsiteY26" fmla="*/ 120650 h 338138"/>
                <a:gd name="connsiteX27" fmla="*/ 146051 w 338138"/>
                <a:gd name="connsiteY27" fmla="*/ 60325 h 338138"/>
                <a:gd name="connsiteX28" fmla="*/ 230188 w 338138"/>
                <a:gd name="connsiteY28" fmla="*/ 145257 h 338138"/>
                <a:gd name="connsiteX29" fmla="*/ 219671 w 338138"/>
                <a:gd name="connsiteY29" fmla="*/ 186395 h 338138"/>
                <a:gd name="connsiteX30" fmla="*/ 193378 w 338138"/>
                <a:gd name="connsiteY30" fmla="*/ 161181 h 338138"/>
                <a:gd name="connsiteX31" fmla="*/ 196007 w 338138"/>
                <a:gd name="connsiteY31" fmla="*/ 145257 h 338138"/>
                <a:gd name="connsiteX32" fmla="*/ 146051 w 338138"/>
                <a:gd name="connsiteY32" fmla="*/ 94828 h 338138"/>
                <a:gd name="connsiteX33" fmla="*/ 96094 w 338138"/>
                <a:gd name="connsiteY33" fmla="*/ 145257 h 338138"/>
                <a:gd name="connsiteX34" fmla="*/ 146051 w 338138"/>
                <a:gd name="connsiteY34" fmla="*/ 195685 h 338138"/>
                <a:gd name="connsiteX35" fmla="*/ 161827 w 338138"/>
                <a:gd name="connsiteY35" fmla="*/ 193031 h 338138"/>
                <a:gd name="connsiteX36" fmla="*/ 188119 w 338138"/>
                <a:gd name="connsiteY36" fmla="*/ 219572 h 338138"/>
                <a:gd name="connsiteX37" fmla="*/ 146051 w 338138"/>
                <a:gd name="connsiteY37" fmla="*/ 230188 h 338138"/>
                <a:gd name="connsiteX38" fmla="*/ 61913 w 338138"/>
                <a:gd name="connsiteY38" fmla="*/ 145257 h 338138"/>
                <a:gd name="connsiteX39" fmla="*/ 146051 w 338138"/>
                <a:gd name="connsiteY39" fmla="*/ 60325 h 338138"/>
                <a:gd name="connsiteX40" fmla="*/ 145257 w 338138"/>
                <a:gd name="connsiteY40" fmla="*/ 0 h 338138"/>
                <a:gd name="connsiteX41" fmla="*/ 290513 w 338138"/>
                <a:gd name="connsiteY41" fmla="*/ 145257 h 338138"/>
                <a:gd name="connsiteX42" fmla="*/ 269385 w 338138"/>
                <a:gd name="connsiteY42" fmla="*/ 221846 h 338138"/>
                <a:gd name="connsiteX43" fmla="*/ 254859 w 338138"/>
                <a:gd name="connsiteY43" fmla="*/ 221846 h 338138"/>
                <a:gd name="connsiteX44" fmla="*/ 239013 w 338138"/>
                <a:gd name="connsiteY44" fmla="*/ 206000 h 338138"/>
                <a:gd name="connsiteX45" fmla="*/ 256180 w 338138"/>
                <a:gd name="connsiteY45" fmla="*/ 145257 h 338138"/>
                <a:gd name="connsiteX46" fmla="*/ 145257 w 338138"/>
                <a:gd name="connsiteY46" fmla="*/ 34333 h 338138"/>
                <a:gd name="connsiteX47" fmla="*/ 34333 w 338138"/>
                <a:gd name="connsiteY47" fmla="*/ 145257 h 338138"/>
                <a:gd name="connsiteX48" fmla="*/ 145257 w 338138"/>
                <a:gd name="connsiteY48" fmla="*/ 256180 h 338138"/>
                <a:gd name="connsiteX49" fmla="*/ 206000 w 338138"/>
                <a:gd name="connsiteY49" fmla="*/ 239013 h 338138"/>
                <a:gd name="connsiteX50" fmla="*/ 221847 w 338138"/>
                <a:gd name="connsiteY50" fmla="*/ 254859 h 338138"/>
                <a:gd name="connsiteX51" fmla="*/ 221847 w 338138"/>
                <a:gd name="connsiteY51" fmla="*/ 269385 h 338138"/>
                <a:gd name="connsiteX52" fmla="*/ 145257 w 338138"/>
                <a:gd name="connsiteY52" fmla="*/ 290513 h 338138"/>
                <a:gd name="connsiteX53" fmla="*/ 0 w 338138"/>
                <a:gd name="connsiteY53" fmla="*/ 145257 h 338138"/>
                <a:gd name="connsiteX54" fmla="*/ 145257 w 338138"/>
                <a:gd name="connsiteY54" fmla="*/ 0 h 3381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</a:cxnLst>
              <a:rect l="l" t="t" r="r" b="b"/>
              <a:pathLst>
                <a:path w="338138" h="338138">
                  <a:moveTo>
                    <a:pt x="157638" y="144463"/>
                  </a:moveTo>
                  <a:cubicBezTo>
                    <a:pt x="160273" y="144463"/>
                    <a:pt x="162908" y="145790"/>
                    <a:pt x="165544" y="148443"/>
                  </a:cubicBezTo>
                  <a:cubicBezTo>
                    <a:pt x="165544" y="148443"/>
                    <a:pt x="165544" y="148443"/>
                    <a:pt x="249865" y="233341"/>
                  </a:cubicBezTo>
                  <a:cubicBezTo>
                    <a:pt x="249865" y="233341"/>
                    <a:pt x="249865" y="233341"/>
                    <a:pt x="280167" y="232015"/>
                  </a:cubicBezTo>
                  <a:cubicBezTo>
                    <a:pt x="282803" y="232015"/>
                    <a:pt x="285438" y="233341"/>
                    <a:pt x="286755" y="234668"/>
                  </a:cubicBezTo>
                  <a:cubicBezTo>
                    <a:pt x="286755" y="234668"/>
                    <a:pt x="286755" y="234668"/>
                    <a:pt x="335503" y="283750"/>
                  </a:cubicBezTo>
                  <a:cubicBezTo>
                    <a:pt x="338138" y="286403"/>
                    <a:pt x="338138" y="289056"/>
                    <a:pt x="338138" y="293036"/>
                  </a:cubicBezTo>
                  <a:cubicBezTo>
                    <a:pt x="336821" y="295689"/>
                    <a:pt x="334186" y="298342"/>
                    <a:pt x="330233" y="298342"/>
                  </a:cubicBezTo>
                  <a:cubicBezTo>
                    <a:pt x="330233" y="298342"/>
                    <a:pt x="330233" y="298342"/>
                    <a:pt x="311788" y="303648"/>
                  </a:cubicBezTo>
                  <a:cubicBezTo>
                    <a:pt x="307835" y="303648"/>
                    <a:pt x="305200" y="306301"/>
                    <a:pt x="303883" y="310281"/>
                  </a:cubicBezTo>
                  <a:cubicBezTo>
                    <a:pt x="303883" y="310281"/>
                    <a:pt x="303883" y="310281"/>
                    <a:pt x="299930" y="331505"/>
                  </a:cubicBezTo>
                  <a:cubicBezTo>
                    <a:pt x="298613" y="334158"/>
                    <a:pt x="295978" y="336812"/>
                    <a:pt x="293343" y="338138"/>
                  </a:cubicBezTo>
                  <a:cubicBezTo>
                    <a:pt x="292025" y="338138"/>
                    <a:pt x="292025" y="338138"/>
                    <a:pt x="290708" y="338138"/>
                  </a:cubicBezTo>
                  <a:cubicBezTo>
                    <a:pt x="288073" y="338138"/>
                    <a:pt x="285438" y="336812"/>
                    <a:pt x="284120" y="335485"/>
                  </a:cubicBezTo>
                  <a:cubicBezTo>
                    <a:pt x="284120" y="335485"/>
                    <a:pt x="284120" y="335485"/>
                    <a:pt x="235372" y="286403"/>
                  </a:cubicBezTo>
                  <a:cubicBezTo>
                    <a:pt x="232737" y="283750"/>
                    <a:pt x="232737" y="281097"/>
                    <a:pt x="232737" y="279770"/>
                  </a:cubicBezTo>
                  <a:cubicBezTo>
                    <a:pt x="232737" y="279770"/>
                    <a:pt x="232737" y="279770"/>
                    <a:pt x="234054" y="249260"/>
                  </a:cubicBezTo>
                  <a:cubicBezTo>
                    <a:pt x="234054" y="249260"/>
                    <a:pt x="234054" y="249260"/>
                    <a:pt x="149733" y="164361"/>
                  </a:cubicBezTo>
                  <a:cubicBezTo>
                    <a:pt x="144463" y="159055"/>
                    <a:pt x="144463" y="152422"/>
                    <a:pt x="149733" y="148443"/>
                  </a:cubicBezTo>
                  <a:cubicBezTo>
                    <a:pt x="151051" y="145790"/>
                    <a:pt x="155003" y="144463"/>
                    <a:pt x="157638" y="144463"/>
                  </a:cubicBezTo>
                  <a:close/>
                  <a:moveTo>
                    <a:pt x="145922" y="120650"/>
                  </a:moveTo>
                  <a:cubicBezTo>
                    <a:pt x="157893" y="120650"/>
                    <a:pt x="167203" y="128373"/>
                    <a:pt x="169863" y="137383"/>
                  </a:cubicBezTo>
                  <a:cubicBezTo>
                    <a:pt x="167203" y="134809"/>
                    <a:pt x="161883" y="133522"/>
                    <a:pt x="157893" y="133522"/>
                  </a:cubicBezTo>
                  <a:cubicBezTo>
                    <a:pt x="151242" y="133522"/>
                    <a:pt x="145922" y="136096"/>
                    <a:pt x="141931" y="141245"/>
                  </a:cubicBezTo>
                  <a:cubicBezTo>
                    <a:pt x="133951" y="147680"/>
                    <a:pt x="132620" y="160552"/>
                    <a:pt x="137941" y="168275"/>
                  </a:cubicBezTo>
                  <a:cubicBezTo>
                    <a:pt x="128630" y="165701"/>
                    <a:pt x="120650" y="156691"/>
                    <a:pt x="120650" y="145106"/>
                  </a:cubicBezTo>
                  <a:cubicBezTo>
                    <a:pt x="120650" y="132234"/>
                    <a:pt x="132620" y="120650"/>
                    <a:pt x="145922" y="120650"/>
                  </a:cubicBezTo>
                  <a:close/>
                  <a:moveTo>
                    <a:pt x="146051" y="60325"/>
                  </a:moveTo>
                  <a:cubicBezTo>
                    <a:pt x="192063" y="60325"/>
                    <a:pt x="230188" y="98810"/>
                    <a:pt x="230188" y="145257"/>
                  </a:cubicBezTo>
                  <a:cubicBezTo>
                    <a:pt x="230188" y="159854"/>
                    <a:pt x="226244" y="174452"/>
                    <a:pt x="219671" y="186395"/>
                  </a:cubicBezTo>
                  <a:lnTo>
                    <a:pt x="193378" y="161181"/>
                  </a:lnTo>
                  <a:cubicBezTo>
                    <a:pt x="196007" y="155873"/>
                    <a:pt x="196007" y="150565"/>
                    <a:pt x="196007" y="145257"/>
                  </a:cubicBezTo>
                  <a:cubicBezTo>
                    <a:pt x="196007" y="117388"/>
                    <a:pt x="173658" y="94828"/>
                    <a:pt x="146051" y="94828"/>
                  </a:cubicBezTo>
                  <a:cubicBezTo>
                    <a:pt x="118443" y="94828"/>
                    <a:pt x="96094" y="117388"/>
                    <a:pt x="96094" y="145257"/>
                  </a:cubicBezTo>
                  <a:cubicBezTo>
                    <a:pt x="96094" y="173125"/>
                    <a:pt x="118443" y="195685"/>
                    <a:pt x="146051" y="195685"/>
                  </a:cubicBezTo>
                  <a:cubicBezTo>
                    <a:pt x="151309" y="195685"/>
                    <a:pt x="156568" y="194358"/>
                    <a:pt x="161827" y="193031"/>
                  </a:cubicBezTo>
                  <a:cubicBezTo>
                    <a:pt x="161827" y="193031"/>
                    <a:pt x="161827" y="193031"/>
                    <a:pt x="188119" y="219572"/>
                  </a:cubicBezTo>
                  <a:cubicBezTo>
                    <a:pt x="174973" y="226207"/>
                    <a:pt x="161827" y="230188"/>
                    <a:pt x="146051" y="230188"/>
                  </a:cubicBezTo>
                  <a:cubicBezTo>
                    <a:pt x="100038" y="230188"/>
                    <a:pt x="61913" y="191703"/>
                    <a:pt x="61913" y="145257"/>
                  </a:cubicBezTo>
                  <a:cubicBezTo>
                    <a:pt x="61913" y="98810"/>
                    <a:pt x="100038" y="60325"/>
                    <a:pt x="146051" y="60325"/>
                  </a:cubicBezTo>
                  <a:close/>
                  <a:moveTo>
                    <a:pt x="145257" y="0"/>
                  </a:moveTo>
                  <a:cubicBezTo>
                    <a:pt x="225808" y="0"/>
                    <a:pt x="290513" y="64705"/>
                    <a:pt x="290513" y="145257"/>
                  </a:cubicBezTo>
                  <a:cubicBezTo>
                    <a:pt x="290513" y="172987"/>
                    <a:pt x="282590" y="199398"/>
                    <a:pt x="269385" y="221846"/>
                  </a:cubicBezTo>
                  <a:cubicBezTo>
                    <a:pt x="269385" y="221846"/>
                    <a:pt x="269385" y="221846"/>
                    <a:pt x="254859" y="221846"/>
                  </a:cubicBezTo>
                  <a:cubicBezTo>
                    <a:pt x="254859" y="221846"/>
                    <a:pt x="254859" y="221846"/>
                    <a:pt x="239013" y="206000"/>
                  </a:cubicBezTo>
                  <a:cubicBezTo>
                    <a:pt x="249577" y="188833"/>
                    <a:pt x="256180" y="167705"/>
                    <a:pt x="256180" y="145257"/>
                  </a:cubicBezTo>
                  <a:cubicBezTo>
                    <a:pt x="256180" y="84513"/>
                    <a:pt x="207321" y="34333"/>
                    <a:pt x="145257" y="34333"/>
                  </a:cubicBezTo>
                  <a:cubicBezTo>
                    <a:pt x="84513" y="34333"/>
                    <a:pt x="34333" y="84513"/>
                    <a:pt x="34333" y="145257"/>
                  </a:cubicBezTo>
                  <a:cubicBezTo>
                    <a:pt x="34333" y="207321"/>
                    <a:pt x="84513" y="256180"/>
                    <a:pt x="145257" y="256180"/>
                  </a:cubicBezTo>
                  <a:cubicBezTo>
                    <a:pt x="167705" y="256180"/>
                    <a:pt x="188834" y="249577"/>
                    <a:pt x="206000" y="239013"/>
                  </a:cubicBezTo>
                  <a:cubicBezTo>
                    <a:pt x="206000" y="239013"/>
                    <a:pt x="206000" y="239013"/>
                    <a:pt x="221847" y="254859"/>
                  </a:cubicBezTo>
                  <a:cubicBezTo>
                    <a:pt x="221847" y="254859"/>
                    <a:pt x="221847" y="254859"/>
                    <a:pt x="221847" y="269385"/>
                  </a:cubicBezTo>
                  <a:cubicBezTo>
                    <a:pt x="199398" y="282590"/>
                    <a:pt x="172988" y="290513"/>
                    <a:pt x="145257" y="290513"/>
                  </a:cubicBezTo>
                  <a:cubicBezTo>
                    <a:pt x="64705" y="290513"/>
                    <a:pt x="0" y="225808"/>
                    <a:pt x="0" y="145257"/>
                  </a:cubicBezTo>
                  <a:cubicBezTo>
                    <a:pt x="0" y="64705"/>
                    <a:pt x="64705" y="0"/>
                    <a:pt x="145257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967461" y="3045863"/>
            <a:ext cx="1805711" cy="626833"/>
            <a:chOff x="609599" y="3139323"/>
            <a:chExt cx="2407615" cy="835777"/>
          </a:xfrm>
        </p:grpSpPr>
        <p:sp>
          <p:nvSpPr>
            <p:cNvPr id="27" name="文本框 10"/>
            <p:cNvSpPr txBox="1"/>
            <p:nvPr/>
          </p:nvSpPr>
          <p:spPr>
            <a:xfrm>
              <a:off x="609599" y="3385544"/>
              <a:ext cx="2407615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70000" lnSpcReduction="20000"/>
            </a:bodyPr>
            <a:lstStyle/>
            <a:p>
              <a:pPr algn="r" defTabSz="914378">
                <a:lnSpc>
                  <a:spcPct val="120000"/>
                </a:lnSpc>
                <a:defRPr/>
              </a:pPr>
              <a:r>
                <a:rPr lang="en-US" altLang="zh-CN" sz="1000" dirty="0">
                  <a:cs typeface="+mn-ea"/>
                  <a:sym typeface="+mn-lt"/>
                </a:rPr>
                <a:t>Click here to add text content, such as keywords, some brief introductions, etc.</a:t>
              </a:r>
              <a:br>
                <a:rPr lang="zh-CN" altLang="en-US" sz="1000" dirty="0">
                  <a:cs typeface="+mn-ea"/>
                  <a:sym typeface="+mn-lt"/>
                </a:rPr>
              </a:br>
              <a:endParaRPr lang="zh-CN" altLang="en-US" sz="1000" dirty="0">
                <a:cs typeface="+mn-ea"/>
                <a:sym typeface="+mn-lt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609599" y="3139323"/>
              <a:ext cx="2407615" cy="246221"/>
            </a:xfrm>
            <a:prstGeom prst="rect">
              <a:avLst/>
            </a:prstGeom>
          </p:spPr>
          <p:txBody>
            <a:bodyPr wrap="none" lIns="72000" tIns="0" rIns="72000" bIns="0">
              <a:normAutofit fontScale="92500" lnSpcReduction="20000"/>
            </a:bodyPr>
            <a:lstStyle/>
            <a:p>
              <a:pPr lvl="0" algn="r" defTabSz="914378">
                <a:defRPr/>
              </a:pPr>
              <a:r>
                <a:rPr lang="en-US" altLang="zh-CN" sz="1600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333542" y="3045863"/>
            <a:ext cx="1842997" cy="626833"/>
            <a:chOff x="9029821" y="3139323"/>
            <a:chExt cx="2457329" cy="835777"/>
          </a:xfrm>
        </p:grpSpPr>
        <p:sp>
          <p:nvSpPr>
            <p:cNvPr id="25" name="文本框 13"/>
            <p:cNvSpPr txBox="1"/>
            <p:nvPr/>
          </p:nvSpPr>
          <p:spPr>
            <a:xfrm>
              <a:off x="9029821" y="3385544"/>
              <a:ext cx="2457329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70000" lnSpcReduction="20000"/>
            </a:bodyPr>
            <a:lstStyle/>
            <a:p>
              <a:pPr defTabSz="914378">
                <a:lnSpc>
                  <a:spcPct val="120000"/>
                </a:lnSpc>
                <a:defRPr/>
              </a:pPr>
              <a:r>
                <a:rPr lang="en-US" altLang="zh-CN" sz="1000" dirty="0">
                  <a:cs typeface="+mn-ea"/>
                  <a:sym typeface="+mn-lt"/>
                </a:rPr>
                <a:t>Click here to add text content, such as keywords, some brief introductions, etc.</a:t>
              </a:r>
              <a:br>
                <a:rPr lang="zh-CN" altLang="en-US" sz="1000" dirty="0">
                  <a:cs typeface="+mn-ea"/>
                  <a:sym typeface="+mn-lt"/>
                </a:rPr>
              </a:br>
              <a:endParaRPr lang="zh-CN" altLang="en-US" sz="1000" dirty="0">
                <a:cs typeface="+mn-ea"/>
                <a:sym typeface="+mn-lt"/>
              </a:endParaRPr>
            </a:p>
          </p:txBody>
        </p:sp>
        <p:sp>
          <p:nvSpPr>
            <p:cNvPr id="26" name="矩形 25"/>
            <p:cNvSpPr/>
            <p:nvPr/>
          </p:nvSpPr>
          <p:spPr>
            <a:xfrm>
              <a:off x="9029821" y="3139323"/>
              <a:ext cx="2457329" cy="246221"/>
            </a:xfrm>
            <a:prstGeom prst="rect">
              <a:avLst/>
            </a:prstGeom>
          </p:spPr>
          <p:txBody>
            <a:bodyPr wrap="none" lIns="72000" tIns="0" rIns="72000" bIns="0">
              <a:normAutofit fontScale="92500" lnSpcReduction="20000"/>
            </a:bodyPr>
            <a:lstStyle/>
            <a:p>
              <a:pPr lvl="0" defTabSz="914378">
                <a:defRPr/>
              </a:pPr>
              <a:r>
                <a:rPr lang="en-US" altLang="zh-CN" sz="1600" dirty="0">
                  <a:solidFill>
                    <a:schemeClr val="accent5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accent5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814134" y="1077341"/>
            <a:ext cx="1515732" cy="695805"/>
            <a:chOff x="5122025" y="525814"/>
            <a:chExt cx="2020976" cy="927740"/>
          </a:xfrm>
        </p:grpSpPr>
        <p:sp>
          <p:nvSpPr>
            <p:cNvPr id="23" name="文本框 16"/>
            <p:cNvSpPr txBox="1"/>
            <p:nvPr/>
          </p:nvSpPr>
          <p:spPr>
            <a:xfrm>
              <a:off x="5122026" y="826908"/>
              <a:ext cx="2020975" cy="626646"/>
            </a:xfrm>
            <a:prstGeom prst="rect">
              <a:avLst/>
            </a:prstGeom>
            <a:noFill/>
          </p:spPr>
          <p:txBody>
            <a:bodyPr wrap="square" lIns="0" tIns="0" rIns="0" bIns="0" anchor="ctr" anchorCtr="1">
              <a:normAutofit fontScale="77500" lnSpcReduction="20000"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1000" dirty="0"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000" dirty="0">
                  <a:cs typeface="+mn-ea"/>
                  <a:sym typeface="+mn-lt"/>
                </a:rPr>
                <a:t> </a:t>
              </a:r>
            </a:p>
          </p:txBody>
        </p:sp>
        <p:sp>
          <p:nvSpPr>
            <p:cNvPr id="24" name="矩形 23"/>
            <p:cNvSpPr/>
            <p:nvPr/>
          </p:nvSpPr>
          <p:spPr>
            <a:xfrm>
              <a:off x="5122025" y="525814"/>
              <a:ext cx="2020976" cy="325410"/>
            </a:xfrm>
            <a:prstGeom prst="rect">
              <a:avLst/>
            </a:prstGeom>
          </p:spPr>
          <p:txBody>
            <a:bodyPr wrap="none" lIns="0" tIns="0" rIns="0" bIns="0" anchor="ctr" anchorCtr="1">
              <a:normAutofit fontScale="92500" lnSpcReduction="10000"/>
            </a:bodyPr>
            <a:lstStyle/>
            <a:p>
              <a:pPr lvl="0" algn="ctr" defTabSz="914378">
                <a:spcBef>
                  <a:spcPct val="0"/>
                </a:spcBef>
                <a:defRPr/>
              </a:pPr>
              <a:r>
                <a:rPr lang="en-US" altLang="zh-CN" dirty="0">
                  <a:solidFill>
                    <a:schemeClr val="accent6"/>
                  </a:solidFill>
                  <a:cs typeface="+mn-ea"/>
                  <a:sym typeface="+mn-lt"/>
                </a:rPr>
                <a:t>Add title text</a:t>
              </a:r>
              <a:endParaRPr lang="zh-CN" altLang="en-US" dirty="0">
                <a:solidFill>
                  <a:schemeClr val="accent6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1492346" y="2034592"/>
            <a:ext cx="1805711" cy="626833"/>
            <a:chOff x="609599" y="3139323"/>
            <a:chExt cx="2407615" cy="835777"/>
          </a:xfrm>
        </p:grpSpPr>
        <p:sp>
          <p:nvSpPr>
            <p:cNvPr id="21" name="文本框 19"/>
            <p:cNvSpPr txBox="1"/>
            <p:nvPr/>
          </p:nvSpPr>
          <p:spPr>
            <a:xfrm>
              <a:off x="609599" y="3385544"/>
              <a:ext cx="2407615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70000" lnSpcReduction="20000"/>
            </a:bodyPr>
            <a:lstStyle/>
            <a:p>
              <a:pPr algn="r" defTabSz="914378">
                <a:lnSpc>
                  <a:spcPct val="120000"/>
                </a:lnSpc>
                <a:defRPr/>
              </a:pPr>
              <a:r>
                <a:rPr lang="en-US" altLang="zh-CN" sz="1000" dirty="0">
                  <a:cs typeface="+mn-ea"/>
                  <a:sym typeface="+mn-lt"/>
                </a:rPr>
                <a:t>Click here to add text content, such as keywords, some brief introductions, etc.</a:t>
              </a:r>
              <a:br>
                <a:rPr lang="zh-CN" altLang="en-US" sz="1000" dirty="0">
                  <a:cs typeface="+mn-ea"/>
                  <a:sym typeface="+mn-lt"/>
                </a:rPr>
              </a:br>
              <a:endParaRPr lang="zh-CN" altLang="en-US" sz="1000" dirty="0">
                <a:cs typeface="+mn-ea"/>
                <a:sym typeface="+mn-lt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609599" y="3139323"/>
              <a:ext cx="2407615" cy="246221"/>
            </a:xfrm>
            <a:prstGeom prst="rect">
              <a:avLst/>
            </a:prstGeom>
          </p:spPr>
          <p:txBody>
            <a:bodyPr wrap="none" lIns="72000" tIns="0" rIns="72000" bIns="0">
              <a:normAutofit fontScale="92500" lnSpcReduction="20000"/>
            </a:bodyPr>
            <a:lstStyle/>
            <a:p>
              <a:pPr lvl="0" algn="r" defTabSz="914378">
                <a:defRPr/>
              </a:pPr>
              <a:r>
                <a:rPr lang="en-US" altLang="zh-CN" sz="1600" dirty="0">
                  <a:solidFill>
                    <a:schemeClr val="accent4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5929743" y="2034592"/>
            <a:ext cx="1842997" cy="626833"/>
            <a:chOff x="9029821" y="3139323"/>
            <a:chExt cx="2457329" cy="835777"/>
          </a:xfrm>
        </p:grpSpPr>
        <p:sp>
          <p:nvSpPr>
            <p:cNvPr id="19" name="文本框 22"/>
            <p:cNvSpPr txBox="1"/>
            <p:nvPr/>
          </p:nvSpPr>
          <p:spPr>
            <a:xfrm>
              <a:off x="9029821" y="3385544"/>
              <a:ext cx="2457329" cy="589556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70000" lnSpcReduction="20000"/>
            </a:bodyPr>
            <a:lstStyle/>
            <a:p>
              <a:pPr defTabSz="914378">
                <a:lnSpc>
                  <a:spcPct val="120000"/>
                </a:lnSpc>
                <a:defRPr/>
              </a:pPr>
              <a:r>
                <a:rPr lang="en-US" altLang="zh-CN" sz="1000" dirty="0">
                  <a:cs typeface="+mn-ea"/>
                  <a:sym typeface="+mn-lt"/>
                </a:rPr>
                <a:t>Click here to add text content, such as keywords, some brief introductions, etc.</a:t>
              </a:r>
              <a:br>
                <a:rPr lang="zh-CN" altLang="en-US" sz="1000" dirty="0">
                  <a:cs typeface="+mn-ea"/>
                  <a:sym typeface="+mn-lt"/>
                </a:rPr>
              </a:br>
              <a:endParaRPr lang="zh-CN" altLang="en-US" sz="1000" dirty="0">
                <a:cs typeface="+mn-ea"/>
                <a:sym typeface="+mn-lt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9029821" y="3139323"/>
              <a:ext cx="2457329" cy="246221"/>
            </a:xfrm>
            <a:prstGeom prst="rect">
              <a:avLst/>
            </a:prstGeom>
          </p:spPr>
          <p:txBody>
            <a:bodyPr wrap="none" lIns="72000" tIns="0" rIns="72000" bIns="0">
              <a:normAutofit fontScale="92500" lnSpcReduction="20000"/>
            </a:bodyPr>
            <a:lstStyle/>
            <a:p>
              <a:pPr lvl="0" defTabSz="914378">
                <a:defRPr/>
              </a:pPr>
              <a:r>
                <a:rPr lang="en-US" altLang="zh-CN" sz="1600" dirty="0">
                  <a:solidFill>
                    <a:schemeClr val="accent2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dirty="0">
                <a:solidFill>
                  <a:schemeClr val="accent2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4649987" y="2166823"/>
            <a:ext cx="867967" cy="1598047"/>
            <a:chOff x="4649987" y="2166823"/>
            <a:chExt cx="867967" cy="1598047"/>
          </a:xfrm>
        </p:grpSpPr>
        <p:sp>
          <p:nvSpPr>
            <p:cNvPr id="5" name="任意多边形: 形状 4"/>
            <p:cNvSpPr/>
            <p:nvPr/>
          </p:nvSpPr>
          <p:spPr>
            <a:xfrm rot="2397114" flipH="1" flipV="1">
              <a:off x="4649987" y="2166823"/>
              <a:ext cx="867967" cy="1598047"/>
            </a:xfrm>
            <a:custGeom>
              <a:avLst/>
              <a:gdLst>
                <a:gd name="connsiteX0" fmla="*/ 578645 w 1157289"/>
                <a:gd name="connsiteY0" fmla="*/ 0 h 2130729"/>
                <a:gd name="connsiteX1" fmla="*/ 596658 w 1157289"/>
                <a:gd name="connsiteY1" fmla="*/ 10943 h 2130729"/>
                <a:gd name="connsiteX2" fmla="*/ 1157289 w 1157289"/>
                <a:gd name="connsiteY2" fmla="*/ 1065364 h 2130729"/>
                <a:gd name="connsiteX3" fmla="*/ 596658 w 1157289"/>
                <a:gd name="connsiteY3" fmla="*/ 2119785 h 2130729"/>
                <a:gd name="connsiteX4" fmla="*/ 578645 w 1157289"/>
                <a:gd name="connsiteY4" fmla="*/ 2130729 h 2130729"/>
                <a:gd name="connsiteX5" fmla="*/ 560631 w 1157289"/>
                <a:gd name="connsiteY5" fmla="*/ 2119785 h 2130729"/>
                <a:gd name="connsiteX6" fmla="*/ 0 w 1157289"/>
                <a:gd name="connsiteY6" fmla="*/ 1065364 h 2130729"/>
                <a:gd name="connsiteX7" fmla="*/ 560631 w 1157289"/>
                <a:gd name="connsiteY7" fmla="*/ 10943 h 2130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7289" h="2130729">
                  <a:moveTo>
                    <a:pt x="578645" y="0"/>
                  </a:moveTo>
                  <a:lnTo>
                    <a:pt x="596658" y="10943"/>
                  </a:lnTo>
                  <a:cubicBezTo>
                    <a:pt x="934903" y="239457"/>
                    <a:pt x="1157289" y="626440"/>
                    <a:pt x="1157289" y="1065364"/>
                  </a:cubicBezTo>
                  <a:cubicBezTo>
                    <a:pt x="1157289" y="1504289"/>
                    <a:pt x="934903" y="1891272"/>
                    <a:pt x="596658" y="2119785"/>
                  </a:cubicBezTo>
                  <a:lnTo>
                    <a:pt x="578645" y="2130729"/>
                  </a:lnTo>
                  <a:lnTo>
                    <a:pt x="560631" y="2119785"/>
                  </a:lnTo>
                  <a:cubicBezTo>
                    <a:pt x="222387" y="1891272"/>
                    <a:pt x="0" y="1504289"/>
                    <a:pt x="0" y="1065364"/>
                  </a:cubicBezTo>
                  <a:cubicBezTo>
                    <a:pt x="0" y="626440"/>
                    <a:pt x="222387" y="239457"/>
                    <a:pt x="560631" y="10943"/>
                  </a:cubicBezTo>
                  <a:close/>
                </a:path>
              </a:pathLst>
            </a:custGeom>
            <a:solidFill>
              <a:schemeClr val="accent4">
                <a:alpha val="85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任意多边形: 形状 13"/>
            <p:cNvSpPr>
              <a:spLocks/>
            </p:cNvSpPr>
            <p:nvPr/>
          </p:nvSpPr>
          <p:spPr bwMode="auto">
            <a:xfrm>
              <a:off x="5168772" y="2490743"/>
              <a:ext cx="342326" cy="289289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3626046" y="2166823"/>
            <a:ext cx="867967" cy="1598047"/>
            <a:chOff x="3626046" y="2166823"/>
            <a:chExt cx="867967" cy="1598047"/>
          </a:xfrm>
        </p:grpSpPr>
        <p:sp>
          <p:nvSpPr>
            <p:cNvPr id="39" name="任意多边形: 形状 38"/>
            <p:cNvSpPr/>
            <p:nvPr/>
          </p:nvSpPr>
          <p:spPr>
            <a:xfrm rot="19202886" flipV="1">
              <a:off x="3626046" y="2166823"/>
              <a:ext cx="867967" cy="1598047"/>
            </a:xfrm>
            <a:custGeom>
              <a:avLst/>
              <a:gdLst>
                <a:gd name="connsiteX0" fmla="*/ 578645 w 1157289"/>
                <a:gd name="connsiteY0" fmla="*/ 0 h 2130729"/>
                <a:gd name="connsiteX1" fmla="*/ 596658 w 1157289"/>
                <a:gd name="connsiteY1" fmla="*/ 10943 h 2130729"/>
                <a:gd name="connsiteX2" fmla="*/ 1157289 w 1157289"/>
                <a:gd name="connsiteY2" fmla="*/ 1065364 h 2130729"/>
                <a:gd name="connsiteX3" fmla="*/ 596658 w 1157289"/>
                <a:gd name="connsiteY3" fmla="*/ 2119785 h 2130729"/>
                <a:gd name="connsiteX4" fmla="*/ 578645 w 1157289"/>
                <a:gd name="connsiteY4" fmla="*/ 2130729 h 2130729"/>
                <a:gd name="connsiteX5" fmla="*/ 560631 w 1157289"/>
                <a:gd name="connsiteY5" fmla="*/ 2119785 h 2130729"/>
                <a:gd name="connsiteX6" fmla="*/ 0 w 1157289"/>
                <a:gd name="connsiteY6" fmla="*/ 1065364 h 2130729"/>
                <a:gd name="connsiteX7" fmla="*/ 560631 w 1157289"/>
                <a:gd name="connsiteY7" fmla="*/ 10943 h 2130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7289" h="2130729">
                  <a:moveTo>
                    <a:pt x="578645" y="0"/>
                  </a:moveTo>
                  <a:lnTo>
                    <a:pt x="596658" y="10943"/>
                  </a:lnTo>
                  <a:cubicBezTo>
                    <a:pt x="934903" y="239457"/>
                    <a:pt x="1157289" y="626440"/>
                    <a:pt x="1157289" y="1065364"/>
                  </a:cubicBezTo>
                  <a:cubicBezTo>
                    <a:pt x="1157289" y="1504289"/>
                    <a:pt x="934903" y="1891272"/>
                    <a:pt x="596658" y="2119785"/>
                  </a:cubicBezTo>
                  <a:lnTo>
                    <a:pt x="578645" y="2130729"/>
                  </a:lnTo>
                  <a:lnTo>
                    <a:pt x="560631" y="2119785"/>
                  </a:lnTo>
                  <a:cubicBezTo>
                    <a:pt x="222387" y="1891272"/>
                    <a:pt x="0" y="1504289"/>
                    <a:pt x="0" y="1065364"/>
                  </a:cubicBezTo>
                  <a:cubicBezTo>
                    <a:pt x="0" y="626440"/>
                    <a:pt x="222387" y="239457"/>
                    <a:pt x="560631" y="10943"/>
                  </a:cubicBezTo>
                  <a:close/>
                </a:path>
              </a:pathLst>
            </a:custGeom>
            <a:solidFill>
              <a:schemeClr val="accent2">
                <a:alpha val="85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" name="任意多边形: 形状 39"/>
            <p:cNvSpPr>
              <a:spLocks noChangeAspect="1"/>
            </p:cNvSpPr>
            <p:nvPr/>
          </p:nvSpPr>
          <p:spPr bwMode="auto">
            <a:xfrm>
              <a:off x="3654592" y="2476463"/>
              <a:ext cx="357517" cy="369924"/>
            </a:xfrm>
            <a:custGeom>
              <a:avLst/>
              <a:gdLst>
                <a:gd name="connsiteX0" fmla="*/ 94055 w 317452"/>
                <a:gd name="connsiteY0" fmla="*/ 135965 h 328468"/>
                <a:gd name="connsiteX1" fmla="*/ 94407 w 317452"/>
                <a:gd name="connsiteY1" fmla="*/ 136055 h 328468"/>
                <a:gd name="connsiteX2" fmla="*/ 104825 w 317452"/>
                <a:gd name="connsiteY2" fmla="*/ 158537 h 328468"/>
                <a:gd name="connsiteX3" fmla="*/ 106109 w 317452"/>
                <a:gd name="connsiteY3" fmla="*/ 161308 h 328468"/>
                <a:gd name="connsiteX4" fmla="*/ 98162 w 317452"/>
                <a:gd name="connsiteY4" fmla="*/ 160053 h 328468"/>
                <a:gd name="connsiteX5" fmla="*/ 96849 w 317452"/>
                <a:gd name="connsiteY5" fmla="*/ 160053 h 328468"/>
                <a:gd name="connsiteX6" fmla="*/ 92911 w 317452"/>
                <a:gd name="connsiteY6" fmla="*/ 137630 h 328468"/>
                <a:gd name="connsiteX7" fmla="*/ 93506 w 317452"/>
                <a:gd name="connsiteY7" fmla="*/ 136765 h 328468"/>
                <a:gd name="connsiteX8" fmla="*/ 39496 w 317452"/>
                <a:gd name="connsiteY8" fmla="*/ 115887 h 328468"/>
                <a:gd name="connsiteX9" fmla="*/ 51437 w 317452"/>
                <a:gd name="connsiteY9" fmla="*/ 165488 h 328468"/>
                <a:gd name="connsiteX10" fmla="*/ 48784 w 317452"/>
                <a:gd name="connsiteY10" fmla="*/ 166793 h 328468"/>
                <a:gd name="connsiteX11" fmla="*/ 47457 w 317452"/>
                <a:gd name="connsiteY11" fmla="*/ 170709 h 328468"/>
                <a:gd name="connsiteX12" fmla="*/ 48784 w 317452"/>
                <a:gd name="connsiteY12" fmla="*/ 173319 h 328468"/>
                <a:gd name="connsiteX13" fmla="*/ 52764 w 317452"/>
                <a:gd name="connsiteY13" fmla="*/ 175930 h 328468"/>
                <a:gd name="connsiteX14" fmla="*/ 55418 w 317452"/>
                <a:gd name="connsiteY14" fmla="*/ 174625 h 328468"/>
                <a:gd name="connsiteX15" fmla="*/ 87263 w 317452"/>
                <a:gd name="connsiteY15" fmla="*/ 216393 h 328468"/>
                <a:gd name="connsiteX16" fmla="*/ 55418 w 317452"/>
                <a:gd name="connsiteY16" fmla="*/ 230752 h 328468"/>
                <a:gd name="connsiteX17" fmla="*/ 38169 w 317452"/>
                <a:gd name="connsiteY17" fmla="*/ 224225 h 328468"/>
                <a:gd name="connsiteX18" fmla="*/ 1017 w 317452"/>
                <a:gd name="connsiteY18" fmla="*/ 147214 h 328468"/>
                <a:gd name="connsiteX19" fmla="*/ 7651 w 317452"/>
                <a:gd name="connsiteY19" fmla="*/ 128940 h 328468"/>
                <a:gd name="connsiteX20" fmla="*/ 39496 w 317452"/>
                <a:gd name="connsiteY20" fmla="*/ 115887 h 328468"/>
                <a:gd name="connsiteX21" fmla="*/ 63900 w 317452"/>
                <a:gd name="connsiteY21" fmla="*/ 106627 h 328468"/>
                <a:gd name="connsiteX22" fmla="*/ 71807 w 317452"/>
                <a:gd name="connsiteY22" fmla="*/ 114982 h 328468"/>
                <a:gd name="connsiteX23" fmla="*/ 81033 w 317452"/>
                <a:gd name="connsiteY23" fmla="*/ 133331 h 328468"/>
                <a:gd name="connsiteX24" fmla="*/ 87623 w 317452"/>
                <a:gd name="connsiteY24" fmla="*/ 130710 h 328468"/>
                <a:gd name="connsiteX25" fmla="*/ 95803 w 317452"/>
                <a:gd name="connsiteY25" fmla="*/ 133422 h 328468"/>
                <a:gd name="connsiteX26" fmla="*/ 94055 w 317452"/>
                <a:gd name="connsiteY26" fmla="*/ 135965 h 328468"/>
                <a:gd name="connsiteX27" fmla="*/ 89115 w 317452"/>
                <a:gd name="connsiteY27" fmla="*/ 134702 h 328468"/>
                <a:gd name="connsiteX28" fmla="*/ 83823 w 317452"/>
                <a:gd name="connsiteY28" fmla="*/ 137407 h 328468"/>
                <a:gd name="connsiteX29" fmla="*/ 82500 w 317452"/>
                <a:gd name="connsiteY29" fmla="*/ 137407 h 328468"/>
                <a:gd name="connsiteX30" fmla="*/ 97053 w 317452"/>
                <a:gd name="connsiteY30" fmla="*/ 169863 h 328468"/>
                <a:gd name="connsiteX31" fmla="*/ 98375 w 317452"/>
                <a:gd name="connsiteY31" fmla="*/ 169863 h 328468"/>
                <a:gd name="connsiteX32" fmla="*/ 103667 w 317452"/>
                <a:gd name="connsiteY32" fmla="*/ 167158 h 328468"/>
                <a:gd name="connsiteX33" fmla="*/ 106313 w 317452"/>
                <a:gd name="connsiteY33" fmla="*/ 161749 h 328468"/>
                <a:gd name="connsiteX34" fmla="*/ 106109 w 317452"/>
                <a:gd name="connsiteY34" fmla="*/ 161308 h 328468"/>
                <a:gd name="connsiteX35" fmla="*/ 109648 w 317452"/>
                <a:gd name="connsiteY35" fmla="*/ 161866 h 328468"/>
                <a:gd name="connsiteX36" fmla="*/ 110272 w 317452"/>
                <a:gd name="connsiteY36" fmla="*/ 161402 h 328468"/>
                <a:gd name="connsiteX37" fmla="*/ 110522 w 317452"/>
                <a:gd name="connsiteY37" fmla="*/ 164622 h 328468"/>
                <a:gd name="connsiteX38" fmla="*/ 106074 w 317452"/>
                <a:gd name="connsiteY38" fmla="*/ 170028 h 328468"/>
                <a:gd name="connsiteX39" fmla="*/ 99484 w 317452"/>
                <a:gd name="connsiteY39" fmla="*/ 172650 h 328468"/>
                <a:gd name="connsiteX40" fmla="*/ 107391 w 317452"/>
                <a:gd name="connsiteY40" fmla="*/ 192309 h 328468"/>
                <a:gd name="connsiteX41" fmla="*/ 100802 w 317452"/>
                <a:gd name="connsiteY41" fmla="*/ 211968 h 328468"/>
                <a:gd name="connsiteX42" fmla="*/ 91576 w 317452"/>
                <a:gd name="connsiteY42" fmla="*/ 215900 h 328468"/>
                <a:gd name="connsiteX43" fmla="*/ 59946 w 317452"/>
                <a:gd name="connsiteY43" fmla="*/ 172650 h 328468"/>
                <a:gd name="connsiteX44" fmla="*/ 62582 w 317452"/>
                <a:gd name="connsiteY44" fmla="*/ 171339 h 328468"/>
                <a:gd name="connsiteX45" fmla="*/ 63900 w 317452"/>
                <a:gd name="connsiteY45" fmla="*/ 166097 h 328468"/>
                <a:gd name="connsiteX46" fmla="*/ 62582 w 317452"/>
                <a:gd name="connsiteY46" fmla="*/ 163475 h 328468"/>
                <a:gd name="connsiteX47" fmla="*/ 58628 w 317452"/>
                <a:gd name="connsiteY47" fmla="*/ 162165 h 328468"/>
                <a:gd name="connsiteX48" fmla="*/ 54674 w 317452"/>
                <a:gd name="connsiteY48" fmla="*/ 163475 h 328468"/>
                <a:gd name="connsiteX49" fmla="*/ 42813 w 317452"/>
                <a:gd name="connsiteY49" fmla="*/ 111051 h 328468"/>
                <a:gd name="connsiteX50" fmla="*/ 52038 w 317452"/>
                <a:gd name="connsiteY50" fmla="*/ 107119 h 328468"/>
                <a:gd name="connsiteX51" fmla="*/ 63900 w 317452"/>
                <a:gd name="connsiteY51" fmla="*/ 106627 h 328468"/>
                <a:gd name="connsiteX52" fmla="*/ 221560 w 317452"/>
                <a:gd name="connsiteY52" fmla="*/ 67725 h 328468"/>
                <a:gd name="connsiteX53" fmla="*/ 239938 w 317452"/>
                <a:gd name="connsiteY53" fmla="*/ 67725 h 328468"/>
                <a:gd name="connsiteX54" fmla="*/ 249127 w 317452"/>
                <a:gd name="connsiteY54" fmla="*/ 90147 h 328468"/>
                <a:gd name="connsiteX55" fmla="*/ 249127 w 317452"/>
                <a:gd name="connsiteY55" fmla="*/ 99380 h 328468"/>
                <a:gd name="connsiteX56" fmla="*/ 259629 w 317452"/>
                <a:gd name="connsiteY56" fmla="*/ 162691 h 328468"/>
                <a:gd name="connsiteX57" fmla="*/ 300324 w 317452"/>
                <a:gd name="connsiteY57" fmla="*/ 193027 h 328468"/>
                <a:gd name="connsiteX58" fmla="*/ 304262 w 317452"/>
                <a:gd name="connsiteY58" fmla="*/ 215450 h 328468"/>
                <a:gd name="connsiteX59" fmla="*/ 283258 w 317452"/>
                <a:gd name="connsiteY59" fmla="*/ 219407 h 328468"/>
                <a:gd name="connsiteX60" fmla="*/ 281946 w 317452"/>
                <a:gd name="connsiteY60" fmla="*/ 218088 h 328468"/>
                <a:gd name="connsiteX61" fmla="*/ 236000 w 317452"/>
                <a:gd name="connsiteY61" fmla="*/ 185113 h 328468"/>
                <a:gd name="connsiteX62" fmla="*/ 229436 w 317452"/>
                <a:gd name="connsiteY62" fmla="*/ 174562 h 328468"/>
                <a:gd name="connsiteX63" fmla="*/ 224185 w 317452"/>
                <a:gd name="connsiteY63" fmla="*/ 145544 h 328468"/>
                <a:gd name="connsiteX64" fmla="*/ 196617 w 317452"/>
                <a:gd name="connsiteY64" fmla="*/ 194346 h 328468"/>
                <a:gd name="connsiteX65" fmla="*/ 229436 w 317452"/>
                <a:gd name="connsiteY65" fmla="*/ 243148 h 328468"/>
                <a:gd name="connsiteX66" fmla="*/ 230749 w 317452"/>
                <a:gd name="connsiteY66" fmla="*/ 265571 h 328468"/>
                <a:gd name="connsiteX67" fmla="*/ 195305 w 317452"/>
                <a:gd name="connsiteY67" fmla="*/ 318329 h 328468"/>
                <a:gd name="connsiteX68" fmla="*/ 169050 w 317452"/>
                <a:gd name="connsiteY68" fmla="*/ 323605 h 328468"/>
                <a:gd name="connsiteX69" fmla="*/ 167737 w 317452"/>
                <a:gd name="connsiteY69" fmla="*/ 323605 h 328468"/>
                <a:gd name="connsiteX70" fmla="*/ 162486 w 317452"/>
                <a:gd name="connsiteY70" fmla="*/ 297226 h 328468"/>
                <a:gd name="connsiteX71" fmla="*/ 191366 w 317452"/>
                <a:gd name="connsiteY71" fmla="*/ 255019 h 328468"/>
                <a:gd name="connsiteX72" fmla="*/ 167737 w 317452"/>
                <a:gd name="connsiteY72" fmla="*/ 220726 h 328468"/>
                <a:gd name="connsiteX73" fmla="*/ 70594 w 317452"/>
                <a:gd name="connsiteY73" fmla="*/ 322286 h 328468"/>
                <a:gd name="connsiteX74" fmla="*/ 46965 w 317452"/>
                <a:gd name="connsiteY74" fmla="*/ 326243 h 328468"/>
                <a:gd name="connsiteX75" fmla="*/ 44339 w 317452"/>
                <a:gd name="connsiteY75" fmla="*/ 322286 h 328468"/>
                <a:gd name="connsiteX76" fmla="*/ 43027 w 317452"/>
                <a:gd name="connsiteY76" fmla="*/ 295907 h 328468"/>
                <a:gd name="connsiteX77" fmla="*/ 144108 w 317452"/>
                <a:gd name="connsiteY77" fmla="*/ 189070 h 328468"/>
                <a:gd name="connsiteX78" fmla="*/ 148046 w 317452"/>
                <a:gd name="connsiteY78" fmla="*/ 177200 h 328468"/>
                <a:gd name="connsiteX79" fmla="*/ 190054 w 317452"/>
                <a:gd name="connsiteY79" fmla="*/ 103337 h 328468"/>
                <a:gd name="connsiteX80" fmla="*/ 151984 w 317452"/>
                <a:gd name="connsiteY80" fmla="*/ 107294 h 328468"/>
                <a:gd name="connsiteX81" fmla="*/ 119166 w 317452"/>
                <a:gd name="connsiteY81" fmla="*/ 154777 h 328468"/>
                <a:gd name="connsiteX82" fmla="*/ 110272 w 317452"/>
                <a:gd name="connsiteY82" fmla="*/ 161402 h 328468"/>
                <a:gd name="connsiteX83" fmla="*/ 110027 w 317452"/>
                <a:gd name="connsiteY83" fmla="*/ 158233 h 328468"/>
                <a:gd name="connsiteX84" fmla="*/ 99484 w 317452"/>
                <a:gd name="connsiteY84" fmla="*/ 134642 h 328468"/>
                <a:gd name="connsiteX85" fmla="*/ 95803 w 317452"/>
                <a:gd name="connsiteY85" fmla="*/ 133422 h 328468"/>
                <a:gd name="connsiteX86" fmla="*/ 97670 w 317452"/>
                <a:gd name="connsiteY86" fmla="*/ 130706 h 328468"/>
                <a:gd name="connsiteX87" fmla="*/ 130980 w 317452"/>
                <a:gd name="connsiteY87" fmla="*/ 82234 h 328468"/>
                <a:gd name="connsiteX88" fmla="*/ 141482 w 317452"/>
                <a:gd name="connsiteY88" fmla="*/ 75639 h 328468"/>
                <a:gd name="connsiteX89" fmla="*/ 221560 w 317452"/>
                <a:gd name="connsiteY89" fmla="*/ 67725 h 328468"/>
                <a:gd name="connsiteX90" fmla="*/ 276970 w 317452"/>
                <a:gd name="connsiteY90" fmla="*/ 0 h 328468"/>
                <a:gd name="connsiteX91" fmla="*/ 317452 w 317452"/>
                <a:gd name="connsiteY91" fmla="*/ 39688 h 328468"/>
                <a:gd name="connsiteX92" fmla="*/ 276970 w 317452"/>
                <a:gd name="connsiteY92" fmla="*/ 79376 h 328468"/>
                <a:gd name="connsiteX93" fmla="*/ 236488 w 317452"/>
                <a:gd name="connsiteY93" fmla="*/ 39688 h 328468"/>
                <a:gd name="connsiteX94" fmla="*/ 276970 w 317452"/>
                <a:gd name="connsiteY94" fmla="*/ 0 h 328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</a:cxnLst>
              <a:rect l="l" t="t" r="r" b="b"/>
              <a:pathLst>
                <a:path w="317452" h="328468">
                  <a:moveTo>
                    <a:pt x="94055" y="135965"/>
                  </a:moveTo>
                  <a:lnTo>
                    <a:pt x="94407" y="136055"/>
                  </a:lnTo>
                  <a:cubicBezTo>
                    <a:pt x="100360" y="148902"/>
                    <a:pt x="103337" y="155325"/>
                    <a:pt x="104825" y="158537"/>
                  </a:cubicBezTo>
                  <a:lnTo>
                    <a:pt x="106109" y="161308"/>
                  </a:lnTo>
                  <a:lnTo>
                    <a:pt x="98162" y="160053"/>
                  </a:lnTo>
                  <a:cubicBezTo>
                    <a:pt x="98162" y="160053"/>
                    <a:pt x="96849" y="160053"/>
                    <a:pt x="96849" y="160053"/>
                  </a:cubicBezTo>
                  <a:cubicBezTo>
                    <a:pt x="90285" y="154777"/>
                    <a:pt x="87660" y="144225"/>
                    <a:pt x="92911" y="137630"/>
                  </a:cubicBezTo>
                  <a:cubicBezTo>
                    <a:pt x="92911" y="137630"/>
                    <a:pt x="92911" y="137630"/>
                    <a:pt x="93506" y="136765"/>
                  </a:cubicBezTo>
                  <a:close/>
                  <a:moveTo>
                    <a:pt x="39496" y="115887"/>
                  </a:moveTo>
                  <a:cubicBezTo>
                    <a:pt x="39496" y="115887"/>
                    <a:pt x="39496" y="115887"/>
                    <a:pt x="51437" y="165488"/>
                  </a:cubicBezTo>
                  <a:cubicBezTo>
                    <a:pt x="51437" y="165488"/>
                    <a:pt x="51437" y="165488"/>
                    <a:pt x="48784" y="166793"/>
                  </a:cubicBezTo>
                  <a:cubicBezTo>
                    <a:pt x="47457" y="166793"/>
                    <a:pt x="47457" y="169403"/>
                    <a:pt x="47457" y="170709"/>
                  </a:cubicBezTo>
                  <a:cubicBezTo>
                    <a:pt x="47457" y="170709"/>
                    <a:pt x="47457" y="170709"/>
                    <a:pt x="48784" y="173319"/>
                  </a:cubicBezTo>
                  <a:cubicBezTo>
                    <a:pt x="50111" y="175930"/>
                    <a:pt x="51437" y="175930"/>
                    <a:pt x="52764" y="175930"/>
                  </a:cubicBezTo>
                  <a:lnTo>
                    <a:pt x="55418" y="174625"/>
                  </a:lnTo>
                  <a:cubicBezTo>
                    <a:pt x="55418" y="174625"/>
                    <a:pt x="55418" y="174625"/>
                    <a:pt x="87263" y="216393"/>
                  </a:cubicBezTo>
                  <a:cubicBezTo>
                    <a:pt x="87263" y="216393"/>
                    <a:pt x="87263" y="216393"/>
                    <a:pt x="55418" y="230752"/>
                  </a:cubicBezTo>
                  <a:cubicBezTo>
                    <a:pt x="48784" y="233362"/>
                    <a:pt x="40823" y="230752"/>
                    <a:pt x="38169" y="224225"/>
                  </a:cubicBezTo>
                  <a:cubicBezTo>
                    <a:pt x="38169" y="224225"/>
                    <a:pt x="38169" y="224225"/>
                    <a:pt x="1017" y="147214"/>
                  </a:cubicBezTo>
                  <a:cubicBezTo>
                    <a:pt x="-1637" y="140687"/>
                    <a:pt x="1017" y="132856"/>
                    <a:pt x="7651" y="128940"/>
                  </a:cubicBezTo>
                  <a:cubicBezTo>
                    <a:pt x="7651" y="128940"/>
                    <a:pt x="7651" y="128940"/>
                    <a:pt x="39496" y="115887"/>
                  </a:cubicBezTo>
                  <a:close/>
                  <a:moveTo>
                    <a:pt x="63900" y="106627"/>
                  </a:moveTo>
                  <a:cubicBezTo>
                    <a:pt x="67524" y="108102"/>
                    <a:pt x="70489" y="111051"/>
                    <a:pt x="71807" y="114982"/>
                  </a:cubicBezTo>
                  <a:cubicBezTo>
                    <a:pt x="71807" y="114982"/>
                    <a:pt x="71807" y="114982"/>
                    <a:pt x="81033" y="133331"/>
                  </a:cubicBezTo>
                  <a:cubicBezTo>
                    <a:pt x="81033" y="133331"/>
                    <a:pt x="81033" y="133331"/>
                    <a:pt x="87623" y="130710"/>
                  </a:cubicBezTo>
                  <a:lnTo>
                    <a:pt x="95803" y="133422"/>
                  </a:lnTo>
                  <a:lnTo>
                    <a:pt x="94055" y="135965"/>
                  </a:lnTo>
                  <a:lnTo>
                    <a:pt x="89115" y="134702"/>
                  </a:lnTo>
                  <a:cubicBezTo>
                    <a:pt x="89115" y="134702"/>
                    <a:pt x="89115" y="134702"/>
                    <a:pt x="83823" y="137407"/>
                  </a:cubicBezTo>
                  <a:cubicBezTo>
                    <a:pt x="83823" y="137407"/>
                    <a:pt x="82500" y="137407"/>
                    <a:pt x="82500" y="137407"/>
                  </a:cubicBezTo>
                  <a:cubicBezTo>
                    <a:pt x="82500" y="137407"/>
                    <a:pt x="82500" y="137407"/>
                    <a:pt x="97053" y="169863"/>
                  </a:cubicBezTo>
                  <a:cubicBezTo>
                    <a:pt x="97053" y="169863"/>
                    <a:pt x="97053" y="169863"/>
                    <a:pt x="98375" y="169863"/>
                  </a:cubicBezTo>
                  <a:lnTo>
                    <a:pt x="103667" y="167158"/>
                  </a:lnTo>
                  <a:cubicBezTo>
                    <a:pt x="106313" y="165806"/>
                    <a:pt x="106313" y="163101"/>
                    <a:pt x="106313" y="161749"/>
                  </a:cubicBezTo>
                  <a:lnTo>
                    <a:pt x="106109" y="161308"/>
                  </a:lnTo>
                  <a:lnTo>
                    <a:pt x="109648" y="161866"/>
                  </a:lnTo>
                  <a:lnTo>
                    <a:pt x="110272" y="161402"/>
                  </a:lnTo>
                  <a:lnTo>
                    <a:pt x="110522" y="164622"/>
                  </a:lnTo>
                  <a:cubicBezTo>
                    <a:pt x="109698" y="166752"/>
                    <a:pt x="108051" y="168718"/>
                    <a:pt x="106074" y="170028"/>
                  </a:cubicBezTo>
                  <a:cubicBezTo>
                    <a:pt x="106074" y="170028"/>
                    <a:pt x="106074" y="170028"/>
                    <a:pt x="99484" y="172650"/>
                  </a:cubicBezTo>
                  <a:cubicBezTo>
                    <a:pt x="99484" y="172650"/>
                    <a:pt x="99484" y="172650"/>
                    <a:pt x="107391" y="192309"/>
                  </a:cubicBezTo>
                  <a:cubicBezTo>
                    <a:pt x="111345" y="198862"/>
                    <a:pt x="107391" y="208036"/>
                    <a:pt x="100802" y="211968"/>
                  </a:cubicBezTo>
                  <a:cubicBezTo>
                    <a:pt x="100802" y="211968"/>
                    <a:pt x="100802" y="211968"/>
                    <a:pt x="91576" y="215900"/>
                  </a:cubicBezTo>
                  <a:cubicBezTo>
                    <a:pt x="91576" y="215900"/>
                    <a:pt x="91576" y="215900"/>
                    <a:pt x="59946" y="172650"/>
                  </a:cubicBezTo>
                  <a:cubicBezTo>
                    <a:pt x="59946" y="172650"/>
                    <a:pt x="59946" y="172650"/>
                    <a:pt x="62582" y="171339"/>
                  </a:cubicBezTo>
                  <a:cubicBezTo>
                    <a:pt x="65218" y="170028"/>
                    <a:pt x="65218" y="167407"/>
                    <a:pt x="63900" y="166097"/>
                  </a:cubicBezTo>
                  <a:cubicBezTo>
                    <a:pt x="63900" y="166097"/>
                    <a:pt x="63900" y="166097"/>
                    <a:pt x="62582" y="163475"/>
                  </a:cubicBezTo>
                  <a:cubicBezTo>
                    <a:pt x="62582" y="162165"/>
                    <a:pt x="59946" y="160854"/>
                    <a:pt x="58628" y="162165"/>
                  </a:cubicBezTo>
                  <a:cubicBezTo>
                    <a:pt x="58628" y="162165"/>
                    <a:pt x="58628" y="162165"/>
                    <a:pt x="54674" y="163475"/>
                  </a:cubicBezTo>
                  <a:cubicBezTo>
                    <a:pt x="54674" y="163475"/>
                    <a:pt x="54674" y="163475"/>
                    <a:pt x="42813" y="111051"/>
                  </a:cubicBezTo>
                  <a:cubicBezTo>
                    <a:pt x="42813" y="111051"/>
                    <a:pt x="42813" y="111051"/>
                    <a:pt x="52038" y="107119"/>
                  </a:cubicBezTo>
                  <a:cubicBezTo>
                    <a:pt x="55992" y="105153"/>
                    <a:pt x="60275" y="105153"/>
                    <a:pt x="63900" y="106627"/>
                  </a:cubicBezTo>
                  <a:close/>
                  <a:moveTo>
                    <a:pt x="221560" y="67725"/>
                  </a:moveTo>
                  <a:cubicBezTo>
                    <a:pt x="226810" y="65087"/>
                    <a:pt x="234687" y="65087"/>
                    <a:pt x="239938" y="67725"/>
                  </a:cubicBezTo>
                  <a:cubicBezTo>
                    <a:pt x="247814" y="73001"/>
                    <a:pt x="250440" y="80915"/>
                    <a:pt x="249127" y="90147"/>
                  </a:cubicBezTo>
                  <a:cubicBezTo>
                    <a:pt x="249127" y="92785"/>
                    <a:pt x="249127" y="96742"/>
                    <a:pt x="249127" y="99380"/>
                  </a:cubicBezTo>
                  <a:cubicBezTo>
                    <a:pt x="249127" y="99380"/>
                    <a:pt x="249127" y="99380"/>
                    <a:pt x="259629" y="162691"/>
                  </a:cubicBezTo>
                  <a:cubicBezTo>
                    <a:pt x="259629" y="162691"/>
                    <a:pt x="259629" y="162691"/>
                    <a:pt x="300324" y="193027"/>
                  </a:cubicBezTo>
                  <a:cubicBezTo>
                    <a:pt x="308200" y="198303"/>
                    <a:pt x="309513" y="207536"/>
                    <a:pt x="304262" y="215450"/>
                  </a:cubicBezTo>
                  <a:cubicBezTo>
                    <a:pt x="299011" y="222045"/>
                    <a:pt x="289822" y="223363"/>
                    <a:pt x="283258" y="219407"/>
                  </a:cubicBezTo>
                  <a:cubicBezTo>
                    <a:pt x="283258" y="219407"/>
                    <a:pt x="281946" y="219407"/>
                    <a:pt x="281946" y="218088"/>
                  </a:cubicBezTo>
                  <a:cubicBezTo>
                    <a:pt x="281946" y="218088"/>
                    <a:pt x="281946" y="218088"/>
                    <a:pt x="236000" y="185113"/>
                  </a:cubicBezTo>
                  <a:cubicBezTo>
                    <a:pt x="232061" y="182475"/>
                    <a:pt x="230749" y="178518"/>
                    <a:pt x="229436" y="174562"/>
                  </a:cubicBezTo>
                  <a:cubicBezTo>
                    <a:pt x="229436" y="174562"/>
                    <a:pt x="229436" y="174562"/>
                    <a:pt x="224185" y="145544"/>
                  </a:cubicBezTo>
                  <a:cubicBezTo>
                    <a:pt x="224185" y="145544"/>
                    <a:pt x="224185" y="145544"/>
                    <a:pt x="196617" y="194346"/>
                  </a:cubicBezTo>
                  <a:cubicBezTo>
                    <a:pt x="196617" y="194346"/>
                    <a:pt x="196617" y="194346"/>
                    <a:pt x="229436" y="243148"/>
                  </a:cubicBezTo>
                  <a:cubicBezTo>
                    <a:pt x="234687" y="249743"/>
                    <a:pt x="234687" y="258976"/>
                    <a:pt x="230749" y="265571"/>
                  </a:cubicBezTo>
                  <a:cubicBezTo>
                    <a:pt x="230749" y="265571"/>
                    <a:pt x="230749" y="265571"/>
                    <a:pt x="195305" y="318329"/>
                  </a:cubicBezTo>
                  <a:cubicBezTo>
                    <a:pt x="188741" y="326243"/>
                    <a:pt x="178239" y="328881"/>
                    <a:pt x="169050" y="323605"/>
                  </a:cubicBezTo>
                  <a:cubicBezTo>
                    <a:pt x="169050" y="323605"/>
                    <a:pt x="169050" y="323605"/>
                    <a:pt x="167737" y="323605"/>
                  </a:cubicBezTo>
                  <a:cubicBezTo>
                    <a:pt x="159861" y="318329"/>
                    <a:pt x="157235" y="305140"/>
                    <a:pt x="162486" y="297226"/>
                  </a:cubicBezTo>
                  <a:cubicBezTo>
                    <a:pt x="162486" y="297226"/>
                    <a:pt x="162486" y="297226"/>
                    <a:pt x="191366" y="255019"/>
                  </a:cubicBezTo>
                  <a:cubicBezTo>
                    <a:pt x="191366" y="255019"/>
                    <a:pt x="191366" y="255019"/>
                    <a:pt x="167737" y="220726"/>
                  </a:cubicBezTo>
                  <a:cubicBezTo>
                    <a:pt x="167737" y="220726"/>
                    <a:pt x="167737" y="220726"/>
                    <a:pt x="70594" y="322286"/>
                  </a:cubicBezTo>
                  <a:cubicBezTo>
                    <a:pt x="65343" y="328881"/>
                    <a:pt x="54841" y="330200"/>
                    <a:pt x="46965" y="326243"/>
                  </a:cubicBezTo>
                  <a:cubicBezTo>
                    <a:pt x="45652" y="324924"/>
                    <a:pt x="44339" y="323605"/>
                    <a:pt x="44339" y="322286"/>
                  </a:cubicBezTo>
                  <a:cubicBezTo>
                    <a:pt x="36463" y="315691"/>
                    <a:pt x="36463" y="303821"/>
                    <a:pt x="43027" y="295907"/>
                  </a:cubicBezTo>
                  <a:cubicBezTo>
                    <a:pt x="43027" y="295907"/>
                    <a:pt x="43027" y="295907"/>
                    <a:pt x="144108" y="189070"/>
                  </a:cubicBezTo>
                  <a:cubicBezTo>
                    <a:pt x="144108" y="185113"/>
                    <a:pt x="145421" y="181156"/>
                    <a:pt x="148046" y="177200"/>
                  </a:cubicBezTo>
                  <a:cubicBezTo>
                    <a:pt x="148046" y="177200"/>
                    <a:pt x="148046" y="177200"/>
                    <a:pt x="190054" y="103337"/>
                  </a:cubicBezTo>
                  <a:cubicBezTo>
                    <a:pt x="190054" y="103337"/>
                    <a:pt x="190054" y="103337"/>
                    <a:pt x="151984" y="107294"/>
                  </a:cubicBezTo>
                  <a:cubicBezTo>
                    <a:pt x="151984" y="107294"/>
                    <a:pt x="151984" y="107294"/>
                    <a:pt x="119166" y="154777"/>
                  </a:cubicBezTo>
                  <a:lnTo>
                    <a:pt x="110272" y="161402"/>
                  </a:lnTo>
                  <a:lnTo>
                    <a:pt x="110027" y="158233"/>
                  </a:lnTo>
                  <a:cubicBezTo>
                    <a:pt x="99484" y="134642"/>
                    <a:pt x="99484" y="134642"/>
                    <a:pt x="99484" y="134642"/>
                  </a:cubicBezTo>
                  <a:lnTo>
                    <a:pt x="95803" y="133422"/>
                  </a:lnTo>
                  <a:lnTo>
                    <a:pt x="97670" y="130706"/>
                  </a:lnTo>
                  <a:cubicBezTo>
                    <a:pt x="102428" y="123781"/>
                    <a:pt x="111946" y="109932"/>
                    <a:pt x="130980" y="82234"/>
                  </a:cubicBezTo>
                  <a:cubicBezTo>
                    <a:pt x="133606" y="78277"/>
                    <a:pt x="137544" y="75639"/>
                    <a:pt x="141482" y="75639"/>
                  </a:cubicBezTo>
                  <a:cubicBezTo>
                    <a:pt x="141482" y="75639"/>
                    <a:pt x="141482" y="75639"/>
                    <a:pt x="221560" y="67725"/>
                  </a:cubicBezTo>
                  <a:close/>
                  <a:moveTo>
                    <a:pt x="276970" y="0"/>
                  </a:moveTo>
                  <a:cubicBezTo>
                    <a:pt x="299328" y="0"/>
                    <a:pt x="317452" y="17769"/>
                    <a:pt x="317452" y="39688"/>
                  </a:cubicBezTo>
                  <a:cubicBezTo>
                    <a:pt x="317452" y="61607"/>
                    <a:pt x="299328" y="79376"/>
                    <a:pt x="276970" y="79376"/>
                  </a:cubicBezTo>
                  <a:cubicBezTo>
                    <a:pt x="254612" y="79376"/>
                    <a:pt x="236488" y="61607"/>
                    <a:pt x="236488" y="39688"/>
                  </a:cubicBezTo>
                  <a:cubicBezTo>
                    <a:pt x="236488" y="17769"/>
                    <a:pt x="254612" y="0"/>
                    <a:pt x="276970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4138016" y="1981806"/>
            <a:ext cx="867967" cy="1598047"/>
            <a:chOff x="4138016" y="1981806"/>
            <a:chExt cx="867967" cy="1598047"/>
          </a:xfrm>
        </p:grpSpPr>
        <p:sp>
          <p:nvSpPr>
            <p:cNvPr id="42" name="任意多边形: 形状 41"/>
            <p:cNvSpPr/>
            <p:nvPr/>
          </p:nvSpPr>
          <p:spPr>
            <a:xfrm>
              <a:off x="4138016" y="1981806"/>
              <a:ext cx="867967" cy="1598047"/>
            </a:xfrm>
            <a:custGeom>
              <a:avLst/>
              <a:gdLst>
                <a:gd name="connsiteX0" fmla="*/ 578645 w 1157289"/>
                <a:gd name="connsiteY0" fmla="*/ 0 h 2130729"/>
                <a:gd name="connsiteX1" fmla="*/ 596658 w 1157289"/>
                <a:gd name="connsiteY1" fmla="*/ 10943 h 2130729"/>
                <a:gd name="connsiteX2" fmla="*/ 1157289 w 1157289"/>
                <a:gd name="connsiteY2" fmla="*/ 1065364 h 2130729"/>
                <a:gd name="connsiteX3" fmla="*/ 596658 w 1157289"/>
                <a:gd name="connsiteY3" fmla="*/ 2119785 h 2130729"/>
                <a:gd name="connsiteX4" fmla="*/ 578645 w 1157289"/>
                <a:gd name="connsiteY4" fmla="*/ 2130729 h 2130729"/>
                <a:gd name="connsiteX5" fmla="*/ 560631 w 1157289"/>
                <a:gd name="connsiteY5" fmla="*/ 2119785 h 2130729"/>
                <a:gd name="connsiteX6" fmla="*/ 0 w 1157289"/>
                <a:gd name="connsiteY6" fmla="*/ 1065364 h 2130729"/>
                <a:gd name="connsiteX7" fmla="*/ 560631 w 1157289"/>
                <a:gd name="connsiteY7" fmla="*/ 10943 h 21307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57289" h="2130729">
                  <a:moveTo>
                    <a:pt x="578645" y="0"/>
                  </a:moveTo>
                  <a:lnTo>
                    <a:pt x="596658" y="10943"/>
                  </a:lnTo>
                  <a:cubicBezTo>
                    <a:pt x="934903" y="239457"/>
                    <a:pt x="1157289" y="626440"/>
                    <a:pt x="1157289" y="1065364"/>
                  </a:cubicBezTo>
                  <a:cubicBezTo>
                    <a:pt x="1157289" y="1504289"/>
                    <a:pt x="934903" y="1891272"/>
                    <a:pt x="596658" y="2119785"/>
                  </a:cubicBezTo>
                  <a:lnTo>
                    <a:pt x="578645" y="2130729"/>
                  </a:lnTo>
                  <a:lnTo>
                    <a:pt x="560631" y="2119785"/>
                  </a:lnTo>
                  <a:cubicBezTo>
                    <a:pt x="222387" y="1891272"/>
                    <a:pt x="0" y="1504289"/>
                    <a:pt x="0" y="1065364"/>
                  </a:cubicBezTo>
                  <a:cubicBezTo>
                    <a:pt x="0" y="626440"/>
                    <a:pt x="222387" y="239457"/>
                    <a:pt x="560631" y="10943"/>
                  </a:cubicBezTo>
                  <a:close/>
                </a:path>
              </a:pathLst>
            </a:custGeom>
            <a:solidFill>
              <a:schemeClr val="accent3">
                <a:alpha val="85000"/>
              </a:schemeClr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" name="任意多边形: 形状 42"/>
            <p:cNvSpPr>
              <a:spLocks/>
            </p:cNvSpPr>
            <p:nvPr/>
          </p:nvSpPr>
          <p:spPr bwMode="auto">
            <a:xfrm>
              <a:off x="4411451" y="2291564"/>
              <a:ext cx="321099" cy="318026"/>
            </a:xfrm>
            <a:custGeom>
              <a:avLst/>
              <a:gdLst>
                <a:gd name="connsiteX0" fmla="*/ 242094 w 331788"/>
                <a:gd name="connsiteY0" fmla="*/ 203585 h 328613"/>
                <a:gd name="connsiteX1" fmla="*/ 214264 w 331788"/>
                <a:gd name="connsiteY1" fmla="*/ 214264 h 328613"/>
                <a:gd name="connsiteX2" fmla="*/ 214264 w 331788"/>
                <a:gd name="connsiteY2" fmla="*/ 269924 h 328613"/>
                <a:gd name="connsiteX3" fmla="*/ 269924 w 331788"/>
                <a:gd name="connsiteY3" fmla="*/ 269924 h 328613"/>
                <a:gd name="connsiteX4" fmla="*/ 269924 w 331788"/>
                <a:gd name="connsiteY4" fmla="*/ 214264 h 328613"/>
                <a:gd name="connsiteX5" fmla="*/ 242094 w 331788"/>
                <a:gd name="connsiteY5" fmla="*/ 203585 h 328613"/>
                <a:gd name="connsiteX6" fmla="*/ 85725 w 331788"/>
                <a:gd name="connsiteY6" fmla="*/ 200752 h 328613"/>
                <a:gd name="connsiteX7" fmla="*/ 136525 w 331788"/>
                <a:gd name="connsiteY7" fmla="*/ 207698 h 328613"/>
                <a:gd name="connsiteX8" fmla="*/ 132667 w 331788"/>
                <a:gd name="connsiteY8" fmla="*/ 222250 h 328613"/>
                <a:gd name="connsiteX9" fmla="*/ 38783 w 331788"/>
                <a:gd name="connsiteY9" fmla="*/ 222250 h 328613"/>
                <a:gd name="connsiteX10" fmla="*/ 34925 w 331788"/>
                <a:gd name="connsiteY10" fmla="*/ 207698 h 328613"/>
                <a:gd name="connsiteX11" fmla="*/ 85725 w 331788"/>
                <a:gd name="connsiteY11" fmla="*/ 200752 h 328613"/>
                <a:gd name="connsiteX12" fmla="*/ 86038 w 331788"/>
                <a:gd name="connsiteY12" fmla="*/ 150283 h 328613"/>
                <a:gd name="connsiteX13" fmla="*/ 136525 w 331788"/>
                <a:gd name="connsiteY13" fmla="*/ 158221 h 328613"/>
                <a:gd name="connsiteX14" fmla="*/ 132678 w 331788"/>
                <a:gd name="connsiteY14" fmla="*/ 171450 h 328613"/>
                <a:gd name="connsiteX15" fmla="*/ 39076 w 331788"/>
                <a:gd name="connsiteY15" fmla="*/ 171450 h 328613"/>
                <a:gd name="connsiteX16" fmla="*/ 36512 w 331788"/>
                <a:gd name="connsiteY16" fmla="*/ 158221 h 328613"/>
                <a:gd name="connsiteX17" fmla="*/ 86038 w 331788"/>
                <a:gd name="connsiteY17" fmla="*/ 150283 h 328613"/>
                <a:gd name="connsiteX18" fmla="*/ 243681 w 331788"/>
                <a:gd name="connsiteY18" fmla="*/ 148724 h 328613"/>
                <a:gd name="connsiteX19" fmla="*/ 295275 w 331788"/>
                <a:gd name="connsiteY19" fmla="*/ 156745 h 328613"/>
                <a:gd name="connsiteX20" fmla="*/ 292663 w 331788"/>
                <a:gd name="connsiteY20" fmla="*/ 171450 h 328613"/>
                <a:gd name="connsiteX21" fmla="*/ 197312 w 331788"/>
                <a:gd name="connsiteY21" fmla="*/ 171450 h 328613"/>
                <a:gd name="connsiteX22" fmla="*/ 192087 w 331788"/>
                <a:gd name="connsiteY22" fmla="*/ 156745 h 328613"/>
                <a:gd name="connsiteX23" fmla="*/ 243681 w 331788"/>
                <a:gd name="connsiteY23" fmla="*/ 148724 h 328613"/>
                <a:gd name="connsiteX24" fmla="*/ 86038 w 331788"/>
                <a:gd name="connsiteY24" fmla="*/ 99483 h 328613"/>
                <a:gd name="connsiteX25" fmla="*/ 136525 w 331788"/>
                <a:gd name="connsiteY25" fmla="*/ 107421 h 328613"/>
                <a:gd name="connsiteX26" fmla="*/ 132678 w 331788"/>
                <a:gd name="connsiteY26" fmla="*/ 120650 h 328613"/>
                <a:gd name="connsiteX27" fmla="*/ 39076 w 331788"/>
                <a:gd name="connsiteY27" fmla="*/ 120650 h 328613"/>
                <a:gd name="connsiteX28" fmla="*/ 36512 w 331788"/>
                <a:gd name="connsiteY28" fmla="*/ 107421 h 328613"/>
                <a:gd name="connsiteX29" fmla="*/ 86038 w 331788"/>
                <a:gd name="connsiteY29" fmla="*/ 99483 h 328613"/>
                <a:gd name="connsiteX30" fmla="*/ 243681 w 331788"/>
                <a:gd name="connsiteY30" fmla="*/ 99152 h 328613"/>
                <a:gd name="connsiteX31" fmla="*/ 295275 w 331788"/>
                <a:gd name="connsiteY31" fmla="*/ 106098 h 328613"/>
                <a:gd name="connsiteX32" fmla="*/ 292663 w 331788"/>
                <a:gd name="connsiteY32" fmla="*/ 120650 h 328613"/>
                <a:gd name="connsiteX33" fmla="*/ 196006 w 331788"/>
                <a:gd name="connsiteY33" fmla="*/ 120650 h 328613"/>
                <a:gd name="connsiteX34" fmla="*/ 192087 w 331788"/>
                <a:gd name="connsiteY34" fmla="*/ 106098 h 328613"/>
                <a:gd name="connsiteX35" fmla="*/ 243681 w 331788"/>
                <a:gd name="connsiteY35" fmla="*/ 99152 h 328613"/>
                <a:gd name="connsiteX36" fmla="*/ 243681 w 331788"/>
                <a:gd name="connsiteY36" fmla="*/ 48711 h 328613"/>
                <a:gd name="connsiteX37" fmla="*/ 295275 w 331788"/>
                <a:gd name="connsiteY37" fmla="*/ 56732 h 328613"/>
                <a:gd name="connsiteX38" fmla="*/ 292663 w 331788"/>
                <a:gd name="connsiteY38" fmla="*/ 71437 h 328613"/>
                <a:gd name="connsiteX39" fmla="*/ 197312 w 331788"/>
                <a:gd name="connsiteY39" fmla="*/ 71437 h 328613"/>
                <a:gd name="connsiteX40" fmla="*/ 192087 w 331788"/>
                <a:gd name="connsiteY40" fmla="*/ 56732 h 328613"/>
                <a:gd name="connsiteX41" fmla="*/ 243681 w 331788"/>
                <a:gd name="connsiteY41" fmla="*/ 48711 h 328613"/>
                <a:gd name="connsiteX42" fmla="*/ 85725 w 331788"/>
                <a:gd name="connsiteY42" fmla="*/ 48683 h 328613"/>
                <a:gd name="connsiteX43" fmla="*/ 136525 w 331788"/>
                <a:gd name="connsiteY43" fmla="*/ 56621 h 328613"/>
                <a:gd name="connsiteX44" fmla="*/ 132667 w 331788"/>
                <a:gd name="connsiteY44" fmla="*/ 69850 h 328613"/>
                <a:gd name="connsiteX45" fmla="*/ 38783 w 331788"/>
                <a:gd name="connsiteY45" fmla="*/ 69850 h 328613"/>
                <a:gd name="connsiteX46" fmla="*/ 34925 w 331788"/>
                <a:gd name="connsiteY46" fmla="*/ 56621 h 328613"/>
                <a:gd name="connsiteX47" fmla="*/ 85725 w 331788"/>
                <a:gd name="connsiteY47" fmla="*/ 48683 h 328613"/>
                <a:gd name="connsiteX48" fmla="*/ 245779 w 331788"/>
                <a:gd name="connsiteY48" fmla="*/ 12700 h 328613"/>
                <a:gd name="connsiteX49" fmla="*/ 171450 w 331788"/>
                <a:gd name="connsiteY49" fmla="*/ 28215 h 328613"/>
                <a:gd name="connsiteX50" fmla="*/ 171450 w 331788"/>
                <a:gd name="connsiteY50" fmla="*/ 263525 h 328613"/>
                <a:gd name="connsiteX51" fmla="*/ 192314 w 331788"/>
                <a:gd name="connsiteY51" fmla="*/ 257061 h 328613"/>
                <a:gd name="connsiteX52" fmla="*/ 205355 w 331788"/>
                <a:gd name="connsiteY52" fmla="*/ 205344 h 328613"/>
                <a:gd name="connsiteX53" fmla="*/ 279684 w 331788"/>
                <a:gd name="connsiteY53" fmla="*/ 205344 h 328613"/>
                <a:gd name="connsiteX54" fmla="*/ 294028 w 331788"/>
                <a:gd name="connsiteY54" fmla="*/ 257061 h 328613"/>
                <a:gd name="connsiteX55" fmla="*/ 317500 w 331788"/>
                <a:gd name="connsiteY55" fmla="*/ 263525 h 328613"/>
                <a:gd name="connsiteX56" fmla="*/ 317500 w 331788"/>
                <a:gd name="connsiteY56" fmla="*/ 28215 h 328613"/>
                <a:gd name="connsiteX57" fmla="*/ 245779 w 331788"/>
                <a:gd name="connsiteY57" fmla="*/ 12700 h 328613"/>
                <a:gd name="connsiteX58" fmla="*/ 84931 w 331788"/>
                <a:gd name="connsiteY58" fmla="*/ 12700 h 328613"/>
                <a:gd name="connsiteX59" fmla="*/ 12700 w 331788"/>
                <a:gd name="connsiteY59" fmla="*/ 28215 h 328613"/>
                <a:gd name="connsiteX60" fmla="*/ 12700 w 331788"/>
                <a:gd name="connsiteY60" fmla="*/ 263525 h 328613"/>
                <a:gd name="connsiteX61" fmla="*/ 84931 w 331788"/>
                <a:gd name="connsiteY61" fmla="*/ 249303 h 328613"/>
                <a:gd name="connsiteX62" fmla="*/ 157163 w 331788"/>
                <a:gd name="connsiteY62" fmla="*/ 263525 h 328613"/>
                <a:gd name="connsiteX63" fmla="*/ 157163 w 331788"/>
                <a:gd name="connsiteY63" fmla="*/ 28215 h 328613"/>
                <a:gd name="connsiteX64" fmla="*/ 84931 w 331788"/>
                <a:gd name="connsiteY64" fmla="*/ 12700 h 328613"/>
                <a:gd name="connsiteX65" fmla="*/ 86835 w 331788"/>
                <a:gd name="connsiteY65" fmla="*/ 0 h 328613"/>
                <a:gd name="connsiteX66" fmla="*/ 165894 w 331788"/>
                <a:gd name="connsiteY66" fmla="*/ 15525 h 328613"/>
                <a:gd name="connsiteX67" fmla="*/ 244953 w 331788"/>
                <a:gd name="connsiteY67" fmla="*/ 0 h 328613"/>
                <a:gd name="connsiteX68" fmla="*/ 326604 w 331788"/>
                <a:gd name="connsiteY68" fmla="*/ 16819 h 328613"/>
                <a:gd name="connsiteX69" fmla="*/ 331788 w 331788"/>
                <a:gd name="connsiteY69" fmla="*/ 23288 h 328613"/>
                <a:gd name="connsiteX70" fmla="*/ 331788 w 331788"/>
                <a:gd name="connsiteY70" fmla="*/ 274276 h 328613"/>
                <a:gd name="connsiteX71" fmla="*/ 322716 w 331788"/>
                <a:gd name="connsiteY71" fmla="*/ 280744 h 328613"/>
                <a:gd name="connsiteX72" fmla="*/ 289019 w 331788"/>
                <a:gd name="connsiteY72" fmla="*/ 269101 h 328613"/>
                <a:gd name="connsiteX73" fmla="*/ 285130 w 331788"/>
                <a:gd name="connsiteY73" fmla="*/ 274276 h 328613"/>
                <a:gd name="connsiteX74" fmla="*/ 329196 w 331788"/>
                <a:gd name="connsiteY74" fmla="*/ 318263 h 328613"/>
                <a:gd name="connsiteX75" fmla="*/ 318828 w 331788"/>
                <a:gd name="connsiteY75" fmla="*/ 328613 h 328613"/>
                <a:gd name="connsiteX76" fmla="*/ 274762 w 331788"/>
                <a:gd name="connsiteY76" fmla="*/ 284626 h 328613"/>
                <a:gd name="connsiteX77" fmla="*/ 206072 w 331788"/>
                <a:gd name="connsiteY77" fmla="*/ 279451 h 328613"/>
                <a:gd name="connsiteX78" fmla="*/ 198295 w 331788"/>
                <a:gd name="connsiteY78" fmla="*/ 270394 h 328613"/>
                <a:gd name="connsiteX79" fmla="*/ 167190 w 331788"/>
                <a:gd name="connsiteY79" fmla="*/ 280744 h 328613"/>
                <a:gd name="connsiteX80" fmla="*/ 163302 w 331788"/>
                <a:gd name="connsiteY80" fmla="*/ 280744 h 328613"/>
                <a:gd name="connsiteX81" fmla="*/ 85539 w 331788"/>
                <a:gd name="connsiteY81" fmla="*/ 263926 h 328613"/>
                <a:gd name="connsiteX82" fmla="*/ 9072 w 331788"/>
                <a:gd name="connsiteY82" fmla="*/ 280744 h 328613"/>
                <a:gd name="connsiteX83" fmla="*/ 0 w 331788"/>
                <a:gd name="connsiteY83" fmla="*/ 274276 h 328613"/>
                <a:gd name="connsiteX84" fmla="*/ 0 w 331788"/>
                <a:gd name="connsiteY84" fmla="*/ 23288 h 328613"/>
                <a:gd name="connsiteX85" fmla="*/ 5184 w 331788"/>
                <a:gd name="connsiteY85" fmla="*/ 16819 h 328613"/>
                <a:gd name="connsiteX86" fmla="*/ 86835 w 331788"/>
                <a:gd name="connsiteY86" fmla="*/ 0 h 328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331788" h="328613">
                  <a:moveTo>
                    <a:pt x="242094" y="203585"/>
                  </a:moveTo>
                  <a:cubicBezTo>
                    <a:pt x="232062" y="203585"/>
                    <a:pt x="222031" y="207145"/>
                    <a:pt x="214264" y="214264"/>
                  </a:cubicBezTo>
                  <a:cubicBezTo>
                    <a:pt x="200025" y="229797"/>
                    <a:pt x="200025" y="254391"/>
                    <a:pt x="214264" y="269924"/>
                  </a:cubicBezTo>
                  <a:cubicBezTo>
                    <a:pt x="229797" y="284163"/>
                    <a:pt x="254391" y="284163"/>
                    <a:pt x="269924" y="269924"/>
                  </a:cubicBezTo>
                  <a:cubicBezTo>
                    <a:pt x="284163" y="254391"/>
                    <a:pt x="284163" y="229797"/>
                    <a:pt x="269924" y="214264"/>
                  </a:cubicBezTo>
                  <a:cubicBezTo>
                    <a:pt x="262158" y="207145"/>
                    <a:pt x="252126" y="203585"/>
                    <a:pt x="242094" y="203585"/>
                  </a:cubicBezTo>
                  <a:close/>
                  <a:moveTo>
                    <a:pt x="85725" y="200752"/>
                  </a:moveTo>
                  <a:cubicBezTo>
                    <a:pt x="102122" y="200752"/>
                    <a:pt x="118520" y="203067"/>
                    <a:pt x="136525" y="207698"/>
                  </a:cubicBezTo>
                  <a:cubicBezTo>
                    <a:pt x="136525" y="207698"/>
                    <a:pt x="136525" y="207698"/>
                    <a:pt x="132667" y="222250"/>
                  </a:cubicBezTo>
                  <a:cubicBezTo>
                    <a:pt x="99229" y="211667"/>
                    <a:pt x="72221" y="211667"/>
                    <a:pt x="38783" y="222250"/>
                  </a:cubicBezTo>
                  <a:cubicBezTo>
                    <a:pt x="38783" y="222250"/>
                    <a:pt x="38783" y="222250"/>
                    <a:pt x="34925" y="207698"/>
                  </a:cubicBezTo>
                  <a:cubicBezTo>
                    <a:pt x="52930" y="203067"/>
                    <a:pt x="69327" y="200752"/>
                    <a:pt x="85725" y="200752"/>
                  </a:cubicBezTo>
                  <a:close/>
                  <a:moveTo>
                    <a:pt x="86038" y="150283"/>
                  </a:moveTo>
                  <a:cubicBezTo>
                    <a:pt x="102226" y="150283"/>
                    <a:pt x="118574" y="152929"/>
                    <a:pt x="136525" y="158221"/>
                  </a:cubicBezTo>
                  <a:cubicBezTo>
                    <a:pt x="136525" y="158221"/>
                    <a:pt x="136525" y="158221"/>
                    <a:pt x="132678" y="171450"/>
                  </a:cubicBezTo>
                  <a:cubicBezTo>
                    <a:pt x="99341" y="162190"/>
                    <a:pt x="72414" y="162190"/>
                    <a:pt x="39076" y="171450"/>
                  </a:cubicBezTo>
                  <a:cubicBezTo>
                    <a:pt x="39076" y="171450"/>
                    <a:pt x="39076" y="171450"/>
                    <a:pt x="36512" y="158221"/>
                  </a:cubicBezTo>
                  <a:cubicBezTo>
                    <a:pt x="53822" y="152929"/>
                    <a:pt x="69850" y="150283"/>
                    <a:pt x="86038" y="150283"/>
                  </a:cubicBezTo>
                  <a:close/>
                  <a:moveTo>
                    <a:pt x="243681" y="148724"/>
                  </a:moveTo>
                  <a:cubicBezTo>
                    <a:pt x="260335" y="148724"/>
                    <a:pt x="276989" y="151398"/>
                    <a:pt x="295275" y="156745"/>
                  </a:cubicBezTo>
                  <a:cubicBezTo>
                    <a:pt x="295275" y="156745"/>
                    <a:pt x="295275" y="156745"/>
                    <a:pt x="292663" y="171450"/>
                  </a:cubicBezTo>
                  <a:cubicBezTo>
                    <a:pt x="257396" y="162092"/>
                    <a:pt x="231272" y="162092"/>
                    <a:pt x="197312" y="171450"/>
                  </a:cubicBezTo>
                  <a:cubicBezTo>
                    <a:pt x="197312" y="171450"/>
                    <a:pt x="197312" y="171450"/>
                    <a:pt x="192087" y="156745"/>
                  </a:cubicBezTo>
                  <a:cubicBezTo>
                    <a:pt x="210374" y="151398"/>
                    <a:pt x="227027" y="148724"/>
                    <a:pt x="243681" y="148724"/>
                  </a:cubicBezTo>
                  <a:close/>
                  <a:moveTo>
                    <a:pt x="86038" y="99483"/>
                  </a:moveTo>
                  <a:cubicBezTo>
                    <a:pt x="102226" y="99483"/>
                    <a:pt x="118574" y="102129"/>
                    <a:pt x="136525" y="107421"/>
                  </a:cubicBezTo>
                  <a:cubicBezTo>
                    <a:pt x="136525" y="107421"/>
                    <a:pt x="136525" y="107421"/>
                    <a:pt x="132678" y="120650"/>
                  </a:cubicBezTo>
                  <a:cubicBezTo>
                    <a:pt x="99341" y="111390"/>
                    <a:pt x="72414" y="111390"/>
                    <a:pt x="39076" y="120650"/>
                  </a:cubicBezTo>
                  <a:cubicBezTo>
                    <a:pt x="39076" y="120650"/>
                    <a:pt x="39076" y="120650"/>
                    <a:pt x="36512" y="107421"/>
                  </a:cubicBezTo>
                  <a:cubicBezTo>
                    <a:pt x="53822" y="102129"/>
                    <a:pt x="69850" y="99483"/>
                    <a:pt x="86038" y="99483"/>
                  </a:cubicBezTo>
                  <a:close/>
                  <a:moveTo>
                    <a:pt x="243681" y="99152"/>
                  </a:moveTo>
                  <a:cubicBezTo>
                    <a:pt x="260335" y="99152"/>
                    <a:pt x="276989" y="101467"/>
                    <a:pt x="295275" y="106098"/>
                  </a:cubicBezTo>
                  <a:cubicBezTo>
                    <a:pt x="295275" y="106098"/>
                    <a:pt x="295275" y="106098"/>
                    <a:pt x="292663" y="120650"/>
                  </a:cubicBezTo>
                  <a:cubicBezTo>
                    <a:pt x="257396" y="111390"/>
                    <a:pt x="231272" y="111390"/>
                    <a:pt x="196006" y="120650"/>
                  </a:cubicBezTo>
                  <a:cubicBezTo>
                    <a:pt x="196006" y="120650"/>
                    <a:pt x="196006" y="120650"/>
                    <a:pt x="192087" y="106098"/>
                  </a:cubicBezTo>
                  <a:cubicBezTo>
                    <a:pt x="210374" y="101467"/>
                    <a:pt x="227027" y="99152"/>
                    <a:pt x="243681" y="99152"/>
                  </a:cubicBezTo>
                  <a:close/>
                  <a:moveTo>
                    <a:pt x="243681" y="48711"/>
                  </a:moveTo>
                  <a:cubicBezTo>
                    <a:pt x="260335" y="48711"/>
                    <a:pt x="276989" y="51385"/>
                    <a:pt x="295275" y="56732"/>
                  </a:cubicBezTo>
                  <a:cubicBezTo>
                    <a:pt x="295275" y="56732"/>
                    <a:pt x="295275" y="56732"/>
                    <a:pt x="292663" y="71437"/>
                  </a:cubicBezTo>
                  <a:cubicBezTo>
                    <a:pt x="257396" y="60742"/>
                    <a:pt x="231272" y="60742"/>
                    <a:pt x="197312" y="71437"/>
                  </a:cubicBezTo>
                  <a:cubicBezTo>
                    <a:pt x="197312" y="71437"/>
                    <a:pt x="197312" y="71437"/>
                    <a:pt x="192087" y="56732"/>
                  </a:cubicBezTo>
                  <a:cubicBezTo>
                    <a:pt x="210374" y="51385"/>
                    <a:pt x="227027" y="48711"/>
                    <a:pt x="243681" y="48711"/>
                  </a:cubicBezTo>
                  <a:close/>
                  <a:moveTo>
                    <a:pt x="85725" y="48683"/>
                  </a:moveTo>
                  <a:cubicBezTo>
                    <a:pt x="102122" y="48683"/>
                    <a:pt x="118520" y="51329"/>
                    <a:pt x="136525" y="56621"/>
                  </a:cubicBezTo>
                  <a:cubicBezTo>
                    <a:pt x="136525" y="56621"/>
                    <a:pt x="136525" y="56621"/>
                    <a:pt x="132667" y="69850"/>
                  </a:cubicBezTo>
                  <a:cubicBezTo>
                    <a:pt x="99229" y="60590"/>
                    <a:pt x="72221" y="60590"/>
                    <a:pt x="38783" y="69850"/>
                  </a:cubicBezTo>
                  <a:lnTo>
                    <a:pt x="34925" y="56621"/>
                  </a:lnTo>
                  <a:cubicBezTo>
                    <a:pt x="52930" y="51329"/>
                    <a:pt x="69327" y="48683"/>
                    <a:pt x="85725" y="48683"/>
                  </a:cubicBezTo>
                  <a:close/>
                  <a:moveTo>
                    <a:pt x="245779" y="12700"/>
                  </a:moveTo>
                  <a:cubicBezTo>
                    <a:pt x="224915" y="12700"/>
                    <a:pt x="201443" y="16579"/>
                    <a:pt x="171450" y="28215"/>
                  </a:cubicBezTo>
                  <a:cubicBezTo>
                    <a:pt x="171450" y="28215"/>
                    <a:pt x="171450" y="28215"/>
                    <a:pt x="171450" y="263525"/>
                  </a:cubicBezTo>
                  <a:cubicBezTo>
                    <a:pt x="176666" y="262232"/>
                    <a:pt x="185794" y="259646"/>
                    <a:pt x="192314" y="257061"/>
                  </a:cubicBezTo>
                  <a:cubicBezTo>
                    <a:pt x="185794" y="238960"/>
                    <a:pt x="191010" y="219566"/>
                    <a:pt x="205355" y="205344"/>
                  </a:cubicBezTo>
                  <a:cubicBezTo>
                    <a:pt x="226219" y="184657"/>
                    <a:pt x="258819" y="184657"/>
                    <a:pt x="279684" y="205344"/>
                  </a:cubicBezTo>
                  <a:cubicBezTo>
                    <a:pt x="294028" y="218273"/>
                    <a:pt x="299244" y="238960"/>
                    <a:pt x="294028" y="257061"/>
                  </a:cubicBezTo>
                  <a:cubicBezTo>
                    <a:pt x="301852" y="258353"/>
                    <a:pt x="312284" y="262232"/>
                    <a:pt x="317500" y="263525"/>
                  </a:cubicBezTo>
                  <a:lnTo>
                    <a:pt x="317500" y="28215"/>
                  </a:lnTo>
                  <a:cubicBezTo>
                    <a:pt x="288812" y="17872"/>
                    <a:pt x="266643" y="12700"/>
                    <a:pt x="245779" y="12700"/>
                  </a:cubicBezTo>
                  <a:close/>
                  <a:moveTo>
                    <a:pt x="84931" y="12700"/>
                  </a:moveTo>
                  <a:cubicBezTo>
                    <a:pt x="63004" y="12700"/>
                    <a:pt x="42366" y="17872"/>
                    <a:pt x="12700" y="28215"/>
                  </a:cubicBezTo>
                  <a:cubicBezTo>
                    <a:pt x="12700" y="28215"/>
                    <a:pt x="12700" y="28215"/>
                    <a:pt x="12700" y="263525"/>
                  </a:cubicBezTo>
                  <a:cubicBezTo>
                    <a:pt x="41077" y="254475"/>
                    <a:pt x="63004" y="249303"/>
                    <a:pt x="84931" y="249303"/>
                  </a:cubicBezTo>
                  <a:cubicBezTo>
                    <a:pt x="106859" y="249303"/>
                    <a:pt x="128786" y="254475"/>
                    <a:pt x="157163" y="263525"/>
                  </a:cubicBezTo>
                  <a:lnTo>
                    <a:pt x="157163" y="28215"/>
                  </a:lnTo>
                  <a:cubicBezTo>
                    <a:pt x="128786" y="17872"/>
                    <a:pt x="106859" y="12700"/>
                    <a:pt x="84931" y="12700"/>
                  </a:cubicBezTo>
                  <a:close/>
                  <a:moveTo>
                    <a:pt x="86835" y="0"/>
                  </a:moveTo>
                  <a:cubicBezTo>
                    <a:pt x="110164" y="0"/>
                    <a:pt x="133493" y="5175"/>
                    <a:pt x="165894" y="15525"/>
                  </a:cubicBezTo>
                  <a:cubicBezTo>
                    <a:pt x="198295" y="5175"/>
                    <a:pt x="221624" y="0"/>
                    <a:pt x="244953" y="0"/>
                  </a:cubicBezTo>
                  <a:cubicBezTo>
                    <a:pt x="269578" y="0"/>
                    <a:pt x="294203" y="5175"/>
                    <a:pt x="326604" y="16819"/>
                  </a:cubicBezTo>
                  <a:cubicBezTo>
                    <a:pt x="329196" y="18113"/>
                    <a:pt x="331788" y="20700"/>
                    <a:pt x="331788" y="23288"/>
                  </a:cubicBezTo>
                  <a:cubicBezTo>
                    <a:pt x="331788" y="23288"/>
                    <a:pt x="331788" y="23288"/>
                    <a:pt x="331788" y="274276"/>
                  </a:cubicBezTo>
                  <a:cubicBezTo>
                    <a:pt x="331788" y="280744"/>
                    <a:pt x="325308" y="280744"/>
                    <a:pt x="322716" y="280744"/>
                  </a:cubicBezTo>
                  <a:cubicBezTo>
                    <a:pt x="313643" y="276863"/>
                    <a:pt x="299387" y="272982"/>
                    <a:pt x="289019" y="269101"/>
                  </a:cubicBezTo>
                  <a:cubicBezTo>
                    <a:pt x="287723" y="271688"/>
                    <a:pt x="286427" y="272982"/>
                    <a:pt x="285130" y="274276"/>
                  </a:cubicBezTo>
                  <a:cubicBezTo>
                    <a:pt x="285130" y="274276"/>
                    <a:pt x="285130" y="274276"/>
                    <a:pt x="329196" y="318263"/>
                  </a:cubicBezTo>
                  <a:cubicBezTo>
                    <a:pt x="329196" y="318263"/>
                    <a:pt x="329196" y="318263"/>
                    <a:pt x="318828" y="328613"/>
                  </a:cubicBezTo>
                  <a:cubicBezTo>
                    <a:pt x="318828" y="328613"/>
                    <a:pt x="318828" y="328613"/>
                    <a:pt x="274762" y="284626"/>
                  </a:cubicBezTo>
                  <a:cubicBezTo>
                    <a:pt x="254025" y="300151"/>
                    <a:pt x="224216" y="298857"/>
                    <a:pt x="206072" y="279451"/>
                  </a:cubicBezTo>
                  <a:cubicBezTo>
                    <a:pt x="202183" y="276863"/>
                    <a:pt x="200887" y="274276"/>
                    <a:pt x="198295" y="270394"/>
                  </a:cubicBezTo>
                  <a:cubicBezTo>
                    <a:pt x="189223" y="272982"/>
                    <a:pt x="174966" y="278157"/>
                    <a:pt x="167190" y="280744"/>
                  </a:cubicBezTo>
                  <a:cubicBezTo>
                    <a:pt x="165894" y="280744"/>
                    <a:pt x="164598" y="280744"/>
                    <a:pt x="163302" y="280744"/>
                  </a:cubicBezTo>
                  <a:cubicBezTo>
                    <a:pt x="130901" y="269101"/>
                    <a:pt x="108868" y="263926"/>
                    <a:pt x="85539" y="263926"/>
                  </a:cubicBezTo>
                  <a:cubicBezTo>
                    <a:pt x="63506" y="263926"/>
                    <a:pt x="40177" y="269101"/>
                    <a:pt x="9072" y="280744"/>
                  </a:cubicBezTo>
                  <a:cubicBezTo>
                    <a:pt x="6480" y="280744"/>
                    <a:pt x="0" y="280744"/>
                    <a:pt x="0" y="274276"/>
                  </a:cubicBezTo>
                  <a:cubicBezTo>
                    <a:pt x="0" y="274276"/>
                    <a:pt x="0" y="274276"/>
                    <a:pt x="0" y="23288"/>
                  </a:cubicBezTo>
                  <a:cubicBezTo>
                    <a:pt x="0" y="20700"/>
                    <a:pt x="2592" y="18113"/>
                    <a:pt x="5184" y="16819"/>
                  </a:cubicBezTo>
                  <a:cubicBezTo>
                    <a:pt x="37585" y="5175"/>
                    <a:pt x="62210" y="0"/>
                    <a:pt x="86835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29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EC8C8D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GB" altLang="zh-CN" sz="1800" dirty="0">
              <a:solidFill>
                <a:srgbClr val="EC8C8D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68515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5463099" y="1210626"/>
            <a:ext cx="3319904" cy="633755"/>
            <a:chOff x="5463099" y="1210626"/>
            <a:chExt cx="3319904" cy="633755"/>
          </a:xfrm>
        </p:grpSpPr>
        <p:grpSp>
          <p:nvGrpSpPr>
            <p:cNvPr id="39" name="Group 4"/>
            <p:cNvGrpSpPr/>
            <p:nvPr/>
          </p:nvGrpSpPr>
          <p:grpSpPr>
            <a:xfrm>
              <a:off x="5463099" y="1300172"/>
              <a:ext cx="671917" cy="454663"/>
              <a:chOff x="750278" y="1571840"/>
              <a:chExt cx="895890" cy="606217"/>
            </a:xfrm>
          </p:grpSpPr>
          <p:sp>
            <p:nvSpPr>
              <p:cNvPr id="55" name="Arrow: Pentagon 76"/>
              <p:cNvSpPr/>
              <p:nvPr/>
            </p:nvSpPr>
            <p:spPr>
              <a:xfrm>
                <a:off x="750278" y="1571840"/>
                <a:ext cx="895890" cy="606217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6" name="Freeform: Shape 85"/>
              <p:cNvSpPr>
                <a:spLocks/>
              </p:cNvSpPr>
              <p:nvPr/>
            </p:nvSpPr>
            <p:spPr bwMode="auto">
              <a:xfrm>
                <a:off x="845332" y="1654506"/>
                <a:ext cx="454895" cy="454895"/>
              </a:xfrm>
              <a:custGeom>
                <a:avLst/>
                <a:gdLst>
                  <a:gd name="T0" fmla="*/ 223 w 228"/>
                  <a:gd name="T1" fmla="*/ 95 h 228"/>
                  <a:gd name="T2" fmla="*/ 196 w 228"/>
                  <a:gd name="T3" fmla="*/ 90 h 228"/>
                  <a:gd name="T4" fmla="*/ 189 w 228"/>
                  <a:gd name="T5" fmla="*/ 74 h 228"/>
                  <a:gd name="T6" fmla="*/ 205 w 228"/>
                  <a:gd name="T7" fmla="*/ 50 h 228"/>
                  <a:gd name="T8" fmla="*/ 205 w 228"/>
                  <a:gd name="T9" fmla="*/ 43 h 228"/>
                  <a:gd name="T10" fmla="*/ 185 w 228"/>
                  <a:gd name="T11" fmla="*/ 24 h 228"/>
                  <a:gd name="T12" fmla="*/ 178 w 228"/>
                  <a:gd name="T13" fmla="*/ 23 h 228"/>
                  <a:gd name="T14" fmla="*/ 155 w 228"/>
                  <a:gd name="T15" fmla="*/ 39 h 228"/>
                  <a:gd name="T16" fmla="*/ 138 w 228"/>
                  <a:gd name="T17" fmla="*/ 32 h 228"/>
                  <a:gd name="T18" fmla="*/ 133 w 228"/>
                  <a:gd name="T19" fmla="*/ 5 h 228"/>
                  <a:gd name="T20" fmla="*/ 127 w 228"/>
                  <a:gd name="T21" fmla="*/ 0 h 228"/>
                  <a:gd name="T22" fmla="*/ 100 w 228"/>
                  <a:gd name="T23" fmla="*/ 0 h 228"/>
                  <a:gd name="T24" fmla="*/ 94 w 228"/>
                  <a:gd name="T25" fmla="*/ 5 h 228"/>
                  <a:gd name="T26" fmla="*/ 89 w 228"/>
                  <a:gd name="T27" fmla="*/ 32 h 228"/>
                  <a:gd name="T28" fmla="*/ 73 w 228"/>
                  <a:gd name="T29" fmla="*/ 39 h 228"/>
                  <a:gd name="T30" fmla="*/ 50 w 228"/>
                  <a:gd name="T31" fmla="*/ 23 h 228"/>
                  <a:gd name="T32" fmla="*/ 43 w 228"/>
                  <a:gd name="T33" fmla="*/ 24 h 228"/>
                  <a:gd name="T34" fmla="*/ 23 w 228"/>
                  <a:gd name="T35" fmla="*/ 43 h 228"/>
                  <a:gd name="T36" fmla="*/ 23 w 228"/>
                  <a:gd name="T37" fmla="*/ 51 h 228"/>
                  <a:gd name="T38" fmla="*/ 39 w 228"/>
                  <a:gd name="T39" fmla="*/ 74 h 228"/>
                  <a:gd name="T40" fmla="*/ 32 w 228"/>
                  <a:gd name="T41" fmla="*/ 90 h 228"/>
                  <a:gd name="T42" fmla="*/ 5 w 228"/>
                  <a:gd name="T43" fmla="*/ 95 h 228"/>
                  <a:gd name="T44" fmla="*/ 0 w 228"/>
                  <a:gd name="T45" fmla="*/ 100 h 228"/>
                  <a:gd name="T46" fmla="*/ 0 w 228"/>
                  <a:gd name="T47" fmla="*/ 128 h 228"/>
                  <a:gd name="T48" fmla="*/ 5 w 228"/>
                  <a:gd name="T49" fmla="*/ 134 h 228"/>
                  <a:gd name="T50" fmla="*/ 32 w 228"/>
                  <a:gd name="T51" fmla="*/ 139 h 228"/>
                  <a:gd name="T52" fmla="*/ 39 w 228"/>
                  <a:gd name="T53" fmla="*/ 155 h 228"/>
                  <a:gd name="T54" fmla="*/ 23 w 228"/>
                  <a:gd name="T55" fmla="*/ 178 h 228"/>
                  <a:gd name="T56" fmla="*/ 24 w 228"/>
                  <a:gd name="T57" fmla="*/ 185 h 228"/>
                  <a:gd name="T58" fmla="*/ 43 w 228"/>
                  <a:gd name="T59" fmla="*/ 204 h 228"/>
                  <a:gd name="T60" fmla="*/ 51 w 228"/>
                  <a:gd name="T61" fmla="*/ 205 h 228"/>
                  <a:gd name="T62" fmla="*/ 73 w 228"/>
                  <a:gd name="T63" fmla="*/ 189 h 228"/>
                  <a:gd name="T64" fmla="*/ 89 w 228"/>
                  <a:gd name="T65" fmla="*/ 196 h 228"/>
                  <a:gd name="T66" fmla="*/ 94 w 228"/>
                  <a:gd name="T67" fmla="*/ 223 h 228"/>
                  <a:gd name="T68" fmla="*/ 100 w 228"/>
                  <a:gd name="T69" fmla="*/ 228 h 228"/>
                  <a:gd name="T70" fmla="*/ 127 w 228"/>
                  <a:gd name="T71" fmla="*/ 228 h 228"/>
                  <a:gd name="T72" fmla="*/ 133 w 228"/>
                  <a:gd name="T73" fmla="*/ 223 h 228"/>
                  <a:gd name="T74" fmla="*/ 138 w 228"/>
                  <a:gd name="T75" fmla="*/ 196 h 228"/>
                  <a:gd name="T76" fmla="*/ 154 w 228"/>
                  <a:gd name="T77" fmla="*/ 190 h 228"/>
                  <a:gd name="T78" fmla="*/ 177 w 228"/>
                  <a:gd name="T79" fmla="*/ 205 h 228"/>
                  <a:gd name="T80" fmla="*/ 185 w 228"/>
                  <a:gd name="T81" fmla="*/ 205 h 228"/>
                  <a:gd name="T82" fmla="*/ 204 w 228"/>
                  <a:gd name="T83" fmla="*/ 185 h 228"/>
                  <a:gd name="T84" fmla="*/ 205 w 228"/>
                  <a:gd name="T85" fmla="*/ 178 h 228"/>
                  <a:gd name="T86" fmla="*/ 189 w 228"/>
                  <a:gd name="T87" fmla="*/ 155 h 228"/>
                  <a:gd name="T88" fmla="*/ 196 w 228"/>
                  <a:gd name="T89" fmla="*/ 139 h 228"/>
                  <a:gd name="T90" fmla="*/ 223 w 228"/>
                  <a:gd name="T91" fmla="*/ 134 h 228"/>
                  <a:gd name="T92" fmla="*/ 228 w 228"/>
                  <a:gd name="T93" fmla="*/ 128 h 228"/>
                  <a:gd name="T94" fmla="*/ 228 w 228"/>
                  <a:gd name="T95" fmla="*/ 100 h 228"/>
                  <a:gd name="T96" fmla="*/ 223 w 228"/>
                  <a:gd name="T97" fmla="*/ 95 h 228"/>
                  <a:gd name="T98" fmla="*/ 114 w 228"/>
                  <a:gd name="T99" fmla="*/ 149 h 228"/>
                  <a:gd name="T100" fmla="*/ 79 w 228"/>
                  <a:gd name="T101" fmla="*/ 114 h 228"/>
                  <a:gd name="T102" fmla="*/ 114 w 228"/>
                  <a:gd name="T103" fmla="*/ 79 h 228"/>
                  <a:gd name="T104" fmla="*/ 149 w 228"/>
                  <a:gd name="T105" fmla="*/ 114 h 228"/>
                  <a:gd name="T106" fmla="*/ 114 w 228"/>
                  <a:gd name="T107" fmla="*/ 149 h 2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228" h="228">
                    <a:moveTo>
                      <a:pt x="223" y="95"/>
                    </a:moveTo>
                    <a:cubicBezTo>
                      <a:pt x="196" y="90"/>
                      <a:pt x="196" y="90"/>
                      <a:pt x="196" y="90"/>
                    </a:cubicBezTo>
                    <a:cubicBezTo>
                      <a:pt x="194" y="84"/>
                      <a:pt x="192" y="79"/>
                      <a:pt x="189" y="74"/>
                    </a:cubicBezTo>
                    <a:cubicBezTo>
                      <a:pt x="205" y="50"/>
                      <a:pt x="205" y="50"/>
                      <a:pt x="205" y="50"/>
                    </a:cubicBezTo>
                    <a:cubicBezTo>
                      <a:pt x="207" y="48"/>
                      <a:pt x="206" y="45"/>
                      <a:pt x="205" y="43"/>
                    </a:cubicBezTo>
                    <a:cubicBezTo>
                      <a:pt x="185" y="24"/>
                      <a:pt x="185" y="24"/>
                      <a:pt x="185" y="24"/>
                    </a:cubicBezTo>
                    <a:cubicBezTo>
                      <a:pt x="183" y="22"/>
                      <a:pt x="180" y="21"/>
                      <a:pt x="178" y="23"/>
                    </a:cubicBezTo>
                    <a:cubicBezTo>
                      <a:pt x="155" y="39"/>
                      <a:pt x="155" y="39"/>
                      <a:pt x="155" y="39"/>
                    </a:cubicBezTo>
                    <a:cubicBezTo>
                      <a:pt x="149" y="36"/>
                      <a:pt x="144" y="34"/>
                      <a:pt x="138" y="32"/>
                    </a:cubicBezTo>
                    <a:cubicBezTo>
                      <a:pt x="133" y="5"/>
                      <a:pt x="133" y="5"/>
                      <a:pt x="133" y="5"/>
                    </a:cubicBezTo>
                    <a:cubicBezTo>
                      <a:pt x="133" y="2"/>
                      <a:pt x="130" y="0"/>
                      <a:pt x="127" y="0"/>
                    </a:cubicBezTo>
                    <a:cubicBezTo>
                      <a:pt x="100" y="0"/>
                      <a:pt x="100" y="0"/>
                      <a:pt x="100" y="0"/>
                    </a:cubicBezTo>
                    <a:cubicBezTo>
                      <a:pt x="97" y="0"/>
                      <a:pt x="95" y="2"/>
                      <a:pt x="94" y="5"/>
                    </a:cubicBezTo>
                    <a:cubicBezTo>
                      <a:pt x="89" y="32"/>
                      <a:pt x="89" y="32"/>
                      <a:pt x="89" y="32"/>
                    </a:cubicBezTo>
                    <a:cubicBezTo>
                      <a:pt x="83" y="34"/>
                      <a:pt x="78" y="36"/>
                      <a:pt x="73" y="39"/>
                    </a:cubicBezTo>
                    <a:cubicBezTo>
                      <a:pt x="50" y="23"/>
                      <a:pt x="50" y="23"/>
                      <a:pt x="50" y="23"/>
                    </a:cubicBezTo>
                    <a:cubicBezTo>
                      <a:pt x="48" y="22"/>
                      <a:pt x="45" y="22"/>
                      <a:pt x="43" y="24"/>
                    </a:cubicBezTo>
                    <a:cubicBezTo>
                      <a:pt x="23" y="43"/>
                      <a:pt x="23" y="43"/>
                      <a:pt x="23" y="43"/>
                    </a:cubicBezTo>
                    <a:cubicBezTo>
                      <a:pt x="22" y="45"/>
                      <a:pt x="21" y="49"/>
                      <a:pt x="23" y="51"/>
                    </a:cubicBezTo>
                    <a:cubicBezTo>
                      <a:pt x="39" y="74"/>
                      <a:pt x="39" y="74"/>
                      <a:pt x="39" y="74"/>
                    </a:cubicBezTo>
                    <a:cubicBezTo>
                      <a:pt x="36" y="79"/>
                      <a:pt x="34" y="84"/>
                      <a:pt x="32" y="90"/>
                    </a:cubicBezTo>
                    <a:cubicBezTo>
                      <a:pt x="5" y="95"/>
                      <a:pt x="5" y="95"/>
                      <a:pt x="5" y="95"/>
                    </a:cubicBezTo>
                    <a:cubicBezTo>
                      <a:pt x="2" y="95"/>
                      <a:pt x="0" y="98"/>
                      <a:pt x="0" y="100"/>
                    </a:cubicBezTo>
                    <a:cubicBezTo>
                      <a:pt x="0" y="128"/>
                      <a:pt x="0" y="128"/>
                      <a:pt x="0" y="128"/>
                    </a:cubicBezTo>
                    <a:cubicBezTo>
                      <a:pt x="0" y="131"/>
                      <a:pt x="2" y="133"/>
                      <a:pt x="5" y="134"/>
                    </a:cubicBezTo>
                    <a:cubicBezTo>
                      <a:pt x="32" y="139"/>
                      <a:pt x="32" y="139"/>
                      <a:pt x="32" y="139"/>
                    </a:cubicBezTo>
                    <a:cubicBezTo>
                      <a:pt x="34" y="144"/>
                      <a:pt x="36" y="150"/>
                      <a:pt x="39" y="155"/>
                    </a:cubicBezTo>
                    <a:cubicBezTo>
                      <a:pt x="23" y="178"/>
                      <a:pt x="23" y="178"/>
                      <a:pt x="23" y="178"/>
                    </a:cubicBezTo>
                    <a:cubicBezTo>
                      <a:pt x="22" y="180"/>
                      <a:pt x="22" y="183"/>
                      <a:pt x="24" y="185"/>
                    </a:cubicBezTo>
                    <a:cubicBezTo>
                      <a:pt x="43" y="204"/>
                      <a:pt x="43" y="204"/>
                      <a:pt x="43" y="204"/>
                    </a:cubicBezTo>
                    <a:cubicBezTo>
                      <a:pt x="45" y="206"/>
                      <a:pt x="48" y="207"/>
                      <a:pt x="51" y="205"/>
                    </a:cubicBezTo>
                    <a:cubicBezTo>
                      <a:pt x="73" y="189"/>
                      <a:pt x="73" y="189"/>
                      <a:pt x="73" y="189"/>
                    </a:cubicBezTo>
                    <a:cubicBezTo>
                      <a:pt x="78" y="192"/>
                      <a:pt x="84" y="194"/>
                      <a:pt x="89" y="196"/>
                    </a:cubicBezTo>
                    <a:cubicBezTo>
                      <a:pt x="94" y="223"/>
                      <a:pt x="94" y="223"/>
                      <a:pt x="94" y="223"/>
                    </a:cubicBezTo>
                    <a:cubicBezTo>
                      <a:pt x="95" y="226"/>
                      <a:pt x="97" y="228"/>
                      <a:pt x="100" y="228"/>
                    </a:cubicBezTo>
                    <a:cubicBezTo>
                      <a:pt x="127" y="228"/>
                      <a:pt x="127" y="228"/>
                      <a:pt x="127" y="228"/>
                    </a:cubicBezTo>
                    <a:cubicBezTo>
                      <a:pt x="130" y="228"/>
                      <a:pt x="133" y="226"/>
                      <a:pt x="133" y="223"/>
                    </a:cubicBezTo>
                    <a:cubicBezTo>
                      <a:pt x="138" y="196"/>
                      <a:pt x="138" y="196"/>
                      <a:pt x="138" y="196"/>
                    </a:cubicBezTo>
                    <a:cubicBezTo>
                      <a:pt x="144" y="194"/>
                      <a:pt x="149" y="192"/>
                      <a:pt x="154" y="190"/>
                    </a:cubicBezTo>
                    <a:cubicBezTo>
                      <a:pt x="177" y="205"/>
                      <a:pt x="177" y="205"/>
                      <a:pt x="177" y="205"/>
                    </a:cubicBezTo>
                    <a:cubicBezTo>
                      <a:pt x="180" y="207"/>
                      <a:pt x="183" y="207"/>
                      <a:pt x="185" y="205"/>
                    </a:cubicBezTo>
                    <a:cubicBezTo>
                      <a:pt x="204" y="185"/>
                      <a:pt x="204" y="185"/>
                      <a:pt x="204" y="185"/>
                    </a:cubicBezTo>
                    <a:cubicBezTo>
                      <a:pt x="206" y="183"/>
                      <a:pt x="206" y="180"/>
                      <a:pt x="205" y="178"/>
                    </a:cubicBezTo>
                    <a:cubicBezTo>
                      <a:pt x="189" y="155"/>
                      <a:pt x="189" y="155"/>
                      <a:pt x="189" y="155"/>
                    </a:cubicBezTo>
                    <a:cubicBezTo>
                      <a:pt x="192" y="150"/>
                      <a:pt x="194" y="144"/>
                      <a:pt x="196" y="139"/>
                    </a:cubicBezTo>
                    <a:cubicBezTo>
                      <a:pt x="223" y="134"/>
                      <a:pt x="223" y="134"/>
                      <a:pt x="223" y="134"/>
                    </a:cubicBezTo>
                    <a:cubicBezTo>
                      <a:pt x="226" y="133"/>
                      <a:pt x="228" y="131"/>
                      <a:pt x="228" y="128"/>
                    </a:cubicBezTo>
                    <a:cubicBezTo>
                      <a:pt x="228" y="100"/>
                      <a:pt x="228" y="100"/>
                      <a:pt x="228" y="100"/>
                    </a:cubicBezTo>
                    <a:cubicBezTo>
                      <a:pt x="228" y="98"/>
                      <a:pt x="226" y="95"/>
                      <a:pt x="223" y="95"/>
                    </a:cubicBezTo>
                    <a:close/>
                    <a:moveTo>
                      <a:pt x="114" y="149"/>
                    </a:moveTo>
                    <a:cubicBezTo>
                      <a:pt x="95" y="149"/>
                      <a:pt x="79" y="133"/>
                      <a:pt x="79" y="114"/>
                    </a:cubicBezTo>
                    <a:cubicBezTo>
                      <a:pt x="79" y="95"/>
                      <a:pt x="95" y="79"/>
                      <a:pt x="114" y="79"/>
                    </a:cubicBezTo>
                    <a:cubicBezTo>
                      <a:pt x="133" y="79"/>
                      <a:pt x="149" y="95"/>
                      <a:pt x="149" y="114"/>
                    </a:cubicBezTo>
                    <a:cubicBezTo>
                      <a:pt x="149" y="133"/>
                      <a:pt x="133" y="149"/>
                      <a:pt x="114" y="149"/>
                    </a:cubicBezTo>
                    <a:close/>
                  </a:path>
                </a:pathLst>
              </a:custGeom>
              <a:solidFill>
                <a:srgbClr val="D38666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42" name="Group 50"/>
            <p:cNvGrpSpPr/>
            <p:nvPr/>
          </p:nvGrpSpPr>
          <p:grpSpPr>
            <a:xfrm>
              <a:off x="6135016" y="1210626"/>
              <a:ext cx="2647987" cy="633755"/>
              <a:chOff x="6832871" y="1856672"/>
              <a:chExt cx="4560847" cy="845007"/>
            </a:xfrm>
          </p:grpSpPr>
          <p:sp>
            <p:nvSpPr>
              <p:cNvPr id="49" name="TextBox 64"/>
              <p:cNvSpPr txBox="1">
                <a:spLocks/>
              </p:cNvSpPr>
              <p:nvPr/>
            </p:nvSpPr>
            <p:spPr bwMode="auto">
              <a:xfrm>
                <a:off x="6832871" y="1856672"/>
                <a:ext cx="4560846" cy="3228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360000" tIns="0" rIns="0" bIns="0" anchor="ctr" anchorCtr="0">
                <a:normAutofit lnSpcReduction="10000"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l">
                  <a:buClr>
                    <a:prstClr val="white"/>
                  </a:buClr>
                  <a:defRPr/>
                </a:pPr>
                <a:r>
                  <a:rPr lang="en-US" altLang="zh-CN" sz="1600" dirty="0">
                    <a:solidFill>
                      <a:schemeClr val="accent1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dirty="0">
                  <a:solidFill>
                    <a:schemeClr val="accent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0" name="TextBox 88"/>
              <p:cNvSpPr txBox="1">
                <a:spLocks/>
              </p:cNvSpPr>
              <p:nvPr/>
            </p:nvSpPr>
            <p:spPr bwMode="auto">
              <a:xfrm>
                <a:off x="6832872" y="2179571"/>
                <a:ext cx="4560846" cy="5221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360000" tIns="0" rIns="0" bIns="0" anchor="t" anchorCtr="0">
                <a:normAutofit fontScale="77500" lnSpcReduction="20000"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l">
                  <a:lnSpc>
                    <a:spcPct val="120000"/>
                  </a:lnSpc>
                  <a:defRPr/>
                </a:pPr>
                <a:r>
                  <a:rPr lang="en-US" altLang="zh-CN" sz="105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5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 </a:t>
                </a:r>
                <a:br>
                  <a:rPr lang="zh-CN" altLang="en-US" sz="105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05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8" name="组合 57"/>
          <p:cNvGrpSpPr/>
          <p:nvPr/>
        </p:nvGrpSpPr>
        <p:grpSpPr>
          <a:xfrm>
            <a:off x="5467465" y="2043206"/>
            <a:ext cx="3315538" cy="633755"/>
            <a:chOff x="5467465" y="2043206"/>
            <a:chExt cx="3315538" cy="633755"/>
          </a:xfrm>
        </p:grpSpPr>
        <p:grpSp>
          <p:nvGrpSpPr>
            <p:cNvPr id="40" name="Group 3"/>
            <p:cNvGrpSpPr/>
            <p:nvPr/>
          </p:nvGrpSpPr>
          <p:grpSpPr>
            <a:xfrm>
              <a:off x="5467465" y="2132752"/>
              <a:ext cx="671917" cy="454663"/>
              <a:chOff x="756099" y="2643991"/>
              <a:chExt cx="895890" cy="606217"/>
            </a:xfrm>
          </p:grpSpPr>
          <p:sp>
            <p:nvSpPr>
              <p:cNvPr id="53" name="Arrow: Pentagon 81"/>
              <p:cNvSpPr/>
              <p:nvPr/>
            </p:nvSpPr>
            <p:spPr>
              <a:xfrm>
                <a:off x="756099" y="2643991"/>
                <a:ext cx="895890" cy="606217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4" name="Freeform: Shape 86"/>
              <p:cNvSpPr>
                <a:spLocks/>
              </p:cNvSpPr>
              <p:nvPr/>
            </p:nvSpPr>
            <p:spPr bwMode="auto">
              <a:xfrm>
                <a:off x="845332" y="2727678"/>
                <a:ext cx="454895" cy="454895"/>
              </a:xfrm>
              <a:custGeom>
                <a:avLst/>
                <a:gdLst>
                  <a:gd name="T0" fmla="*/ 130 w 236"/>
                  <a:gd name="T1" fmla="*/ 1 h 236"/>
                  <a:gd name="T2" fmla="*/ 118 w 236"/>
                  <a:gd name="T3" fmla="*/ 0 h 236"/>
                  <a:gd name="T4" fmla="*/ 30 w 236"/>
                  <a:gd name="T5" fmla="*/ 40 h 236"/>
                  <a:gd name="T6" fmla="*/ 68 w 236"/>
                  <a:gd name="T7" fmla="*/ 105 h 236"/>
                  <a:gd name="T8" fmla="*/ 130 w 236"/>
                  <a:gd name="T9" fmla="*/ 1 h 236"/>
                  <a:gd name="T10" fmla="*/ 20 w 236"/>
                  <a:gd name="T11" fmla="*/ 52 h 236"/>
                  <a:gd name="T12" fmla="*/ 0 w 236"/>
                  <a:gd name="T13" fmla="*/ 118 h 236"/>
                  <a:gd name="T14" fmla="*/ 5 w 236"/>
                  <a:gd name="T15" fmla="*/ 153 h 236"/>
                  <a:gd name="T16" fmla="*/ 81 w 236"/>
                  <a:gd name="T17" fmla="*/ 153 h 236"/>
                  <a:gd name="T18" fmla="*/ 20 w 236"/>
                  <a:gd name="T19" fmla="*/ 52 h 236"/>
                  <a:gd name="T20" fmla="*/ 225 w 236"/>
                  <a:gd name="T21" fmla="*/ 68 h 236"/>
                  <a:gd name="T22" fmla="*/ 145 w 236"/>
                  <a:gd name="T23" fmla="*/ 3 h 236"/>
                  <a:gd name="T24" fmla="*/ 106 w 236"/>
                  <a:gd name="T25" fmla="*/ 68 h 236"/>
                  <a:gd name="T26" fmla="*/ 225 w 236"/>
                  <a:gd name="T27" fmla="*/ 68 h 236"/>
                  <a:gd name="T28" fmla="*/ 130 w 236"/>
                  <a:gd name="T29" fmla="*/ 167 h 236"/>
                  <a:gd name="T30" fmla="*/ 11 w 236"/>
                  <a:gd name="T31" fmla="*/ 167 h 236"/>
                  <a:gd name="T32" fmla="*/ 96 w 236"/>
                  <a:gd name="T33" fmla="*/ 234 h 236"/>
                  <a:gd name="T34" fmla="*/ 93 w 236"/>
                  <a:gd name="T35" fmla="*/ 232 h 236"/>
                  <a:gd name="T36" fmla="*/ 130 w 236"/>
                  <a:gd name="T37" fmla="*/ 167 h 236"/>
                  <a:gd name="T38" fmla="*/ 230 w 236"/>
                  <a:gd name="T39" fmla="*/ 82 h 236"/>
                  <a:gd name="T40" fmla="*/ 155 w 236"/>
                  <a:gd name="T41" fmla="*/ 82 h 236"/>
                  <a:gd name="T42" fmla="*/ 215 w 236"/>
                  <a:gd name="T43" fmla="*/ 186 h 236"/>
                  <a:gd name="T44" fmla="*/ 236 w 236"/>
                  <a:gd name="T45" fmla="*/ 118 h 236"/>
                  <a:gd name="T46" fmla="*/ 230 w 236"/>
                  <a:gd name="T47" fmla="*/ 82 h 236"/>
                  <a:gd name="T48" fmla="*/ 108 w 236"/>
                  <a:gd name="T49" fmla="*/ 236 h 236"/>
                  <a:gd name="T50" fmla="*/ 118 w 236"/>
                  <a:gd name="T51" fmla="*/ 236 h 236"/>
                  <a:gd name="T52" fmla="*/ 205 w 236"/>
                  <a:gd name="T53" fmla="*/ 198 h 236"/>
                  <a:gd name="T54" fmla="*/ 167 w 236"/>
                  <a:gd name="T55" fmla="*/ 132 h 236"/>
                  <a:gd name="T56" fmla="*/ 108 w 236"/>
                  <a:gd name="T57" fmla="*/ 236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36" h="236">
                    <a:moveTo>
                      <a:pt x="130" y="1"/>
                    </a:moveTo>
                    <a:cubicBezTo>
                      <a:pt x="126" y="0"/>
                      <a:pt x="122" y="0"/>
                      <a:pt x="118" y="0"/>
                    </a:cubicBezTo>
                    <a:cubicBezTo>
                      <a:pt x="83" y="0"/>
                      <a:pt x="51" y="16"/>
                      <a:pt x="30" y="40"/>
                    </a:cubicBezTo>
                    <a:cubicBezTo>
                      <a:pt x="68" y="105"/>
                      <a:pt x="68" y="105"/>
                      <a:pt x="68" y="105"/>
                    </a:cubicBezTo>
                    <a:lnTo>
                      <a:pt x="130" y="1"/>
                    </a:lnTo>
                    <a:close/>
                    <a:moveTo>
                      <a:pt x="20" y="52"/>
                    </a:moveTo>
                    <a:cubicBezTo>
                      <a:pt x="7" y="71"/>
                      <a:pt x="0" y="94"/>
                      <a:pt x="0" y="118"/>
                    </a:cubicBezTo>
                    <a:cubicBezTo>
                      <a:pt x="0" y="130"/>
                      <a:pt x="2" y="142"/>
                      <a:pt x="5" y="153"/>
                    </a:cubicBezTo>
                    <a:cubicBezTo>
                      <a:pt x="81" y="153"/>
                      <a:pt x="81" y="153"/>
                      <a:pt x="81" y="153"/>
                    </a:cubicBezTo>
                    <a:lnTo>
                      <a:pt x="20" y="52"/>
                    </a:lnTo>
                    <a:close/>
                    <a:moveTo>
                      <a:pt x="225" y="68"/>
                    </a:moveTo>
                    <a:cubicBezTo>
                      <a:pt x="210" y="36"/>
                      <a:pt x="180" y="11"/>
                      <a:pt x="145" y="3"/>
                    </a:cubicBezTo>
                    <a:cubicBezTo>
                      <a:pt x="106" y="68"/>
                      <a:pt x="106" y="68"/>
                      <a:pt x="106" y="68"/>
                    </a:cubicBezTo>
                    <a:lnTo>
                      <a:pt x="225" y="68"/>
                    </a:lnTo>
                    <a:close/>
                    <a:moveTo>
                      <a:pt x="130" y="167"/>
                    </a:moveTo>
                    <a:cubicBezTo>
                      <a:pt x="11" y="167"/>
                      <a:pt x="11" y="167"/>
                      <a:pt x="11" y="167"/>
                    </a:cubicBezTo>
                    <a:cubicBezTo>
                      <a:pt x="26" y="201"/>
                      <a:pt x="58" y="227"/>
                      <a:pt x="96" y="234"/>
                    </a:cubicBezTo>
                    <a:cubicBezTo>
                      <a:pt x="93" y="232"/>
                      <a:pt x="93" y="232"/>
                      <a:pt x="93" y="232"/>
                    </a:cubicBezTo>
                    <a:lnTo>
                      <a:pt x="130" y="167"/>
                    </a:lnTo>
                    <a:close/>
                    <a:moveTo>
                      <a:pt x="230" y="82"/>
                    </a:moveTo>
                    <a:cubicBezTo>
                      <a:pt x="155" y="82"/>
                      <a:pt x="155" y="82"/>
                      <a:pt x="155" y="82"/>
                    </a:cubicBezTo>
                    <a:cubicBezTo>
                      <a:pt x="215" y="186"/>
                      <a:pt x="215" y="186"/>
                      <a:pt x="215" y="186"/>
                    </a:cubicBezTo>
                    <a:cubicBezTo>
                      <a:pt x="228" y="167"/>
                      <a:pt x="236" y="143"/>
                      <a:pt x="236" y="118"/>
                    </a:cubicBezTo>
                    <a:cubicBezTo>
                      <a:pt x="236" y="106"/>
                      <a:pt x="234" y="94"/>
                      <a:pt x="230" y="82"/>
                    </a:cubicBezTo>
                    <a:close/>
                    <a:moveTo>
                      <a:pt x="108" y="236"/>
                    </a:moveTo>
                    <a:cubicBezTo>
                      <a:pt x="111" y="236"/>
                      <a:pt x="115" y="236"/>
                      <a:pt x="118" y="236"/>
                    </a:cubicBezTo>
                    <a:cubicBezTo>
                      <a:pt x="152" y="236"/>
                      <a:pt x="183" y="221"/>
                      <a:pt x="205" y="198"/>
                    </a:cubicBezTo>
                    <a:cubicBezTo>
                      <a:pt x="167" y="132"/>
                      <a:pt x="167" y="132"/>
                      <a:pt x="167" y="132"/>
                    </a:cubicBezTo>
                    <a:lnTo>
                      <a:pt x="108" y="236"/>
                    </a:lnTo>
                    <a:close/>
                  </a:path>
                </a:pathLst>
              </a:custGeom>
              <a:solidFill>
                <a:srgbClr val="3B476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43" name="Group 89"/>
            <p:cNvGrpSpPr/>
            <p:nvPr/>
          </p:nvGrpSpPr>
          <p:grpSpPr>
            <a:xfrm>
              <a:off x="6135016" y="2043206"/>
              <a:ext cx="2647987" cy="633755"/>
              <a:chOff x="6832871" y="1856672"/>
              <a:chExt cx="4560847" cy="845007"/>
            </a:xfrm>
          </p:grpSpPr>
          <p:sp>
            <p:nvSpPr>
              <p:cNvPr id="47" name="TextBox 90"/>
              <p:cNvSpPr txBox="1">
                <a:spLocks/>
              </p:cNvSpPr>
              <p:nvPr/>
            </p:nvSpPr>
            <p:spPr bwMode="auto">
              <a:xfrm>
                <a:off x="6832871" y="1856672"/>
                <a:ext cx="4560846" cy="3228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360000" tIns="0" rIns="0" bIns="0" anchor="ctr" anchorCtr="0">
                <a:normAutofit lnSpcReduction="10000"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l">
                  <a:buClr>
                    <a:prstClr val="white"/>
                  </a:buClr>
                  <a:defRPr/>
                </a:pPr>
                <a:r>
                  <a:rPr lang="en-US" altLang="zh-CN" sz="1600" dirty="0">
                    <a:solidFill>
                      <a:schemeClr val="accent2">
                        <a:lumMod val="10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dirty="0">
                  <a:solidFill>
                    <a:schemeClr val="accent2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8" name="TextBox 91"/>
              <p:cNvSpPr txBox="1">
                <a:spLocks/>
              </p:cNvSpPr>
              <p:nvPr/>
            </p:nvSpPr>
            <p:spPr bwMode="auto">
              <a:xfrm>
                <a:off x="6832872" y="2179571"/>
                <a:ext cx="4560846" cy="5221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360000" tIns="0" rIns="0" bIns="0" anchor="t" anchorCtr="0">
                <a:normAutofit fontScale="77500" lnSpcReduction="20000"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l">
                  <a:lnSpc>
                    <a:spcPct val="120000"/>
                  </a:lnSpc>
                  <a:defRPr/>
                </a:pPr>
                <a:r>
                  <a:rPr lang="en-US" altLang="zh-CN" sz="105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5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 </a:t>
                </a:r>
                <a:br>
                  <a:rPr lang="zh-CN" altLang="en-US" sz="105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05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9" name="组合 58"/>
          <p:cNvGrpSpPr/>
          <p:nvPr/>
        </p:nvGrpSpPr>
        <p:grpSpPr>
          <a:xfrm>
            <a:off x="5467465" y="2875786"/>
            <a:ext cx="3315538" cy="633755"/>
            <a:chOff x="5467465" y="2875786"/>
            <a:chExt cx="3315538" cy="633755"/>
          </a:xfrm>
        </p:grpSpPr>
        <p:grpSp>
          <p:nvGrpSpPr>
            <p:cNvPr id="41" name="Group 2"/>
            <p:cNvGrpSpPr/>
            <p:nvPr/>
          </p:nvGrpSpPr>
          <p:grpSpPr>
            <a:xfrm>
              <a:off x="5467465" y="2965332"/>
              <a:ext cx="671917" cy="454663"/>
              <a:chOff x="756099" y="3797767"/>
              <a:chExt cx="895890" cy="606217"/>
            </a:xfrm>
          </p:grpSpPr>
          <p:sp>
            <p:nvSpPr>
              <p:cNvPr id="51" name="Arrow: Pentagon 84"/>
              <p:cNvSpPr/>
              <p:nvPr/>
            </p:nvSpPr>
            <p:spPr>
              <a:xfrm>
                <a:off x="756099" y="3797767"/>
                <a:ext cx="895890" cy="606217"/>
              </a:xfrm>
              <a:prstGeom prst="homePlat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2" name="Freeform: Shape 87"/>
              <p:cNvSpPr>
                <a:spLocks/>
              </p:cNvSpPr>
              <p:nvPr/>
            </p:nvSpPr>
            <p:spPr bwMode="auto">
              <a:xfrm>
                <a:off x="845332" y="3866388"/>
                <a:ext cx="454895" cy="454895"/>
              </a:xfrm>
              <a:custGeom>
                <a:avLst/>
                <a:gdLst>
                  <a:gd name="T0" fmla="*/ 184 w 260"/>
                  <a:gd name="T1" fmla="*/ 106 h 260"/>
                  <a:gd name="T2" fmla="*/ 193 w 260"/>
                  <a:gd name="T3" fmla="*/ 143 h 260"/>
                  <a:gd name="T4" fmla="*/ 117 w 260"/>
                  <a:gd name="T5" fmla="*/ 219 h 260"/>
                  <a:gd name="T6" fmla="*/ 42 w 260"/>
                  <a:gd name="T7" fmla="*/ 143 h 260"/>
                  <a:gd name="T8" fmla="*/ 117 w 260"/>
                  <a:gd name="T9" fmla="*/ 66 h 260"/>
                  <a:gd name="T10" fmla="*/ 154 w 260"/>
                  <a:gd name="T11" fmla="*/ 76 h 260"/>
                  <a:gd name="T12" fmla="*/ 183 w 260"/>
                  <a:gd name="T13" fmla="*/ 46 h 260"/>
                  <a:gd name="T14" fmla="*/ 117 w 260"/>
                  <a:gd name="T15" fmla="*/ 25 h 260"/>
                  <a:gd name="T16" fmla="*/ 0 w 260"/>
                  <a:gd name="T17" fmla="*/ 143 h 260"/>
                  <a:gd name="T18" fmla="*/ 117 w 260"/>
                  <a:gd name="T19" fmla="*/ 260 h 260"/>
                  <a:gd name="T20" fmla="*/ 233 w 260"/>
                  <a:gd name="T21" fmla="*/ 143 h 260"/>
                  <a:gd name="T22" fmla="*/ 213 w 260"/>
                  <a:gd name="T23" fmla="*/ 77 h 260"/>
                  <a:gd name="T24" fmla="*/ 184 w 260"/>
                  <a:gd name="T25" fmla="*/ 106 h 260"/>
                  <a:gd name="T26" fmla="*/ 225 w 260"/>
                  <a:gd name="T27" fmla="*/ 35 h 260"/>
                  <a:gd name="T28" fmla="*/ 225 w 260"/>
                  <a:gd name="T29" fmla="*/ 35 h 260"/>
                  <a:gd name="T30" fmla="*/ 225 w 260"/>
                  <a:gd name="T31" fmla="*/ 0 h 260"/>
                  <a:gd name="T32" fmla="*/ 203 w 260"/>
                  <a:gd name="T33" fmla="*/ 23 h 260"/>
                  <a:gd name="T34" fmla="*/ 203 w 260"/>
                  <a:gd name="T35" fmla="*/ 46 h 260"/>
                  <a:gd name="T36" fmla="*/ 139 w 260"/>
                  <a:gd name="T37" fmla="*/ 111 h 260"/>
                  <a:gd name="T38" fmla="*/ 117 w 260"/>
                  <a:gd name="T39" fmla="*/ 104 h 260"/>
                  <a:gd name="T40" fmla="*/ 79 w 260"/>
                  <a:gd name="T41" fmla="*/ 143 h 260"/>
                  <a:gd name="T42" fmla="*/ 117 w 260"/>
                  <a:gd name="T43" fmla="*/ 181 h 260"/>
                  <a:gd name="T44" fmla="*/ 155 w 260"/>
                  <a:gd name="T45" fmla="*/ 143 h 260"/>
                  <a:gd name="T46" fmla="*/ 150 w 260"/>
                  <a:gd name="T47" fmla="*/ 123 h 260"/>
                  <a:gd name="T48" fmla="*/ 215 w 260"/>
                  <a:gd name="T49" fmla="*/ 58 h 260"/>
                  <a:gd name="T50" fmla="*/ 237 w 260"/>
                  <a:gd name="T51" fmla="*/ 58 h 260"/>
                  <a:gd name="T52" fmla="*/ 260 w 260"/>
                  <a:gd name="T53" fmla="*/ 35 h 260"/>
                  <a:gd name="T54" fmla="*/ 225 w 260"/>
                  <a:gd name="T55" fmla="*/ 35 h 2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260" h="260">
                    <a:moveTo>
                      <a:pt x="184" y="106"/>
                    </a:moveTo>
                    <a:cubicBezTo>
                      <a:pt x="190" y="117"/>
                      <a:pt x="193" y="129"/>
                      <a:pt x="193" y="143"/>
                    </a:cubicBezTo>
                    <a:cubicBezTo>
                      <a:pt x="193" y="185"/>
                      <a:pt x="159" y="219"/>
                      <a:pt x="117" y="219"/>
                    </a:cubicBezTo>
                    <a:cubicBezTo>
                      <a:pt x="76" y="219"/>
                      <a:pt x="42" y="185"/>
                      <a:pt x="42" y="143"/>
                    </a:cubicBezTo>
                    <a:cubicBezTo>
                      <a:pt x="42" y="100"/>
                      <a:pt x="76" y="66"/>
                      <a:pt x="117" y="66"/>
                    </a:cubicBezTo>
                    <a:cubicBezTo>
                      <a:pt x="131" y="66"/>
                      <a:pt x="143" y="70"/>
                      <a:pt x="154" y="76"/>
                    </a:cubicBezTo>
                    <a:cubicBezTo>
                      <a:pt x="183" y="46"/>
                      <a:pt x="183" y="46"/>
                      <a:pt x="183" y="46"/>
                    </a:cubicBezTo>
                    <a:cubicBezTo>
                      <a:pt x="165" y="33"/>
                      <a:pt x="141" y="25"/>
                      <a:pt x="117" y="25"/>
                    </a:cubicBezTo>
                    <a:cubicBezTo>
                      <a:pt x="52" y="25"/>
                      <a:pt x="0" y="78"/>
                      <a:pt x="0" y="143"/>
                    </a:cubicBezTo>
                    <a:cubicBezTo>
                      <a:pt x="0" y="207"/>
                      <a:pt x="52" y="260"/>
                      <a:pt x="117" y="260"/>
                    </a:cubicBezTo>
                    <a:cubicBezTo>
                      <a:pt x="181" y="260"/>
                      <a:pt x="233" y="207"/>
                      <a:pt x="233" y="143"/>
                    </a:cubicBezTo>
                    <a:cubicBezTo>
                      <a:pt x="233" y="118"/>
                      <a:pt x="226" y="96"/>
                      <a:pt x="213" y="77"/>
                    </a:cubicBezTo>
                    <a:cubicBezTo>
                      <a:pt x="184" y="106"/>
                      <a:pt x="184" y="106"/>
                      <a:pt x="184" y="106"/>
                    </a:cubicBezTo>
                    <a:close/>
                    <a:moveTo>
                      <a:pt x="225" y="35"/>
                    </a:moveTo>
                    <a:cubicBezTo>
                      <a:pt x="225" y="35"/>
                      <a:pt x="225" y="35"/>
                      <a:pt x="225" y="35"/>
                    </a:cubicBezTo>
                    <a:cubicBezTo>
                      <a:pt x="225" y="0"/>
                      <a:pt x="225" y="0"/>
                      <a:pt x="225" y="0"/>
                    </a:cubicBezTo>
                    <a:cubicBezTo>
                      <a:pt x="203" y="23"/>
                      <a:pt x="203" y="23"/>
                      <a:pt x="203" y="23"/>
                    </a:cubicBezTo>
                    <a:cubicBezTo>
                      <a:pt x="203" y="46"/>
                      <a:pt x="203" y="46"/>
                      <a:pt x="203" y="46"/>
                    </a:cubicBezTo>
                    <a:cubicBezTo>
                      <a:pt x="139" y="111"/>
                      <a:pt x="139" y="111"/>
                      <a:pt x="139" y="111"/>
                    </a:cubicBezTo>
                    <a:cubicBezTo>
                      <a:pt x="133" y="106"/>
                      <a:pt x="125" y="104"/>
                      <a:pt x="117" y="104"/>
                    </a:cubicBezTo>
                    <a:cubicBezTo>
                      <a:pt x="96" y="104"/>
                      <a:pt x="79" y="121"/>
                      <a:pt x="79" y="143"/>
                    </a:cubicBezTo>
                    <a:cubicBezTo>
                      <a:pt x="79" y="164"/>
                      <a:pt x="96" y="181"/>
                      <a:pt x="117" y="181"/>
                    </a:cubicBezTo>
                    <a:cubicBezTo>
                      <a:pt x="138" y="181"/>
                      <a:pt x="155" y="164"/>
                      <a:pt x="155" y="143"/>
                    </a:cubicBezTo>
                    <a:cubicBezTo>
                      <a:pt x="155" y="136"/>
                      <a:pt x="154" y="129"/>
                      <a:pt x="150" y="123"/>
                    </a:cubicBezTo>
                    <a:cubicBezTo>
                      <a:pt x="215" y="58"/>
                      <a:pt x="215" y="58"/>
                      <a:pt x="215" y="58"/>
                    </a:cubicBezTo>
                    <a:cubicBezTo>
                      <a:pt x="237" y="58"/>
                      <a:pt x="237" y="58"/>
                      <a:pt x="237" y="58"/>
                    </a:cubicBezTo>
                    <a:cubicBezTo>
                      <a:pt x="260" y="35"/>
                      <a:pt x="260" y="35"/>
                      <a:pt x="260" y="35"/>
                    </a:cubicBezTo>
                    <a:cubicBezTo>
                      <a:pt x="225" y="35"/>
                      <a:pt x="225" y="35"/>
                      <a:pt x="225" y="35"/>
                    </a:cubicBezTo>
                    <a:close/>
                  </a:path>
                </a:pathLst>
              </a:custGeom>
              <a:solidFill>
                <a:srgbClr val="D38666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44" name="Group 92"/>
            <p:cNvGrpSpPr/>
            <p:nvPr/>
          </p:nvGrpSpPr>
          <p:grpSpPr>
            <a:xfrm>
              <a:off x="6135016" y="2875786"/>
              <a:ext cx="2647987" cy="633755"/>
              <a:chOff x="6832871" y="1856672"/>
              <a:chExt cx="4560847" cy="845007"/>
            </a:xfrm>
          </p:grpSpPr>
          <p:sp>
            <p:nvSpPr>
              <p:cNvPr id="45" name="TextBox 93"/>
              <p:cNvSpPr txBox="1">
                <a:spLocks/>
              </p:cNvSpPr>
              <p:nvPr/>
            </p:nvSpPr>
            <p:spPr bwMode="auto">
              <a:xfrm>
                <a:off x="6832871" y="1856672"/>
                <a:ext cx="4560846" cy="3228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360000" tIns="0" rIns="0" bIns="0" anchor="ctr" anchorCtr="0">
                <a:normAutofit lnSpcReduction="10000"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l">
                  <a:buClr>
                    <a:prstClr val="white"/>
                  </a:buClr>
                  <a:defRPr/>
                </a:pPr>
                <a:r>
                  <a:rPr lang="en-US" altLang="zh-CN" sz="1600" dirty="0">
                    <a:solidFill>
                      <a:schemeClr val="accent3">
                        <a:lumMod val="10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600" dirty="0">
                  <a:solidFill>
                    <a:schemeClr val="accent3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6" name="TextBox 94"/>
              <p:cNvSpPr txBox="1">
                <a:spLocks/>
              </p:cNvSpPr>
              <p:nvPr/>
            </p:nvSpPr>
            <p:spPr bwMode="auto">
              <a:xfrm>
                <a:off x="6832872" y="2179571"/>
                <a:ext cx="4560846" cy="52210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360000" tIns="0" rIns="0" bIns="0" anchor="t" anchorCtr="0">
                <a:normAutofit fontScale="77500" lnSpcReduction="20000"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l">
                  <a:lnSpc>
                    <a:spcPct val="120000"/>
                  </a:lnSpc>
                  <a:defRPr/>
                </a:pPr>
                <a:r>
                  <a:rPr lang="en-US" altLang="zh-CN" sz="105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5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 </a:t>
                </a:r>
                <a:br>
                  <a:rPr lang="zh-CN" altLang="en-US" sz="105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05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" name="Group 1"/>
          <p:cNvGrpSpPr/>
          <p:nvPr/>
        </p:nvGrpSpPr>
        <p:grpSpPr>
          <a:xfrm>
            <a:off x="933027" y="1142294"/>
            <a:ext cx="3897989" cy="3256204"/>
            <a:chOff x="6200828" y="1719475"/>
            <a:chExt cx="5197319" cy="4341606"/>
          </a:xfrm>
        </p:grpSpPr>
        <p:sp>
          <p:nvSpPr>
            <p:cNvPr id="6" name="Arrow: Pentagon 40"/>
            <p:cNvSpPr/>
            <p:nvPr/>
          </p:nvSpPr>
          <p:spPr>
            <a:xfrm flipH="1">
              <a:off x="6564052" y="1909015"/>
              <a:ext cx="2136900" cy="606217"/>
            </a:xfrm>
            <a:prstGeom prst="homePlat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" name="TextBox 41"/>
            <p:cNvSpPr txBox="1">
              <a:spLocks/>
            </p:cNvSpPr>
            <p:nvPr/>
          </p:nvSpPr>
          <p:spPr bwMode="auto">
            <a:xfrm>
              <a:off x="7507857" y="2124754"/>
              <a:ext cx="1077218" cy="193899"/>
            </a:xfrm>
            <a:prstGeom prst="rect">
              <a:avLst/>
            </a:prstGeom>
            <a:noFill/>
            <a:sp3d prstMaterial="matte">
              <a:bevelT w="1270" h="1270"/>
            </a:sp3d>
          </p:spPr>
          <p:txBody>
            <a:bodyPr wrap="none" lIns="0" tIns="0" rIns="0" bIns="0" anchor="ctr">
              <a:normAutofit fontScale="77500" lnSpcReduction="2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algn="r">
                <a:buClr>
                  <a:prstClr val="white"/>
                </a:buClr>
                <a:defRPr/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" name="TextBox 42"/>
            <p:cNvSpPr txBox="1">
              <a:spLocks/>
            </p:cNvSpPr>
            <p:nvPr/>
          </p:nvSpPr>
          <p:spPr bwMode="auto">
            <a:xfrm>
              <a:off x="6404116" y="2515232"/>
              <a:ext cx="2296836" cy="632290"/>
            </a:xfrm>
            <a:prstGeom prst="rect">
              <a:avLst/>
            </a:prstGeom>
          </p:spPr>
          <p:txBody>
            <a:bodyPr wrap="square" lIns="0" tIns="0" rIns="216000" bIns="0" anchor="ctr" anchorCtr="0">
              <a:normAutofit fontScale="70000" lnSpcReduction="2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indent="0" algn="r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en-US" altLang="zh-CN" sz="1000" dirty="0"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000" dirty="0">
                  <a:cs typeface="+mn-ea"/>
                  <a:sym typeface="+mn-lt"/>
                </a:rPr>
                <a:t> </a:t>
              </a:r>
              <a:br>
                <a:rPr lang="zh-CN" altLang="en-US" sz="1000" dirty="0">
                  <a:cs typeface="+mn-ea"/>
                  <a:sym typeface="+mn-lt"/>
                </a:rPr>
              </a:br>
              <a:endParaRPr lang="zh-CN" altLang="en-US" sz="1000" dirty="0">
                <a:cs typeface="+mn-ea"/>
                <a:sym typeface="+mn-lt"/>
              </a:endParaRPr>
            </a:p>
          </p:txBody>
        </p:sp>
        <p:sp>
          <p:nvSpPr>
            <p:cNvPr id="9" name="TextBox 43"/>
            <p:cNvSpPr txBox="1">
              <a:spLocks/>
            </p:cNvSpPr>
            <p:nvPr/>
          </p:nvSpPr>
          <p:spPr bwMode="auto">
            <a:xfrm>
              <a:off x="6919766" y="2002075"/>
              <a:ext cx="484107" cy="470898"/>
            </a:xfrm>
            <a:prstGeom prst="rect">
              <a:avLst/>
            </a:prstGeom>
            <a:noFill/>
            <a:sp3d prstMaterial="matte">
              <a:bevelT w="1270" h="1270"/>
            </a:sp3d>
          </p:spPr>
          <p:txBody>
            <a:bodyPr wrap="none" lIns="0" tIns="0" rIns="0" bIns="0" anchor="ctr">
              <a:normAutofit fontScale="77500" lnSpcReduction="2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algn="ctr">
                <a:buClr>
                  <a:prstClr val="white"/>
                </a:buClr>
                <a:defRPr/>
              </a:pPr>
              <a:r>
                <a:rPr lang="en-US" altLang="ko-KR" sz="34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01</a:t>
              </a:r>
            </a:p>
          </p:txBody>
        </p:sp>
        <p:sp>
          <p:nvSpPr>
            <p:cNvPr id="10" name="Arrow: Pentagon 44"/>
            <p:cNvSpPr/>
            <p:nvPr/>
          </p:nvSpPr>
          <p:spPr>
            <a:xfrm flipH="1">
              <a:off x="6200828" y="3250135"/>
              <a:ext cx="2500124" cy="606217"/>
            </a:xfrm>
            <a:prstGeom prst="homePlat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TextBox 45"/>
            <p:cNvSpPr txBox="1">
              <a:spLocks/>
            </p:cNvSpPr>
            <p:nvPr/>
          </p:nvSpPr>
          <p:spPr bwMode="auto">
            <a:xfrm>
              <a:off x="7425811" y="3465874"/>
              <a:ext cx="1077218" cy="193899"/>
            </a:xfrm>
            <a:prstGeom prst="rect">
              <a:avLst/>
            </a:prstGeom>
            <a:noFill/>
            <a:sp3d prstMaterial="matte">
              <a:bevelT w="1270" h="1270"/>
            </a:sp3d>
          </p:spPr>
          <p:txBody>
            <a:bodyPr wrap="none" lIns="0" tIns="0" rIns="0" bIns="0" anchor="ctr">
              <a:normAutofit fontScale="77500" lnSpcReduction="2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algn="r">
                <a:buClr>
                  <a:prstClr val="white"/>
                </a:buClr>
                <a:defRPr/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2" name="TextBox 47"/>
            <p:cNvSpPr txBox="1">
              <a:spLocks/>
            </p:cNvSpPr>
            <p:nvPr/>
          </p:nvSpPr>
          <p:spPr bwMode="auto">
            <a:xfrm>
              <a:off x="6547914" y="3343195"/>
              <a:ext cx="484107" cy="470898"/>
            </a:xfrm>
            <a:prstGeom prst="rect">
              <a:avLst/>
            </a:prstGeom>
            <a:noFill/>
            <a:sp3d prstMaterial="matte">
              <a:bevelT w="1270" h="1270"/>
            </a:sp3d>
          </p:spPr>
          <p:txBody>
            <a:bodyPr wrap="none" lIns="0" tIns="0" rIns="0" bIns="0" anchor="ctr">
              <a:normAutofit fontScale="77500" lnSpcReduction="2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algn="ctr">
                <a:buClr>
                  <a:prstClr val="white"/>
                </a:buClr>
                <a:defRPr/>
              </a:pPr>
              <a:r>
                <a:rPr lang="en-US" altLang="ko-KR" sz="34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02</a:t>
              </a:r>
            </a:p>
          </p:txBody>
        </p:sp>
        <p:sp>
          <p:nvSpPr>
            <p:cNvPr id="13" name="Arrow: Pentagon 48"/>
            <p:cNvSpPr/>
            <p:nvPr/>
          </p:nvSpPr>
          <p:spPr>
            <a:xfrm>
              <a:off x="8876724" y="2204864"/>
              <a:ext cx="2136900" cy="606217"/>
            </a:xfrm>
            <a:prstGeom prst="homePlat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" name="TextBox 49"/>
            <p:cNvSpPr txBox="1">
              <a:spLocks/>
            </p:cNvSpPr>
            <p:nvPr/>
          </p:nvSpPr>
          <p:spPr bwMode="auto">
            <a:xfrm>
              <a:off x="10206077" y="2297924"/>
              <a:ext cx="484107" cy="470898"/>
            </a:xfrm>
            <a:prstGeom prst="rect">
              <a:avLst/>
            </a:prstGeom>
            <a:noFill/>
            <a:sp3d prstMaterial="matte">
              <a:bevelT w="1270" h="1270"/>
            </a:sp3d>
          </p:spPr>
          <p:txBody>
            <a:bodyPr wrap="none" lIns="0" tIns="0" rIns="0" bIns="0" anchor="ctr">
              <a:normAutofit fontScale="77500" lnSpcReduction="2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algn="ctr">
                <a:buClr>
                  <a:prstClr val="white"/>
                </a:buClr>
                <a:defRPr/>
              </a:pPr>
              <a:r>
                <a:rPr lang="en-US" altLang="ko-KR" sz="3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03</a:t>
              </a:r>
            </a:p>
          </p:txBody>
        </p:sp>
        <p:grpSp>
          <p:nvGrpSpPr>
            <p:cNvPr id="15" name="Group 51"/>
            <p:cNvGrpSpPr/>
            <p:nvPr/>
          </p:nvGrpSpPr>
          <p:grpSpPr>
            <a:xfrm>
              <a:off x="10474461" y="4284751"/>
              <a:ext cx="655421" cy="1563811"/>
              <a:chOff x="5310189" y="1930400"/>
              <a:chExt cx="995363" cy="2374900"/>
            </a:xfrm>
          </p:grpSpPr>
          <p:sp>
            <p:nvSpPr>
              <p:cNvPr id="34" name="Freeform: Shape 52"/>
              <p:cNvSpPr>
                <a:spLocks/>
              </p:cNvSpPr>
              <p:nvPr/>
            </p:nvSpPr>
            <p:spPr bwMode="auto">
              <a:xfrm>
                <a:off x="5340350" y="1968500"/>
                <a:ext cx="933450" cy="2305050"/>
              </a:xfrm>
              <a:custGeom>
                <a:avLst/>
                <a:gdLst>
                  <a:gd name="T0" fmla="*/ 937 w 1176"/>
                  <a:gd name="T1" fmla="*/ 1835 h 2904"/>
                  <a:gd name="T2" fmla="*/ 1107 w 1176"/>
                  <a:gd name="T3" fmla="*/ 1699 h 2904"/>
                  <a:gd name="T4" fmla="*/ 1172 w 1176"/>
                  <a:gd name="T5" fmla="*/ 1536 h 2904"/>
                  <a:gd name="T6" fmla="*/ 1159 w 1176"/>
                  <a:gd name="T7" fmla="*/ 1398 h 2904"/>
                  <a:gd name="T8" fmla="*/ 1034 w 1176"/>
                  <a:gd name="T9" fmla="*/ 1223 h 2904"/>
                  <a:gd name="T10" fmla="*/ 860 w 1176"/>
                  <a:gd name="T11" fmla="*/ 1120 h 2904"/>
                  <a:gd name="T12" fmla="*/ 674 w 1176"/>
                  <a:gd name="T13" fmla="*/ 1034 h 2904"/>
                  <a:gd name="T14" fmla="*/ 965 w 1176"/>
                  <a:gd name="T15" fmla="*/ 948 h 2904"/>
                  <a:gd name="T16" fmla="*/ 1071 w 1176"/>
                  <a:gd name="T17" fmla="*/ 844 h 2904"/>
                  <a:gd name="T18" fmla="*/ 1135 w 1176"/>
                  <a:gd name="T19" fmla="*/ 695 h 2904"/>
                  <a:gd name="T20" fmla="*/ 1148 w 1176"/>
                  <a:gd name="T21" fmla="*/ 530 h 2904"/>
                  <a:gd name="T22" fmla="*/ 1107 w 1176"/>
                  <a:gd name="T23" fmla="*/ 344 h 2904"/>
                  <a:gd name="T24" fmla="*/ 1008 w 1176"/>
                  <a:gd name="T25" fmla="*/ 185 h 2904"/>
                  <a:gd name="T26" fmla="*/ 864 w 1176"/>
                  <a:gd name="T27" fmla="*/ 68 h 2904"/>
                  <a:gd name="T28" fmla="*/ 685 w 1176"/>
                  <a:gd name="T29" fmla="*/ 6 h 2904"/>
                  <a:gd name="T30" fmla="*/ 517 w 1176"/>
                  <a:gd name="T31" fmla="*/ 6 h 2904"/>
                  <a:gd name="T32" fmla="*/ 336 w 1176"/>
                  <a:gd name="T33" fmla="*/ 66 h 2904"/>
                  <a:gd name="T34" fmla="*/ 191 w 1176"/>
                  <a:gd name="T35" fmla="*/ 181 h 2904"/>
                  <a:gd name="T36" fmla="*/ 90 w 1176"/>
                  <a:gd name="T37" fmla="*/ 338 h 2904"/>
                  <a:gd name="T38" fmla="*/ 47 w 1176"/>
                  <a:gd name="T39" fmla="*/ 525 h 2904"/>
                  <a:gd name="T40" fmla="*/ 67 w 1176"/>
                  <a:gd name="T41" fmla="*/ 695 h 2904"/>
                  <a:gd name="T42" fmla="*/ 41 w 1176"/>
                  <a:gd name="T43" fmla="*/ 823 h 2904"/>
                  <a:gd name="T44" fmla="*/ 2 w 1176"/>
                  <a:gd name="T45" fmla="*/ 975 h 2904"/>
                  <a:gd name="T46" fmla="*/ 88 w 1176"/>
                  <a:gd name="T47" fmla="*/ 1122 h 2904"/>
                  <a:gd name="T48" fmla="*/ 11 w 1176"/>
                  <a:gd name="T49" fmla="*/ 1374 h 2904"/>
                  <a:gd name="T50" fmla="*/ 38 w 1176"/>
                  <a:gd name="T51" fmla="*/ 1497 h 2904"/>
                  <a:gd name="T52" fmla="*/ 138 w 1176"/>
                  <a:gd name="T53" fmla="*/ 1549 h 2904"/>
                  <a:gd name="T54" fmla="*/ 271 w 1176"/>
                  <a:gd name="T55" fmla="*/ 1518 h 2904"/>
                  <a:gd name="T56" fmla="*/ 293 w 1176"/>
                  <a:gd name="T57" fmla="*/ 1753 h 2904"/>
                  <a:gd name="T58" fmla="*/ 230 w 1176"/>
                  <a:gd name="T59" fmla="*/ 2606 h 2904"/>
                  <a:gd name="T60" fmla="*/ 82 w 1176"/>
                  <a:gd name="T61" fmla="*/ 2671 h 2904"/>
                  <a:gd name="T62" fmla="*/ 41 w 1176"/>
                  <a:gd name="T63" fmla="*/ 2757 h 2904"/>
                  <a:gd name="T64" fmla="*/ 56 w 1176"/>
                  <a:gd name="T65" fmla="*/ 2839 h 2904"/>
                  <a:gd name="T66" fmla="*/ 159 w 1176"/>
                  <a:gd name="T67" fmla="*/ 2891 h 2904"/>
                  <a:gd name="T68" fmla="*/ 375 w 1176"/>
                  <a:gd name="T69" fmla="*/ 2900 h 2904"/>
                  <a:gd name="T70" fmla="*/ 519 w 1176"/>
                  <a:gd name="T71" fmla="*/ 2835 h 2904"/>
                  <a:gd name="T72" fmla="*/ 588 w 1176"/>
                  <a:gd name="T73" fmla="*/ 2712 h 2904"/>
                  <a:gd name="T74" fmla="*/ 629 w 1176"/>
                  <a:gd name="T75" fmla="*/ 2824 h 2904"/>
                  <a:gd name="T76" fmla="*/ 732 w 1176"/>
                  <a:gd name="T77" fmla="*/ 2876 h 2904"/>
                  <a:gd name="T78" fmla="*/ 1032 w 1176"/>
                  <a:gd name="T79" fmla="*/ 2871 h 2904"/>
                  <a:gd name="T80" fmla="*/ 1099 w 1176"/>
                  <a:gd name="T81" fmla="*/ 2816 h 2904"/>
                  <a:gd name="T82" fmla="*/ 1084 w 1176"/>
                  <a:gd name="T83" fmla="*/ 2718 h 2904"/>
                  <a:gd name="T84" fmla="*/ 993 w 1176"/>
                  <a:gd name="T85" fmla="*/ 2621 h 2904"/>
                  <a:gd name="T86" fmla="*/ 330 w 1176"/>
                  <a:gd name="T87" fmla="*/ 1346 h 2904"/>
                  <a:gd name="T88" fmla="*/ 302 w 1176"/>
                  <a:gd name="T89" fmla="*/ 1139 h 2904"/>
                  <a:gd name="T90" fmla="*/ 474 w 1176"/>
                  <a:gd name="T91" fmla="*/ 1029 h 2904"/>
                  <a:gd name="T92" fmla="*/ 332 w 1176"/>
                  <a:gd name="T93" fmla="*/ 1396 h 2904"/>
                  <a:gd name="T94" fmla="*/ 502 w 1176"/>
                  <a:gd name="T95" fmla="*/ 2283 h 2904"/>
                  <a:gd name="T96" fmla="*/ 532 w 1176"/>
                  <a:gd name="T97" fmla="*/ 2040 h 2904"/>
                  <a:gd name="T98" fmla="*/ 573 w 1176"/>
                  <a:gd name="T99" fmla="*/ 2008 h 2904"/>
                  <a:gd name="T100" fmla="*/ 614 w 1176"/>
                  <a:gd name="T101" fmla="*/ 2152 h 2904"/>
                  <a:gd name="T102" fmla="*/ 601 w 1176"/>
                  <a:gd name="T103" fmla="*/ 2667 h 2904"/>
                  <a:gd name="T104" fmla="*/ 851 w 1176"/>
                  <a:gd name="T105" fmla="*/ 1372 h 2904"/>
                  <a:gd name="T106" fmla="*/ 926 w 1176"/>
                  <a:gd name="T107" fmla="*/ 1447 h 2904"/>
                  <a:gd name="T108" fmla="*/ 935 w 1176"/>
                  <a:gd name="T109" fmla="*/ 1516 h 2904"/>
                  <a:gd name="T110" fmla="*/ 844 w 1176"/>
                  <a:gd name="T111" fmla="*/ 1607 h 29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176" h="2904">
                    <a:moveTo>
                      <a:pt x="834" y="2581"/>
                    </a:moveTo>
                    <a:lnTo>
                      <a:pt x="814" y="1883"/>
                    </a:lnTo>
                    <a:lnTo>
                      <a:pt x="814" y="1883"/>
                    </a:lnTo>
                    <a:lnTo>
                      <a:pt x="831" y="1878"/>
                    </a:lnTo>
                    <a:lnTo>
                      <a:pt x="875" y="1863"/>
                    </a:lnTo>
                    <a:lnTo>
                      <a:pt x="905" y="1850"/>
                    </a:lnTo>
                    <a:lnTo>
                      <a:pt x="937" y="1835"/>
                    </a:lnTo>
                    <a:lnTo>
                      <a:pt x="972" y="1816"/>
                    </a:lnTo>
                    <a:lnTo>
                      <a:pt x="1008" y="1792"/>
                    </a:lnTo>
                    <a:lnTo>
                      <a:pt x="1043" y="1766"/>
                    </a:lnTo>
                    <a:lnTo>
                      <a:pt x="1060" y="1751"/>
                    </a:lnTo>
                    <a:lnTo>
                      <a:pt x="1077" y="1734"/>
                    </a:lnTo>
                    <a:lnTo>
                      <a:pt x="1092" y="1717"/>
                    </a:lnTo>
                    <a:lnTo>
                      <a:pt x="1107" y="1699"/>
                    </a:lnTo>
                    <a:lnTo>
                      <a:pt x="1120" y="1680"/>
                    </a:lnTo>
                    <a:lnTo>
                      <a:pt x="1133" y="1659"/>
                    </a:lnTo>
                    <a:lnTo>
                      <a:pt x="1144" y="1637"/>
                    </a:lnTo>
                    <a:lnTo>
                      <a:pt x="1153" y="1613"/>
                    </a:lnTo>
                    <a:lnTo>
                      <a:pt x="1163" y="1589"/>
                    </a:lnTo>
                    <a:lnTo>
                      <a:pt x="1168" y="1564"/>
                    </a:lnTo>
                    <a:lnTo>
                      <a:pt x="1172" y="1536"/>
                    </a:lnTo>
                    <a:lnTo>
                      <a:pt x="1176" y="1508"/>
                    </a:lnTo>
                    <a:lnTo>
                      <a:pt x="1176" y="1478"/>
                    </a:lnTo>
                    <a:lnTo>
                      <a:pt x="1174" y="1447"/>
                    </a:lnTo>
                    <a:lnTo>
                      <a:pt x="1174" y="1447"/>
                    </a:lnTo>
                    <a:lnTo>
                      <a:pt x="1170" y="1434"/>
                    </a:lnTo>
                    <a:lnTo>
                      <a:pt x="1166" y="1419"/>
                    </a:lnTo>
                    <a:lnTo>
                      <a:pt x="1159" y="1398"/>
                    </a:lnTo>
                    <a:lnTo>
                      <a:pt x="1150" y="1376"/>
                    </a:lnTo>
                    <a:lnTo>
                      <a:pt x="1137" y="1348"/>
                    </a:lnTo>
                    <a:lnTo>
                      <a:pt x="1120" y="1318"/>
                    </a:lnTo>
                    <a:lnTo>
                      <a:pt x="1097" y="1288"/>
                    </a:lnTo>
                    <a:lnTo>
                      <a:pt x="1069" y="1254"/>
                    </a:lnTo>
                    <a:lnTo>
                      <a:pt x="1053" y="1240"/>
                    </a:lnTo>
                    <a:lnTo>
                      <a:pt x="1034" y="1223"/>
                    </a:lnTo>
                    <a:lnTo>
                      <a:pt x="1015" y="1208"/>
                    </a:lnTo>
                    <a:lnTo>
                      <a:pt x="995" y="1191"/>
                    </a:lnTo>
                    <a:lnTo>
                      <a:pt x="970" y="1176"/>
                    </a:lnTo>
                    <a:lnTo>
                      <a:pt x="946" y="1161"/>
                    </a:lnTo>
                    <a:lnTo>
                      <a:pt x="920" y="1146"/>
                    </a:lnTo>
                    <a:lnTo>
                      <a:pt x="892" y="1133"/>
                    </a:lnTo>
                    <a:lnTo>
                      <a:pt x="860" y="1120"/>
                    </a:lnTo>
                    <a:lnTo>
                      <a:pt x="827" y="1109"/>
                    </a:lnTo>
                    <a:lnTo>
                      <a:pt x="793" y="1098"/>
                    </a:lnTo>
                    <a:lnTo>
                      <a:pt x="756" y="1087"/>
                    </a:lnTo>
                    <a:lnTo>
                      <a:pt x="715" y="1077"/>
                    </a:lnTo>
                    <a:lnTo>
                      <a:pt x="674" y="1070"/>
                    </a:lnTo>
                    <a:lnTo>
                      <a:pt x="674" y="1034"/>
                    </a:lnTo>
                    <a:lnTo>
                      <a:pt x="674" y="1034"/>
                    </a:lnTo>
                    <a:lnTo>
                      <a:pt x="724" y="1029"/>
                    </a:lnTo>
                    <a:lnTo>
                      <a:pt x="773" y="1021"/>
                    </a:lnTo>
                    <a:lnTo>
                      <a:pt x="821" y="1012"/>
                    </a:lnTo>
                    <a:lnTo>
                      <a:pt x="864" y="997"/>
                    </a:lnTo>
                    <a:lnTo>
                      <a:pt x="907" y="980"/>
                    </a:lnTo>
                    <a:lnTo>
                      <a:pt x="946" y="960"/>
                    </a:lnTo>
                    <a:lnTo>
                      <a:pt x="965" y="948"/>
                    </a:lnTo>
                    <a:lnTo>
                      <a:pt x="982" y="935"/>
                    </a:lnTo>
                    <a:lnTo>
                      <a:pt x="998" y="922"/>
                    </a:lnTo>
                    <a:lnTo>
                      <a:pt x="1015" y="909"/>
                    </a:lnTo>
                    <a:lnTo>
                      <a:pt x="1030" y="894"/>
                    </a:lnTo>
                    <a:lnTo>
                      <a:pt x="1045" y="878"/>
                    </a:lnTo>
                    <a:lnTo>
                      <a:pt x="1058" y="861"/>
                    </a:lnTo>
                    <a:lnTo>
                      <a:pt x="1071" y="844"/>
                    </a:lnTo>
                    <a:lnTo>
                      <a:pt x="1084" y="825"/>
                    </a:lnTo>
                    <a:lnTo>
                      <a:pt x="1096" y="807"/>
                    </a:lnTo>
                    <a:lnTo>
                      <a:pt x="1105" y="786"/>
                    </a:lnTo>
                    <a:lnTo>
                      <a:pt x="1114" y="764"/>
                    </a:lnTo>
                    <a:lnTo>
                      <a:pt x="1122" y="741"/>
                    </a:lnTo>
                    <a:lnTo>
                      <a:pt x="1129" y="719"/>
                    </a:lnTo>
                    <a:lnTo>
                      <a:pt x="1135" y="695"/>
                    </a:lnTo>
                    <a:lnTo>
                      <a:pt x="1140" y="670"/>
                    </a:lnTo>
                    <a:lnTo>
                      <a:pt x="1144" y="644"/>
                    </a:lnTo>
                    <a:lnTo>
                      <a:pt x="1148" y="616"/>
                    </a:lnTo>
                    <a:lnTo>
                      <a:pt x="1150" y="588"/>
                    </a:lnTo>
                    <a:lnTo>
                      <a:pt x="1150" y="560"/>
                    </a:lnTo>
                    <a:lnTo>
                      <a:pt x="1150" y="560"/>
                    </a:lnTo>
                    <a:lnTo>
                      <a:pt x="1148" y="530"/>
                    </a:lnTo>
                    <a:lnTo>
                      <a:pt x="1146" y="502"/>
                    </a:lnTo>
                    <a:lnTo>
                      <a:pt x="1144" y="474"/>
                    </a:lnTo>
                    <a:lnTo>
                      <a:pt x="1138" y="448"/>
                    </a:lnTo>
                    <a:lnTo>
                      <a:pt x="1133" y="420"/>
                    </a:lnTo>
                    <a:lnTo>
                      <a:pt x="1125" y="394"/>
                    </a:lnTo>
                    <a:lnTo>
                      <a:pt x="1116" y="368"/>
                    </a:lnTo>
                    <a:lnTo>
                      <a:pt x="1107" y="344"/>
                    </a:lnTo>
                    <a:lnTo>
                      <a:pt x="1096" y="318"/>
                    </a:lnTo>
                    <a:lnTo>
                      <a:pt x="1084" y="293"/>
                    </a:lnTo>
                    <a:lnTo>
                      <a:pt x="1071" y="271"/>
                    </a:lnTo>
                    <a:lnTo>
                      <a:pt x="1056" y="249"/>
                    </a:lnTo>
                    <a:lnTo>
                      <a:pt x="1041" y="226"/>
                    </a:lnTo>
                    <a:lnTo>
                      <a:pt x="1025" y="204"/>
                    </a:lnTo>
                    <a:lnTo>
                      <a:pt x="1008" y="185"/>
                    </a:lnTo>
                    <a:lnTo>
                      <a:pt x="989" y="165"/>
                    </a:lnTo>
                    <a:lnTo>
                      <a:pt x="970" y="146"/>
                    </a:lnTo>
                    <a:lnTo>
                      <a:pt x="952" y="129"/>
                    </a:lnTo>
                    <a:lnTo>
                      <a:pt x="931" y="112"/>
                    </a:lnTo>
                    <a:lnTo>
                      <a:pt x="909" y="96"/>
                    </a:lnTo>
                    <a:lnTo>
                      <a:pt x="887" y="81"/>
                    </a:lnTo>
                    <a:lnTo>
                      <a:pt x="864" y="68"/>
                    </a:lnTo>
                    <a:lnTo>
                      <a:pt x="840" y="55"/>
                    </a:lnTo>
                    <a:lnTo>
                      <a:pt x="816" y="43"/>
                    </a:lnTo>
                    <a:lnTo>
                      <a:pt x="791" y="34"/>
                    </a:lnTo>
                    <a:lnTo>
                      <a:pt x="765" y="25"/>
                    </a:lnTo>
                    <a:lnTo>
                      <a:pt x="739" y="17"/>
                    </a:lnTo>
                    <a:lnTo>
                      <a:pt x="713" y="12"/>
                    </a:lnTo>
                    <a:lnTo>
                      <a:pt x="685" y="6"/>
                    </a:lnTo>
                    <a:lnTo>
                      <a:pt x="657" y="2"/>
                    </a:lnTo>
                    <a:lnTo>
                      <a:pt x="629" y="0"/>
                    </a:lnTo>
                    <a:lnTo>
                      <a:pt x="601" y="0"/>
                    </a:lnTo>
                    <a:lnTo>
                      <a:pt x="601" y="0"/>
                    </a:lnTo>
                    <a:lnTo>
                      <a:pt x="573" y="0"/>
                    </a:lnTo>
                    <a:lnTo>
                      <a:pt x="545" y="2"/>
                    </a:lnTo>
                    <a:lnTo>
                      <a:pt x="517" y="6"/>
                    </a:lnTo>
                    <a:lnTo>
                      <a:pt x="489" y="12"/>
                    </a:lnTo>
                    <a:lnTo>
                      <a:pt x="463" y="17"/>
                    </a:lnTo>
                    <a:lnTo>
                      <a:pt x="437" y="25"/>
                    </a:lnTo>
                    <a:lnTo>
                      <a:pt x="411" y="34"/>
                    </a:lnTo>
                    <a:lnTo>
                      <a:pt x="385" y="43"/>
                    </a:lnTo>
                    <a:lnTo>
                      <a:pt x="360" y="55"/>
                    </a:lnTo>
                    <a:lnTo>
                      <a:pt x="336" y="66"/>
                    </a:lnTo>
                    <a:lnTo>
                      <a:pt x="314" y="81"/>
                    </a:lnTo>
                    <a:lnTo>
                      <a:pt x="291" y="94"/>
                    </a:lnTo>
                    <a:lnTo>
                      <a:pt x="269" y="111"/>
                    </a:lnTo>
                    <a:lnTo>
                      <a:pt x="248" y="125"/>
                    </a:lnTo>
                    <a:lnTo>
                      <a:pt x="228" y="144"/>
                    </a:lnTo>
                    <a:lnTo>
                      <a:pt x="209" y="163"/>
                    </a:lnTo>
                    <a:lnTo>
                      <a:pt x="191" y="181"/>
                    </a:lnTo>
                    <a:lnTo>
                      <a:pt x="174" y="202"/>
                    </a:lnTo>
                    <a:lnTo>
                      <a:pt x="157" y="222"/>
                    </a:lnTo>
                    <a:lnTo>
                      <a:pt x="142" y="243"/>
                    </a:lnTo>
                    <a:lnTo>
                      <a:pt x="127" y="267"/>
                    </a:lnTo>
                    <a:lnTo>
                      <a:pt x="114" y="290"/>
                    </a:lnTo>
                    <a:lnTo>
                      <a:pt x="101" y="314"/>
                    </a:lnTo>
                    <a:lnTo>
                      <a:pt x="90" y="338"/>
                    </a:lnTo>
                    <a:lnTo>
                      <a:pt x="80" y="362"/>
                    </a:lnTo>
                    <a:lnTo>
                      <a:pt x="71" y="389"/>
                    </a:lnTo>
                    <a:lnTo>
                      <a:pt x="64" y="415"/>
                    </a:lnTo>
                    <a:lnTo>
                      <a:pt x="58" y="443"/>
                    </a:lnTo>
                    <a:lnTo>
                      <a:pt x="52" y="469"/>
                    </a:lnTo>
                    <a:lnTo>
                      <a:pt x="51" y="497"/>
                    </a:lnTo>
                    <a:lnTo>
                      <a:pt x="47" y="525"/>
                    </a:lnTo>
                    <a:lnTo>
                      <a:pt x="47" y="555"/>
                    </a:lnTo>
                    <a:lnTo>
                      <a:pt x="47" y="555"/>
                    </a:lnTo>
                    <a:lnTo>
                      <a:pt x="49" y="585"/>
                    </a:lnTo>
                    <a:lnTo>
                      <a:pt x="51" y="613"/>
                    </a:lnTo>
                    <a:lnTo>
                      <a:pt x="54" y="641"/>
                    </a:lnTo>
                    <a:lnTo>
                      <a:pt x="60" y="669"/>
                    </a:lnTo>
                    <a:lnTo>
                      <a:pt x="67" y="695"/>
                    </a:lnTo>
                    <a:lnTo>
                      <a:pt x="77" y="721"/>
                    </a:lnTo>
                    <a:lnTo>
                      <a:pt x="88" y="745"/>
                    </a:lnTo>
                    <a:lnTo>
                      <a:pt x="99" y="769"/>
                    </a:lnTo>
                    <a:lnTo>
                      <a:pt x="99" y="769"/>
                    </a:lnTo>
                    <a:lnTo>
                      <a:pt x="77" y="784"/>
                    </a:lnTo>
                    <a:lnTo>
                      <a:pt x="58" y="803"/>
                    </a:lnTo>
                    <a:lnTo>
                      <a:pt x="41" y="823"/>
                    </a:lnTo>
                    <a:lnTo>
                      <a:pt x="26" y="844"/>
                    </a:lnTo>
                    <a:lnTo>
                      <a:pt x="15" y="868"/>
                    </a:lnTo>
                    <a:lnTo>
                      <a:pt x="8" y="894"/>
                    </a:lnTo>
                    <a:lnTo>
                      <a:pt x="2" y="920"/>
                    </a:lnTo>
                    <a:lnTo>
                      <a:pt x="0" y="948"/>
                    </a:lnTo>
                    <a:lnTo>
                      <a:pt x="0" y="948"/>
                    </a:lnTo>
                    <a:lnTo>
                      <a:pt x="2" y="975"/>
                    </a:lnTo>
                    <a:lnTo>
                      <a:pt x="6" y="1001"/>
                    </a:lnTo>
                    <a:lnTo>
                      <a:pt x="13" y="1025"/>
                    </a:lnTo>
                    <a:lnTo>
                      <a:pt x="24" y="1047"/>
                    </a:lnTo>
                    <a:lnTo>
                      <a:pt x="38" y="1068"/>
                    </a:lnTo>
                    <a:lnTo>
                      <a:pt x="52" y="1088"/>
                    </a:lnTo>
                    <a:lnTo>
                      <a:pt x="69" y="1105"/>
                    </a:lnTo>
                    <a:lnTo>
                      <a:pt x="88" y="1122"/>
                    </a:lnTo>
                    <a:lnTo>
                      <a:pt x="88" y="1122"/>
                    </a:lnTo>
                    <a:lnTo>
                      <a:pt x="69" y="1176"/>
                    </a:lnTo>
                    <a:lnTo>
                      <a:pt x="49" y="1234"/>
                    </a:lnTo>
                    <a:lnTo>
                      <a:pt x="30" y="1292"/>
                    </a:lnTo>
                    <a:lnTo>
                      <a:pt x="23" y="1320"/>
                    </a:lnTo>
                    <a:lnTo>
                      <a:pt x="15" y="1348"/>
                    </a:lnTo>
                    <a:lnTo>
                      <a:pt x="11" y="1374"/>
                    </a:lnTo>
                    <a:lnTo>
                      <a:pt x="8" y="1400"/>
                    </a:lnTo>
                    <a:lnTo>
                      <a:pt x="8" y="1424"/>
                    </a:lnTo>
                    <a:lnTo>
                      <a:pt x="11" y="1449"/>
                    </a:lnTo>
                    <a:lnTo>
                      <a:pt x="19" y="1469"/>
                    </a:lnTo>
                    <a:lnTo>
                      <a:pt x="24" y="1478"/>
                    </a:lnTo>
                    <a:lnTo>
                      <a:pt x="30" y="1488"/>
                    </a:lnTo>
                    <a:lnTo>
                      <a:pt x="38" y="1497"/>
                    </a:lnTo>
                    <a:lnTo>
                      <a:pt x="45" y="1506"/>
                    </a:lnTo>
                    <a:lnTo>
                      <a:pt x="54" y="1514"/>
                    </a:lnTo>
                    <a:lnTo>
                      <a:pt x="66" y="1521"/>
                    </a:lnTo>
                    <a:lnTo>
                      <a:pt x="66" y="1521"/>
                    </a:lnTo>
                    <a:lnTo>
                      <a:pt x="90" y="1534"/>
                    </a:lnTo>
                    <a:lnTo>
                      <a:pt x="116" y="1544"/>
                    </a:lnTo>
                    <a:lnTo>
                      <a:pt x="138" y="1549"/>
                    </a:lnTo>
                    <a:lnTo>
                      <a:pt x="163" y="1551"/>
                    </a:lnTo>
                    <a:lnTo>
                      <a:pt x="183" y="1549"/>
                    </a:lnTo>
                    <a:lnTo>
                      <a:pt x="204" y="1546"/>
                    </a:lnTo>
                    <a:lnTo>
                      <a:pt x="224" y="1542"/>
                    </a:lnTo>
                    <a:lnTo>
                      <a:pt x="241" y="1534"/>
                    </a:lnTo>
                    <a:lnTo>
                      <a:pt x="258" y="1527"/>
                    </a:lnTo>
                    <a:lnTo>
                      <a:pt x="271" y="1518"/>
                    </a:lnTo>
                    <a:lnTo>
                      <a:pt x="295" y="1501"/>
                    </a:lnTo>
                    <a:lnTo>
                      <a:pt x="308" y="1488"/>
                    </a:lnTo>
                    <a:lnTo>
                      <a:pt x="314" y="1484"/>
                    </a:lnTo>
                    <a:lnTo>
                      <a:pt x="314" y="1484"/>
                    </a:lnTo>
                    <a:lnTo>
                      <a:pt x="308" y="1549"/>
                    </a:lnTo>
                    <a:lnTo>
                      <a:pt x="301" y="1633"/>
                    </a:lnTo>
                    <a:lnTo>
                      <a:pt x="293" y="1753"/>
                    </a:lnTo>
                    <a:lnTo>
                      <a:pt x="286" y="1908"/>
                    </a:lnTo>
                    <a:lnTo>
                      <a:pt x="280" y="2100"/>
                    </a:lnTo>
                    <a:lnTo>
                      <a:pt x="276" y="2329"/>
                    </a:lnTo>
                    <a:lnTo>
                      <a:pt x="274" y="2600"/>
                    </a:lnTo>
                    <a:lnTo>
                      <a:pt x="274" y="2600"/>
                    </a:lnTo>
                    <a:lnTo>
                      <a:pt x="261" y="2600"/>
                    </a:lnTo>
                    <a:lnTo>
                      <a:pt x="230" y="2606"/>
                    </a:lnTo>
                    <a:lnTo>
                      <a:pt x="209" y="2609"/>
                    </a:lnTo>
                    <a:lnTo>
                      <a:pt x="187" y="2615"/>
                    </a:lnTo>
                    <a:lnTo>
                      <a:pt x="163" y="2624"/>
                    </a:lnTo>
                    <a:lnTo>
                      <a:pt x="138" y="2634"/>
                    </a:lnTo>
                    <a:lnTo>
                      <a:pt x="114" y="2647"/>
                    </a:lnTo>
                    <a:lnTo>
                      <a:pt x="92" y="2662"/>
                    </a:lnTo>
                    <a:lnTo>
                      <a:pt x="82" y="2671"/>
                    </a:lnTo>
                    <a:lnTo>
                      <a:pt x="73" y="2680"/>
                    </a:lnTo>
                    <a:lnTo>
                      <a:pt x="66" y="2690"/>
                    </a:lnTo>
                    <a:lnTo>
                      <a:pt x="58" y="2701"/>
                    </a:lnTo>
                    <a:lnTo>
                      <a:pt x="51" y="2714"/>
                    </a:lnTo>
                    <a:lnTo>
                      <a:pt x="47" y="2727"/>
                    </a:lnTo>
                    <a:lnTo>
                      <a:pt x="43" y="2742"/>
                    </a:lnTo>
                    <a:lnTo>
                      <a:pt x="41" y="2757"/>
                    </a:lnTo>
                    <a:lnTo>
                      <a:pt x="41" y="2772"/>
                    </a:lnTo>
                    <a:lnTo>
                      <a:pt x="41" y="2788"/>
                    </a:lnTo>
                    <a:lnTo>
                      <a:pt x="45" y="2807"/>
                    </a:lnTo>
                    <a:lnTo>
                      <a:pt x="51" y="2826"/>
                    </a:lnTo>
                    <a:lnTo>
                      <a:pt x="51" y="2826"/>
                    </a:lnTo>
                    <a:lnTo>
                      <a:pt x="51" y="2830"/>
                    </a:lnTo>
                    <a:lnTo>
                      <a:pt x="56" y="2839"/>
                    </a:lnTo>
                    <a:lnTo>
                      <a:pt x="66" y="2850"/>
                    </a:lnTo>
                    <a:lnTo>
                      <a:pt x="75" y="2858"/>
                    </a:lnTo>
                    <a:lnTo>
                      <a:pt x="84" y="2865"/>
                    </a:lnTo>
                    <a:lnTo>
                      <a:pt x="99" y="2872"/>
                    </a:lnTo>
                    <a:lnTo>
                      <a:pt x="116" y="2880"/>
                    </a:lnTo>
                    <a:lnTo>
                      <a:pt x="135" y="2886"/>
                    </a:lnTo>
                    <a:lnTo>
                      <a:pt x="159" y="2891"/>
                    </a:lnTo>
                    <a:lnTo>
                      <a:pt x="187" y="2897"/>
                    </a:lnTo>
                    <a:lnTo>
                      <a:pt x="219" y="2900"/>
                    </a:lnTo>
                    <a:lnTo>
                      <a:pt x="256" y="2902"/>
                    </a:lnTo>
                    <a:lnTo>
                      <a:pt x="297" y="2904"/>
                    </a:lnTo>
                    <a:lnTo>
                      <a:pt x="297" y="2904"/>
                    </a:lnTo>
                    <a:lnTo>
                      <a:pt x="340" y="2902"/>
                    </a:lnTo>
                    <a:lnTo>
                      <a:pt x="375" y="2900"/>
                    </a:lnTo>
                    <a:lnTo>
                      <a:pt x="407" y="2895"/>
                    </a:lnTo>
                    <a:lnTo>
                      <a:pt x="435" y="2889"/>
                    </a:lnTo>
                    <a:lnTo>
                      <a:pt x="459" y="2880"/>
                    </a:lnTo>
                    <a:lnTo>
                      <a:pt x="478" y="2871"/>
                    </a:lnTo>
                    <a:lnTo>
                      <a:pt x="495" y="2861"/>
                    </a:lnTo>
                    <a:lnTo>
                      <a:pt x="508" y="2848"/>
                    </a:lnTo>
                    <a:lnTo>
                      <a:pt x="519" y="2835"/>
                    </a:lnTo>
                    <a:lnTo>
                      <a:pt x="528" y="2820"/>
                    </a:lnTo>
                    <a:lnTo>
                      <a:pt x="536" y="2805"/>
                    </a:lnTo>
                    <a:lnTo>
                      <a:pt x="541" y="2788"/>
                    </a:lnTo>
                    <a:lnTo>
                      <a:pt x="549" y="2751"/>
                    </a:lnTo>
                    <a:lnTo>
                      <a:pt x="556" y="2712"/>
                    </a:lnTo>
                    <a:lnTo>
                      <a:pt x="588" y="2712"/>
                    </a:lnTo>
                    <a:lnTo>
                      <a:pt x="588" y="2712"/>
                    </a:lnTo>
                    <a:lnTo>
                      <a:pt x="590" y="2719"/>
                    </a:lnTo>
                    <a:lnTo>
                      <a:pt x="592" y="2738"/>
                    </a:lnTo>
                    <a:lnTo>
                      <a:pt x="599" y="2764"/>
                    </a:lnTo>
                    <a:lnTo>
                      <a:pt x="605" y="2779"/>
                    </a:lnTo>
                    <a:lnTo>
                      <a:pt x="610" y="2794"/>
                    </a:lnTo>
                    <a:lnTo>
                      <a:pt x="620" y="2809"/>
                    </a:lnTo>
                    <a:lnTo>
                      <a:pt x="629" y="2824"/>
                    </a:lnTo>
                    <a:lnTo>
                      <a:pt x="640" y="2839"/>
                    </a:lnTo>
                    <a:lnTo>
                      <a:pt x="653" y="2850"/>
                    </a:lnTo>
                    <a:lnTo>
                      <a:pt x="670" y="2861"/>
                    </a:lnTo>
                    <a:lnTo>
                      <a:pt x="687" y="2871"/>
                    </a:lnTo>
                    <a:lnTo>
                      <a:pt x="707" y="2874"/>
                    </a:lnTo>
                    <a:lnTo>
                      <a:pt x="732" y="2876"/>
                    </a:lnTo>
                    <a:lnTo>
                      <a:pt x="732" y="2876"/>
                    </a:lnTo>
                    <a:lnTo>
                      <a:pt x="786" y="2878"/>
                    </a:lnTo>
                    <a:lnTo>
                      <a:pt x="847" y="2882"/>
                    </a:lnTo>
                    <a:lnTo>
                      <a:pt x="913" y="2884"/>
                    </a:lnTo>
                    <a:lnTo>
                      <a:pt x="944" y="2882"/>
                    </a:lnTo>
                    <a:lnTo>
                      <a:pt x="976" y="2880"/>
                    </a:lnTo>
                    <a:lnTo>
                      <a:pt x="1006" y="2876"/>
                    </a:lnTo>
                    <a:lnTo>
                      <a:pt x="1032" y="2871"/>
                    </a:lnTo>
                    <a:lnTo>
                      <a:pt x="1054" y="2861"/>
                    </a:lnTo>
                    <a:lnTo>
                      <a:pt x="1066" y="2856"/>
                    </a:lnTo>
                    <a:lnTo>
                      <a:pt x="1073" y="2850"/>
                    </a:lnTo>
                    <a:lnTo>
                      <a:pt x="1082" y="2843"/>
                    </a:lnTo>
                    <a:lnTo>
                      <a:pt x="1088" y="2835"/>
                    </a:lnTo>
                    <a:lnTo>
                      <a:pt x="1094" y="2826"/>
                    </a:lnTo>
                    <a:lnTo>
                      <a:pt x="1099" y="2816"/>
                    </a:lnTo>
                    <a:lnTo>
                      <a:pt x="1101" y="2805"/>
                    </a:lnTo>
                    <a:lnTo>
                      <a:pt x="1101" y="2794"/>
                    </a:lnTo>
                    <a:lnTo>
                      <a:pt x="1101" y="2781"/>
                    </a:lnTo>
                    <a:lnTo>
                      <a:pt x="1099" y="2768"/>
                    </a:lnTo>
                    <a:lnTo>
                      <a:pt x="1099" y="2768"/>
                    </a:lnTo>
                    <a:lnTo>
                      <a:pt x="1092" y="2740"/>
                    </a:lnTo>
                    <a:lnTo>
                      <a:pt x="1084" y="2718"/>
                    </a:lnTo>
                    <a:lnTo>
                      <a:pt x="1075" y="2697"/>
                    </a:lnTo>
                    <a:lnTo>
                      <a:pt x="1064" y="2678"/>
                    </a:lnTo>
                    <a:lnTo>
                      <a:pt x="1053" y="2663"/>
                    </a:lnTo>
                    <a:lnTo>
                      <a:pt x="1040" y="2650"/>
                    </a:lnTo>
                    <a:lnTo>
                      <a:pt x="1025" y="2639"/>
                    </a:lnTo>
                    <a:lnTo>
                      <a:pt x="1010" y="2630"/>
                    </a:lnTo>
                    <a:lnTo>
                      <a:pt x="993" y="2621"/>
                    </a:lnTo>
                    <a:lnTo>
                      <a:pt x="974" y="2615"/>
                    </a:lnTo>
                    <a:lnTo>
                      <a:pt x="933" y="2604"/>
                    </a:lnTo>
                    <a:lnTo>
                      <a:pt x="834" y="2581"/>
                    </a:lnTo>
                    <a:lnTo>
                      <a:pt x="834" y="2581"/>
                    </a:lnTo>
                    <a:close/>
                    <a:moveTo>
                      <a:pt x="332" y="1396"/>
                    </a:moveTo>
                    <a:lnTo>
                      <a:pt x="332" y="1396"/>
                    </a:lnTo>
                    <a:lnTo>
                      <a:pt x="330" y="1346"/>
                    </a:lnTo>
                    <a:lnTo>
                      <a:pt x="327" y="1299"/>
                    </a:lnTo>
                    <a:lnTo>
                      <a:pt x="321" y="1254"/>
                    </a:lnTo>
                    <a:lnTo>
                      <a:pt x="314" y="1217"/>
                    </a:lnTo>
                    <a:lnTo>
                      <a:pt x="301" y="1161"/>
                    </a:lnTo>
                    <a:lnTo>
                      <a:pt x="295" y="1141"/>
                    </a:lnTo>
                    <a:lnTo>
                      <a:pt x="295" y="1141"/>
                    </a:lnTo>
                    <a:lnTo>
                      <a:pt x="302" y="1139"/>
                    </a:lnTo>
                    <a:lnTo>
                      <a:pt x="314" y="1133"/>
                    </a:lnTo>
                    <a:lnTo>
                      <a:pt x="338" y="1120"/>
                    </a:lnTo>
                    <a:lnTo>
                      <a:pt x="368" y="1101"/>
                    </a:lnTo>
                    <a:lnTo>
                      <a:pt x="398" y="1081"/>
                    </a:lnTo>
                    <a:lnTo>
                      <a:pt x="452" y="1045"/>
                    </a:lnTo>
                    <a:lnTo>
                      <a:pt x="474" y="1029"/>
                    </a:lnTo>
                    <a:lnTo>
                      <a:pt x="474" y="1029"/>
                    </a:lnTo>
                    <a:lnTo>
                      <a:pt x="442" y="1096"/>
                    </a:lnTo>
                    <a:lnTo>
                      <a:pt x="414" y="1161"/>
                    </a:lnTo>
                    <a:lnTo>
                      <a:pt x="390" y="1223"/>
                    </a:lnTo>
                    <a:lnTo>
                      <a:pt x="370" y="1279"/>
                    </a:lnTo>
                    <a:lnTo>
                      <a:pt x="342" y="1365"/>
                    </a:lnTo>
                    <a:lnTo>
                      <a:pt x="332" y="1396"/>
                    </a:lnTo>
                    <a:lnTo>
                      <a:pt x="332" y="1396"/>
                    </a:lnTo>
                    <a:close/>
                    <a:moveTo>
                      <a:pt x="601" y="2667"/>
                    </a:moveTo>
                    <a:lnTo>
                      <a:pt x="521" y="2667"/>
                    </a:lnTo>
                    <a:lnTo>
                      <a:pt x="521" y="2667"/>
                    </a:lnTo>
                    <a:lnTo>
                      <a:pt x="513" y="2566"/>
                    </a:lnTo>
                    <a:lnTo>
                      <a:pt x="506" y="2462"/>
                    </a:lnTo>
                    <a:lnTo>
                      <a:pt x="502" y="2342"/>
                    </a:lnTo>
                    <a:lnTo>
                      <a:pt x="502" y="2283"/>
                    </a:lnTo>
                    <a:lnTo>
                      <a:pt x="504" y="2223"/>
                    </a:lnTo>
                    <a:lnTo>
                      <a:pt x="508" y="2167"/>
                    </a:lnTo>
                    <a:lnTo>
                      <a:pt x="513" y="2117"/>
                    </a:lnTo>
                    <a:lnTo>
                      <a:pt x="517" y="2094"/>
                    </a:lnTo>
                    <a:lnTo>
                      <a:pt x="521" y="2074"/>
                    </a:lnTo>
                    <a:lnTo>
                      <a:pt x="526" y="2055"/>
                    </a:lnTo>
                    <a:lnTo>
                      <a:pt x="532" y="2040"/>
                    </a:lnTo>
                    <a:lnTo>
                      <a:pt x="539" y="2027"/>
                    </a:lnTo>
                    <a:lnTo>
                      <a:pt x="547" y="2018"/>
                    </a:lnTo>
                    <a:lnTo>
                      <a:pt x="556" y="2010"/>
                    </a:lnTo>
                    <a:lnTo>
                      <a:pt x="566" y="2007"/>
                    </a:lnTo>
                    <a:lnTo>
                      <a:pt x="566" y="2007"/>
                    </a:lnTo>
                    <a:lnTo>
                      <a:pt x="569" y="2007"/>
                    </a:lnTo>
                    <a:lnTo>
                      <a:pt x="573" y="2008"/>
                    </a:lnTo>
                    <a:lnTo>
                      <a:pt x="579" y="2012"/>
                    </a:lnTo>
                    <a:lnTo>
                      <a:pt x="584" y="2020"/>
                    </a:lnTo>
                    <a:lnTo>
                      <a:pt x="592" y="2033"/>
                    </a:lnTo>
                    <a:lnTo>
                      <a:pt x="597" y="2049"/>
                    </a:lnTo>
                    <a:lnTo>
                      <a:pt x="603" y="2076"/>
                    </a:lnTo>
                    <a:lnTo>
                      <a:pt x="609" y="2109"/>
                    </a:lnTo>
                    <a:lnTo>
                      <a:pt x="614" y="2152"/>
                    </a:lnTo>
                    <a:lnTo>
                      <a:pt x="616" y="2204"/>
                    </a:lnTo>
                    <a:lnTo>
                      <a:pt x="618" y="2270"/>
                    </a:lnTo>
                    <a:lnTo>
                      <a:pt x="618" y="2346"/>
                    </a:lnTo>
                    <a:lnTo>
                      <a:pt x="614" y="2438"/>
                    </a:lnTo>
                    <a:lnTo>
                      <a:pt x="610" y="2544"/>
                    </a:lnTo>
                    <a:lnTo>
                      <a:pt x="601" y="2667"/>
                    </a:lnTo>
                    <a:lnTo>
                      <a:pt x="601" y="2667"/>
                    </a:lnTo>
                    <a:close/>
                    <a:moveTo>
                      <a:pt x="737" y="1335"/>
                    </a:moveTo>
                    <a:lnTo>
                      <a:pt x="737" y="1335"/>
                    </a:lnTo>
                    <a:lnTo>
                      <a:pt x="765" y="1340"/>
                    </a:lnTo>
                    <a:lnTo>
                      <a:pt x="791" y="1348"/>
                    </a:lnTo>
                    <a:lnTo>
                      <a:pt x="814" y="1355"/>
                    </a:lnTo>
                    <a:lnTo>
                      <a:pt x="834" y="1365"/>
                    </a:lnTo>
                    <a:lnTo>
                      <a:pt x="851" y="1372"/>
                    </a:lnTo>
                    <a:lnTo>
                      <a:pt x="868" y="1381"/>
                    </a:lnTo>
                    <a:lnTo>
                      <a:pt x="881" y="1393"/>
                    </a:lnTo>
                    <a:lnTo>
                      <a:pt x="892" y="1402"/>
                    </a:lnTo>
                    <a:lnTo>
                      <a:pt x="907" y="1419"/>
                    </a:lnTo>
                    <a:lnTo>
                      <a:pt x="918" y="1434"/>
                    </a:lnTo>
                    <a:lnTo>
                      <a:pt x="924" y="1443"/>
                    </a:lnTo>
                    <a:lnTo>
                      <a:pt x="926" y="1447"/>
                    </a:lnTo>
                    <a:lnTo>
                      <a:pt x="926" y="1447"/>
                    </a:lnTo>
                    <a:lnTo>
                      <a:pt x="929" y="1460"/>
                    </a:lnTo>
                    <a:lnTo>
                      <a:pt x="933" y="1473"/>
                    </a:lnTo>
                    <a:lnTo>
                      <a:pt x="935" y="1484"/>
                    </a:lnTo>
                    <a:lnTo>
                      <a:pt x="937" y="1495"/>
                    </a:lnTo>
                    <a:lnTo>
                      <a:pt x="935" y="1505"/>
                    </a:lnTo>
                    <a:lnTo>
                      <a:pt x="935" y="1516"/>
                    </a:lnTo>
                    <a:lnTo>
                      <a:pt x="928" y="1534"/>
                    </a:lnTo>
                    <a:lnTo>
                      <a:pt x="918" y="1551"/>
                    </a:lnTo>
                    <a:lnTo>
                      <a:pt x="907" y="1564"/>
                    </a:lnTo>
                    <a:lnTo>
                      <a:pt x="892" y="1577"/>
                    </a:lnTo>
                    <a:lnTo>
                      <a:pt x="877" y="1589"/>
                    </a:lnTo>
                    <a:lnTo>
                      <a:pt x="860" y="1598"/>
                    </a:lnTo>
                    <a:lnTo>
                      <a:pt x="844" y="1607"/>
                    </a:lnTo>
                    <a:lnTo>
                      <a:pt x="814" y="1618"/>
                    </a:lnTo>
                    <a:lnTo>
                      <a:pt x="793" y="1624"/>
                    </a:lnTo>
                    <a:lnTo>
                      <a:pt x="784" y="1628"/>
                    </a:lnTo>
                    <a:lnTo>
                      <a:pt x="737" y="1335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5" name="Freeform: Shape 53"/>
              <p:cNvSpPr>
                <a:spLocks/>
              </p:cNvSpPr>
              <p:nvPr/>
            </p:nvSpPr>
            <p:spPr bwMode="auto">
              <a:xfrm>
                <a:off x="5310189" y="1930400"/>
                <a:ext cx="995363" cy="2374900"/>
              </a:xfrm>
              <a:custGeom>
                <a:avLst/>
                <a:gdLst>
                  <a:gd name="T0" fmla="*/ 1168 w 1256"/>
                  <a:gd name="T1" fmla="*/ 347 h 2991"/>
                  <a:gd name="T2" fmla="*/ 907 w 1256"/>
                  <a:gd name="T3" fmla="*/ 61 h 2991"/>
                  <a:gd name="T4" fmla="*/ 562 w 1256"/>
                  <a:gd name="T5" fmla="*/ 5 h 2991"/>
                  <a:gd name="T6" fmla="*/ 222 w 1256"/>
                  <a:gd name="T7" fmla="*/ 179 h 2991"/>
                  <a:gd name="T8" fmla="*/ 47 w 1256"/>
                  <a:gd name="T9" fmla="*/ 524 h 2991"/>
                  <a:gd name="T10" fmla="*/ 39 w 1256"/>
                  <a:gd name="T11" fmla="*/ 860 h 2991"/>
                  <a:gd name="T12" fmla="*/ 54 w 1256"/>
                  <a:gd name="T13" fmla="*/ 1151 h 2991"/>
                  <a:gd name="T14" fmla="*/ 15 w 1256"/>
                  <a:gd name="T15" fmla="*/ 1508 h 2991"/>
                  <a:gd name="T16" fmla="*/ 183 w 1256"/>
                  <a:gd name="T17" fmla="*/ 1638 h 2991"/>
                  <a:gd name="T18" fmla="*/ 295 w 1256"/>
                  <a:gd name="T19" fmla="*/ 1717 h 2991"/>
                  <a:gd name="T20" fmla="*/ 125 w 1256"/>
                  <a:gd name="T21" fmla="*/ 2661 h 2991"/>
                  <a:gd name="T22" fmla="*/ 47 w 1256"/>
                  <a:gd name="T23" fmla="*/ 2881 h 2991"/>
                  <a:gd name="T24" fmla="*/ 338 w 1256"/>
                  <a:gd name="T25" fmla="*/ 2991 h 2991"/>
                  <a:gd name="T26" fmla="*/ 605 w 1256"/>
                  <a:gd name="T27" fmla="*/ 2870 h 2991"/>
                  <a:gd name="T28" fmla="*/ 717 w 1256"/>
                  <a:gd name="T29" fmla="*/ 2960 h 2991"/>
                  <a:gd name="T30" fmla="*/ 1135 w 1256"/>
                  <a:gd name="T31" fmla="*/ 2948 h 2991"/>
                  <a:gd name="T32" fmla="*/ 1149 w 1256"/>
                  <a:gd name="T33" fmla="*/ 2715 h 2991"/>
                  <a:gd name="T34" fmla="*/ 896 w 1256"/>
                  <a:gd name="T35" fmla="*/ 1987 h 2991"/>
                  <a:gd name="T36" fmla="*/ 1148 w 1256"/>
                  <a:gd name="T37" fmla="*/ 1814 h 2991"/>
                  <a:gd name="T38" fmla="*/ 1256 w 1256"/>
                  <a:gd name="T39" fmla="*/ 1545 h 2991"/>
                  <a:gd name="T40" fmla="*/ 1034 w 1256"/>
                  <a:gd name="T41" fmla="*/ 1183 h 2991"/>
                  <a:gd name="T42" fmla="*/ 1082 w 1256"/>
                  <a:gd name="T43" fmla="*/ 995 h 2991"/>
                  <a:gd name="T44" fmla="*/ 1228 w 1256"/>
                  <a:gd name="T45" fmla="*/ 694 h 2991"/>
                  <a:gd name="T46" fmla="*/ 659 w 1256"/>
                  <a:gd name="T47" fmla="*/ 1077 h 2991"/>
                  <a:gd name="T48" fmla="*/ 692 w 1256"/>
                  <a:gd name="T49" fmla="*/ 1168 h 2991"/>
                  <a:gd name="T50" fmla="*/ 1036 w 1256"/>
                  <a:gd name="T51" fmla="*/ 1291 h 2991"/>
                  <a:gd name="T52" fmla="*/ 1170 w 1256"/>
                  <a:gd name="T53" fmla="*/ 1582 h 2991"/>
                  <a:gd name="T54" fmla="*/ 896 w 1256"/>
                  <a:gd name="T55" fmla="*/ 1868 h 2991"/>
                  <a:gd name="T56" fmla="*/ 812 w 1256"/>
                  <a:gd name="T57" fmla="*/ 1991 h 2991"/>
                  <a:gd name="T58" fmla="*/ 950 w 1256"/>
                  <a:gd name="T59" fmla="*/ 2683 h 2991"/>
                  <a:gd name="T60" fmla="*/ 1095 w 1256"/>
                  <a:gd name="T61" fmla="*/ 2838 h 2991"/>
                  <a:gd name="T62" fmla="*/ 789 w 1256"/>
                  <a:gd name="T63" fmla="*/ 2889 h 2991"/>
                  <a:gd name="T64" fmla="*/ 681 w 1256"/>
                  <a:gd name="T65" fmla="*/ 2726 h 2991"/>
                  <a:gd name="T66" fmla="*/ 677 w 1256"/>
                  <a:gd name="T67" fmla="*/ 2073 h 2991"/>
                  <a:gd name="T68" fmla="*/ 575 w 1256"/>
                  <a:gd name="T69" fmla="*/ 2000 h 2991"/>
                  <a:gd name="T70" fmla="*/ 498 w 1256"/>
                  <a:gd name="T71" fmla="*/ 2542 h 2991"/>
                  <a:gd name="T72" fmla="*/ 500 w 1256"/>
                  <a:gd name="T73" fmla="*/ 2892 h 2991"/>
                  <a:gd name="T74" fmla="*/ 131 w 1256"/>
                  <a:gd name="T75" fmla="*/ 2864 h 2991"/>
                  <a:gd name="T76" fmla="*/ 237 w 1256"/>
                  <a:gd name="T77" fmla="*/ 2708 h 2991"/>
                  <a:gd name="T78" fmla="*/ 360 w 1256"/>
                  <a:gd name="T79" fmla="*/ 2667 h 2991"/>
                  <a:gd name="T80" fmla="*/ 429 w 1256"/>
                  <a:gd name="T81" fmla="*/ 1403 h 2991"/>
                  <a:gd name="T82" fmla="*/ 567 w 1256"/>
                  <a:gd name="T83" fmla="*/ 1116 h 2991"/>
                  <a:gd name="T84" fmla="*/ 504 w 1256"/>
                  <a:gd name="T85" fmla="*/ 983 h 2991"/>
                  <a:gd name="T86" fmla="*/ 308 w 1256"/>
                  <a:gd name="T87" fmla="*/ 750 h 2991"/>
                  <a:gd name="T88" fmla="*/ 123 w 1256"/>
                  <a:gd name="T89" fmla="*/ 616 h 2991"/>
                  <a:gd name="T90" fmla="*/ 297 w 1256"/>
                  <a:gd name="T91" fmla="*/ 222 h 2991"/>
                  <a:gd name="T92" fmla="*/ 674 w 1256"/>
                  <a:gd name="T93" fmla="*/ 84 h 2991"/>
                  <a:gd name="T94" fmla="*/ 972 w 1256"/>
                  <a:gd name="T95" fmla="*/ 213 h 2991"/>
                  <a:gd name="T96" fmla="*/ 1133 w 1256"/>
                  <a:gd name="T97" fmla="*/ 506 h 2991"/>
                  <a:gd name="T98" fmla="*/ 1110 w 1256"/>
                  <a:gd name="T99" fmla="*/ 815 h 2991"/>
                  <a:gd name="T100" fmla="*/ 899 w 1256"/>
                  <a:gd name="T101" fmla="*/ 1004 h 2991"/>
                  <a:gd name="T102" fmla="*/ 282 w 1256"/>
                  <a:gd name="T103" fmla="*/ 1498 h 2991"/>
                  <a:gd name="T104" fmla="*/ 136 w 1256"/>
                  <a:gd name="T105" fmla="*/ 1538 h 2991"/>
                  <a:gd name="T106" fmla="*/ 105 w 1256"/>
                  <a:gd name="T107" fmla="*/ 1364 h 2991"/>
                  <a:gd name="T108" fmla="*/ 101 w 1256"/>
                  <a:gd name="T109" fmla="*/ 1073 h 2991"/>
                  <a:gd name="T110" fmla="*/ 134 w 1256"/>
                  <a:gd name="T111" fmla="*/ 875 h 2991"/>
                  <a:gd name="T112" fmla="*/ 308 w 1256"/>
                  <a:gd name="T113" fmla="*/ 838 h 2991"/>
                  <a:gd name="T114" fmla="*/ 418 w 1256"/>
                  <a:gd name="T115" fmla="*/ 1015 h 2991"/>
                  <a:gd name="T116" fmla="*/ 313 w 1256"/>
                  <a:gd name="T117" fmla="*/ 1153 h 2991"/>
                  <a:gd name="T118" fmla="*/ 427 w 1256"/>
                  <a:gd name="T119" fmla="*/ 1176 h 2991"/>
                  <a:gd name="T120" fmla="*/ 593 w 1256"/>
                  <a:gd name="T121" fmla="*/ 2670 h 2991"/>
                  <a:gd name="T122" fmla="*/ 610 w 1256"/>
                  <a:gd name="T123" fmla="*/ 2381 h 29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256" h="2991">
                    <a:moveTo>
                      <a:pt x="1228" y="694"/>
                    </a:moveTo>
                    <a:lnTo>
                      <a:pt x="1228" y="694"/>
                    </a:lnTo>
                    <a:lnTo>
                      <a:pt x="1230" y="664"/>
                    </a:lnTo>
                    <a:lnTo>
                      <a:pt x="1230" y="634"/>
                    </a:lnTo>
                    <a:lnTo>
                      <a:pt x="1230" y="605"/>
                    </a:lnTo>
                    <a:lnTo>
                      <a:pt x="1228" y="575"/>
                    </a:lnTo>
                    <a:lnTo>
                      <a:pt x="1226" y="547"/>
                    </a:lnTo>
                    <a:lnTo>
                      <a:pt x="1220" y="517"/>
                    </a:lnTo>
                    <a:lnTo>
                      <a:pt x="1215" y="487"/>
                    </a:lnTo>
                    <a:lnTo>
                      <a:pt x="1209" y="459"/>
                    </a:lnTo>
                    <a:lnTo>
                      <a:pt x="1200" y="431"/>
                    </a:lnTo>
                    <a:lnTo>
                      <a:pt x="1190" y="401"/>
                    </a:lnTo>
                    <a:lnTo>
                      <a:pt x="1181" y="375"/>
                    </a:lnTo>
                    <a:lnTo>
                      <a:pt x="1168" y="347"/>
                    </a:lnTo>
                    <a:lnTo>
                      <a:pt x="1155" y="321"/>
                    </a:lnTo>
                    <a:lnTo>
                      <a:pt x="1142" y="295"/>
                    </a:lnTo>
                    <a:lnTo>
                      <a:pt x="1127" y="269"/>
                    </a:lnTo>
                    <a:lnTo>
                      <a:pt x="1110" y="244"/>
                    </a:lnTo>
                    <a:lnTo>
                      <a:pt x="1110" y="244"/>
                    </a:lnTo>
                    <a:lnTo>
                      <a:pt x="1092" y="218"/>
                    </a:lnTo>
                    <a:lnTo>
                      <a:pt x="1071" y="194"/>
                    </a:lnTo>
                    <a:lnTo>
                      <a:pt x="1051" y="172"/>
                    </a:lnTo>
                    <a:lnTo>
                      <a:pt x="1030" y="149"/>
                    </a:lnTo>
                    <a:lnTo>
                      <a:pt x="1006" y="131"/>
                    </a:lnTo>
                    <a:lnTo>
                      <a:pt x="983" y="110"/>
                    </a:lnTo>
                    <a:lnTo>
                      <a:pt x="959" y="93"/>
                    </a:lnTo>
                    <a:lnTo>
                      <a:pt x="933" y="76"/>
                    </a:lnTo>
                    <a:lnTo>
                      <a:pt x="907" y="61"/>
                    </a:lnTo>
                    <a:lnTo>
                      <a:pt x="881" y="48"/>
                    </a:lnTo>
                    <a:lnTo>
                      <a:pt x="853" y="37"/>
                    </a:lnTo>
                    <a:lnTo>
                      <a:pt x="825" y="28"/>
                    </a:lnTo>
                    <a:lnTo>
                      <a:pt x="797" y="19"/>
                    </a:lnTo>
                    <a:lnTo>
                      <a:pt x="767" y="11"/>
                    </a:lnTo>
                    <a:lnTo>
                      <a:pt x="737" y="5"/>
                    </a:lnTo>
                    <a:lnTo>
                      <a:pt x="707" y="2"/>
                    </a:lnTo>
                    <a:lnTo>
                      <a:pt x="707" y="2"/>
                    </a:lnTo>
                    <a:lnTo>
                      <a:pt x="677" y="0"/>
                    </a:lnTo>
                    <a:lnTo>
                      <a:pt x="648" y="0"/>
                    </a:lnTo>
                    <a:lnTo>
                      <a:pt x="648" y="0"/>
                    </a:lnTo>
                    <a:lnTo>
                      <a:pt x="620" y="0"/>
                    </a:lnTo>
                    <a:lnTo>
                      <a:pt x="590" y="2"/>
                    </a:lnTo>
                    <a:lnTo>
                      <a:pt x="562" y="5"/>
                    </a:lnTo>
                    <a:lnTo>
                      <a:pt x="534" y="11"/>
                    </a:lnTo>
                    <a:lnTo>
                      <a:pt x="508" y="17"/>
                    </a:lnTo>
                    <a:lnTo>
                      <a:pt x="480" y="24"/>
                    </a:lnTo>
                    <a:lnTo>
                      <a:pt x="453" y="32"/>
                    </a:lnTo>
                    <a:lnTo>
                      <a:pt x="427" y="43"/>
                    </a:lnTo>
                    <a:lnTo>
                      <a:pt x="401" y="54"/>
                    </a:lnTo>
                    <a:lnTo>
                      <a:pt x="377" y="65"/>
                    </a:lnTo>
                    <a:lnTo>
                      <a:pt x="353" y="78"/>
                    </a:lnTo>
                    <a:lnTo>
                      <a:pt x="328" y="93"/>
                    </a:lnTo>
                    <a:lnTo>
                      <a:pt x="306" y="108"/>
                    </a:lnTo>
                    <a:lnTo>
                      <a:pt x="284" y="125"/>
                    </a:lnTo>
                    <a:lnTo>
                      <a:pt x="261" y="142"/>
                    </a:lnTo>
                    <a:lnTo>
                      <a:pt x="241" y="160"/>
                    </a:lnTo>
                    <a:lnTo>
                      <a:pt x="222" y="179"/>
                    </a:lnTo>
                    <a:lnTo>
                      <a:pt x="202" y="200"/>
                    </a:lnTo>
                    <a:lnTo>
                      <a:pt x="185" y="220"/>
                    </a:lnTo>
                    <a:lnTo>
                      <a:pt x="166" y="242"/>
                    </a:lnTo>
                    <a:lnTo>
                      <a:pt x="149" y="265"/>
                    </a:lnTo>
                    <a:lnTo>
                      <a:pt x="134" y="287"/>
                    </a:lnTo>
                    <a:lnTo>
                      <a:pt x="119" y="312"/>
                    </a:lnTo>
                    <a:lnTo>
                      <a:pt x="106" y="336"/>
                    </a:lnTo>
                    <a:lnTo>
                      <a:pt x="95" y="362"/>
                    </a:lnTo>
                    <a:lnTo>
                      <a:pt x="84" y="388"/>
                    </a:lnTo>
                    <a:lnTo>
                      <a:pt x="73" y="414"/>
                    </a:lnTo>
                    <a:lnTo>
                      <a:pt x="65" y="440"/>
                    </a:lnTo>
                    <a:lnTo>
                      <a:pt x="58" y="468"/>
                    </a:lnTo>
                    <a:lnTo>
                      <a:pt x="50" y="496"/>
                    </a:lnTo>
                    <a:lnTo>
                      <a:pt x="47" y="524"/>
                    </a:lnTo>
                    <a:lnTo>
                      <a:pt x="43" y="554"/>
                    </a:lnTo>
                    <a:lnTo>
                      <a:pt x="43" y="554"/>
                    </a:lnTo>
                    <a:lnTo>
                      <a:pt x="39" y="588"/>
                    </a:lnTo>
                    <a:lnTo>
                      <a:pt x="39" y="623"/>
                    </a:lnTo>
                    <a:lnTo>
                      <a:pt x="41" y="655"/>
                    </a:lnTo>
                    <a:lnTo>
                      <a:pt x="47" y="687"/>
                    </a:lnTo>
                    <a:lnTo>
                      <a:pt x="52" y="718"/>
                    </a:lnTo>
                    <a:lnTo>
                      <a:pt x="62" y="750"/>
                    </a:lnTo>
                    <a:lnTo>
                      <a:pt x="71" y="780"/>
                    </a:lnTo>
                    <a:lnTo>
                      <a:pt x="84" y="808"/>
                    </a:lnTo>
                    <a:lnTo>
                      <a:pt x="84" y="808"/>
                    </a:lnTo>
                    <a:lnTo>
                      <a:pt x="67" y="825"/>
                    </a:lnTo>
                    <a:lnTo>
                      <a:pt x="52" y="842"/>
                    </a:lnTo>
                    <a:lnTo>
                      <a:pt x="39" y="860"/>
                    </a:lnTo>
                    <a:lnTo>
                      <a:pt x="28" y="879"/>
                    </a:lnTo>
                    <a:lnTo>
                      <a:pt x="19" y="899"/>
                    </a:lnTo>
                    <a:lnTo>
                      <a:pt x="11" y="922"/>
                    </a:lnTo>
                    <a:lnTo>
                      <a:pt x="6" y="944"/>
                    </a:lnTo>
                    <a:lnTo>
                      <a:pt x="2" y="967"/>
                    </a:lnTo>
                    <a:lnTo>
                      <a:pt x="2" y="967"/>
                    </a:lnTo>
                    <a:lnTo>
                      <a:pt x="0" y="991"/>
                    </a:lnTo>
                    <a:lnTo>
                      <a:pt x="0" y="1017"/>
                    </a:lnTo>
                    <a:lnTo>
                      <a:pt x="4" y="1041"/>
                    </a:lnTo>
                    <a:lnTo>
                      <a:pt x="9" y="1064"/>
                    </a:lnTo>
                    <a:lnTo>
                      <a:pt x="17" y="1088"/>
                    </a:lnTo>
                    <a:lnTo>
                      <a:pt x="26" y="1110"/>
                    </a:lnTo>
                    <a:lnTo>
                      <a:pt x="39" y="1131"/>
                    </a:lnTo>
                    <a:lnTo>
                      <a:pt x="54" y="1151"/>
                    </a:lnTo>
                    <a:lnTo>
                      <a:pt x="54" y="1151"/>
                    </a:lnTo>
                    <a:lnTo>
                      <a:pt x="73" y="1174"/>
                    </a:lnTo>
                    <a:lnTo>
                      <a:pt x="73" y="1174"/>
                    </a:lnTo>
                    <a:lnTo>
                      <a:pt x="50" y="1248"/>
                    </a:lnTo>
                    <a:lnTo>
                      <a:pt x="50" y="1248"/>
                    </a:lnTo>
                    <a:lnTo>
                      <a:pt x="24" y="1340"/>
                    </a:lnTo>
                    <a:lnTo>
                      <a:pt x="24" y="1340"/>
                    </a:lnTo>
                    <a:lnTo>
                      <a:pt x="19" y="1357"/>
                    </a:lnTo>
                    <a:lnTo>
                      <a:pt x="13" y="1377"/>
                    </a:lnTo>
                    <a:lnTo>
                      <a:pt x="9" y="1403"/>
                    </a:lnTo>
                    <a:lnTo>
                      <a:pt x="7" y="1431"/>
                    </a:lnTo>
                    <a:lnTo>
                      <a:pt x="7" y="1461"/>
                    </a:lnTo>
                    <a:lnTo>
                      <a:pt x="11" y="1493"/>
                    </a:lnTo>
                    <a:lnTo>
                      <a:pt x="15" y="1508"/>
                    </a:lnTo>
                    <a:lnTo>
                      <a:pt x="21" y="1523"/>
                    </a:lnTo>
                    <a:lnTo>
                      <a:pt x="28" y="1539"/>
                    </a:lnTo>
                    <a:lnTo>
                      <a:pt x="35" y="1554"/>
                    </a:lnTo>
                    <a:lnTo>
                      <a:pt x="35" y="1554"/>
                    </a:lnTo>
                    <a:lnTo>
                      <a:pt x="47" y="1569"/>
                    </a:lnTo>
                    <a:lnTo>
                      <a:pt x="58" y="1584"/>
                    </a:lnTo>
                    <a:lnTo>
                      <a:pt x="73" y="1595"/>
                    </a:lnTo>
                    <a:lnTo>
                      <a:pt x="88" y="1607"/>
                    </a:lnTo>
                    <a:lnTo>
                      <a:pt x="105" y="1618"/>
                    </a:lnTo>
                    <a:lnTo>
                      <a:pt x="123" y="1625"/>
                    </a:lnTo>
                    <a:lnTo>
                      <a:pt x="142" y="1631"/>
                    </a:lnTo>
                    <a:lnTo>
                      <a:pt x="164" y="1637"/>
                    </a:lnTo>
                    <a:lnTo>
                      <a:pt x="164" y="1637"/>
                    </a:lnTo>
                    <a:lnTo>
                      <a:pt x="183" y="1638"/>
                    </a:lnTo>
                    <a:lnTo>
                      <a:pt x="202" y="1640"/>
                    </a:lnTo>
                    <a:lnTo>
                      <a:pt x="202" y="1640"/>
                    </a:lnTo>
                    <a:lnTo>
                      <a:pt x="202" y="1640"/>
                    </a:lnTo>
                    <a:lnTo>
                      <a:pt x="216" y="1640"/>
                    </a:lnTo>
                    <a:lnTo>
                      <a:pt x="231" y="1638"/>
                    </a:lnTo>
                    <a:lnTo>
                      <a:pt x="246" y="1635"/>
                    </a:lnTo>
                    <a:lnTo>
                      <a:pt x="259" y="1631"/>
                    </a:lnTo>
                    <a:lnTo>
                      <a:pt x="272" y="1625"/>
                    </a:lnTo>
                    <a:lnTo>
                      <a:pt x="286" y="1618"/>
                    </a:lnTo>
                    <a:lnTo>
                      <a:pt x="297" y="1610"/>
                    </a:lnTo>
                    <a:lnTo>
                      <a:pt x="308" y="1601"/>
                    </a:lnTo>
                    <a:lnTo>
                      <a:pt x="308" y="1601"/>
                    </a:lnTo>
                    <a:lnTo>
                      <a:pt x="300" y="1661"/>
                    </a:lnTo>
                    <a:lnTo>
                      <a:pt x="295" y="1717"/>
                    </a:lnTo>
                    <a:lnTo>
                      <a:pt x="289" y="1814"/>
                    </a:lnTo>
                    <a:lnTo>
                      <a:pt x="287" y="1883"/>
                    </a:lnTo>
                    <a:lnTo>
                      <a:pt x="286" y="1913"/>
                    </a:lnTo>
                    <a:lnTo>
                      <a:pt x="286" y="1913"/>
                    </a:lnTo>
                    <a:lnTo>
                      <a:pt x="282" y="2105"/>
                    </a:lnTo>
                    <a:lnTo>
                      <a:pt x="280" y="2308"/>
                    </a:lnTo>
                    <a:lnTo>
                      <a:pt x="276" y="2618"/>
                    </a:lnTo>
                    <a:lnTo>
                      <a:pt x="276" y="2618"/>
                    </a:lnTo>
                    <a:lnTo>
                      <a:pt x="250" y="2622"/>
                    </a:lnTo>
                    <a:lnTo>
                      <a:pt x="220" y="2626"/>
                    </a:lnTo>
                    <a:lnTo>
                      <a:pt x="187" y="2635"/>
                    </a:lnTo>
                    <a:lnTo>
                      <a:pt x="155" y="2646"/>
                    </a:lnTo>
                    <a:lnTo>
                      <a:pt x="140" y="2652"/>
                    </a:lnTo>
                    <a:lnTo>
                      <a:pt x="125" y="2661"/>
                    </a:lnTo>
                    <a:lnTo>
                      <a:pt x="110" y="2670"/>
                    </a:lnTo>
                    <a:lnTo>
                      <a:pt x="97" y="2680"/>
                    </a:lnTo>
                    <a:lnTo>
                      <a:pt x="84" y="2691"/>
                    </a:lnTo>
                    <a:lnTo>
                      <a:pt x="75" y="2704"/>
                    </a:lnTo>
                    <a:lnTo>
                      <a:pt x="65" y="2719"/>
                    </a:lnTo>
                    <a:lnTo>
                      <a:pt x="58" y="2734"/>
                    </a:lnTo>
                    <a:lnTo>
                      <a:pt x="58" y="2734"/>
                    </a:lnTo>
                    <a:lnTo>
                      <a:pt x="50" y="2754"/>
                    </a:lnTo>
                    <a:lnTo>
                      <a:pt x="45" y="2773"/>
                    </a:lnTo>
                    <a:lnTo>
                      <a:pt x="41" y="2790"/>
                    </a:lnTo>
                    <a:lnTo>
                      <a:pt x="39" y="2805"/>
                    </a:lnTo>
                    <a:lnTo>
                      <a:pt x="37" y="2835"/>
                    </a:lnTo>
                    <a:lnTo>
                      <a:pt x="41" y="2859"/>
                    </a:lnTo>
                    <a:lnTo>
                      <a:pt x="47" y="2881"/>
                    </a:lnTo>
                    <a:lnTo>
                      <a:pt x="54" y="2900"/>
                    </a:lnTo>
                    <a:lnTo>
                      <a:pt x="62" y="2917"/>
                    </a:lnTo>
                    <a:lnTo>
                      <a:pt x="71" y="2932"/>
                    </a:lnTo>
                    <a:lnTo>
                      <a:pt x="75" y="2937"/>
                    </a:lnTo>
                    <a:lnTo>
                      <a:pt x="75" y="2937"/>
                    </a:lnTo>
                    <a:lnTo>
                      <a:pt x="80" y="2945"/>
                    </a:lnTo>
                    <a:lnTo>
                      <a:pt x="88" y="2952"/>
                    </a:lnTo>
                    <a:lnTo>
                      <a:pt x="101" y="2962"/>
                    </a:lnTo>
                    <a:lnTo>
                      <a:pt x="123" y="2969"/>
                    </a:lnTo>
                    <a:lnTo>
                      <a:pt x="155" y="2978"/>
                    </a:lnTo>
                    <a:lnTo>
                      <a:pt x="202" y="2984"/>
                    </a:lnTo>
                    <a:lnTo>
                      <a:pt x="261" y="2990"/>
                    </a:lnTo>
                    <a:lnTo>
                      <a:pt x="338" y="2991"/>
                    </a:lnTo>
                    <a:lnTo>
                      <a:pt x="338" y="2991"/>
                    </a:lnTo>
                    <a:lnTo>
                      <a:pt x="379" y="2991"/>
                    </a:lnTo>
                    <a:lnTo>
                      <a:pt x="429" y="2988"/>
                    </a:lnTo>
                    <a:lnTo>
                      <a:pt x="457" y="2986"/>
                    </a:lnTo>
                    <a:lnTo>
                      <a:pt x="483" y="2982"/>
                    </a:lnTo>
                    <a:lnTo>
                      <a:pt x="508" y="2976"/>
                    </a:lnTo>
                    <a:lnTo>
                      <a:pt x="528" y="2971"/>
                    </a:lnTo>
                    <a:lnTo>
                      <a:pt x="528" y="2971"/>
                    </a:lnTo>
                    <a:lnTo>
                      <a:pt x="547" y="2963"/>
                    </a:lnTo>
                    <a:lnTo>
                      <a:pt x="562" y="2952"/>
                    </a:lnTo>
                    <a:lnTo>
                      <a:pt x="573" y="2939"/>
                    </a:lnTo>
                    <a:lnTo>
                      <a:pt x="584" y="2926"/>
                    </a:lnTo>
                    <a:lnTo>
                      <a:pt x="593" y="2909"/>
                    </a:lnTo>
                    <a:lnTo>
                      <a:pt x="599" y="2891"/>
                    </a:lnTo>
                    <a:lnTo>
                      <a:pt x="605" y="2870"/>
                    </a:lnTo>
                    <a:lnTo>
                      <a:pt x="608" y="2850"/>
                    </a:lnTo>
                    <a:lnTo>
                      <a:pt x="608" y="2850"/>
                    </a:lnTo>
                    <a:lnTo>
                      <a:pt x="612" y="2864"/>
                    </a:lnTo>
                    <a:lnTo>
                      <a:pt x="618" y="2879"/>
                    </a:lnTo>
                    <a:lnTo>
                      <a:pt x="625" y="2892"/>
                    </a:lnTo>
                    <a:lnTo>
                      <a:pt x="633" y="2906"/>
                    </a:lnTo>
                    <a:lnTo>
                      <a:pt x="633" y="2906"/>
                    </a:lnTo>
                    <a:lnTo>
                      <a:pt x="642" y="2917"/>
                    </a:lnTo>
                    <a:lnTo>
                      <a:pt x="653" y="2928"/>
                    </a:lnTo>
                    <a:lnTo>
                      <a:pt x="664" y="2937"/>
                    </a:lnTo>
                    <a:lnTo>
                      <a:pt x="675" y="2945"/>
                    </a:lnTo>
                    <a:lnTo>
                      <a:pt x="689" y="2950"/>
                    </a:lnTo>
                    <a:lnTo>
                      <a:pt x="702" y="2956"/>
                    </a:lnTo>
                    <a:lnTo>
                      <a:pt x="717" y="2960"/>
                    </a:lnTo>
                    <a:lnTo>
                      <a:pt x="731" y="2963"/>
                    </a:lnTo>
                    <a:lnTo>
                      <a:pt x="731" y="2963"/>
                    </a:lnTo>
                    <a:lnTo>
                      <a:pt x="780" y="2969"/>
                    </a:lnTo>
                    <a:lnTo>
                      <a:pt x="830" y="2973"/>
                    </a:lnTo>
                    <a:lnTo>
                      <a:pt x="883" y="2975"/>
                    </a:lnTo>
                    <a:lnTo>
                      <a:pt x="937" y="2976"/>
                    </a:lnTo>
                    <a:lnTo>
                      <a:pt x="937" y="2976"/>
                    </a:lnTo>
                    <a:lnTo>
                      <a:pt x="937" y="2976"/>
                    </a:lnTo>
                    <a:lnTo>
                      <a:pt x="991" y="2975"/>
                    </a:lnTo>
                    <a:lnTo>
                      <a:pt x="1047" y="2971"/>
                    </a:lnTo>
                    <a:lnTo>
                      <a:pt x="1073" y="2969"/>
                    </a:lnTo>
                    <a:lnTo>
                      <a:pt x="1097" y="2963"/>
                    </a:lnTo>
                    <a:lnTo>
                      <a:pt x="1118" y="2958"/>
                    </a:lnTo>
                    <a:lnTo>
                      <a:pt x="1135" y="2948"/>
                    </a:lnTo>
                    <a:lnTo>
                      <a:pt x="1135" y="2948"/>
                    </a:lnTo>
                    <a:lnTo>
                      <a:pt x="1142" y="2943"/>
                    </a:lnTo>
                    <a:lnTo>
                      <a:pt x="1148" y="2937"/>
                    </a:lnTo>
                    <a:lnTo>
                      <a:pt x="1155" y="2928"/>
                    </a:lnTo>
                    <a:lnTo>
                      <a:pt x="1161" y="2919"/>
                    </a:lnTo>
                    <a:lnTo>
                      <a:pt x="1170" y="2898"/>
                    </a:lnTo>
                    <a:lnTo>
                      <a:pt x="1176" y="2874"/>
                    </a:lnTo>
                    <a:lnTo>
                      <a:pt x="1179" y="2850"/>
                    </a:lnTo>
                    <a:lnTo>
                      <a:pt x="1179" y="2822"/>
                    </a:lnTo>
                    <a:lnTo>
                      <a:pt x="1177" y="2794"/>
                    </a:lnTo>
                    <a:lnTo>
                      <a:pt x="1170" y="2766"/>
                    </a:lnTo>
                    <a:lnTo>
                      <a:pt x="1170" y="2766"/>
                    </a:lnTo>
                    <a:lnTo>
                      <a:pt x="1162" y="2741"/>
                    </a:lnTo>
                    <a:lnTo>
                      <a:pt x="1149" y="2715"/>
                    </a:lnTo>
                    <a:lnTo>
                      <a:pt x="1140" y="2700"/>
                    </a:lnTo>
                    <a:lnTo>
                      <a:pt x="1131" y="2687"/>
                    </a:lnTo>
                    <a:lnTo>
                      <a:pt x="1118" y="2674"/>
                    </a:lnTo>
                    <a:lnTo>
                      <a:pt x="1105" y="2661"/>
                    </a:lnTo>
                    <a:lnTo>
                      <a:pt x="1090" y="2650"/>
                    </a:lnTo>
                    <a:lnTo>
                      <a:pt x="1071" y="2637"/>
                    </a:lnTo>
                    <a:lnTo>
                      <a:pt x="1052" y="2627"/>
                    </a:lnTo>
                    <a:lnTo>
                      <a:pt x="1030" y="2618"/>
                    </a:lnTo>
                    <a:lnTo>
                      <a:pt x="1006" y="2609"/>
                    </a:lnTo>
                    <a:lnTo>
                      <a:pt x="980" y="2601"/>
                    </a:lnTo>
                    <a:lnTo>
                      <a:pt x="950" y="2598"/>
                    </a:lnTo>
                    <a:lnTo>
                      <a:pt x="916" y="2594"/>
                    </a:lnTo>
                    <a:lnTo>
                      <a:pt x="916" y="2594"/>
                    </a:lnTo>
                    <a:lnTo>
                      <a:pt x="896" y="1987"/>
                    </a:lnTo>
                    <a:lnTo>
                      <a:pt x="896" y="1987"/>
                    </a:lnTo>
                    <a:lnTo>
                      <a:pt x="896" y="1954"/>
                    </a:lnTo>
                    <a:lnTo>
                      <a:pt x="896" y="1954"/>
                    </a:lnTo>
                    <a:lnTo>
                      <a:pt x="924" y="1946"/>
                    </a:lnTo>
                    <a:lnTo>
                      <a:pt x="954" y="1937"/>
                    </a:lnTo>
                    <a:lnTo>
                      <a:pt x="983" y="1926"/>
                    </a:lnTo>
                    <a:lnTo>
                      <a:pt x="1011" y="1913"/>
                    </a:lnTo>
                    <a:lnTo>
                      <a:pt x="1039" y="1898"/>
                    </a:lnTo>
                    <a:lnTo>
                      <a:pt x="1065" y="1881"/>
                    </a:lnTo>
                    <a:lnTo>
                      <a:pt x="1092" y="1862"/>
                    </a:lnTo>
                    <a:lnTo>
                      <a:pt x="1114" y="1844"/>
                    </a:lnTo>
                    <a:lnTo>
                      <a:pt x="1114" y="1844"/>
                    </a:lnTo>
                    <a:lnTo>
                      <a:pt x="1131" y="1829"/>
                    </a:lnTo>
                    <a:lnTo>
                      <a:pt x="1148" y="1814"/>
                    </a:lnTo>
                    <a:lnTo>
                      <a:pt x="1162" y="1797"/>
                    </a:lnTo>
                    <a:lnTo>
                      <a:pt x="1176" y="1780"/>
                    </a:lnTo>
                    <a:lnTo>
                      <a:pt x="1189" y="1763"/>
                    </a:lnTo>
                    <a:lnTo>
                      <a:pt x="1200" y="1745"/>
                    </a:lnTo>
                    <a:lnTo>
                      <a:pt x="1211" y="1728"/>
                    </a:lnTo>
                    <a:lnTo>
                      <a:pt x="1220" y="1709"/>
                    </a:lnTo>
                    <a:lnTo>
                      <a:pt x="1228" y="1689"/>
                    </a:lnTo>
                    <a:lnTo>
                      <a:pt x="1235" y="1670"/>
                    </a:lnTo>
                    <a:lnTo>
                      <a:pt x="1241" y="1650"/>
                    </a:lnTo>
                    <a:lnTo>
                      <a:pt x="1246" y="1629"/>
                    </a:lnTo>
                    <a:lnTo>
                      <a:pt x="1250" y="1609"/>
                    </a:lnTo>
                    <a:lnTo>
                      <a:pt x="1254" y="1588"/>
                    </a:lnTo>
                    <a:lnTo>
                      <a:pt x="1254" y="1566"/>
                    </a:lnTo>
                    <a:lnTo>
                      <a:pt x="1256" y="1545"/>
                    </a:lnTo>
                    <a:lnTo>
                      <a:pt x="1256" y="1545"/>
                    </a:lnTo>
                    <a:lnTo>
                      <a:pt x="1254" y="1523"/>
                    </a:lnTo>
                    <a:lnTo>
                      <a:pt x="1252" y="1502"/>
                    </a:lnTo>
                    <a:lnTo>
                      <a:pt x="1250" y="1484"/>
                    </a:lnTo>
                    <a:lnTo>
                      <a:pt x="1245" y="1463"/>
                    </a:lnTo>
                    <a:lnTo>
                      <a:pt x="1233" y="1426"/>
                    </a:lnTo>
                    <a:lnTo>
                      <a:pt x="1218" y="1388"/>
                    </a:lnTo>
                    <a:lnTo>
                      <a:pt x="1200" y="1353"/>
                    </a:lnTo>
                    <a:lnTo>
                      <a:pt x="1179" y="1319"/>
                    </a:lnTo>
                    <a:lnTo>
                      <a:pt x="1153" y="1288"/>
                    </a:lnTo>
                    <a:lnTo>
                      <a:pt x="1127" y="1260"/>
                    </a:lnTo>
                    <a:lnTo>
                      <a:pt x="1097" y="1232"/>
                    </a:lnTo>
                    <a:lnTo>
                      <a:pt x="1065" y="1205"/>
                    </a:lnTo>
                    <a:lnTo>
                      <a:pt x="1034" y="1183"/>
                    </a:lnTo>
                    <a:lnTo>
                      <a:pt x="1000" y="1163"/>
                    </a:lnTo>
                    <a:lnTo>
                      <a:pt x="965" y="1144"/>
                    </a:lnTo>
                    <a:lnTo>
                      <a:pt x="929" y="1127"/>
                    </a:lnTo>
                    <a:lnTo>
                      <a:pt x="894" y="1112"/>
                    </a:lnTo>
                    <a:lnTo>
                      <a:pt x="858" y="1101"/>
                    </a:lnTo>
                    <a:lnTo>
                      <a:pt x="858" y="1101"/>
                    </a:lnTo>
                    <a:lnTo>
                      <a:pt x="903" y="1090"/>
                    </a:lnTo>
                    <a:lnTo>
                      <a:pt x="944" y="1077"/>
                    </a:lnTo>
                    <a:lnTo>
                      <a:pt x="983" y="1060"/>
                    </a:lnTo>
                    <a:lnTo>
                      <a:pt x="1021" y="1039"/>
                    </a:lnTo>
                    <a:lnTo>
                      <a:pt x="1021" y="1039"/>
                    </a:lnTo>
                    <a:lnTo>
                      <a:pt x="1041" y="1026"/>
                    </a:lnTo>
                    <a:lnTo>
                      <a:pt x="1062" y="1011"/>
                    </a:lnTo>
                    <a:lnTo>
                      <a:pt x="1082" y="995"/>
                    </a:lnTo>
                    <a:lnTo>
                      <a:pt x="1101" y="978"/>
                    </a:lnTo>
                    <a:lnTo>
                      <a:pt x="1118" y="959"/>
                    </a:lnTo>
                    <a:lnTo>
                      <a:pt x="1133" y="940"/>
                    </a:lnTo>
                    <a:lnTo>
                      <a:pt x="1148" y="920"/>
                    </a:lnTo>
                    <a:lnTo>
                      <a:pt x="1162" y="898"/>
                    </a:lnTo>
                    <a:lnTo>
                      <a:pt x="1176" y="875"/>
                    </a:lnTo>
                    <a:lnTo>
                      <a:pt x="1187" y="851"/>
                    </a:lnTo>
                    <a:lnTo>
                      <a:pt x="1196" y="827"/>
                    </a:lnTo>
                    <a:lnTo>
                      <a:pt x="1205" y="802"/>
                    </a:lnTo>
                    <a:lnTo>
                      <a:pt x="1213" y="776"/>
                    </a:lnTo>
                    <a:lnTo>
                      <a:pt x="1218" y="750"/>
                    </a:lnTo>
                    <a:lnTo>
                      <a:pt x="1224" y="722"/>
                    </a:lnTo>
                    <a:lnTo>
                      <a:pt x="1228" y="694"/>
                    </a:lnTo>
                    <a:lnTo>
                      <a:pt x="1228" y="694"/>
                    </a:lnTo>
                    <a:close/>
                    <a:moveTo>
                      <a:pt x="810" y="1024"/>
                    </a:moveTo>
                    <a:lnTo>
                      <a:pt x="810" y="1024"/>
                    </a:lnTo>
                    <a:lnTo>
                      <a:pt x="797" y="1026"/>
                    </a:lnTo>
                    <a:lnTo>
                      <a:pt x="780" y="1026"/>
                    </a:lnTo>
                    <a:lnTo>
                      <a:pt x="780" y="1026"/>
                    </a:lnTo>
                    <a:lnTo>
                      <a:pt x="758" y="1026"/>
                    </a:lnTo>
                    <a:lnTo>
                      <a:pt x="733" y="1028"/>
                    </a:lnTo>
                    <a:lnTo>
                      <a:pt x="711" y="1034"/>
                    </a:lnTo>
                    <a:lnTo>
                      <a:pt x="702" y="1037"/>
                    </a:lnTo>
                    <a:lnTo>
                      <a:pt x="692" y="1043"/>
                    </a:lnTo>
                    <a:lnTo>
                      <a:pt x="692" y="1043"/>
                    </a:lnTo>
                    <a:lnTo>
                      <a:pt x="677" y="1054"/>
                    </a:lnTo>
                    <a:lnTo>
                      <a:pt x="666" y="1065"/>
                    </a:lnTo>
                    <a:lnTo>
                      <a:pt x="659" y="1077"/>
                    </a:lnTo>
                    <a:lnTo>
                      <a:pt x="655" y="1090"/>
                    </a:lnTo>
                    <a:lnTo>
                      <a:pt x="651" y="1101"/>
                    </a:lnTo>
                    <a:lnTo>
                      <a:pt x="651" y="1112"/>
                    </a:lnTo>
                    <a:lnTo>
                      <a:pt x="653" y="1129"/>
                    </a:lnTo>
                    <a:lnTo>
                      <a:pt x="653" y="1131"/>
                    </a:lnTo>
                    <a:lnTo>
                      <a:pt x="653" y="1131"/>
                    </a:lnTo>
                    <a:lnTo>
                      <a:pt x="655" y="1140"/>
                    </a:lnTo>
                    <a:lnTo>
                      <a:pt x="659" y="1148"/>
                    </a:lnTo>
                    <a:lnTo>
                      <a:pt x="664" y="1153"/>
                    </a:lnTo>
                    <a:lnTo>
                      <a:pt x="670" y="1161"/>
                    </a:lnTo>
                    <a:lnTo>
                      <a:pt x="670" y="1161"/>
                    </a:lnTo>
                    <a:lnTo>
                      <a:pt x="677" y="1164"/>
                    </a:lnTo>
                    <a:lnTo>
                      <a:pt x="685" y="1166"/>
                    </a:lnTo>
                    <a:lnTo>
                      <a:pt x="692" y="1168"/>
                    </a:lnTo>
                    <a:lnTo>
                      <a:pt x="702" y="1168"/>
                    </a:lnTo>
                    <a:lnTo>
                      <a:pt x="702" y="1168"/>
                    </a:lnTo>
                    <a:lnTo>
                      <a:pt x="730" y="1166"/>
                    </a:lnTo>
                    <a:lnTo>
                      <a:pt x="730" y="1166"/>
                    </a:lnTo>
                    <a:lnTo>
                      <a:pt x="763" y="1168"/>
                    </a:lnTo>
                    <a:lnTo>
                      <a:pt x="799" y="1174"/>
                    </a:lnTo>
                    <a:lnTo>
                      <a:pt x="834" y="1183"/>
                    </a:lnTo>
                    <a:lnTo>
                      <a:pt x="871" y="1194"/>
                    </a:lnTo>
                    <a:lnTo>
                      <a:pt x="909" y="1211"/>
                    </a:lnTo>
                    <a:lnTo>
                      <a:pt x="944" y="1228"/>
                    </a:lnTo>
                    <a:lnTo>
                      <a:pt x="980" y="1248"/>
                    </a:lnTo>
                    <a:lnTo>
                      <a:pt x="1013" y="1273"/>
                    </a:lnTo>
                    <a:lnTo>
                      <a:pt x="1013" y="1273"/>
                    </a:lnTo>
                    <a:lnTo>
                      <a:pt x="1036" y="1291"/>
                    </a:lnTo>
                    <a:lnTo>
                      <a:pt x="1062" y="1314"/>
                    </a:lnTo>
                    <a:lnTo>
                      <a:pt x="1088" y="1342"/>
                    </a:lnTo>
                    <a:lnTo>
                      <a:pt x="1114" y="1373"/>
                    </a:lnTo>
                    <a:lnTo>
                      <a:pt x="1125" y="1392"/>
                    </a:lnTo>
                    <a:lnTo>
                      <a:pt x="1136" y="1411"/>
                    </a:lnTo>
                    <a:lnTo>
                      <a:pt x="1146" y="1431"/>
                    </a:lnTo>
                    <a:lnTo>
                      <a:pt x="1155" y="1452"/>
                    </a:lnTo>
                    <a:lnTo>
                      <a:pt x="1161" y="1474"/>
                    </a:lnTo>
                    <a:lnTo>
                      <a:pt x="1166" y="1497"/>
                    </a:lnTo>
                    <a:lnTo>
                      <a:pt x="1170" y="1521"/>
                    </a:lnTo>
                    <a:lnTo>
                      <a:pt x="1172" y="1545"/>
                    </a:lnTo>
                    <a:lnTo>
                      <a:pt x="1172" y="1545"/>
                    </a:lnTo>
                    <a:lnTo>
                      <a:pt x="1170" y="1564"/>
                    </a:lnTo>
                    <a:lnTo>
                      <a:pt x="1170" y="1582"/>
                    </a:lnTo>
                    <a:lnTo>
                      <a:pt x="1166" y="1601"/>
                    </a:lnTo>
                    <a:lnTo>
                      <a:pt x="1162" y="1618"/>
                    </a:lnTo>
                    <a:lnTo>
                      <a:pt x="1153" y="1651"/>
                    </a:lnTo>
                    <a:lnTo>
                      <a:pt x="1138" y="1683"/>
                    </a:lnTo>
                    <a:lnTo>
                      <a:pt x="1121" y="1711"/>
                    </a:lnTo>
                    <a:lnTo>
                      <a:pt x="1103" y="1737"/>
                    </a:lnTo>
                    <a:lnTo>
                      <a:pt x="1080" y="1762"/>
                    </a:lnTo>
                    <a:lnTo>
                      <a:pt x="1056" y="1782"/>
                    </a:lnTo>
                    <a:lnTo>
                      <a:pt x="1030" y="1803"/>
                    </a:lnTo>
                    <a:lnTo>
                      <a:pt x="1004" y="1819"/>
                    </a:lnTo>
                    <a:lnTo>
                      <a:pt x="978" y="1834"/>
                    </a:lnTo>
                    <a:lnTo>
                      <a:pt x="950" y="1847"/>
                    </a:lnTo>
                    <a:lnTo>
                      <a:pt x="922" y="1859"/>
                    </a:lnTo>
                    <a:lnTo>
                      <a:pt x="896" y="1868"/>
                    </a:lnTo>
                    <a:lnTo>
                      <a:pt x="870" y="1874"/>
                    </a:lnTo>
                    <a:lnTo>
                      <a:pt x="845" y="1879"/>
                    </a:lnTo>
                    <a:lnTo>
                      <a:pt x="845" y="1879"/>
                    </a:lnTo>
                    <a:lnTo>
                      <a:pt x="836" y="1881"/>
                    </a:lnTo>
                    <a:lnTo>
                      <a:pt x="828" y="1885"/>
                    </a:lnTo>
                    <a:lnTo>
                      <a:pt x="823" y="1888"/>
                    </a:lnTo>
                    <a:lnTo>
                      <a:pt x="817" y="1894"/>
                    </a:lnTo>
                    <a:lnTo>
                      <a:pt x="814" y="1900"/>
                    </a:lnTo>
                    <a:lnTo>
                      <a:pt x="810" y="1907"/>
                    </a:lnTo>
                    <a:lnTo>
                      <a:pt x="808" y="1915"/>
                    </a:lnTo>
                    <a:lnTo>
                      <a:pt x="808" y="1924"/>
                    </a:lnTo>
                    <a:lnTo>
                      <a:pt x="808" y="1924"/>
                    </a:lnTo>
                    <a:lnTo>
                      <a:pt x="812" y="1991"/>
                    </a:lnTo>
                    <a:lnTo>
                      <a:pt x="812" y="1991"/>
                    </a:lnTo>
                    <a:lnTo>
                      <a:pt x="827" y="2381"/>
                    </a:lnTo>
                    <a:lnTo>
                      <a:pt x="834" y="2637"/>
                    </a:lnTo>
                    <a:lnTo>
                      <a:pt x="834" y="2637"/>
                    </a:lnTo>
                    <a:lnTo>
                      <a:pt x="836" y="2644"/>
                    </a:lnTo>
                    <a:lnTo>
                      <a:pt x="838" y="2652"/>
                    </a:lnTo>
                    <a:lnTo>
                      <a:pt x="842" y="2659"/>
                    </a:lnTo>
                    <a:lnTo>
                      <a:pt x="847" y="2665"/>
                    </a:lnTo>
                    <a:lnTo>
                      <a:pt x="853" y="2670"/>
                    </a:lnTo>
                    <a:lnTo>
                      <a:pt x="860" y="2674"/>
                    </a:lnTo>
                    <a:lnTo>
                      <a:pt x="868" y="2676"/>
                    </a:lnTo>
                    <a:lnTo>
                      <a:pt x="877" y="2676"/>
                    </a:lnTo>
                    <a:lnTo>
                      <a:pt x="877" y="2676"/>
                    </a:lnTo>
                    <a:lnTo>
                      <a:pt x="914" y="2678"/>
                    </a:lnTo>
                    <a:lnTo>
                      <a:pt x="950" y="2683"/>
                    </a:lnTo>
                    <a:lnTo>
                      <a:pt x="980" y="2691"/>
                    </a:lnTo>
                    <a:lnTo>
                      <a:pt x="1008" y="2700"/>
                    </a:lnTo>
                    <a:lnTo>
                      <a:pt x="1032" y="2713"/>
                    </a:lnTo>
                    <a:lnTo>
                      <a:pt x="1043" y="2721"/>
                    </a:lnTo>
                    <a:lnTo>
                      <a:pt x="1052" y="2730"/>
                    </a:lnTo>
                    <a:lnTo>
                      <a:pt x="1062" y="2738"/>
                    </a:lnTo>
                    <a:lnTo>
                      <a:pt x="1069" y="2749"/>
                    </a:lnTo>
                    <a:lnTo>
                      <a:pt x="1077" y="2758"/>
                    </a:lnTo>
                    <a:lnTo>
                      <a:pt x="1082" y="2769"/>
                    </a:lnTo>
                    <a:lnTo>
                      <a:pt x="1082" y="2769"/>
                    </a:lnTo>
                    <a:lnTo>
                      <a:pt x="1090" y="2788"/>
                    </a:lnTo>
                    <a:lnTo>
                      <a:pt x="1093" y="2807"/>
                    </a:lnTo>
                    <a:lnTo>
                      <a:pt x="1095" y="2823"/>
                    </a:lnTo>
                    <a:lnTo>
                      <a:pt x="1095" y="2838"/>
                    </a:lnTo>
                    <a:lnTo>
                      <a:pt x="1095" y="2853"/>
                    </a:lnTo>
                    <a:lnTo>
                      <a:pt x="1092" y="2866"/>
                    </a:lnTo>
                    <a:lnTo>
                      <a:pt x="1090" y="2876"/>
                    </a:lnTo>
                    <a:lnTo>
                      <a:pt x="1086" y="2881"/>
                    </a:lnTo>
                    <a:lnTo>
                      <a:pt x="1086" y="2881"/>
                    </a:lnTo>
                    <a:lnTo>
                      <a:pt x="1069" y="2887"/>
                    </a:lnTo>
                    <a:lnTo>
                      <a:pt x="1037" y="2891"/>
                    </a:lnTo>
                    <a:lnTo>
                      <a:pt x="995" y="2894"/>
                    </a:lnTo>
                    <a:lnTo>
                      <a:pt x="937" y="2896"/>
                    </a:lnTo>
                    <a:lnTo>
                      <a:pt x="937" y="2896"/>
                    </a:lnTo>
                    <a:lnTo>
                      <a:pt x="937" y="2896"/>
                    </a:lnTo>
                    <a:lnTo>
                      <a:pt x="886" y="2894"/>
                    </a:lnTo>
                    <a:lnTo>
                      <a:pt x="838" y="2892"/>
                    </a:lnTo>
                    <a:lnTo>
                      <a:pt x="789" y="2889"/>
                    </a:lnTo>
                    <a:lnTo>
                      <a:pt x="745" y="2883"/>
                    </a:lnTo>
                    <a:lnTo>
                      <a:pt x="745" y="2883"/>
                    </a:lnTo>
                    <a:lnTo>
                      <a:pt x="731" y="2879"/>
                    </a:lnTo>
                    <a:lnTo>
                      <a:pt x="720" y="2874"/>
                    </a:lnTo>
                    <a:lnTo>
                      <a:pt x="711" y="2866"/>
                    </a:lnTo>
                    <a:lnTo>
                      <a:pt x="702" y="2857"/>
                    </a:lnTo>
                    <a:lnTo>
                      <a:pt x="702" y="2857"/>
                    </a:lnTo>
                    <a:lnTo>
                      <a:pt x="698" y="2848"/>
                    </a:lnTo>
                    <a:lnTo>
                      <a:pt x="692" y="2838"/>
                    </a:lnTo>
                    <a:lnTo>
                      <a:pt x="687" y="2816"/>
                    </a:lnTo>
                    <a:lnTo>
                      <a:pt x="681" y="2794"/>
                    </a:lnTo>
                    <a:lnTo>
                      <a:pt x="679" y="2769"/>
                    </a:lnTo>
                    <a:lnTo>
                      <a:pt x="679" y="2747"/>
                    </a:lnTo>
                    <a:lnTo>
                      <a:pt x="681" y="2726"/>
                    </a:lnTo>
                    <a:lnTo>
                      <a:pt x="685" y="2693"/>
                    </a:lnTo>
                    <a:lnTo>
                      <a:pt x="685" y="2693"/>
                    </a:lnTo>
                    <a:lnTo>
                      <a:pt x="687" y="2685"/>
                    </a:lnTo>
                    <a:lnTo>
                      <a:pt x="687" y="2685"/>
                    </a:lnTo>
                    <a:lnTo>
                      <a:pt x="689" y="2579"/>
                    </a:lnTo>
                    <a:lnTo>
                      <a:pt x="690" y="2471"/>
                    </a:lnTo>
                    <a:lnTo>
                      <a:pt x="690" y="2471"/>
                    </a:lnTo>
                    <a:lnTo>
                      <a:pt x="694" y="2370"/>
                    </a:lnTo>
                    <a:lnTo>
                      <a:pt x="696" y="2278"/>
                    </a:lnTo>
                    <a:lnTo>
                      <a:pt x="694" y="2196"/>
                    </a:lnTo>
                    <a:lnTo>
                      <a:pt x="692" y="2161"/>
                    </a:lnTo>
                    <a:lnTo>
                      <a:pt x="689" y="2129"/>
                    </a:lnTo>
                    <a:lnTo>
                      <a:pt x="683" y="2099"/>
                    </a:lnTo>
                    <a:lnTo>
                      <a:pt x="677" y="2073"/>
                    </a:lnTo>
                    <a:lnTo>
                      <a:pt x="668" y="2051"/>
                    </a:lnTo>
                    <a:lnTo>
                      <a:pt x="659" y="2032"/>
                    </a:lnTo>
                    <a:lnTo>
                      <a:pt x="648" y="2017"/>
                    </a:lnTo>
                    <a:lnTo>
                      <a:pt x="640" y="2010"/>
                    </a:lnTo>
                    <a:lnTo>
                      <a:pt x="633" y="2006"/>
                    </a:lnTo>
                    <a:lnTo>
                      <a:pt x="625" y="2000"/>
                    </a:lnTo>
                    <a:lnTo>
                      <a:pt x="616" y="1999"/>
                    </a:lnTo>
                    <a:lnTo>
                      <a:pt x="606" y="1997"/>
                    </a:lnTo>
                    <a:lnTo>
                      <a:pt x="597" y="1995"/>
                    </a:lnTo>
                    <a:lnTo>
                      <a:pt x="597" y="1995"/>
                    </a:lnTo>
                    <a:lnTo>
                      <a:pt x="593" y="1995"/>
                    </a:lnTo>
                    <a:lnTo>
                      <a:pt x="593" y="1995"/>
                    </a:lnTo>
                    <a:lnTo>
                      <a:pt x="584" y="1997"/>
                    </a:lnTo>
                    <a:lnTo>
                      <a:pt x="575" y="2000"/>
                    </a:lnTo>
                    <a:lnTo>
                      <a:pt x="564" y="2006"/>
                    </a:lnTo>
                    <a:lnTo>
                      <a:pt x="552" y="2017"/>
                    </a:lnTo>
                    <a:lnTo>
                      <a:pt x="552" y="2017"/>
                    </a:lnTo>
                    <a:lnTo>
                      <a:pt x="547" y="2027"/>
                    </a:lnTo>
                    <a:lnTo>
                      <a:pt x="543" y="2038"/>
                    </a:lnTo>
                    <a:lnTo>
                      <a:pt x="534" y="2064"/>
                    </a:lnTo>
                    <a:lnTo>
                      <a:pt x="524" y="2097"/>
                    </a:lnTo>
                    <a:lnTo>
                      <a:pt x="519" y="2139"/>
                    </a:lnTo>
                    <a:lnTo>
                      <a:pt x="513" y="2183"/>
                    </a:lnTo>
                    <a:lnTo>
                      <a:pt x="508" y="2232"/>
                    </a:lnTo>
                    <a:lnTo>
                      <a:pt x="504" y="2282"/>
                    </a:lnTo>
                    <a:lnTo>
                      <a:pt x="500" y="2336"/>
                    </a:lnTo>
                    <a:lnTo>
                      <a:pt x="498" y="2443"/>
                    </a:lnTo>
                    <a:lnTo>
                      <a:pt x="498" y="2542"/>
                    </a:lnTo>
                    <a:lnTo>
                      <a:pt x="500" y="2586"/>
                    </a:lnTo>
                    <a:lnTo>
                      <a:pt x="504" y="2626"/>
                    </a:lnTo>
                    <a:lnTo>
                      <a:pt x="508" y="2661"/>
                    </a:lnTo>
                    <a:lnTo>
                      <a:pt x="511" y="2687"/>
                    </a:lnTo>
                    <a:lnTo>
                      <a:pt x="511" y="2687"/>
                    </a:lnTo>
                    <a:lnTo>
                      <a:pt x="519" y="2730"/>
                    </a:lnTo>
                    <a:lnTo>
                      <a:pt x="524" y="2769"/>
                    </a:lnTo>
                    <a:lnTo>
                      <a:pt x="526" y="2803"/>
                    </a:lnTo>
                    <a:lnTo>
                      <a:pt x="524" y="2833"/>
                    </a:lnTo>
                    <a:lnTo>
                      <a:pt x="521" y="2855"/>
                    </a:lnTo>
                    <a:lnTo>
                      <a:pt x="517" y="2874"/>
                    </a:lnTo>
                    <a:lnTo>
                      <a:pt x="509" y="2885"/>
                    </a:lnTo>
                    <a:lnTo>
                      <a:pt x="504" y="2891"/>
                    </a:lnTo>
                    <a:lnTo>
                      <a:pt x="500" y="2892"/>
                    </a:lnTo>
                    <a:lnTo>
                      <a:pt x="500" y="2892"/>
                    </a:lnTo>
                    <a:lnTo>
                      <a:pt x="474" y="2898"/>
                    </a:lnTo>
                    <a:lnTo>
                      <a:pt x="437" y="2904"/>
                    </a:lnTo>
                    <a:lnTo>
                      <a:pt x="392" y="2906"/>
                    </a:lnTo>
                    <a:lnTo>
                      <a:pt x="338" y="2907"/>
                    </a:lnTo>
                    <a:lnTo>
                      <a:pt x="338" y="2907"/>
                    </a:lnTo>
                    <a:lnTo>
                      <a:pt x="269" y="2906"/>
                    </a:lnTo>
                    <a:lnTo>
                      <a:pt x="211" y="2902"/>
                    </a:lnTo>
                    <a:lnTo>
                      <a:pt x="168" y="2894"/>
                    </a:lnTo>
                    <a:lnTo>
                      <a:pt x="153" y="2892"/>
                    </a:lnTo>
                    <a:lnTo>
                      <a:pt x="144" y="2889"/>
                    </a:lnTo>
                    <a:lnTo>
                      <a:pt x="144" y="2887"/>
                    </a:lnTo>
                    <a:lnTo>
                      <a:pt x="144" y="2887"/>
                    </a:lnTo>
                    <a:lnTo>
                      <a:pt x="131" y="2864"/>
                    </a:lnTo>
                    <a:lnTo>
                      <a:pt x="125" y="2853"/>
                    </a:lnTo>
                    <a:lnTo>
                      <a:pt x="123" y="2840"/>
                    </a:lnTo>
                    <a:lnTo>
                      <a:pt x="121" y="2825"/>
                    </a:lnTo>
                    <a:lnTo>
                      <a:pt x="123" y="2808"/>
                    </a:lnTo>
                    <a:lnTo>
                      <a:pt x="129" y="2788"/>
                    </a:lnTo>
                    <a:lnTo>
                      <a:pt x="136" y="2766"/>
                    </a:lnTo>
                    <a:lnTo>
                      <a:pt x="136" y="2766"/>
                    </a:lnTo>
                    <a:lnTo>
                      <a:pt x="140" y="2756"/>
                    </a:lnTo>
                    <a:lnTo>
                      <a:pt x="147" y="2749"/>
                    </a:lnTo>
                    <a:lnTo>
                      <a:pt x="155" y="2741"/>
                    </a:lnTo>
                    <a:lnTo>
                      <a:pt x="162" y="2734"/>
                    </a:lnTo>
                    <a:lnTo>
                      <a:pt x="185" y="2723"/>
                    </a:lnTo>
                    <a:lnTo>
                      <a:pt x="211" y="2715"/>
                    </a:lnTo>
                    <a:lnTo>
                      <a:pt x="237" y="2708"/>
                    </a:lnTo>
                    <a:lnTo>
                      <a:pt x="265" y="2704"/>
                    </a:lnTo>
                    <a:lnTo>
                      <a:pt x="293" y="2700"/>
                    </a:lnTo>
                    <a:lnTo>
                      <a:pt x="317" y="2700"/>
                    </a:lnTo>
                    <a:lnTo>
                      <a:pt x="317" y="2700"/>
                    </a:lnTo>
                    <a:lnTo>
                      <a:pt x="317" y="2700"/>
                    </a:lnTo>
                    <a:lnTo>
                      <a:pt x="317" y="2700"/>
                    </a:lnTo>
                    <a:lnTo>
                      <a:pt x="327" y="2700"/>
                    </a:lnTo>
                    <a:lnTo>
                      <a:pt x="334" y="2697"/>
                    </a:lnTo>
                    <a:lnTo>
                      <a:pt x="341" y="2693"/>
                    </a:lnTo>
                    <a:lnTo>
                      <a:pt x="347" y="2689"/>
                    </a:lnTo>
                    <a:lnTo>
                      <a:pt x="347" y="2689"/>
                    </a:lnTo>
                    <a:lnTo>
                      <a:pt x="353" y="2682"/>
                    </a:lnTo>
                    <a:lnTo>
                      <a:pt x="356" y="2674"/>
                    </a:lnTo>
                    <a:lnTo>
                      <a:pt x="360" y="2667"/>
                    </a:lnTo>
                    <a:lnTo>
                      <a:pt x="360" y="2659"/>
                    </a:lnTo>
                    <a:lnTo>
                      <a:pt x="360" y="2659"/>
                    </a:lnTo>
                    <a:lnTo>
                      <a:pt x="362" y="2390"/>
                    </a:lnTo>
                    <a:lnTo>
                      <a:pt x="366" y="2148"/>
                    </a:lnTo>
                    <a:lnTo>
                      <a:pt x="371" y="1915"/>
                    </a:lnTo>
                    <a:lnTo>
                      <a:pt x="371" y="1915"/>
                    </a:lnTo>
                    <a:lnTo>
                      <a:pt x="371" y="1887"/>
                    </a:lnTo>
                    <a:lnTo>
                      <a:pt x="373" y="1818"/>
                    </a:lnTo>
                    <a:lnTo>
                      <a:pt x="381" y="1717"/>
                    </a:lnTo>
                    <a:lnTo>
                      <a:pt x="386" y="1657"/>
                    </a:lnTo>
                    <a:lnTo>
                      <a:pt x="394" y="1595"/>
                    </a:lnTo>
                    <a:lnTo>
                      <a:pt x="403" y="1532"/>
                    </a:lnTo>
                    <a:lnTo>
                      <a:pt x="414" y="1467"/>
                    </a:lnTo>
                    <a:lnTo>
                      <a:pt x="429" y="1403"/>
                    </a:lnTo>
                    <a:lnTo>
                      <a:pt x="446" y="1344"/>
                    </a:lnTo>
                    <a:lnTo>
                      <a:pt x="457" y="1314"/>
                    </a:lnTo>
                    <a:lnTo>
                      <a:pt x="467" y="1286"/>
                    </a:lnTo>
                    <a:lnTo>
                      <a:pt x="478" y="1260"/>
                    </a:lnTo>
                    <a:lnTo>
                      <a:pt x="491" y="1233"/>
                    </a:lnTo>
                    <a:lnTo>
                      <a:pt x="504" y="1211"/>
                    </a:lnTo>
                    <a:lnTo>
                      <a:pt x="519" y="1189"/>
                    </a:lnTo>
                    <a:lnTo>
                      <a:pt x="534" y="1170"/>
                    </a:lnTo>
                    <a:lnTo>
                      <a:pt x="549" y="1153"/>
                    </a:lnTo>
                    <a:lnTo>
                      <a:pt x="549" y="1153"/>
                    </a:lnTo>
                    <a:lnTo>
                      <a:pt x="556" y="1146"/>
                    </a:lnTo>
                    <a:lnTo>
                      <a:pt x="560" y="1136"/>
                    </a:lnTo>
                    <a:lnTo>
                      <a:pt x="564" y="1127"/>
                    </a:lnTo>
                    <a:lnTo>
                      <a:pt x="567" y="1116"/>
                    </a:lnTo>
                    <a:lnTo>
                      <a:pt x="569" y="1097"/>
                    </a:lnTo>
                    <a:lnTo>
                      <a:pt x="571" y="1082"/>
                    </a:lnTo>
                    <a:lnTo>
                      <a:pt x="571" y="1082"/>
                    </a:lnTo>
                    <a:lnTo>
                      <a:pt x="569" y="1071"/>
                    </a:lnTo>
                    <a:lnTo>
                      <a:pt x="567" y="1062"/>
                    </a:lnTo>
                    <a:lnTo>
                      <a:pt x="562" y="1045"/>
                    </a:lnTo>
                    <a:lnTo>
                      <a:pt x="552" y="1034"/>
                    </a:lnTo>
                    <a:lnTo>
                      <a:pt x="545" y="1026"/>
                    </a:lnTo>
                    <a:lnTo>
                      <a:pt x="545" y="1026"/>
                    </a:lnTo>
                    <a:lnTo>
                      <a:pt x="536" y="1019"/>
                    </a:lnTo>
                    <a:lnTo>
                      <a:pt x="526" y="1015"/>
                    </a:lnTo>
                    <a:lnTo>
                      <a:pt x="504" y="1006"/>
                    </a:lnTo>
                    <a:lnTo>
                      <a:pt x="504" y="1006"/>
                    </a:lnTo>
                    <a:lnTo>
                      <a:pt x="504" y="983"/>
                    </a:lnTo>
                    <a:lnTo>
                      <a:pt x="502" y="961"/>
                    </a:lnTo>
                    <a:lnTo>
                      <a:pt x="496" y="940"/>
                    </a:lnTo>
                    <a:lnTo>
                      <a:pt x="491" y="918"/>
                    </a:lnTo>
                    <a:lnTo>
                      <a:pt x="483" y="898"/>
                    </a:lnTo>
                    <a:lnTo>
                      <a:pt x="474" y="877"/>
                    </a:lnTo>
                    <a:lnTo>
                      <a:pt x="463" y="858"/>
                    </a:lnTo>
                    <a:lnTo>
                      <a:pt x="450" y="840"/>
                    </a:lnTo>
                    <a:lnTo>
                      <a:pt x="450" y="840"/>
                    </a:lnTo>
                    <a:lnTo>
                      <a:pt x="431" y="817"/>
                    </a:lnTo>
                    <a:lnTo>
                      <a:pt x="409" y="799"/>
                    </a:lnTo>
                    <a:lnTo>
                      <a:pt x="386" y="782"/>
                    </a:lnTo>
                    <a:lnTo>
                      <a:pt x="362" y="769"/>
                    </a:lnTo>
                    <a:lnTo>
                      <a:pt x="336" y="758"/>
                    </a:lnTo>
                    <a:lnTo>
                      <a:pt x="308" y="750"/>
                    </a:lnTo>
                    <a:lnTo>
                      <a:pt x="280" y="746"/>
                    </a:lnTo>
                    <a:lnTo>
                      <a:pt x="252" y="744"/>
                    </a:lnTo>
                    <a:lnTo>
                      <a:pt x="252" y="744"/>
                    </a:lnTo>
                    <a:lnTo>
                      <a:pt x="226" y="744"/>
                    </a:lnTo>
                    <a:lnTo>
                      <a:pt x="202" y="748"/>
                    </a:lnTo>
                    <a:lnTo>
                      <a:pt x="179" y="754"/>
                    </a:lnTo>
                    <a:lnTo>
                      <a:pt x="155" y="763"/>
                    </a:lnTo>
                    <a:lnTo>
                      <a:pt x="155" y="763"/>
                    </a:lnTo>
                    <a:lnTo>
                      <a:pt x="146" y="741"/>
                    </a:lnTo>
                    <a:lnTo>
                      <a:pt x="138" y="717"/>
                    </a:lnTo>
                    <a:lnTo>
                      <a:pt x="133" y="692"/>
                    </a:lnTo>
                    <a:lnTo>
                      <a:pt x="129" y="668"/>
                    </a:lnTo>
                    <a:lnTo>
                      <a:pt x="125" y="642"/>
                    </a:lnTo>
                    <a:lnTo>
                      <a:pt x="123" y="616"/>
                    </a:lnTo>
                    <a:lnTo>
                      <a:pt x="123" y="590"/>
                    </a:lnTo>
                    <a:lnTo>
                      <a:pt x="125" y="563"/>
                    </a:lnTo>
                    <a:lnTo>
                      <a:pt x="125" y="563"/>
                    </a:lnTo>
                    <a:lnTo>
                      <a:pt x="129" y="537"/>
                    </a:lnTo>
                    <a:lnTo>
                      <a:pt x="133" y="513"/>
                    </a:lnTo>
                    <a:lnTo>
                      <a:pt x="138" y="489"/>
                    </a:lnTo>
                    <a:lnTo>
                      <a:pt x="146" y="465"/>
                    </a:lnTo>
                    <a:lnTo>
                      <a:pt x="153" y="442"/>
                    </a:lnTo>
                    <a:lnTo>
                      <a:pt x="162" y="418"/>
                    </a:lnTo>
                    <a:lnTo>
                      <a:pt x="181" y="375"/>
                    </a:lnTo>
                    <a:lnTo>
                      <a:pt x="205" y="332"/>
                    </a:lnTo>
                    <a:lnTo>
                      <a:pt x="233" y="293"/>
                    </a:lnTo>
                    <a:lnTo>
                      <a:pt x="263" y="256"/>
                    </a:lnTo>
                    <a:lnTo>
                      <a:pt x="297" y="222"/>
                    </a:lnTo>
                    <a:lnTo>
                      <a:pt x="334" y="192"/>
                    </a:lnTo>
                    <a:lnTo>
                      <a:pt x="373" y="164"/>
                    </a:lnTo>
                    <a:lnTo>
                      <a:pt x="414" y="140"/>
                    </a:lnTo>
                    <a:lnTo>
                      <a:pt x="457" y="121"/>
                    </a:lnTo>
                    <a:lnTo>
                      <a:pt x="480" y="112"/>
                    </a:lnTo>
                    <a:lnTo>
                      <a:pt x="504" y="104"/>
                    </a:lnTo>
                    <a:lnTo>
                      <a:pt x="526" y="99"/>
                    </a:lnTo>
                    <a:lnTo>
                      <a:pt x="550" y="93"/>
                    </a:lnTo>
                    <a:lnTo>
                      <a:pt x="575" y="89"/>
                    </a:lnTo>
                    <a:lnTo>
                      <a:pt x="599" y="86"/>
                    </a:lnTo>
                    <a:lnTo>
                      <a:pt x="623" y="84"/>
                    </a:lnTo>
                    <a:lnTo>
                      <a:pt x="648" y="84"/>
                    </a:lnTo>
                    <a:lnTo>
                      <a:pt x="648" y="84"/>
                    </a:lnTo>
                    <a:lnTo>
                      <a:pt x="674" y="84"/>
                    </a:lnTo>
                    <a:lnTo>
                      <a:pt x="700" y="86"/>
                    </a:lnTo>
                    <a:lnTo>
                      <a:pt x="700" y="86"/>
                    </a:lnTo>
                    <a:lnTo>
                      <a:pt x="724" y="89"/>
                    </a:lnTo>
                    <a:lnTo>
                      <a:pt x="750" y="93"/>
                    </a:lnTo>
                    <a:lnTo>
                      <a:pt x="774" y="101"/>
                    </a:lnTo>
                    <a:lnTo>
                      <a:pt x="799" y="108"/>
                    </a:lnTo>
                    <a:lnTo>
                      <a:pt x="823" y="116"/>
                    </a:lnTo>
                    <a:lnTo>
                      <a:pt x="845" y="127"/>
                    </a:lnTo>
                    <a:lnTo>
                      <a:pt x="868" y="138"/>
                    </a:lnTo>
                    <a:lnTo>
                      <a:pt x="890" y="149"/>
                    </a:lnTo>
                    <a:lnTo>
                      <a:pt x="912" y="164"/>
                    </a:lnTo>
                    <a:lnTo>
                      <a:pt x="933" y="179"/>
                    </a:lnTo>
                    <a:lnTo>
                      <a:pt x="954" y="194"/>
                    </a:lnTo>
                    <a:lnTo>
                      <a:pt x="972" y="213"/>
                    </a:lnTo>
                    <a:lnTo>
                      <a:pt x="991" y="229"/>
                    </a:lnTo>
                    <a:lnTo>
                      <a:pt x="1008" y="250"/>
                    </a:lnTo>
                    <a:lnTo>
                      <a:pt x="1026" y="270"/>
                    </a:lnTo>
                    <a:lnTo>
                      <a:pt x="1041" y="293"/>
                    </a:lnTo>
                    <a:lnTo>
                      <a:pt x="1041" y="293"/>
                    </a:lnTo>
                    <a:lnTo>
                      <a:pt x="1056" y="313"/>
                    </a:lnTo>
                    <a:lnTo>
                      <a:pt x="1069" y="336"/>
                    </a:lnTo>
                    <a:lnTo>
                      <a:pt x="1080" y="358"/>
                    </a:lnTo>
                    <a:lnTo>
                      <a:pt x="1093" y="382"/>
                    </a:lnTo>
                    <a:lnTo>
                      <a:pt x="1103" y="407"/>
                    </a:lnTo>
                    <a:lnTo>
                      <a:pt x="1112" y="431"/>
                    </a:lnTo>
                    <a:lnTo>
                      <a:pt x="1120" y="455"/>
                    </a:lnTo>
                    <a:lnTo>
                      <a:pt x="1127" y="479"/>
                    </a:lnTo>
                    <a:lnTo>
                      <a:pt x="1133" y="506"/>
                    </a:lnTo>
                    <a:lnTo>
                      <a:pt x="1138" y="530"/>
                    </a:lnTo>
                    <a:lnTo>
                      <a:pt x="1142" y="556"/>
                    </a:lnTo>
                    <a:lnTo>
                      <a:pt x="1144" y="582"/>
                    </a:lnTo>
                    <a:lnTo>
                      <a:pt x="1146" y="608"/>
                    </a:lnTo>
                    <a:lnTo>
                      <a:pt x="1146" y="634"/>
                    </a:lnTo>
                    <a:lnTo>
                      <a:pt x="1146" y="659"/>
                    </a:lnTo>
                    <a:lnTo>
                      <a:pt x="1144" y="685"/>
                    </a:lnTo>
                    <a:lnTo>
                      <a:pt x="1144" y="685"/>
                    </a:lnTo>
                    <a:lnTo>
                      <a:pt x="1140" y="709"/>
                    </a:lnTo>
                    <a:lnTo>
                      <a:pt x="1136" y="731"/>
                    </a:lnTo>
                    <a:lnTo>
                      <a:pt x="1131" y="754"/>
                    </a:lnTo>
                    <a:lnTo>
                      <a:pt x="1125" y="774"/>
                    </a:lnTo>
                    <a:lnTo>
                      <a:pt x="1118" y="795"/>
                    </a:lnTo>
                    <a:lnTo>
                      <a:pt x="1110" y="815"/>
                    </a:lnTo>
                    <a:lnTo>
                      <a:pt x="1101" y="834"/>
                    </a:lnTo>
                    <a:lnTo>
                      <a:pt x="1092" y="853"/>
                    </a:lnTo>
                    <a:lnTo>
                      <a:pt x="1080" y="870"/>
                    </a:lnTo>
                    <a:lnTo>
                      <a:pt x="1067" y="886"/>
                    </a:lnTo>
                    <a:lnTo>
                      <a:pt x="1054" y="903"/>
                    </a:lnTo>
                    <a:lnTo>
                      <a:pt x="1041" y="918"/>
                    </a:lnTo>
                    <a:lnTo>
                      <a:pt x="1026" y="931"/>
                    </a:lnTo>
                    <a:lnTo>
                      <a:pt x="1011" y="944"/>
                    </a:lnTo>
                    <a:lnTo>
                      <a:pt x="995" y="957"/>
                    </a:lnTo>
                    <a:lnTo>
                      <a:pt x="978" y="968"/>
                    </a:lnTo>
                    <a:lnTo>
                      <a:pt x="978" y="968"/>
                    </a:lnTo>
                    <a:lnTo>
                      <a:pt x="959" y="978"/>
                    </a:lnTo>
                    <a:lnTo>
                      <a:pt x="940" y="987"/>
                    </a:lnTo>
                    <a:lnTo>
                      <a:pt x="899" y="1004"/>
                    </a:lnTo>
                    <a:lnTo>
                      <a:pt x="856" y="1015"/>
                    </a:lnTo>
                    <a:lnTo>
                      <a:pt x="810" y="1024"/>
                    </a:lnTo>
                    <a:lnTo>
                      <a:pt x="810" y="1024"/>
                    </a:lnTo>
                    <a:close/>
                    <a:moveTo>
                      <a:pt x="297" y="1196"/>
                    </a:moveTo>
                    <a:lnTo>
                      <a:pt x="297" y="1196"/>
                    </a:lnTo>
                    <a:lnTo>
                      <a:pt x="304" y="1241"/>
                    </a:lnTo>
                    <a:lnTo>
                      <a:pt x="308" y="1288"/>
                    </a:lnTo>
                    <a:lnTo>
                      <a:pt x="310" y="1334"/>
                    </a:lnTo>
                    <a:lnTo>
                      <a:pt x="308" y="1381"/>
                    </a:lnTo>
                    <a:lnTo>
                      <a:pt x="304" y="1426"/>
                    </a:lnTo>
                    <a:lnTo>
                      <a:pt x="299" y="1444"/>
                    </a:lnTo>
                    <a:lnTo>
                      <a:pt x="295" y="1465"/>
                    </a:lnTo>
                    <a:lnTo>
                      <a:pt x="289" y="1482"/>
                    </a:lnTo>
                    <a:lnTo>
                      <a:pt x="282" y="1498"/>
                    </a:lnTo>
                    <a:lnTo>
                      <a:pt x="274" y="1513"/>
                    </a:lnTo>
                    <a:lnTo>
                      <a:pt x="265" y="1526"/>
                    </a:lnTo>
                    <a:lnTo>
                      <a:pt x="265" y="1526"/>
                    </a:lnTo>
                    <a:lnTo>
                      <a:pt x="252" y="1539"/>
                    </a:lnTo>
                    <a:lnTo>
                      <a:pt x="237" y="1549"/>
                    </a:lnTo>
                    <a:lnTo>
                      <a:pt x="220" y="1554"/>
                    </a:lnTo>
                    <a:lnTo>
                      <a:pt x="202" y="1556"/>
                    </a:lnTo>
                    <a:lnTo>
                      <a:pt x="202" y="1556"/>
                    </a:lnTo>
                    <a:lnTo>
                      <a:pt x="202" y="1556"/>
                    </a:lnTo>
                    <a:lnTo>
                      <a:pt x="179" y="1554"/>
                    </a:lnTo>
                    <a:lnTo>
                      <a:pt x="179" y="1554"/>
                    </a:lnTo>
                    <a:lnTo>
                      <a:pt x="155" y="1547"/>
                    </a:lnTo>
                    <a:lnTo>
                      <a:pt x="146" y="1543"/>
                    </a:lnTo>
                    <a:lnTo>
                      <a:pt x="136" y="1538"/>
                    </a:lnTo>
                    <a:lnTo>
                      <a:pt x="127" y="1532"/>
                    </a:lnTo>
                    <a:lnTo>
                      <a:pt x="119" y="1526"/>
                    </a:lnTo>
                    <a:lnTo>
                      <a:pt x="112" y="1519"/>
                    </a:lnTo>
                    <a:lnTo>
                      <a:pt x="106" y="1510"/>
                    </a:lnTo>
                    <a:lnTo>
                      <a:pt x="106" y="1510"/>
                    </a:lnTo>
                    <a:lnTo>
                      <a:pt x="99" y="1495"/>
                    </a:lnTo>
                    <a:lnTo>
                      <a:pt x="95" y="1476"/>
                    </a:lnTo>
                    <a:lnTo>
                      <a:pt x="91" y="1459"/>
                    </a:lnTo>
                    <a:lnTo>
                      <a:pt x="91" y="1439"/>
                    </a:lnTo>
                    <a:lnTo>
                      <a:pt x="93" y="1420"/>
                    </a:lnTo>
                    <a:lnTo>
                      <a:pt x="95" y="1400"/>
                    </a:lnTo>
                    <a:lnTo>
                      <a:pt x="99" y="1381"/>
                    </a:lnTo>
                    <a:lnTo>
                      <a:pt x="105" y="1364"/>
                    </a:lnTo>
                    <a:lnTo>
                      <a:pt x="105" y="1364"/>
                    </a:lnTo>
                    <a:lnTo>
                      <a:pt x="131" y="1273"/>
                    </a:lnTo>
                    <a:lnTo>
                      <a:pt x="131" y="1273"/>
                    </a:lnTo>
                    <a:lnTo>
                      <a:pt x="162" y="1174"/>
                    </a:lnTo>
                    <a:lnTo>
                      <a:pt x="162" y="1174"/>
                    </a:lnTo>
                    <a:lnTo>
                      <a:pt x="164" y="1161"/>
                    </a:lnTo>
                    <a:lnTo>
                      <a:pt x="162" y="1148"/>
                    </a:lnTo>
                    <a:lnTo>
                      <a:pt x="157" y="1136"/>
                    </a:lnTo>
                    <a:lnTo>
                      <a:pt x="147" y="1127"/>
                    </a:lnTo>
                    <a:lnTo>
                      <a:pt x="147" y="1127"/>
                    </a:lnTo>
                    <a:lnTo>
                      <a:pt x="133" y="1114"/>
                    </a:lnTo>
                    <a:lnTo>
                      <a:pt x="119" y="1099"/>
                    </a:lnTo>
                    <a:lnTo>
                      <a:pt x="119" y="1099"/>
                    </a:lnTo>
                    <a:lnTo>
                      <a:pt x="110" y="1086"/>
                    </a:lnTo>
                    <a:lnTo>
                      <a:pt x="101" y="1073"/>
                    </a:lnTo>
                    <a:lnTo>
                      <a:pt x="95" y="1058"/>
                    </a:lnTo>
                    <a:lnTo>
                      <a:pt x="90" y="1041"/>
                    </a:lnTo>
                    <a:lnTo>
                      <a:pt x="86" y="1026"/>
                    </a:lnTo>
                    <a:lnTo>
                      <a:pt x="84" y="1009"/>
                    </a:lnTo>
                    <a:lnTo>
                      <a:pt x="84" y="993"/>
                    </a:lnTo>
                    <a:lnTo>
                      <a:pt x="84" y="976"/>
                    </a:lnTo>
                    <a:lnTo>
                      <a:pt x="84" y="976"/>
                    </a:lnTo>
                    <a:lnTo>
                      <a:pt x="88" y="959"/>
                    </a:lnTo>
                    <a:lnTo>
                      <a:pt x="91" y="944"/>
                    </a:lnTo>
                    <a:lnTo>
                      <a:pt x="97" y="929"/>
                    </a:lnTo>
                    <a:lnTo>
                      <a:pt x="105" y="914"/>
                    </a:lnTo>
                    <a:lnTo>
                      <a:pt x="114" y="899"/>
                    </a:lnTo>
                    <a:lnTo>
                      <a:pt x="123" y="886"/>
                    </a:lnTo>
                    <a:lnTo>
                      <a:pt x="134" y="875"/>
                    </a:lnTo>
                    <a:lnTo>
                      <a:pt x="147" y="864"/>
                    </a:lnTo>
                    <a:lnTo>
                      <a:pt x="147" y="864"/>
                    </a:lnTo>
                    <a:lnTo>
                      <a:pt x="159" y="856"/>
                    </a:lnTo>
                    <a:lnTo>
                      <a:pt x="172" y="849"/>
                    </a:lnTo>
                    <a:lnTo>
                      <a:pt x="183" y="842"/>
                    </a:lnTo>
                    <a:lnTo>
                      <a:pt x="196" y="838"/>
                    </a:lnTo>
                    <a:lnTo>
                      <a:pt x="209" y="832"/>
                    </a:lnTo>
                    <a:lnTo>
                      <a:pt x="224" y="830"/>
                    </a:lnTo>
                    <a:lnTo>
                      <a:pt x="237" y="828"/>
                    </a:lnTo>
                    <a:lnTo>
                      <a:pt x="252" y="828"/>
                    </a:lnTo>
                    <a:lnTo>
                      <a:pt x="252" y="828"/>
                    </a:lnTo>
                    <a:lnTo>
                      <a:pt x="271" y="828"/>
                    </a:lnTo>
                    <a:lnTo>
                      <a:pt x="289" y="832"/>
                    </a:lnTo>
                    <a:lnTo>
                      <a:pt x="308" y="838"/>
                    </a:lnTo>
                    <a:lnTo>
                      <a:pt x="325" y="845"/>
                    </a:lnTo>
                    <a:lnTo>
                      <a:pt x="341" y="855"/>
                    </a:lnTo>
                    <a:lnTo>
                      <a:pt x="356" y="864"/>
                    </a:lnTo>
                    <a:lnTo>
                      <a:pt x="371" y="877"/>
                    </a:lnTo>
                    <a:lnTo>
                      <a:pt x="384" y="892"/>
                    </a:lnTo>
                    <a:lnTo>
                      <a:pt x="384" y="892"/>
                    </a:lnTo>
                    <a:lnTo>
                      <a:pt x="394" y="905"/>
                    </a:lnTo>
                    <a:lnTo>
                      <a:pt x="401" y="920"/>
                    </a:lnTo>
                    <a:lnTo>
                      <a:pt x="409" y="935"/>
                    </a:lnTo>
                    <a:lnTo>
                      <a:pt x="414" y="950"/>
                    </a:lnTo>
                    <a:lnTo>
                      <a:pt x="416" y="967"/>
                    </a:lnTo>
                    <a:lnTo>
                      <a:pt x="420" y="983"/>
                    </a:lnTo>
                    <a:lnTo>
                      <a:pt x="420" y="998"/>
                    </a:lnTo>
                    <a:lnTo>
                      <a:pt x="418" y="1015"/>
                    </a:lnTo>
                    <a:lnTo>
                      <a:pt x="418" y="1015"/>
                    </a:lnTo>
                    <a:lnTo>
                      <a:pt x="416" y="1032"/>
                    </a:lnTo>
                    <a:lnTo>
                      <a:pt x="411" y="1049"/>
                    </a:lnTo>
                    <a:lnTo>
                      <a:pt x="405" y="1064"/>
                    </a:lnTo>
                    <a:lnTo>
                      <a:pt x="397" y="1079"/>
                    </a:lnTo>
                    <a:lnTo>
                      <a:pt x="390" y="1092"/>
                    </a:lnTo>
                    <a:lnTo>
                      <a:pt x="379" y="1105"/>
                    </a:lnTo>
                    <a:lnTo>
                      <a:pt x="368" y="1118"/>
                    </a:lnTo>
                    <a:lnTo>
                      <a:pt x="356" y="1127"/>
                    </a:lnTo>
                    <a:lnTo>
                      <a:pt x="356" y="1127"/>
                    </a:lnTo>
                    <a:lnTo>
                      <a:pt x="340" y="1140"/>
                    </a:lnTo>
                    <a:lnTo>
                      <a:pt x="321" y="1149"/>
                    </a:lnTo>
                    <a:lnTo>
                      <a:pt x="321" y="1149"/>
                    </a:lnTo>
                    <a:lnTo>
                      <a:pt x="313" y="1153"/>
                    </a:lnTo>
                    <a:lnTo>
                      <a:pt x="308" y="1157"/>
                    </a:lnTo>
                    <a:lnTo>
                      <a:pt x="304" y="1163"/>
                    </a:lnTo>
                    <a:lnTo>
                      <a:pt x="300" y="1168"/>
                    </a:lnTo>
                    <a:lnTo>
                      <a:pt x="297" y="1176"/>
                    </a:lnTo>
                    <a:lnTo>
                      <a:pt x="297" y="1181"/>
                    </a:lnTo>
                    <a:lnTo>
                      <a:pt x="295" y="1189"/>
                    </a:lnTo>
                    <a:lnTo>
                      <a:pt x="297" y="1196"/>
                    </a:lnTo>
                    <a:lnTo>
                      <a:pt x="297" y="1196"/>
                    </a:lnTo>
                    <a:close/>
                    <a:moveTo>
                      <a:pt x="384" y="1211"/>
                    </a:moveTo>
                    <a:lnTo>
                      <a:pt x="384" y="1211"/>
                    </a:lnTo>
                    <a:lnTo>
                      <a:pt x="407" y="1194"/>
                    </a:lnTo>
                    <a:lnTo>
                      <a:pt x="407" y="1194"/>
                    </a:lnTo>
                    <a:lnTo>
                      <a:pt x="427" y="1176"/>
                    </a:lnTo>
                    <a:lnTo>
                      <a:pt x="427" y="1176"/>
                    </a:lnTo>
                    <a:lnTo>
                      <a:pt x="409" y="1215"/>
                    </a:lnTo>
                    <a:lnTo>
                      <a:pt x="390" y="1256"/>
                    </a:lnTo>
                    <a:lnTo>
                      <a:pt x="390" y="1256"/>
                    </a:lnTo>
                    <a:lnTo>
                      <a:pt x="384" y="1211"/>
                    </a:lnTo>
                    <a:lnTo>
                      <a:pt x="384" y="1211"/>
                    </a:lnTo>
                    <a:close/>
                    <a:moveTo>
                      <a:pt x="606" y="2469"/>
                    </a:moveTo>
                    <a:lnTo>
                      <a:pt x="606" y="2469"/>
                    </a:lnTo>
                    <a:lnTo>
                      <a:pt x="605" y="2575"/>
                    </a:lnTo>
                    <a:lnTo>
                      <a:pt x="603" y="2682"/>
                    </a:lnTo>
                    <a:lnTo>
                      <a:pt x="603" y="2682"/>
                    </a:lnTo>
                    <a:lnTo>
                      <a:pt x="599" y="2700"/>
                    </a:lnTo>
                    <a:lnTo>
                      <a:pt x="599" y="2700"/>
                    </a:lnTo>
                    <a:lnTo>
                      <a:pt x="593" y="2670"/>
                    </a:lnTo>
                    <a:lnTo>
                      <a:pt x="593" y="2670"/>
                    </a:lnTo>
                    <a:lnTo>
                      <a:pt x="590" y="2648"/>
                    </a:lnTo>
                    <a:lnTo>
                      <a:pt x="586" y="2620"/>
                    </a:lnTo>
                    <a:lnTo>
                      <a:pt x="582" y="2558"/>
                    </a:lnTo>
                    <a:lnTo>
                      <a:pt x="582" y="2488"/>
                    </a:lnTo>
                    <a:lnTo>
                      <a:pt x="582" y="2409"/>
                    </a:lnTo>
                    <a:lnTo>
                      <a:pt x="586" y="2331"/>
                    </a:lnTo>
                    <a:lnTo>
                      <a:pt x="590" y="2256"/>
                    </a:lnTo>
                    <a:lnTo>
                      <a:pt x="597" y="2187"/>
                    </a:lnTo>
                    <a:lnTo>
                      <a:pt x="605" y="2131"/>
                    </a:lnTo>
                    <a:lnTo>
                      <a:pt x="605" y="2131"/>
                    </a:lnTo>
                    <a:lnTo>
                      <a:pt x="608" y="2163"/>
                    </a:lnTo>
                    <a:lnTo>
                      <a:pt x="610" y="2202"/>
                    </a:lnTo>
                    <a:lnTo>
                      <a:pt x="610" y="2290"/>
                    </a:lnTo>
                    <a:lnTo>
                      <a:pt x="610" y="2381"/>
                    </a:lnTo>
                    <a:lnTo>
                      <a:pt x="606" y="2469"/>
                    </a:lnTo>
                    <a:lnTo>
                      <a:pt x="606" y="2469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6" name="Freeform: Shape 54"/>
              <p:cNvSpPr>
                <a:spLocks/>
              </p:cNvSpPr>
              <p:nvPr/>
            </p:nvSpPr>
            <p:spPr bwMode="auto">
              <a:xfrm>
                <a:off x="5891213" y="2990850"/>
                <a:ext cx="222250" cy="309563"/>
              </a:xfrm>
              <a:custGeom>
                <a:avLst/>
                <a:gdLst>
                  <a:gd name="T0" fmla="*/ 6 w 280"/>
                  <a:gd name="T1" fmla="*/ 71 h 390"/>
                  <a:gd name="T2" fmla="*/ 6 w 280"/>
                  <a:gd name="T3" fmla="*/ 75 h 390"/>
                  <a:gd name="T4" fmla="*/ 30 w 280"/>
                  <a:gd name="T5" fmla="*/ 205 h 390"/>
                  <a:gd name="T6" fmla="*/ 53 w 280"/>
                  <a:gd name="T7" fmla="*/ 355 h 390"/>
                  <a:gd name="T8" fmla="*/ 54 w 280"/>
                  <a:gd name="T9" fmla="*/ 362 h 390"/>
                  <a:gd name="T10" fmla="*/ 64 w 280"/>
                  <a:gd name="T11" fmla="*/ 379 h 390"/>
                  <a:gd name="T12" fmla="*/ 71 w 280"/>
                  <a:gd name="T13" fmla="*/ 385 h 390"/>
                  <a:gd name="T14" fmla="*/ 94 w 280"/>
                  <a:gd name="T15" fmla="*/ 390 h 390"/>
                  <a:gd name="T16" fmla="*/ 107 w 280"/>
                  <a:gd name="T17" fmla="*/ 388 h 390"/>
                  <a:gd name="T18" fmla="*/ 133 w 280"/>
                  <a:gd name="T19" fmla="*/ 379 h 390"/>
                  <a:gd name="T20" fmla="*/ 176 w 280"/>
                  <a:gd name="T21" fmla="*/ 360 h 390"/>
                  <a:gd name="T22" fmla="*/ 211 w 280"/>
                  <a:gd name="T23" fmla="*/ 338 h 390"/>
                  <a:gd name="T24" fmla="*/ 237 w 280"/>
                  <a:gd name="T25" fmla="*/ 315 h 390"/>
                  <a:gd name="T26" fmla="*/ 256 w 280"/>
                  <a:gd name="T27" fmla="*/ 293 h 390"/>
                  <a:gd name="T28" fmla="*/ 269 w 280"/>
                  <a:gd name="T29" fmla="*/ 271 h 390"/>
                  <a:gd name="T30" fmla="*/ 278 w 280"/>
                  <a:gd name="T31" fmla="*/ 239 h 390"/>
                  <a:gd name="T32" fmla="*/ 280 w 280"/>
                  <a:gd name="T33" fmla="*/ 218 h 390"/>
                  <a:gd name="T34" fmla="*/ 275 w 280"/>
                  <a:gd name="T35" fmla="*/ 179 h 390"/>
                  <a:gd name="T36" fmla="*/ 263 w 280"/>
                  <a:gd name="T37" fmla="*/ 144 h 390"/>
                  <a:gd name="T38" fmla="*/ 245 w 280"/>
                  <a:gd name="T39" fmla="*/ 110 h 390"/>
                  <a:gd name="T40" fmla="*/ 219 w 280"/>
                  <a:gd name="T41" fmla="*/ 80 h 390"/>
                  <a:gd name="T42" fmla="*/ 187 w 280"/>
                  <a:gd name="T43" fmla="*/ 54 h 390"/>
                  <a:gd name="T44" fmla="*/ 148 w 280"/>
                  <a:gd name="T45" fmla="*/ 32 h 390"/>
                  <a:gd name="T46" fmla="*/ 103 w 280"/>
                  <a:gd name="T47" fmla="*/ 15 h 390"/>
                  <a:gd name="T48" fmla="*/ 51 w 280"/>
                  <a:gd name="T49" fmla="*/ 2 h 390"/>
                  <a:gd name="T50" fmla="*/ 41 w 280"/>
                  <a:gd name="T51" fmla="*/ 0 h 390"/>
                  <a:gd name="T52" fmla="*/ 21 w 280"/>
                  <a:gd name="T53" fmla="*/ 6 h 390"/>
                  <a:gd name="T54" fmla="*/ 13 w 280"/>
                  <a:gd name="T55" fmla="*/ 13 h 390"/>
                  <a:gd name="T56" fmla="*/ 2 w 280"/>
                  <a:gd name="T57" fmla="*/ 30 h 390"/>
                  <a:gd name="T58" fmla="*/ 2 w 280"/>
                  <a:gd name="T59" fmla="*/ 50 h 390"/>
                  <a:gd name="T60" fmla="*/ 6 w 280"/>
                  <a:gd name="T61" fmla="*/ 71 h 390"/>
                  <a:gd name="T62" fmla="*/ 129 w 280"/>
                  <a:gd name="T63" fmla="*/ 289 h 390"/>
                  <a:gd name="T64" fmla="*/ 114 w 280"/>
                  <a:gd name="T65" fmla="*/ 192 h 390"/>
                  <a:gd name="T66" fmla="*/ 97 w 280"/>
                  <a:gd name="T67" fmla="*/ 103 h 390"/>
                  <a:gd name="T68" fmla="*/ 140 w 280"/>
                  <a:gd name="T69" fmla="*/ 123 h 390"/>
                  <a:gd name="T70" fmla="*/ 170 w 280"/>
                  <a:gd name="T71" fmla="*/ 151 h 390"/>
                  <a:gd name="T72" fmla="*/ 189 w 280"/>
                  <a:gd name="T73" fmla="*/ 183 h 390"/>
                  <a:gd name="T74" fmla="*/ 196 w 280"/>
                  <a:gd name="T75" fmla="*/ 220 h 390"/>
                  <a:gd name="T76" fmla="*/ 194 w 280"/>
                  <a:gd name="T77" fmla="*/ 231 h 390"/>
                  <a:gd name="T78" fmla="*/ 183 w 280"/>
                  <a:gd name="T79" fmla="*/ 252 h 390"/>
                  <a:gd name="T80" fmla="*/ 165 w 280"/>
                  <a:gd name="T81" fmla="*/ 269 h 390"/>
                  <a:gd name="T82" fmla="*/ 129 w 280"/>
                  <a:gd name="T83" fmla="*/ 289 h 3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280" h="390">
                    <a:moveTo>
                      <a:pt x="6" y="71"/>
                    </a:moveTo>
                    <a:lnTo>
                      <a:pt x="6" y="71"/>
                    </a:lnTo>
                    <a:lnTo>
                      <a:pt x="6" y="75"/>
                    </a:lnTo>
                    <a:lnTo>
                      <a:pt x="6" y="75"/>
                    </a:lnTo>
                    <a:lnTo>
                      <a:pt x="19" y="136"/>
                    </a:lnTo>
                    <a:lnTo>
                      <a:pt x="30" y="205"/>
                    </a:lnTo>
                    <a:lnTo>
                      <a:pt x="41" y="276"/>
                    </a:lnTo>
                    <a:lnTo>
                      <a:pt x="53" y="355"/>
                    </a:lnTo>
                    <a:lnTo>
                      <a:pt x="53" y="355"/>
                    </a:lnTo>
                    <a:lnTo>
                      <a:pt x="54" y="362"/>
                    </a:lnTo>
                    <a:lnTo>
                      <a:pt x="58" y="371"/>
                    </a:lnTo>
                    <a:lnTo>
                      <a:pt x="64" y="379"/>
                    </a:lnTo>
                    <a:lnTo>
                      <a:pt x="71" y="385"/>
                    </a:lnTo>
                    <a:lnTo>
                      <a:pt x="71" y="385"/>
                    </a:lnTo>
                    <a:lnTo>
                      <a:pt x="82" y="388"/>
                    </a:lnTo>
                    <a:lnTo>
                      <a:pt x="94" y="390"/>
                    </a:lnTo>
                    <a:lnTo>
                      <a:pt x="94" y="390"/>
                    </a:lnTo>
                    <a:lnTo>
                      <a:pt x="107" y="388"/>
                    </a:lnTo>
                    <a:lnTo>
                      <a:pt x="107" y="388"/>
                    </a:lnTo>
                    <a:lnTo>
                      <a:pt x="133" y="379"/>
                    </a:lnTo>
                    <a:lnTo>
                      <a:pt x="155" y="370"/>
                    </a:lnTo>
                    <a:lnTo>
                      <a:pt x="176" y="360"/>
                    </a:lnTo>
                    <a:lnTo>
                      <a:pt x="194" y="349"/>
                    </a:lnTo>
                    <a:lnTo>
                      <a:pt x="211" y="338"/>
                    </a:lnTo>
                    <a:lnTo>
                      <a:pt x="226" y="327"/>
                    </a:lnTo>
                    <a:lnTo>
                      <a:pt x="237" y="315"/>
                    </a:lnTo>
                    <a:lnTo>
                      <a:pt x="249" y="304"/>
                    </a:lnTo>
                    <a:lnTo>
                      <a:pt x="256" y="293"/>
                    </a:lnTo>
                    <a:lnTo>
                      <a:pt x="263" y="282"/>
                    </a:lnTo>
                    <a:lnTo>
                      <a:pt x="269" y="271"/>
                    </a:lnTo>
                    <a:lnTo>
                      <a:pt x="273" y="259"/>
                    </a:lnTo>
                    <a:lnTo>
                      <a:pt x="278" y="239"/>
                    </a:lnTo>
                    <a:lnTo>
                      <a:pt x="280" y="218"/>
                    </a:lnTo>
                    <a:lnTo>
                      <a:pt x="280" y="218"/>
                    </a:lnTo>
                    <a:lnTo>
                      <a:pt x="278" y="200"/>
                    </a:lnTo>
                    <a:lnTo>
                      <a:pt x="275" y="179"/>
                    </a:lnTo>
                    <a:lnTo>
                      <a:pt x="271" y="161"/>
                    </a:lnTo>
                    <a:lnTo>
                      <a:pt x="263" y="144"/>
                    </a:lnTo>
                    <a:lnTo>
                      <a:pt x="254" y="125"/>
                    </a:lnTo>
                    <a:lnTo>
                      <a:pt x="245" y="110"/>
                    </a:lnTo>
                    <a:lnTo>
                      <a:pt x="234" y="95"/>
                    </a:lnTo>
                    <a:lnTo>
                      <a:pt x="219" y="80"/>
                    </a:lnTo>
                    <a:lnTo>
                      <a:pt x="204" y="67"/>
                    </a:lnTo>
                    <a:lnTo>
                      <a:pt x="187" y="54"/>
                    </a:lnTo>
                    <a:lnTo>
                      <a:pt x="168" y="43"/>
                    </a:lnTo>
                    <a:lnTo>
                      <a:pt x="148" y="32"/>
                    </a:lnTo>
                    <a:lnTo>
                      <a:pt x="125" y="22"/>
                    </a:lnTo>
                    <a:lnTo>
                      <a:pt x="103" y="15"/>
                    </a:lnTo>
                    <a:lnTo>
                      <a:pt x="79" y="8"/>
                    </a:lnTo>
                    <a:lnTo>
                      <a:pt x="51" y="2"/>
                    </a:lnTo>
                    <a:lnTo>
                      <a:pt x="51" y="2"/>
                    </a:lnTo>
                    <a:lnTo>
                      <a:pt x="41" y="0"/>
                    </a:lnTo>
                    <a:lnTo>
                      <a:pt x="30" y="2"/>
                    </a:lnTo>
                    <a:lnTo>
                      <a:pt x="21" y="6"/>
                    </a:lnTo>
                    <a:lnTo>
                      <a:pt x="13" y="13"/>
                    </a:lnTo>
                    <a:lnTo>
                      <a:pt x="13" y="13"/>
                    </a:lnTo>
                    <a:lnTo>
                      <a:pt x="8" y="21"/>
                    </a:lnTo>
                    <a:lnTo>
                      <a:pt x="2" y="30"/>
                    </a:lnTo>
                    <a:lnTo>
                      <a:pt x="0" y="39"/>
                    </a:lnTo>
                    <a:lnTo>
                      <a:pt x="2" y="50"/>
                    </a:lnTo>
                    <a:lnTo>
                      <a:pt x="2" y="50"/>
                    </a:lnTo>
                    <a:lnTo>
                      <a:pt x="6" y="71"/>
                    </a:lnTo>
                    <a:lnTo>
                      <a:pt x="6" y="71"/>
                    </a:lnTo>
                    <a:close/>
                    <a:moveTo>
                      <a:pt x="129" y="289"/>
                    </a:moveTo>
                    <a:lnTo>
                      <a:pt x="129" y="289"/>
                    </a:lnTo>
                    <a:lnTo>
                      <a:pt x="114" y="192"/>
                    </a:lnTo>
                    <a:lnTo>
                      <a:pt x="97" y="103"/>
                    </a:lnTo>
                    <a:lnTo>
                      <a:pt x="97" y="103"/>
                    </a:lnTo>
                    <a:lnTo>
                      <a:pt x="120" y="112"/>
                    </a:lnTo>
                    <a:lnTo>
                      <a:pt x="140" y="123"/>
                    </a:lnTo>
                    <a:lnTo>
                      <a:pt x="157" y="136"/>
                    </a:lnTo>
                    <a:lnTo>
                      <a:pt x="170" y="151"/>
                    </a:lnTo>
                    <a:lnTo>
                      <a:pt x="181" y="166"/>
                    </a:lnTo>
                    <a:lnTo>
                      <a:pt x="189" y="183"/>
                    </a:lnTo>
                    <a:lnTo>
                      <a:pt x="194" y="202"/>
                    </a:lnTo>
                    <a:lnTo>
                      <a:pt x="196" y="220"/>
                    </a:lnTo>
                    <a:lnTo>
                      <a:pt x="196" y="220"/>
                    </a:lnTo>
                    <a:lnTo>
                      <a:pt x="194" y="231"/>
                    </a:lnTo>
                    <a:lnTo>
                      <a:pt x="191" y="241"/>
                    </a:lnTo>
                    <a:lnTo>
                      <a:pt x="183" y="252"/>
                    </a:lnTo>
                    <a:lnTo>
                      <a:pt x="174" y="259"/>
                    </a:lnTo>
                    <a:lnTo>
                      <a:pt x="165" y="269"/>
                    </a:lnTo>
                    <a:lnTo>
                      <a:pt x="153" y="276"/>
                    </a:lnTo>
                    <a:lnTo>
                      <a:pt x="129" y="289"/>
                    </a:lnTo>
                    <a:lnTo>
                      <a:pt x="129" y="289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7" name="Freeform: Shape 55"/>
              <p:cNvSpPr>
                <a:spLocks/>
              </p:cNvSpPr>
              <p:nvPr/>
            </p:nvSpPr>
            <p:spPr bwMode="auto">
              <a:xfrm>
                <a:off x="5487988" y="2235200"/>
                <a:ext cx="101600" cy="161925"/>
              </a:xfrm>
              <a:custGeom>
                <a:avLst/>
                <a:gdLst>
                  <a:gd name="T0" fmla="*/ 71 w 127"/>
                  <a:gd name="T1" fmla="*/ 0 h 204"/>
                  <a:gd name="T2" fmla="*/ 71 w 127"/>
                  <a:gd name="T3" fmla="*/ 0 h 204"/>
                  <a:gd name="T4" fmla="*/ 58 w 127"/>
                  <a:gd name="T5" fmla="*/ 0 h 204"/>
                  <a:gd name="T6" fmla="*/ 46 w 127"/>
                  <a:gd name="T7" fmla="*/ 4 h 204"/>
                  <a:gd name="T8" fmla="*/ 35 w 127"/>
                  <a:gd name="T9" fmla="*/ 10 h 204"/>
                  <a:gd name="T10" fmla="*/ 26 w 127"/>
                  <a:gd name="T11" fmla="*/ 15 h 204"/>
                  <a:gd name="T12" fmla="*/ 18 w 127"/>
                  <a:gd name="T13" fmla="*/ 25 h 204"/>
                  <a:gd name="T14" fmla="*/ 11 w 127"/>
                  <a:gd name="T15" fmla="*/ 34 h 204"/>
                  <a:gd name="T16" fmla="*/ 7 w 127"/>
                  <a:gd name="T17" fmla="*/ 47 h 204"/>
                  <a:gd name="T18" fmla="*/ 5 w 127"/>
                  <a:gd name="T19" fmla="*/ 58 h 204"/>
                  <a:gd name="T20" fmla="*/ 0 w 127"/>
                  <a:gd name="T21" fmla="*/ 137 h 204"/>
                  <a:gd name="T22" fmla="*/ 0 w 127"/>
                  <a:gd name="T23" fmla="*/ 137 h 204"/>
                  <a:gd name="T24" fmla="*/ 0 w 127"/>
                  <a:gd name="T25" fmla="*/ 150 h 204"/>
                  <a:gd name="T26" fmla="*/ 2 w 127"/>
                  <a:gd name="T27" fmla="*/ 161 h 204"/>
                  <a:gd name="T28" fmla="*/ 7 w 127"/>
                  <a:gd name="T29" fmla="*/ 172 h 204"/>
                  <a:gd name="T30" fmla="*/ 13 w 127"/>
                  <a:gd name="T31" fmla="*/ 181 h 204"/>
                  <a:gd name="T32" fmla="*/ 22 w 127"/>
                  <a:gd name="T33" fmla="*/ 191 h 204"/>
                  <a:gd name="T34" fmla="*/ 32 w 127"/>
                  <a:gd name="T35" fmla="*/ 196 h 204"/>
                  <a:gd name="T36" fmla="*/ 43 w 127"/>
                  <a:gd name="T37" fmla="*/ 202 h 204"/>
                  <a:gd name="T38" fmla="*/ 56 w 127"/>
                  <a:gd name="T39" fmla="*/ 204 h 204"/>
                  <a:gd name="T40" fmla="*/ 56 w 127"/>
                  <a:gd name="T41" fmla="*/ 204 h 204"/>
                  <a:gd name="T42" fmla="*/ 69 w 127"/>
                  <a:gd name="T43" fmla="*/ 204 h 204"/>
                  <a:gd name="T44" fmla="*/ 80 w 127"/>
                  <a:gd name="T45" fmla="*/ 200 h 204"/>
                  <a:gd name="T46" fmla="*/ 91 w 127"/>
                  <a:gd name="T47" fmla="*/ 194 h 204"/>
                  <a:gd name="T48" fmla="*/ 101 w 127"/>
                  <a:gd name="T49" fmla="*/ 189 h 204"/>
                  <a:gd name="T50" fmla="*/ 108 w 127"/>
                  <a:gd name="T51" fmla="*/ 179 h 204"/>
                  <a:gd name="T52" fmla="*/ 114 w 127"/>
                  <a:gd name="T53" fmla="*/ 170 h 204"/>
                  <a:gd name="T54" fmla="*/ 119 w 127"/>
                  <a:gd name="T55" fmla="*/ 157 h 204"/>
                  <a:gd name="T56" fmla="*/ 121 w 127"/>
                  <a:gd name="T57" fmla="*/ 146 h 204"/>
                  <a:gd name="T58" fmla="*/ 127 w 127"/>
                  <a:gd name="T59" fmla="*/ 68 h 204"/>
                  <a:gd name="T60" fmla="*/ 127 w 127"/>
                  <a:gd name="T61" fmla="*/ 68 h 204"/>
                  <a:gd name="T62" fmla="*/ 127 w 127"/>
                  <a:gd name="T63" fmla="*/ 54 h 204"/>
                  <a:gd name="T64" fmla="*/ 123 w 127"/>
                  <a:gd name="T65" fmla="*/ 43 h 204"/>
                  <a:gd name="T66" fmla="*/ 119 w 127"/>
                  <a:gd name="T67" fmla="*/ 32 h 204"/>
                  <a:gd name="T68" fmla="*/ 112 w 127"/>
                  <a:gd name="T69" fmla="*/ 23 h 204"/>
                  <a:gd name="T70" fmla="*/ 104 w 127"/>
                  <a:gd name="T71" fmla="*/ 13 h 204"/>
                  <a:gd name="T72" fmla="*/ 95 w 127"/>
                  <a:gd name="T73" fmla="*/ 8 h 204"/>
                  <a:gd name="T74" fmla="*/ 84 w 127"/>
                  <a:gd name="T75" fmla="*/ 2 h 204"/>
                  <a:gd name="T76" fmla="*/ 71 w 127"/>
                  <a:gd name="T77" fmla="*/ 0 h 204"/>
                  <a:gd name="T78" fmla="*/ 71 w 127"/>
                  <a:gd name="T79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27" h="204">
                    <a:moveTo>
                      <a:pt x="71" y="0"/>
                    </a:moveTo>
                    <a:lnTo>
                      <a:pt x="71" y="0"/>
                    </a:lnTo>
                    <a:lnTo>
                      <a:pt x="58" y="0"/>
                    </a:lnTo>
                    <a:lnTo>
                      <a:pt x="46" y="4"/>
                    </a:lnTo>
                    <a:lnTo>
                      <a:pt x="35" y="10"/>
                    </a:lnTo>
                    <a:lnTo>
                      <a:pt x="26" y="15"/>
                    </a:lnTo>
                    <a:lnTo>
                      <a:pt x="18" y="25"/>
                    </a:lnTo>
                    <a:lnTo>
                      <a:pt x="11" y="34"/>
                    </a:lnTo>
                    <a:lnTo>
                      <a:pt x="7" y="47"/>
                    </a:lnTo>
                    <a:lnTo>
                      <a:pt x="5" y="58"/>
                    </a:lnTo>
                    <a:lnTo>
                      <a:pt x="0" y="137"/>
                    </a:lnTo>
                    <a:lnTo>
                      <a:pt x="0" y="137"/>
                    </a:lnTo>
                    <a:lnTo>
                      <a:pt x="0" y="150"/>
                    </a:lnTo>
                    <a:lnTo>
                      <a:pt x="2" y="161"/>
                    </a:lnTo>
                    <a:lnTo>
                      <a:pt x="7" y="172"/>
                    </a:lnTo>
                    <a:lnTo>
                      <a:pt x="13" y="181"/>
                    </a:lnTo>
                    <a:lnTo>
                      <a:pt x="22" y="191"/>
                    </a:lnTo>
                    <a:lnTo>
                      <a:pt x="32" y="196"/>
                    </a:lnTo>
                    <a:lnTo>
                      <a:pt x="43" y="202"/>
                    </a:lnTo>
                    <a:lnTo>
                      <a:pt x="56" y="204"/>
                    </a:lnTo>
                    <a:lnTo>
                      <a:pt x="56" y="204"/>
                    </a:lnTo>
                    <a:lnTo>
                      <a:pt x="69" y="204"/>
                    </a:lnTo>
                    <a:lnTo>
                      <a:pt x="80" y="200"/>
                    </a:lnTo>
                    <a:lnTo>
                      <a:pt x="91" y="194"/>
                    </a:lnTo>
                    <a:lnTo>
                      <a:pt x="101" y="189"/>
                    </a:lnTo>
                    <a:lnTo>
                      <a:pt x="108" y="179"/>
                    </a:lnTo>
                    <a:lnTo>
                      <a:pt x="114" y="170"/>
                    </a:lnTo>
                    <a:lnTo>
                      <a:pt x="119" y="157"/>
                    </a:lnTo>
                    <a:lnTo>
                      <a:pt x="121" y="146"/>
                    </a:lnTo>
                    <a:lnTo>
                      <a:pt x="127" y="68"/>
                    </a:lnTo>
                    <a:lnTo>
                      <a:pt x="127" y="68"/>
                    </a:lnTo>
                    <a:lnTo>
                      <a:pt x="127" y="54"/>
                    </a:lnTo>
                    <a:lnTo>
                      <a:pt x="123" y="43"/>
                    </a:lnTo>
                    <a:lnTo>
                      <a:pt x="119" y="32"/>
                    </a:lnTo>
                    <a:lnTo>
                      <a:pt x="112" y="23"/>
                    </a:lnTo>
                    <a:lnTo>
                      <a:pt x="104" y="13"/>
                    </a:lnTo>
                    <a:lnTo>
                      <a:pt x="95" y="8"/>
                    </a:lnTo>
                    <a:lnTo>
                      <a:pt x="84" y="2"/>
                    </a:lnTo>
                    <a:lnTo>
                      <a:pt x="71" y="0"/>
                    </a:lnTo>
                    <a:lnTo>
                      <a:pt x="71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8" name="Freeform: Shape 56"/>
              <p:cNvSpPr>
                <a:spLocks/>
              </p:cNvSpPr>
              <p:nvPr/>
            </p:nvSpPr>
            <p:spPr bwMode="auto">
              <a:xfrm>
                <a:off x="5875338" y="2235200"/>
                <a:ext cx="100013" cy="161925"/>
              </a:xfrm>
              <a:custGeom>
                <a:avLst/>
                <a:gdLst>
                  <a:gd name="T0" fmla="*/ 56 w 127"/>
                  <a:gd name="T1" fmla="*/ 0 h 204"/>
                  <a:gd name="T2" fmla="*/ 56 w 127"/>
                  <a:gd name="T3" fmla="*/ 0 h 204"/>
                  <a:gd name="T4" fmla="*/ 43 w 127"/>
                  <a:gd name="T5" fmla="*/ 2 h 204"/>
                  <a:gd name="T6" fmla="*/ 32 w 127"/>
                  <a:gd name="T7" fmla="*/ 8 h 204"/>
                  <a:gd name="T8" fmla="*/ 22 w 127"/>
                  <a:gd name="T9" fmla="*/ 13 h 204"/>
                  <a:gd name="T10" fmla="*/ 13 w 127"/>
                  <a:gd name="T11" fmla="*/ 23 h 204"/>
                  <a:gd name="T12" fmla="*/ 7 w 127"/>
                  <a:gd name="T13" fmla="*/ 32 h 204"/>
                  <a:gd name="T14" fmla="*/ 4 w 127"/>
                  <a:gd name="T15" fmla="*/ 43 h 204"/>
                  <a:gd name="T16" fmla="*/ 0 w 127"/>
                  <a:gd name="T17" fmla="*/ 54 h 204"/>
                  <a:gd name="T18" fmla="*/ 0 w 127"/>
                  <a:gd name="T19" fmla="*/ 68 h 204"/>
                  <a:gd name="T20" fmla="*/ 5 w 127"/>
                  <a:gd name="T21" fmla="*/ 146 h 204"/>
                  <a:gd name="T22" fmla="*/ 5 w 127"/>
                  <a:gd name="T23" fmla="*/ 146 h 204"/>
                  <a:gd name="T24" fmla="*/ 7 w 127"/>
                  <a:gd name="T25" fmla="*/ 157 h 204"/>
                  <a:gd name="T26" fmla="*/ 13 w 127"/>
                  <a:gd name="T27" fmla="*/ 170 h 204"/>
                  <a:gd name="T28" fmla="*/ 18 w 127"/>
                  <a:gd name="T29" fmla="*/ 179 h 204"/>
                  <a:gd name="T30" fmla="*/ 26 w 127"/>
                  <a:gd name="T31" fmla="*/ 189 h 204"/>
                  <a:gd name="T32" fmla="*/ 35 w 127"/>
                  <a:gd name="T33" fmla="*/ 194 h 204"/>
                  <a:gd name="T34" fmla="*/ 46 w 127"/>
                  <a:gd name="T35" fmla="*/ 200 h 204"/>
                  <a:gd name="T36" fmla="*/ 58 w 127"/>
                  <a:gd name="T37" fmla="*/ 204 h 204"/>
                  <a:gd name="T38" fmla="*/ 71 w 127"/>
                  <a:gd name="T39" fmla="*/ 204 h 204"/>
                  <a:gd name="T40" fmla="*/ 71 w 127"/>
                  <a:gd name="T41" fmla="*/ 204 h 204"/>
                  <a:gd name="T42" fmla="*/ 84 w 127"/>
                  <a:gd name="T43" fmla="*/ 202 h 204"/>
                  <a:gd name="T44" fmla="*/ 95 w 127"/>
                  <a:gd name="T45" fmla="*/ 196 h 204"/>
                  <a:gd name="T46" fmla="*/ 104 w 127"/>
                  <a:gd name="T47" fmla="*/ 191 h 204"/>
                  <a:gd name="T48" fmla="*/ 114 w 127"/>
                  <a:gd name="T49" fmla="*/ 181 h 204"/>
                  <a:gd name="T50" fmla="*/ 119 w 127"/>
                  <a:gd name="T51" fmla="*/ 172 h 204"/>
                  <a:gd name="T52" fmla="*/ 125 w 127"/>
                  <a:gd name="T53" fmla="*/ 161 h 204"/>
                  <a:gd name="T54" fmla="*/ 127 w 127"/>
                  <a:gd name="T55" fmla="*/ 150 h 204"/>
                  <a:gd name="T56" fmla="*/ 127 w 127"/>
                  <a:gd name="T57" fmla="*/ 137 h 204"/>
                  <a:gd name="T58" fmla="*/ 121 w 127"/>
                  <a:gd name="T59" fmla="*/ 58 h 204"/>
                  <a:gd name="T60" fmla="*/ 121 w 127"/>
                  <a:gd name="T61" fmla="*/ 58 h 204"/>
                  <a:gd name="T62" fmla="*/ 119 w 127"/>
                  <a:gd name="T63" fmla="*/ 47 h 204"/>
                  <a:gd name="T64" fmla="*/ 114 w 127"/>
                  <a:gd name="T65" fmla="*/ 34 h 204"/>
                  <a:gd name="T66" fmla="*/ 108 w 127"/>
                  <a:gd name="T67" fmla="*/ 25 h 204"/>
                  <a:gd name="T68" fmla="*/ 101 w 127"/>
                  <a:gd name="T69" fmla="*/ 15 h 204"/>
                  <a:gd name="T70" fmla="*/ 91 w 127"/>
                  <a:gd name="T71" fmla="*/ 10 h 204"/>
                  <a:gd name="T72" fmla="*/ 80 w 127"/>
                  <a:gd name="T73" fmla="*/ 4 h 204"/>
                  <a:gd name="T74" fmla="*/ 69 w 127"/>
                  <a:gd name="T75" fmla="*/ 0 h 204"/>
                  <a:gd name="T76" fmla="*/ 56 w 127"/>
                  <a:gd name="T77" fmla="*/ 0 h 204"/>
                  <a:gd name="T78" fmla="*/ 56 w 127"/>
                  <a:gd name="T79" fmla="*/ 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27" h="204">
                    <a:moveTo>
                      <a:pt x="56" y="0"/>
                    </a:moveTo>
                    <a:lnTo>
                      <a:pt x="56" y="0"/>
                    </a:lnTo>
                    <a:lnTo>
                      <a:pt x="43" y="2"/>
                    </a:lnTo>
                    <a:lnTo>
                      <a:pt x="32" y="8"/>
                    </a:lnTo>
                    <a:lnTo>
                      <a:pt x="22" y="13"/>
                    </a:lnTo>
                    <a:lnTo>
                      <a:pt x="13" y="23"/>
                    </a:lnTo>
                    <a:lnTo>
                      <a:pt x="7" y="32"/>
                    </a:lnTo>
                    <a:lnTo>
                      <a:pt x="4" y="43"/>
                    </a:lnTo>
                    <a:lnTo>
                      <a:pt x="0" y="54"/>
                    </a:lnTo>
                    <a:lnTo>
                      <a:pt x="0" y="68"/>
                    </a:lnTo>
                    <a:lnTo>
                      <a:pt x="5" y="146"/>
                    </a:lnTo>
                    <a:lnTo>
                      <a:pt x="5" y="146"/>
                    </a:lnTo>
                    <a:lnTo>
                      <a:pt x="7" y="157"/>
                    </a:lnTo>
                    <a:lnTo>
                      <a:pt x="13" y="170"/>
                    </a:lnTo>
                    <a:lnTo>
                      <a:pt x="18" y="179"/>
                    </a:lnTo>
                    <a:lnTo>
                      <a:pt x="26" y="189"/>
                    </a:lnTo>
                    <a:lnTo>
                      <a:pt x="35" y="194"/>
                    </a:lnTo>
                    <a:lnTo>
                      <a:pt x="46" y="200"/>
                    </a:lnTo>
                    <a:lnTo>
                      <a:pt x="58" y="204"/>
                    </a:lnTo>
                    <a:lnTo>
                      <a:pt x="71" y="204"/>
                    </a:lnTo>
                    <a:lnTo>
                      <a:pt x="71" y="204"/>
                    </a:lnTo>
                    <a:lnTo>
                      <a:pt x="84" y="202"/>
                    </a:lnTo>
                    <a:lnTo>
                      <a:pt x="95" y="196"/>
                    </a:lnTo>
                    <a:lnTo>
                      <a:pt x="104" y="191"/>
                    </a:lnTo>
                    <a:lnTo>
                      <a:pt x="114" y="181"/>
                    </a:lnTo>
                    <a:lnTo>
                      <a:pt x="119" y="172"/>
                    </a:lnTo>
                    <a:lnTo>
                      <a:pt x="125" y="161"/>
                    </a:lnTo>
                    <a:lnTo>
                      <a:pt x="127" y="150"/>
                    </a:lnTo>
                    <a:lnTo>
                      <a:pt x="127" y="137"/>
                    </a:lnTo>
                    <a:lnTo>
                      <a:pt x="121" y="58"/>
                    </a:lnTo>
                    <a:lnTo>
                      <a:pt x="121" y="58"/>
                    </a:lnTo>
                    <a:lnTo>
                      <a:pt x="119" y="47"/>
                    </a:lnTo>
                    <a:lnTo>
                      <a:pt x="114" y="34"/>
                    </a:lnTo>
                    <a:lnTo>
                      <a:pt x="108" y="25"/>
                    </a:lnTo>
                    <a:lnTo>
                      <a:pt x="101" y="15"/>
                    </a:lnTo>
                    <a:lnTo>
                      <a:pt x="91" y="10"/>
                    </a:lnTo>
                    <a:lnTo>
                      <a:pt x="80" y="4"/>
                    </a:lnTo>
                    <a:lnTo>
                      <a:pt x="69" y="0"/>
                    </a:lnTo>
                    <a:lnTo>
                      <a:pt x="56" y="0"/>
                    </a:lnTo>
                    <a:lnTo>
                      <a:pt x="56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16" name="Freeform: Shape 57"/>
            <p:cNvSpPr>
              <a:spLocks/>
            </p:cNvSpPr>
            <p:nvPr/>
          </p:nvSpPr>
          <p:spPr bwMode="auto">
            <a:xfrm>
              <a:off x="8674741" y="1719475"/>
              <a:ext cx="223473" cy="4109347"/>
            </a:xfrm>
            <a:custGeom>
              <a:avLst/>
              <a:gdLst>
                <a:gd name="T0" fmla="*/ 351 w 351"/>
                <a:gd name="T1" fmla="*/ 6436 h 6436"/>
                <a:gd name="T2" fmla="*/ 267 w 351"/>
                <a:gd name="T3" fmla="*/ 6436 h 6436"/>
                <a:gd name="T4" fmla="*/ 267 w 351"/>
                <a:gd name="T5" fmla="*/ 175 h 6436"/>
                <a:gd name="T6" fmla="*/ 267 w 351"/>
                <a:gd name="T7" fmla="*/ 175 h 6436"/>
                <a:gd name="T8" fmla="*/ 265 w 351"/>
                <a:gd name="T9" fmla="*/ 157 h 6436"/>
                <a:gd name="T10" fmla="*/ 259 w 351"/>
                <a:gd name="T11" fmla="*/ 140 h 6436"/>
                <a:gd name="T12" fmla="*/ 252 w 351"/>
                <a:gd name="T13" fmla="*/ 123 h 6436"/>
                <a:gd name="T14" fmla="*/ 241 w 351"/>
                <a:gd name="T15" fmla="*/ 110 h 6436"/>
                <a:gd name="T16" fmla="*/ 226 w 351"/>
                <a:gd name="T17" fmla="*/ 99 h 6436"/>
                <a:gd name="T18" fmla="*/ 211 w 351"/>
                <a:gd name="T19" fmla="*/ 90 h 6436"/>
                <a:gd name="T20" fmla="*/ 194 w 351"/>
                <a:gd name="T21" fmla="*/ 86 h 6436"/>
                <a:gd name="T22" fmla="*/ 175 w 351"/>
                <a:gd name="T23" fmla="*/ 84 h 6436"/>
                <a:gd name="T24" fmla="*/ 175 w 351"/>
                <a:gd name="T25" fmla="*/ 84 h 6436"/>
                <a:gd name="T26" fmla="*/ 157 w 351"/>
                <a:gd name="T27" fmla="*/ 86 h 6436"/>
                <a:gd name="T28" fmla="*/ 140 w 351"/>
                <a:gd name="T29" fmla="*/ 90 h 6436"/>
                <a:gd name="T30" fmla="*/ 123 w 351"/>
                <a:gd name="T31" fmla="*/ 99 h 6436"/>
                <a:gd name="T32" fmla="*/ 110 w 351"/>
                <a:gd name="T33" fmla="*/ 110 h 6436"/>
                <a:gd name="T34" fmla="*/ 99 w 351"/>
                <a:gd name="T35" fmla="*/ 123 h 6436"/>
                <a:gd name="T36" fmla="*/ 89 w 351"/>
                <a:gd name="T37" fmla="*/ 140 h 6436"/>
                <a:gd name="T38" fmla="*/ 84 w 351"/>
                <a:gd name="T39" fmla="*/ 157 h 6436"/>
                <a:gd name="T40" fmla="*/ 82 w 351"/>
                <a:gd name="T41" fmla="*/ 175 h 6436"/>
                <a:gd name="T42" fmla="*/ 82 w 351"/>
                <a:gd name="T43" fmla="*/ 6436 h 6436"/>
                <a:gd name="T44" fmla="*/ 0 w 351"/>
                <a:gd name="T45" fmla="*/ 6436 h 6436"/>
                <a:gd name="T46" fmla="*/ 0 w 351"/>
                <a:gd name="T47" fmla="*/ 175 h 6436"/>
                <a:gd name="T48" fmla="*/ 0 w 351"/>
                <a:gd name="T49" fmla="*/ 175 h 6436"/>
                <a:gd name="T50" fmla="*/ 2 w 351"/>
                <a:gd name="T51" fmla="*/ 157 h 6436"/>
                <a:gd name="T52" fmla="*/ 4 w 351"/>
                <a:gd name="T53" fmla="*/ 140 h 6436"/>
                <a:gd name="T54" fmla="*/ 7 w 351"/>
                <a:gd name="T55" fmla="*/ 123 h 6436"/>
                <a:gd name="T56" fmla="*/ 13 w 351"/>
                <a:gd name="T57" fmla="*/ 108 h 6436"/>
                <a:gd name="T58" fmla="*/ 20 w 351"/>
                <a:gd name="T59" fmla="*/ 91 h 6436"/>
                <a:gd name="T60" fmla="*/ 30 w 351"/>
                <a:gd name="T61" fmla="*/ 78 h 6436"/>
                <a:gd name="T62" fmla="*/ 39 w 351"/>
                <a:gd name="T63" fmla="*/ 63 h 6436"/>
                <a:gd name="T64" fmla="*/ 52 w 351"/>
                <a:gd name="T65" fmla="*/ 52 h 6436"/>
                <a:gd name="T66" fmla="*/ 63 w 351"/>
                <a:gd name="T67" fmla="*/ 41 h 6436"/>
                <a:gd name="T68" fmla="*/ 76 w 351"/>
                <a:gd name="T69" fmla="*/ 30 h 6436"/>
                <a:gd name="T70" fmla="*/ 91 w 351"/>
                <a:gd name="T71" fmla="*/ 22 h 6436"/>
                <a:gd name="T72" fmla="*/ 106 w 351"/>
                <a:gd name="T73" fmla="*/ 15 h 6436"/>
                <a:gd name="T74" fmla="*/ 123 w 351"/>
                <a:gd name="T75" fmla="*/ 9 h 6436"/>
                <a:gd name="T76" fmla="*/ 140 w 351"/>
                <a:gd name="T77" fmla="*/ 4 h 6436"/>
                <a:gd name="T78" fmla="*/ 157 w 351"/>
                <a:gd name="T79" fmla="*/ 2 h 6436"/>
                <a:gd name="T80" fmla="*/ 175 w 351"/>
                <a:gd name="T81" fmla="*/ 0 h 6436"/>
                <a:gd name="T82" fmla="*/ 175 w 351"/>
                <a:gd name="T83" fmla="*/ 0 h 6436"/>
                <a:gd name="T84" fmla="*/ 192 w 351"/>
                <a:gd name="T85" fmla="*/ 2 h 6436"/>
                <a:gd name="T86" fmla="*/ 211 w 351"/>
                <a:gd name="T87" fmla="*/ 4 h 6436"/>
                <a:gd name="T88" fmla="*/ 228 w 351"/>
                <a:gd name="T89" fmla="*/ 9 h 6436"/>
                <a:gd name="T90" fmla="*/ 242 w 351"/>
                <a:gd name="T91" fmla="*/ 15 h 6436"/>
                <a:gd name="T92" fmla="*/ 257 w 351"/>
                <a:gd name="T93" fmla="*/ 22 h 6436"/>
                <a:gd name="T94" fmla="*/ 272 w 351"/>
                <a:gd name="T95" fmla="*/ 30 h 6436"/>
                <a:gd name="T96" fmla="*/ 285 w 351"/>
                <a:gd name="T97" fmla="*/ 41 h 6436"/>
                <a:gd name="T98" fmla="*/ 298 w 351"/>
                <a:gd name="T99" fmla="*/ 52 h 6436"/>
                <a:gd name="T100" fmla="*/ 310 w 351"/>
                <a:gd name="T101" fmla="*/ 63 h 6436"/>
                <a:gd name="T102" fmla="*/ 319 w 351"/>
                <a:gd name="T103" fmla="*/ 78 h 6436"/>
                <a:gd name="T104" fmla="*/ 328 w 351"/>
                <a:gd name="T105" fmla="*/ 91 h 6436"/>
                <a:gd name="T106" fmla="*/ 336 w 351"/>
                <a:gd name="T107" fmla="*/ 108 h 6436"/>
                <a:gd name="T108" fmla="*/ 341 w 351"/>
                <a:gd name="T109" fmla="*/ 123 h 6436"/>
                <a:gd name="T110" fmla="*/ 347 w 351"/>
                <a:gd name="T111" fmla="*/ 140 h 6436"/>
                <a:gd name="T112" fmla="*/ 349 w 351"/>
                <a:gd name="T113" fmla="*/ 157 h 6436"/>
                <a:gd name="T114" fmla="*/ 351 w 351"/>
                <a:gd name="T115" fmla="*/ 175 h 6436"/>
                <a:gd name="T116" fmla="*/ 351 w 351"/>
                <a:gd name="T117" fmla="*/ 6436 h 64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351" h="6436">
                  <a:moveTo>
                    <a:pt x="351" y="6436"/>
                  </a:moveTo>
                  <a:lnTo>
                    <a:pt x="267" y="6436"/>
                  </a:lnTo>
                  <a:lnTo>
                    <a:pt x="267" y="175"/>
                  </a:lnTo>
                  <a:lnTo>
                    <a:pt x="267" y="175"/>
                  </a:lnTo>
                  <a:lnTo>
                    <a:pt x="265" y="157"/>
                  </a:lnTo>
                  <a:lnTo>
                    <a:pt x="259" y="140"/>
                  </a:lnTo>
                  <a:lnTo>
                    <a:pt x="252" y="123"/>
                  </a:lnTo>
                  <a:lnTo>
                    <a:pt x="241" y="110"/>
                  </a:lnTo>
                  <a:lnTo>
                    <a:pt x="226" y="99"/>
                  </a:lnTo>
                  <a:lnTo>
                    <a:pt x="211" y="90"/>
                  </a:lnTo>
                  <a:lnTo>
                    <a:pt x="194" y="86"/>
                  </a:lnTo>
                  <a:lnTo>
                    <a:pt x="175" y="84"/>
                  </a:lnTo>
                  <a:lnTo>
                    <a:pt x="175" y="84"/>
                  </a:lnTo>
                  <a:lnTo>
                    <a:pt x="157" y="86"/>
                  </a:lnTo>
                  <a:lnTo>
                    <a:pt x="140" y="90"/>
                  </a:lnTo>
                  <a:lnTo>
                    <a:pt x="123" y="99"/>
                  </a:lnTo>
                  <a:lnTo>
                    <a:pt x="110" y="110"/>
                  </a:lnTo>
                  <a:lnTo>
                    <a:pt x="99" y="123"/>
                  </a:lnTo>
                  <a:lnTo>
                    <a:pt x="89" y="140"/>
                  </a:lnTo>
                  <a:lnTo>
                    <a:pt x="84" y="157"/>
                  </a:lnTo>
                  <a:lnTo>
                    <a:pt x="82" y="175"/>
                  </a:lnTo>
                  <a:lnTo>
                    <a:pt x="82" y="6436"/>
                  </a:lnTo>
                  <a:lnTo>
                    <a:pt x="0" y="6436"/>
                  </a:lnTo>
                  <a:lnTo>
                    <a:pt x="0" y="175"/>
                  </a:lnTo>
                  <a:lnTo>
                    <a:pt x="0" y="175"/>
                  </a:lnTo>
                  <a:lnTo>
                    <a:pt x="2" y="157"/>
                  </a:lnTo>
                  <a:lnTo>
                    <a:pt x="4" y="140"/>
                  </a:lnTo>
                  <a:lnTo>
                    <a:pt x="7" y="123"/>
                  </a:lnTo>
                  <a:lnTo>
                    <a:pt x="13" y="108"/>
                  </a:lnTo>
                  <a:lnTo>
                    <a:pt x="20" y="91"/>
                  </a:lnTo>
                  <a:lnTo>
                    <a:pt x="30" y="78"/>
                  </a:lnTo>
                  <a:lnTo>
                    <a:pt x="39" y="63"/>
                  </a:lnTo>
                  <a:lnTo>
                    <a:pt x="52" y="52"/>
                  </a:lnTo>
                  <a:lnTo>
                    <a:pt x="63" y="41"/>
                  </a:lnTo>
                  <a:lnTo>
                    <a:pt x="76" y="30"/>
                  </a:lnTo>
                  <a:lnTo>
                    <a:pt x="91" y="22"/>
                  </a:lnTo>
                  <a:lnTo>
                    <a:pt x="106" y="15"/>
                  </a:lnTo>
                  <a:lnTo>
                    <a:pt x="123" y="9"/>
                  </a:lnTo>
                  <a:lnTo>
                    <a:pt x="140" y="4"/>
                  </a:lnTo>
                  <a:lnTo>
                    <a:pt x="157" y="2"/>
                  </a:lnTo>
                  <a:lnTo>
                    <a:pt x="175" y="0"/>
                  </a:lnTo>
                  <a:lnTo>
                    <a:pt x="175" y="0"/>
                  </a:lnTo>
                  <a:lnTo>
                    <a:pt x="192" y="2"/>
                  </a:lnTo>
                  <a:lnTo>
                    <a:pt x="211" y="4"/>
                  </a:lnTo>
                  <a:lnTo>
                    <a:pt x="228" y="9"/>
                  </a:lnTo>
                  <a:lnTo>
                    <a:pt x="242" y="15"/>
                  </a:lnTo>
                  <a:lnTo>
                    <a:pt x="257" y="22"/>
                  </a:lnTo>
                  <a:lnTo>
                    <a:pt x="272" y="30"/>
                  </a:lnTo>
                  <a:lnTo>
                    <a:pt x="285" y="41"/>
                  </a:lnTo>
                  <a:lnTo>
                    <a:pt x="298" y="52"/>
                  </a:lnTo>
                  <a:lnTo>
                    <a:pt x="310" y="63"/>
                  </a:lnTo>
                  <a:lnTo>
                    <a:pt x="319" y="78"/>
                  </a:lnTo>
                  <a:lnTo>
                    <a:pt x="328" y="91"/>
                  </a:lnTo>
                  <a:lnTo>
                    <a:pt x="336" y="108"/>
                  </a:lnTo>
                  <a:lnTo>
                    <a:pt x="341" y="123"/>
                  </a:lnTo>
                  <a:lnTo>
                    <a:pt x="347" y="140"/>
                  </a:lnTo>
                  <a:lnTo>
                    <a:pt x="349" y="157"/>
                  </a:lnTo>
                  <a:lnTo>
                    <a:pt x="351" y="175"/>
                  </a:lnTo>
                  <a:lnTo>
                    <a:pt x="351" y="6436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7" name="Group 58"/>
            <p:cNvGrpSpPr/>
            <p:nvPr/>
          </p:nvGrpSpPr>
          <p:grpSpPr>
            <a:xfrm>
              <a:off x="10142528" y="3763585"/>
              <a:ext cx="548770" cy="474713"/>
              <a:chOff x="6620815" y="3930208"/>
              <a:chExt cx="548770" cy="474713"/>
            </a:xfrm>
          </p:grpSpPr>
          <p:sp>
            <p:nvSpPr>
              <p:cNvPr id="30" name="Freeform: Shape 59"/>
              <p:cNvSpPr>
                <a:spLocks/>
              </p:cNvSpPr>
              <p:nvPr/>
            </p:nvSpPr>
            <p:spPr bwMode="auto">
              <a:xfrm>
                <a:off x="6620815" y="3930208"/>
                <a:ext cx="548770" cy="474713"/>
              </a:xfrm>
              <a:custGeom>
                <a:avLst/>
                <a:gdLst>
                  <a:gd name="T0" fmla="*/ 730 w 741"/>
                  <a:gd name="T1" fmla="*/ 232 h 641"/>
                  <a:gd name="T2" fmla="*/ 721 w 741"/>
                  <a:gd name="T3" fmla="*/ 205 h 641"/>
                  <a:gd name="T4" fmla="*/ 709 w 741"/>
                  <a:gd name="T5" fmla="*/ 180 h 641"/>
                  <a:gd name="T6" fmla="*/ 679 w 741"/>
                  <a:gd name="T7" fmla="*/ 134 h 641"/>
                  <a:gd name="T8" fmla="*/ 640 w 741"/>
                  <a:gd name="T9" fmla="*/ 94 h 641"/>
                  <a:gd name="T10" fmla="*/ 596 w 741"/>
                  <a:gd name="T11" fmla="*/ 63 h 641"/>
                  <a:gd name="T12" fmla="*/ 546 w 741"/>
                  <a:gd name="T13" fmla="*/ 37 h 641"/>
                  <a:gd name="T14" fmla="*/ 493 w 741"/>
                  <a:gd name="T15" fmla="*/ 19 h 641"/>
                  <a:gd name="T16" fmla="*/ 438 w 741"/>
                  <a:gd name="T17" fmla="*/ 6 h 641"/>
                  <a:gd name="T18" fmla="*/ 383 w 741"/>
                  <a:gd name="T19" fmla="*/ 0 h 641"/>
                  <a:gd name="T20" fmla="*/ 364 w 741"/>
                  <a:gd name="T21" fmla="*/ 0 h 641"/>
                  <a:gd name="T22" fmla="*/ 326 w 741"/>
                  <a:gd name="T23" fmla="*/ 1 h 641"/>
                  <a:gd name="T24" fmla="*/ 273 w 741"/>
                  <a:gd name="T25" fmla="*/ 9 h 641"/>
                  <a:gd name="T26" fmla="*/ 206 w 741"/>
                  <a:gd name="T27" fmla="*/ 27 h 641"/>
                  <a:gd name="T28" fmla="*/ 145 w 741"/>
                  <a:gd name="T29" fmla="*/ 56 h 641"/>
                  <a:gd name="T30" fmla="*/ 105 w 741"/>
                  <a:gd name="T31" fmla="*/ 84 h 641"/>
                  <a:gd name="T32" fmla="*/ 82 w 741"/>
                  <a:gd name="T33" fmla="*/ 104 h 641"/>
                  <a:gd name="T34" fmla="*/ 61 w 741"/>
                  <a:gd name="T35" fmla="*/ 127 h 641"/>
                  <a:gd name="T36" fmla="*/ 43 w 741"/>
                  <a:gd name="T37" fmla="*/ 151 h 641"/>
                  <a:gd name="T38" fmla="*/ 27 w 741"/>
                  <a:gd name="T39" fmla="*/ 178 h 641"/>
                  <a:gd name="T40" fmla="*/ 16 w 741"/>
                  <a:gd name="T41" fmla="*/ 205 h 641"/>
                  <a:gd name="T42" fmla="*/ 6 w 741"/>
                  <a:gd name="T43" fmla="*/ 233 h 641"/>
                  <a:gd name="T44" fmla="*/ 1 w 741"/>
                  <a:gd name="T45" fmla="*/ 263 h 641"/>
                  <a:gd name="T46" fmla="*/ 0 w 741"/>
                  <a:gd name="T47" fmla="*/ 278 h 641"/>
                  <a:gd name="T48" fmla="*/ 2 w 741"/>
                  <a:gd name="T49" fmla="*/ 333 h 641"/>
                  <a:gd name="T50" fmla="*/ 16 w 741"/>
                  <a:gd name="T51" fmla="*/ 381 h 641"/>
                  <a:gd name="T52" fmla="*/ 37 w 741"/>
                  <a:gd name="T53" fmla="*/ 425 h 641"/>
                  <a:gd name="T54" fmla="*/ 65 w 741"/>
                  <a:gd name="T55" fmla="*/ 463 h 641"/>
                  <a:gd name="T56" fmla="*/ 100 w 741"/>
                  <a:gd name="T57" fmla="*/ 495 h 641"/>
                  <a:gd name="T58" fmla="*/ 139 w 741"/>
                  <a:gd name="T59" fmla="*/ 523 h 641"/>
                  <a:gd name="T60" fmla="*/ 181 w 741"/>
                  <a:gd name="T61" fmla="*/ 545 h 641"/>
                  <a:gd name="T62" fmla="*/ 226 w 741"/>
                  <a:gd name="T63" fmla="*/ 564 h 641"/>
                  <a:gd name="T64" fmla="*/ 244 w 741"/>
                  <a:gd name="T65" fmla="*/ 570 h 641"/>
                  <a:gd name="T66" fmla="*/ 283 w 741"/>
                  <a:gd name="T67" fmla="*/ 577 h 641"/>
                  <a:gd name="T68" fmla="*/ 324 w 741"/>
                  <a:gd name="T69" fmla="*/ 582 h 641"/>
                  <a:gd name="T70" fmla="*/ 385 w 741"/>
                  <a:gd name="T71" fmla="*/ 584 h 641"/>
                  <a:gd name="T72" fmla="*/ 462 w 741"/>
                  <a:gd name="T73" fmla="*/ 576 h 641"/>
                  <a:gd name="T74" fmla="*/ 527 w 741"/>
                  <a:gd name="T75" fmla="*/ 563 h 641"/>
                  <a:gd name="T76" fmla="*/ 561 w 741"/>
                  <a:gd name="T77" fmla="*/ 587 h 641"/>
                  <a:gd name="T78" fmla="*/ 593 w 741"/>
                  <a:gd name="T79" fmla="*/ 608 h 641"/>
                  <a:gd name="T80" fmla="*/ 630 w 741"/>
                  <a:gd name="T81" fmla="*/ 626 h 641"/>
                  <a:gd name="T82" fmla="*/ 680 w 741"/>
                  <a:gd name="T83" fmla="*/ 641 h 641"/>
                  <a:gd name="T84" fmla="*/ 660 w 741"/>
                  <a:gd name="T85" fmla="*/ 591 h 641"/>
                  <a:gd name="T86" fmla="*/ 653 w 741"/>
                  <a:gd name="T87" fmla="*/ 561 h 641"/>
                  <a:gd name="T88" fmla="*/ 652 w 741"/>
                  <a:gd name="T89" fmla="*/ 544 h 641"/>
                  <a:gd name="T90" fmla="*/ 654 w 741"/>
                  <a:gd name="T91" fmla="*/ 526 h 641"/>
                  <a:gd name="T92" fmla="*/ 662 w 741"/>
                  <a:gd name="T93" fmla="*/ 508 h 641"/>
                  <a:gd name="T94" fmla="*/ 684 w 741"/>
                  <a:gd name="T95" fmla="*/ 474 h 641"/>
                  <a:gd name="T96" fmla="*/ 695 w 741"/>
                  <a:gd name="T97" fmla="*/ 458 h 641"/>
                  <a:gd name="T98" fmla="*/ 714 w 741"/>
                  <a:gd name="T99" fmla="*/ 427 h 641"/>
                  <a:gd name="T100" fmla="*/ 727 w 741"/>
                  <a:gd name="T101" fmla="*/ 396 h 641"/>
                  <a:gd name="T102" fmla="*/ 736 w 741"/>
                  <a:gd name="T103" fmla="*/ 366 h 641"/>
                  <a:gd name="T104" fmla="*/ 740 w 741"/>
                  <a:gd name="T105" fmla="*/ 337 h 641"/>
                  <a:gd name="T106" fmla="*/ 741 w 741"/>
                  <a:gd name="T107" fmla="*/ 307 h 641"/>
                  <a:gd name="T108" fmla="*/ 736 w 741"/>
                  <a:gd name="T109" fmla="*/ 262 h 641"/>
                  <a:gd name="T110" fmla="*/ 730 w 741"/>
                  <a:gd name="T111" fmla="*/ 232 h 6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1" h="641">
                    <a:moveTo>
                      <a:pt x="730" y="232"/>
                    </a:moveTo>
                    <a:lnTo>
                      <a:pt x="730" y="232"/>
                    </a:lnTo>
                    <a:lnTo>
                      <a:pt x="726" y="219"/>
                    </a:lnTo>
                    <a:lnTo>
                      <a:pt x="721" y="205"/>
                    </a:lnTo>
                    <a:lnTo>
                      <a:pt x="715" y="192"/>
                    </a:lnTo>
                    <a:lnTo>
                      <a:pt x="709" y="180"/>
                    </a:lnTo>
                    <a:lnTo>
                      <a:pt x="695" y="155"/>
                    </a:lnTo>
                    <a:lnTo>
                      <a:pt x="679" y="134"/>
                    </a:lnTo>
                    <a:lnTo>
                      <a:pt x="660" y="113"/>
                    </a:lnTo>
                    <a:lnTo>
                      <a:pt x="640" y="94"/>
                    </a:lnTo>
                    <a:lnTo>
                      <a:pt x="619" y="78"/>
                    </a:lnTo>
                    <a:lnTo>
                      <a:pt x="596" y="63"/>
                    </a:lnTo>
                    <a:lnTo>
                      <a:pt x="571" y="50"/>
                    </a:lnTo>
                    <a:lnTo>
                      <a:pt x="546" y="37"/>
                    </a:lnTo>
                    <a:lnTo>
                      <a:pt x="520" y="27"/>
                    </a:lnTo>
                    <a:lnTo>
                      <a:pt x="493" y="19"/>
                    </a:lnTo>
                    <a:lnTo>
                      <a:pt x="465" y="11"/>
                    </a:lnTo>
                    <a:lnTo>
                      <a:pt x="438" y="6"/>
                    </a:lnTo>
                    <a:lnTo>
                      <a:pt x="411" y="2"/>
                    </a:lnTo>
                    <a:lnTo>
                      <a:pt x="383" y="0"/>
                    </a:lnTo>
                    <a:lnTo>
                      <a:pt x="383" y="0"/>
                    </a:lnTo>
                    <a:lnTo>
                      <a:pt x="364" y="0"/>
                    </a:lnTo>
                    <a:lnTo>
                      <a:pt x="345" y="0"/>
                    </a:lnTo>
                    <a:lnTo>
                      <a:pt x="326" y="1"/>
                    </a:lnTo>
                    <a:lnTo>
                      <a:pt x="309" y="2"/>
                    </a:lnTo>
                    <a:lnTo>
                      <a:pt x="273" y="9"/>
                    </a:lnTo>
                    <a:lnTo>
                      <a:pt x="238" y="16"/>
                    </a:lnTo>
                    <a:lnTo>
                      <a:pt x="206" y="27"/>
                    </a:lnTo>
                    <a:lnTo>
                      <a:pt x="175" y="41"/>
                    </a:lnTo>
                    <a:lnTo>
                      <a:pt x="145" y="56"/>
                    </a:lnTo>
                    <a:lnTo>
                      <a:pt x="118" y="75"/>
                    </a:lnTo>
                    <a:lnTo>
                      <a:pt x="105" y="84"/>
                    </a:lnTo>
                    <a:lnTo>
                      <a:pt x="93" y="94"/>
                    </a:lnTo>
                    <a:lnTo>
                      <a:pt x="82" y="104"/>
                    </a:lnTo>
                    <a:lnTo>
                      <a:pt x="70" y="115"/>
                    </a:lnTo>
                    <a:lnTo>
                      <a:pt x="61" y="127"/>
                    </a:lnTo>
                    <a:lnTo>
                      <a:pt x="52" y="139"/>
                    </a:lnTo>
                    <a:lnTo>
                      <a:pt x="43" y="151"/>
                    </a:lnTo>
                    <a:lnTo>
                      <a:pt x="34" y="164"/>
                    </a:lnTo>
                    <a:lnTo>
                      <a:pt x="27" y="178"/>
                    </a:lnTo>
                    <a:lnTo>
                      <a:pt x="21" y="191"/>
                    </a:lnTo>
                    <a:lnTo>
                      <a:pt x="16" y="205"/>
                    </a:lnTo>
                    <a:lnTo>
                      <a:pt x="11" y="219"/>
                    </a:lnTo>
                    <a:lnTo>
                      <a:pt x="6" y="233"/>
                    </a:lnTo>
                    <a:lnTo>
                      <a:pt x="3" y="248"/>
                    </a:lnTo>
                    <a:lnTo>
                      <a:pt x="1" y="263"/>
                    </a:lnTo>
                    <a:lnTo>
                      <a:pt x="0" y="278"/>
                    </a:lnTo>
                    <a:lnTo>
                      <a:pt x="0" y="278"/>
                    </a:lnTo>
                    <a:lnTo>
                      <a:pt x="0" y="305"/>
                    </a:lnTo>
                    <a:lnTo>
                      <a:pt x="2" y="333"/>
                    </a:lnTo>
                    <a:lnTo>
                      <a:pt x="8" y="358"/>
                    </a:lnTo>
                    <a:lnTo>
                      <a:pt x="16" y="381"/>
                    </a:lnTo>
                    <a:lnTo>
                      <a:pt x="26" y="404"/>
                    </a:lnTo>
                    <a:lnTo>
                      <a:pt x="37" y="425"/>
                    </a:lnTo>
                    <a:lnTo>
                      <a:pt x="51" y="445"/>
                    </a:lnTo>
                    <a:lnTo>
                      <a:pt x="65" y="463"/>
                    </a:lnTo>
                    <a:lnTo>
                      <a:pt x="82" y="479"/>
                    </a:lnTo>
                    <a:lnTo>
                      <a:pt x="100" y="495"/>
                    </a:lnTo>
                    <a:lnTo>
                      <a:pt x="119" y="510"/>
                    </a:lnTo>
                    <a:lnTo>
                      <a:pt x="139" y="523"/>
                    </a:lnTo>
                    <a:lnTo>
                      <a:pt x="160" y="535"/>
                    </a:lnTo>
                    <a:lnTo>
                      <a:pt x="181" y="545"/>
                    </a:lnTo>
                    <a:lnTo>
                      <a:pt x="203" y="555"/>
                    </a:lnTo>
                    <a:lnTo>
                      <a:pt x="226" y="564"/>
                    </a:lnTo>
                    <a:lnTo>
                      <a:pt x="226" y="564"/>
                    </a:lnTo>
                    <a:lnTo>
                      <a:pt x="244" y="570"/>
                    </a:lnTo>
                    <a:lnTo>
                      <a:pt x="263" y="574"/>
                    </a:lnTo>
                    <a:lnTo>
                      <a:pt x="283" y="577"/>
                    </a:lnTo>
                    <a:lnTo>
                      <a:pt x="304" y="581"/>
                    </a:lnTo>
                    <a:lnTo>
                      <a:pt x="324" y="582"/>
                    </a:lnTo>
                    <a:lnTo>
                      <a:pt x="344" y="584"/>
                    </a:lnTo>
                    <a:lnTo>
                      <a:pt x="385" y="584"/>
                    </a:lnTo>
                    <a:lnTo>
                      <a:pt x="424" y="581"/>
                    </a:lnTo>
                    <a:lnTo>
                      <a:pt x="462" y="576"/>
                    </a:lnTo>
                    <a:lnTo>
                      <a:pt x="496" y="570"/>
                    </a:lnTo>
                    <a:lnTo>
                      <a:pt x="527" y="563"/>
                    </a:lnTo>
                    <a:lnTo>
                      <a:pt x="527" y="563"/>
                    </a:lnTo>
                    <a:lnTo>
                      <a:pt x="561" y="587"/>
                    </a:lnTo>
                    <a:lnTo>
                      <a:pt x="577" y="597"/>
                    </a:lnTo>
                    <a:lnTo>
                      <a:pt x="593" y="608"/>
                    </a:lnTo>
                    <a:lnTo>
                      <a:pt x="611" y="617"/>
                    </a:lnTo>
                    <a:lnTo>
                      <a:pt x="630" y="626"/>
                    </a:lnTo>
                    <a:lnTo>
                      <a:pt x="654" y="635"/>
                    </a:lnTo>
                    <a:lnTo>
                      <a:pt x="680" y="641"/>
                    </a:lnTo>
                    <a:lnTo>
                      <a:pt x="680" y="641"/>
                    </a:lnTo>
                    <a:lnTo>
                      <a:pt x="660" y="591"/>
                    </a:lnTo>
                    <a:lnTo>
                      <a:pt x="654" y="571"/>
                    </a:lnTo>
                    <a:lnTo>
                      <a:pt x="653" y="561"/>
                    </a:lnTo>
                    <a:lnTo>
                      <a:pt x="652" y="553"/>
                    </a:lnTo>
                    <a:lnTo>
                      <a:pt x="652" y="544"/>
                    </a:lnTo>
                    <a:lnTo>
                      <a:pt x="652" y="535"/>
                    </a:lnTo>
                    <a:lnTo>
                      <a:pt x="654" y="526"/>
                    </a:lnTo>
                    <a:lnTo>
                      <a:pt x="657" y="518"/>
                    </a:lnTo>
                    <a:lnTo>
                      <a:pt x="662" y="508"/>
                    </a:lnTo>
                    <a:lnTo>
                      <a:pt x="668" y="498"/>
                    </a:lnTo>
                    <a:lnTo>
                      <a:pt x="684" y="474"/>
                    </a:lnTo>
                    <a:lnTo>
                      <a:pt x="684" y="474"/>
                    </a:lnTo>
                    <a:lnTo>
                      <a:pt x="695" y="458"/>
                    </a:lnTo>
                    <a:lnTo>
                      <a:pt x="705" y="442"/>
                    </a:lnTo>
                    <a:lnTo>
                      <a:pt x="714" y="427"/>
                    </a:lnTo>
                    <a:lnTo>
                      <a:pt x="721" y="411"/>
                    </a:lnTo>
                    <a:lnTo>
                      <a:pt x="727" y="396"/>
                    </a:lnTo>
                    <a:lnTo>
                      <a:pt x="732" y="381"/>
                    </a:lnTo>
                    <a:lnTo>
                      <a:pt x="736" y="366"/>
                    </a:lnTo>
                    <a:lnTo>
                      <a:pt x="739" y="351"/>
                    </a:lnTo>
                    <a:lnTo>
                      <a:pt x="740" y="337"/>
                    </a:lnTo>
                    <a:lnTo>
                      <a:pt x="741" y="322"/>
                    </a:lnTo>
                    <a:lnTo>
                      <a:pt x="741" y="307"/>
                    </a:lnTo>
                    <a:lnTo>
                      <a:pt x="740" y="292"/>
                    </a:lnTo>
                    <a:lnTo>
                      <a:pt x="736" y="262"/>
                    </a:lnTo>
                    <a:lnTo>
                      <a:pt x="730" y="232"/>
                    </a:lnTo>
                    <a:lnTo>
                      <a:pt x="730" y="232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31" name="Group 60"/>
              <p:cNvGrpSpPr/>
              <p:nvPr/>
            </p:nvGrpSpPr>
            <p:grpSpPr>
              <a:xfrm>
                <a:off x="6789651" y="3985752"/>
                <a:ext cx="217730" cy="331040"/>
                <a:chOff x="7672388" y="5945188"/>
                <a:chExt cx="466725" cy="709613"/>
              </a:xfrm>
            </p:grpSpPr>
            <p:sp>
              <p:nvSpPr>
                <p:cNvPr id="32" name="Freeform: Shape 61"/>
                <p:cNvSpPr>
                  <a:spLocks/>
                </p:cNvSpPr>
                <p:nvPr/>
              </p:nvSpPr>
              <p:spPr bwMode="auto">
                <a:xfrm>
                  <a:off x="7827963" y="6513513"/>
                  <a:ext cx="139700" cy="141288"/>
                </a:xfrm>
                <a:custGeom>
                  <a:avLst/>
                  <a:gdLst>
                    <a:gd name="T0" fmla="*/ 76 w 88"/>
                    <a:gd name="T1" fmla="*/ 76 h 89"/>
                    <a:gd name="T2" fmla="*/ 76 w 88"/>
                    <a:gd name="T3" fmla="*/ 76 h 89"/>
                    <a:gd name="T4" fmla="*/ 70 w 88"/>
                    <a:gd name="T5" fmla="*/ 81 h 89"/>
                    <a:gd name="T6" fmla="*/ 62 w 88"/>
                    <a:gd name="T7" fmla="*/ 85 h 89"/>
                    <a:gd name="T8" fmla="*/ 54 w 88"/>
                    <a:gd name="T9" fmla="*/ 87 h 89"/>
                    <a:gd name="T10" fmla="*/ 45 w 88"/>
                    <a:gd name="T11" fmla="*/ 89 h 89"/>
                    <a:gd name="T12" fmla="*/ 45 w 88"/>
                    <a:gd name="T13" fmla="*/ 89 h 89"/>
                    <a:gd name="T14" fmla="*/ 36 w 88"/>
                    <a:gd name="T15" fmla="*/ 87 h 89"/>
                    <a:gd name="T16" fmla="*/ 29 w 88"/>
                    <a:gd name="T17" fmla="*/ 86 h 89"/>
                    <a:gd name="T18" fmla="*/ 21 w 88"/>
                    <a:gd name="T19" fmla="*/ 82 h 89"/>
                    <a:gd name="T20" fmla="*/ 14 w 88"/>
                    <a:gd name="T21" fmla="*/ 77 h 89"/>
                    <a:gd name="T22" fmla="*/ 14 w 88"/>
                    <a:gd name="T23" fmla="*/ 77 h 89"/>
                    <a:gd name="T24" fmla="*/ 8 w 88"/>
                    <a:gd name="T25" fmla="*/ 71 h 89"/>
                    <a:gd name="T26" fmla="*/ 4 w 88"/>
                    <a:gd name="T27" fmla="*/ 64 h 89"/>
                    <a:gd name="T28" fmla="*/ 2 w 88"/>
                    <a:gd name="T29" fmla="*/ 55 h 89"/>
                    <a:gd name="T30" fmla="*/ 0 w 88"/>
                    <a:gd name="T31" fmla="*/ 45 h 89"/>
                    <a:gd name="T32" fmla="*/ 0 w 88"/>
                    <a:gd name="T33" fmla="*/ 45 h 89"/>
                    <a:gd name="T34" fmla="*/ 0 w 88"/>
                    <a:gd name="T35" fmla="*/ 36 h 89"/>
                    <a:gd name="T36" fmla="*/ 3 w 88"/>
                    <a:gd name="T37" fmla="*/ 28 h 89"/>
                    <a:gd name="T38" fmla="*/ 6 w 88"/>
                    <a:gd name="T39" fmla="*/ 20 h 89"/>
                    <a:gd name="T40" fmla="*/ 13 w 88"/>
                    <a:gd name="T41" fmla="*/ 13 h 89"/>
                    <a:gd name="T42" fmla="*/ 13 w 88"/>
                    <a:gd name="T43" fmla="*/ 13 h 89"/>
                    <a:gd name="T44" fmla="*/ 19 w 88"/>
                    <a:gd name="T45" fmla="*/ 8 h 89"/>
                    <a:gd name="T46" fmla="*/ 28 w 88"/>
                    <a:gd name="T47" fmla="*/ 4 h 89"/>
                    <a:gd name="T48" fmla="*/ 35 w 88"/>
                    <a:gd name="T49" fmla="*/ 2 h 89"/>
                    <a:gd name="T50" fmla="*/ 44 w 88"/>
                    <a:gd name="T51" fmla="*/ 0 h 89"/>
                    <a:gd name="T52" fmla="*/ 44 w 88"/>
                    <a:gd name="T53" fmla="*/ 0 h 89"/>
                    <a:gd name="T54" fmla="*/ 54 w 88"/>
                    <a:gd name="T55" fmla="*/ 0 h 89"/>
                    <a:gd name="T56" fmla="*/ 61 w 88"/>
                    <a:gd name="T57" fmla="*/ 3 h 89"/>
                    <a:gd name="T58" fmla="*/ 69 w 88"/>
                    <a:gd name="T59" fmla="*/ 7 h 89"/>
                    <a:gd name="T60" fmla="*/ 76 w 88"/>
                    <a:gd name="T61" fmla="*/ 13 h 89"/>
                    <a:gd name="T62" fmla="*/ 76 w 88"/>
                    <a:gd name="T63" fmla="*/ 13 h 89"/>
                    <a:gd name="T64" fmla="*/ 81 w 88"/>
                    <a:gd name="T65" fmla="*/ 19 h 89"/>
                    <a:gd name="T66" fmla="*/ 86 w 88"/>
                    <a:gd name="T67" fmla="*/ 26 h 89"/>
                    <a:gd name="T68" fmla="*/ 88 w 88"/>
                    <a:gd name="T69" fmla="*/ 35 h 89"/>
                    <a:gd name="T70" fmla="*/ 88 w 88"/>
                    <a:gd name="T71" fmla="*/ 44 h 89"/>
                    <a:gd name="T72" fmla="*/ 88 w 88"/>
                    <a:gd name="T73" fmla="*/ 44 h 89"/>
                    <a:gd name="T74" fmla="*/ 88 w 88"/>
                    <a:gd name="T75" fmla="*/ 54 h 89"/>
                    <a:gd name="T76" fmla="*/ 86 w 88"/>
                    <a:gd name="T77" fmla="*/ 62 h 89"/>
                    <a:gd name="T78" fmla="*/ 82 w 88"/>
                    <a:gd name="T79" fmla="*/ 70 h 89"/>
                    <a:gd name="T80" fmla="*/ 76 w 88"/>
                    <a:gd name="T81" fmla="*/ 76 h 89"/>
                    <a:gd name="T82" fmla="*/ 76 w 88"/>
                    <a:gd name="T83" fmla="*/ 76 h 8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88" h="89">
                      <a:moveTo>
                        <a:pt x="76" y="76"/>
                      </a:moveTo>
                      <a:lnTo>
                        <a:pt x="76" y="76"/>
                      </a:lnTo>
                      <a:lnTo>
                        <a:pt x="70" y="81"/>
                      </a:lnTo>
                      <a:lnTo>
                        <a:pt x="62" y="85"/>
                      </a:lnTo>
                      <a:lnTo>
                        <a:pt x="54" y="87"/>
                      </a:lnTo>
                      <a:lnTo>
                        <a:pt x="45" y="89"/>
                      </a:lnTo>
                      <a:lnTo>
                        <a:pt x="45" y="89"/>
                      </a:lnTo>
                      <a:lnTo>
                        <a:pt x="36" y="87"/>
                      </a:lnTo>
                      <a:lnTo>
                        <a:pt x="29" y="86"/>
                      </a:lnTo>
                      <a:lnTo>
                        <a:pt x="21" y="82"/>
                      </a:lnTo>
                      <a:lnTo>
                        <a:pt x="14" y="77"/>
                      </a:lnTo>
                      <a:lnTo>
                        <a:pt x="14" y="77"/>
                      </a:lnTo>
                      <a:lnTo>
                        <a:pt x="8" y="71"/>
                      </a:lnTo>
                      <a:lnTo>
                        <a:pt x="4" y="64"/>
                      </a:lnTo>
                      <a:lnTo>
                        <a:pt x="2" y="55"/>
                      </a:lnTo>
                      <a:lnTo>
                        <a:pt x="0" y="45"/>
                      </a:lnTo>
                      <a:lnTo>
                        <a:pt x="0" y="45"/>
                      </a:lnTo>
                      <a:lnTo>
                        <a:pt x="0" y="36"/>
                      </a:lnTo>
                      <a:lnTo>
                        <a:pt x="3" y="28"/>
                      </a:lnTo>
                      <a:lnTo>
                        <a:pt x="6" y="20"/>
                      </a:lnTo>
                      <a:lnTo>
                        <a:pt x="13" y="13"/>
                      </a:lnTo>
                      <a:lnTo>
                        <a:pt x="13" y="13"/>
                      </a:lnTo>
                      <a:lnTo>
                        <a:pt x="19" y="8"/>
                      </a:lnTo>
                      <a:lnTo>
                        <a:pt x="28" y="4"/>
                      </a:lnTo>
                      <a:lnTo>
                        <a:pt x="35" y="2"/>
                      </a:lnTo>
                      <a:lnTo>
                        <a:pt x="44" y="0"/>
                      </a:lnTo>
                      <a:lnTo>
                        <a:pt x="44" y="0"/>
                      </a:lnTo>
                      <a:lnTo>
                        <a:pt x="54" y="0"/>
                      </a:lnTo>
                      <a:lnTo>
                        <a:pt x="61" y="3"/>
                      </a:lnTo>
                      <a:lnTo>
                        <a:pt x="69" y="7"/>
                      </a:lnTo>
                      <a:lnTo>
                        <a:pt x="76" y="13"/>
                      </a:lnTo>
                      <a:lnTo>
                        <a:pt x="76" y="13"/>
                      </a:lnTo>
                      <a:lnTo>
                        <a:pt x="81" y="19"/>
                      </a:lnTo>
                      <a:lnTo>
                        <a:pt x="86" y="26"/>
                      </a:lnTo>
                      <a:lnTo>
                        <a:pt x="88" y="35"/>
                      </a:lnTo>
                      <a:lnTo>
                        <a:pt x="88" y="44"/>
                      </a:lnTo>
                      <a:lnTo>
                        <a:pt x="88" y="44"/>
                      </a:lnTo>
                      <a:lnTo>
                        <a:pt x="88" y="54"/>
                      </a:lnTo>
                      <a:lnTo>
                        <a:pt x="86" y="62"/>
                      </a:lnTo>
                      <a:lnTo>
                        <a:pt x="82" y="70"/>
                      </a:lnTo>
                      <a:lnTo>
                        <a:pt x="76" y="76"/>
                      </a:lnTo>
                      <a:lnTo>
                        <a:pt x="76" y="7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Freeform: Shape 62"/>
                <p:cNvSpPr>
                  <a:spLocks/>
                </p:cNvSpPr>
                <p:nvPr/>
              </p:nvSpPr>
              <p:spPr bwMode="auto">
                <a:xfrm>
                  <a:off x="7672388" y="5945188"/>
                  <a:ext cx="466725" cy="525463"/>
                </a:xfrm>
                <a:custGeom>
                  <a:avLst/>
                  <a:gdLst>
                    <a:gd name="T0" fmla="*/ 280 w 294"/>
                    <a:gd name="T1" fmla="*/ 168 h 331"/>
                    <a:gd name="T2" fmla="*/ 261 w 294"/>
                    <a:gd name="T3" fmla="*/ 192 h 331"/>
                    <a:gd name="T4" fmla="*/ 211 w 294"/>
                    <a:gd name="T5" fmla="*/ 239 h 331"/>
                    <a:gd name="T6" fmla="*/ 190 w 294"/>
                    <a:gd name="T7" fmla="*/ 263 h 331"/>
                    <a:gd name="T8" fmla="*/ 183 w 294"/>
                    <a:gd name="T9" fmla="*/ 280 h 331"/>
                    <a:gd name="T10" fmla="*/ 178 w 294"/>
                    <a:gd name="T11" fmla="*/ 300 h 331"/>
                    <a:gd name="T12" fmla="*/ 170 w 294"/>
                    <a:gd name="T13" fmla="*/ 319 h 331"/>
                    <a:gd name="T14" fmla="*/ 157 w 294"/>
                    <a:gd name="T15" fmla="*/ 330 h 331"/>
                    <a:gd name="T16" fmla="*/ 143 w 294"/>
                    <a:gd name="T17" fmla="*/ 331 h 331"/>
                    <a:gd name="T18" fmla="*/ 123 w 294"/>
                    <a:gd name="T19" fmla="*/ 326 h 331"/>
                    <a:gd name="T20" fmla="*/ 113 w 294"/>
                    <a:gd name="T21" fmla="*/ 316 h 331"/>
                    <a:gd name="T22" fmla="*/ 107 w 294"/>
                    <a:gd name="T23" fmla="*/ 293 h 331"/>
                    <a:gd name="T24" fmla="*/ 108 w 294"/>
                    <a:gd name="T25" fmla="*/ 269 h 331"/>
                    <a:gd name="T26" fmla="*/ 113 w 294"/>
                    <a:gd name="T27" fmla="*/ 249 h 331"/>
                    <a:gd name="T28" fmla="*/ 128 w 294"/>
                    <a:gd name="T29" fmla="*/ 224 h 331"/>
                    <a:gd name="T30" fmla="*/ 148 w 294"/>
                    <a:gd name="T31" fmla="*/ 202 h 331"/>
                    <a:gd name="T32" fmla="*/ 194 w 294"/>
                    <a:gd name="T33" fmla="*/ 158 h 331"/>
                    <a:gd name="T34" fmla="*/ 209 w 294"/>
                    <a:gd name="T35" fmla="*/ 140 h 331"/>
                    <a:gd name="T36" fmla="*/ 213 w 294"/>
                    <a:gd name="T37" fmla="*/ 129 h 331"/>
                    <a:gd name="T38" fmla="*/ 213 w 294"/>
                    <a:gd name="T39" fmla="*/ 105 h 331"/>
                    <a:gd name="T40" fmla="*/ 195 w 294"/>
                    <a:gd name="T41" fmla="*/ 78 h 331"/>
                    <a:gd name="T42" fmla="*/ 175 w 294"/>
                    <a:gd name="T43" fmla="*/ 65 h 331"/>
                    <a:gd name="T44" fmla="*/ 150 w 294"/>
                    <a:gd name="T45" fmla="*/ 62 h 331"/>
                    <a:gd name="T46" fmla="*/ 111 w 294"/>
                    <a:gd name="T47" fmla="*/ 72 h 331"/>
                    <a:gd name="T48" fmla="*/ 95 w 294"/>
                    <a:gd name="T49" fmla="*/ 88 h 331"/>
                    <a:gd name="T50" fmla="*/ 77 w 294"/>
                    <a:gd name="T51" fmla="*/ 127 h 331"/>
                    <a:gd name="T52" fmla="*/ 71 w 294"/>
                    <a:gd name="T53" fmla="*/ 142 h 331"/>
                    <a:gd name="T54" fmla="*/ 57 w 294"/>
                    <a:gd name="T55" fmla="*/ 156 h 331"/>
                    <a:gd name="T56" fmla="*/ 40 w 294"/>
                    <a:gd name="T57" fmla="*/ 161 h 331"/>
                    <a:gd name="T58" fmla="*/ 24 w 294"/>
                    <a:gd name="T59" fmla="*/ 158 h 331"/>
                    <a:gd name="T60" fmla="*/ 11 w 294"/>
                    <a:gd name="T61" fmla="*/ 150 h 331"/>
                    <a:gd name="T62" fmla="*/ 0 w 294"/>
                    <a:gd name="T63" fmla="*/ 131 h 331"/>
                    <a:gd name="T64" fmla="*/ 0 w 294"/>
                    <a:gd name="T65" fmla="*/ 111 h 331"/>
                    <a:gd name="T66" fmla="*/ 16 w 294"/>
                    <a:gd name="T67" fmla="*/ 68 h 331"/>
                    <a:gd name="T68" fmla="*/ 39 w 294"/>
                    <a:gd name="T69" fmla="*/ 42 h 331"/>
                    <a:gd name="T70" fmla="*/ 68 w 294"/>
                    <a:gd name="T71" fmla="*/ 19 h 331"/>
                    <a:gd name="T72" fmla="*/ 127 w 294"/>
                    <a:gd name="T73" fmla="*/ 1 h 331"/>
                    <a:gd name="T74" fmla="*/ 170 w 294"/>
                    <a:gd name="T75" fmla="*/ 1 h 331"/>
                    <a:gd name="T76" fmla="*/ 225 w 294"/>
                    <a:gd name="T77" fmla="*/ 14 h 331"/>
                    <a:gd name="T78" fmla="*/ 255 w 294"/>
                    <a:gd name="T79" fmla="*/ 33 h 331"/>
                    <a:gd name="T80" fmla="*/ 276 w 294"/>
                    <a:gd name="T81" fmla="*/ 57 h 331"/>
                    <a:gd name="T82" fmla="*/ 293 w 294"/>
                    <a:gd name="T83" fmla="*/ 100 h 331"/>
                    <a:gd name="T84" fmla="*/ 294 w 294"/>
                    <a:gd name="T85" fmla="*/ 127 h 331"/>
                    <a:gd name="T86" fmla="*/ 286 w 294"/>
                    <a:gd name="T87" fmla="*/ 160 h 3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294" h="331">
                      <a:moveTo>
                        <a:pt x="286" y="160"/>
                      </a:moveTo>
                      <a:lnTo>
                        <a:pt x="286" y="160"/>
                      </a:lnTo>
                      <a:lnTo>
                        <a:pt x="280" y="168"/>
                      </a:lnTo>
                      <a:lnTo>
                        <a:pt x="275" y="177"/>
                      </a:lnTo>
                      <a:lnTo>
                        <a:pt x="268" y="185"/>
                      </a:lnTo>
                      <a:lnTo>
                        <a:pt x="261" y="192"/>
                      </a:lnTo>
                      <a:lnTo>
                        <a:pt x="261" y="192"/>
                      </a:lnTo>
                      <a:lnTo>
                        <a:pt x="211" y="239"/>
                      </a:lnTo>
                      <a:lnTo>
                        <a:pt x="211" y="239"/>
                      </a:lnTo>
                      <a:lnTo>
                        <a:pt x="196" y="255"/>
                      </a:lnTo>
                      <a:lnTo>
                        <a:pt x="196" y="255"/>
                      </a:lnTo>
                      <a:lnTo>
                        <a:pt x="190" y="263"/>
                      </a:lnTo>
                      <a:lnTo>
                        <a:pt x="186" y="269"/>
                      </a:lnTo>
                      <a:lnTo>
                        <a:pt x="186" y="269"/>
                      </a:lnTo>
                      <a:lnTo>
                        <a:pt x="183" y="280"/>
                      </a:lnTo>
                      <a:lnTo>
                        <a:pt x="183" y="280"/>
                      </a:lnTo>
                      <a:lnTo>
                        <a:pt x="178" y="300"/>
                      </a:lnTo>
                      <a:lnTo>
                        <a:pt x="178" y="300"/>
                      </a:lnTo>
                      <a:lnTo>
                        <a:pt x="176" y="307"/>
                      </a:lnTo>
                      <a:lnTo>
                        <a:pt x="174" y="314"/>
                      </a:lnTo>
                      <a:lnTo>
                        <a:pt x="170" y="319"/>
                      </a:lnTo>
                      <a:lnTo>
                        <a:pt x="167" y="324"/>
                      </a:lnTo>
                      <a:lnTo>
                        <a:pt x="162" y="327"/>
                      </a:lnTo>
                      <a:lnTo>
                        <a:pt x="157" y="330"/>
                      </a:lnTo>
                      <a:lnTo>
                        <a:pt x="150" y="331"/>
                      </a:lnTo>
                      <a:lnTo>
                        <a:pt x="143" y="331"/>
                      </a:lnTo>
                      <a:lnTo>
                        <a:pt x="143" y="331"/>
                      </a:lnTo>
                      <a:lnTo>
                        <a:pt x="136" y="331"/>
                      </a:lnTo>
                      <a:lnTo>
                        <a:pt x="129" y="329"/>
                      </a:lnTo>
                      <a:lnTo>
                        <a:pt x="123" y="326"/>
                      </a:lnTo>
                      <a:lnTo>
                        <a:pt x="117" y="321"/>
                      </a:lnTo>
                      <a:lnTo>
                        <a:pt x="117" y="321"/>
                      </a:lnTo>
                      <a:lnTo>
                        <a:pt x="113" y="316"/>
                      </a:lnTo>
                      <a:lnTo>
                        <a:pt x="109" y="309"/>
                      </a:lnTo>
                      <a:lnTo>
                        <a:pt x="107" y="301"/>
                      </a:lnTo>
                      <a:lnTo>
                        <a:pt x="107" y="293"/>
                      </a:lnTo>
                      <a:lnTo>
                        <a:pt x="107" y="293"/>
                      </a:lnTo>
                      <a:lnTo>
                        <a:pt x="107" y="280"/>
                      </a:lnTo>
                      <a:lnTo>
                        <a:pt x="108" y="269"/>
                      </a:lnTo>
                      <a:lnTo>
                        <a:pt x="111" y="259"/>
                      </a:lnTo>
                      <a:lnTo>
                        <a:pt x="113" y="249"/>
                      </a:lnTo>
                      <a:lnTo>
                        <a:pt x="113" y="249"/>
                      </a:lnTo>
                      <a:lnTo>
                        <a:pt x="118" y="240"/>
                      </a:lnTo>
                      <a:lnTo>
                        <a:pt x="122" y="232"/>
                      </a:lnTo>
                      <a:lnTo>
                        <a:pt x="128" y="224"/>
                      </a:lnTo>
                      <a:lnTo>
                        <a:pt x="133" y="217"/>
                      </a:lnTo>
                      <a:lnTo>
                        <a:pt x="133" y="217"/>
                      </a:lnTo>
                      <a:lnTo>
                        <a:pt x="148" y="202"/>
                      </a:lnTo>
                      <a:lnTo>
                        <a:pt x="168" y="183"/>
                      </a:lnTo>
                      <a:lnTo>
                        <a:pt x="168" y="183"/>
                      </a:lnTo>
                      <a:lnTo>
                        <a:pt x="194" y="158"/>
                      </a:lnTo>
                      <a:lnTo>
                        <a:pt x="194" y="158"/>
                      </a:lnTo>
                      <a:lnTo>
                        <a:pt x="201" y="150"/>
                      </a:lnTo>
                      <a:lnTo>
                        <a:pt x="209" y="140"/>
                      </a:lnTo>
                      <a:lnTo>
                        <a:pt x="209" y="140"/>
                      </a:lnTo>
                      <a:lnTo>
                        <a:pt x="210" y="134"/>
                      </a:lnTo>
                      <a:lnTo>
                        <a:pt x="213" y="129"/>
                      </a:lnTo>
                      <a:lnTo>
                        <a:pt x="214" y="117"/>
                      </a:lnTo>
                      <a:lnTo>
                        <a:pt x="214" y="117"/>
                      </a:lnTo>
                      <a:lnTo>
                        <a:pt x="213" y="105"/>
                      </a:lnTo>
                      <a:lnTo>
                        <a:pt x="209" y="95"/>
                      </a:lnTo>
                      <a:lnTo>
                        <a:pt x="204" y="85"/>
                      </a:lnTo>
                      <a:lnTo>
                        <a:pt x="195" y="78"/>
                      </a:lnTo>
                      <a:lnTo>
                        <a:pt x="195" y="78"/>
                      </a:lnTo>
                      <a:lnTo>
                        <a:pt x="186" y="70"/>
                      </a:lnTo>
                      <a:lnTo>
                        <a:pt x="175" y="65"/>
                      </a:lnTo>
                      <a:lnTo>
                        <a:pt x="163" y="63"/>
                      </a:lnTo>
                      <a:lnTo>
                        <a:pt x="150" y="62"/>
                      </a:lnTo>
                      <a:lnTo>
                        <a:pt x="150" y="62"/>
                      </a:lnTo>
                      <a:lnTo>
                        <a:pt x="134" y="63"/>
                      </a:lnTo>
                      <a:lnTo>
                        <a:pt x="122" y="67"/>
                      </a:lnTo>
                      <a:lnTo>
                        <a:pt x="111" y="72"/>
                      </a:lnTo>
                      <a:lnTo>
                        <a:pt x="102" y="79"/>
                      </a:lnTo>
                      <a:lnTo>
                        <a:pt x="102" y="79"/>
                      </a:lnTo>
                      <a:lnTo>
                        <a:pt x="95" y="88"/>
                      </a:lnTo>
                      <a:lnTo>
                        <a:pt x="88" y="99"/>
                      </a:lnTo>
                      <a:lnTo>
                        <a:pt x="82" y="113"/>
                      </a:lnTo>
                      <a:lnTo>
                        <a:pt x="77" y="127"/>
                      </a:lnTo>
                      <a:lnTo>
                        <a:pt x="77" y="127"/>
                      </a:lnTo>
                      <a:lnTo>
                        <a:pt x="75" y="135"/>
                      </a:lnTo>
                      <a:lnTo>
                        <a:pt x="71" y="142"/>
                      </a:lnTo>
                      <a:lnTo>
                        <a:pt x="67" y="147"/>
                      </a:lnTo>
                      <a:lnTo>
                        <a:pt x="62" y="152"/>
                      </a:lnTo>
                      <a:lnTo>
                        <a:pt x="57" y="156"/>
                      </a:lnTo>
                      <a:lnTo>
                        <a:pt x="52" y="158"/>
                      </a:lnTo>
                      <a:lnTo>
                        <a:pt x="46" y="161"/>
                      </a:lnTo>
                      <a:lnTo>
                        <a:pt x="40" y="161"/>
                      </a:lnTo>
                      <a:lnTo>
                        <a:pt x="40" y="161"/>
                      </a:lnTo>
                      <a:lnTo>
                        <a:pt x="31" y="161"/>
                      </a:lnTo>
                      <a:lnTo>
                        <a:pt x="24" y="158"/>
                      </a:lnTo>
                      <a:lnTo>
                        <a:pt x="18" y="155"/>
                      </a:lnTo>
                      <a:lnTo>
                        <a:pt x="11" y="150"/>
                      </a:lnTo>
                      <a:lnTo>
                        <a:pt x="11" y="150"/>
                      </a:lnTo>
                      <a:lnTo>
                        <a:pt x="6" y="144"/>
                      </a:lnTo>
                      <a:lnTo>
                        <a:pt x="3" y="137"/>
                      </a:lnTo>
                      <a:lnTo>
                        <a:pt x="0" y="131"/>
                      </a:lnTo>
                      <a:lnTo>
                        <a:pt x="0" y="125"/>
                      </a:lnTo>
                      <a:lnTo>
                        <a:pt x="0" y="125"/>
                      </a:lnTo>
                      <a:lnTo>
                        <a:pt x="0" y="111"/>
                      </a:lnTo>
                      <a:lnTo>
                        <a:pt x="4" y="96"/>
                      </a:lnTo>
                      <a:lnTo>
                        <a:pt x="9" y="83"/>
                      </a:lnTo>
                      <a:lnTo>
                        <a:pt x="16" y="68"/>
                      </a:lnTo>
                      <a:lnTo>
                        <a:pt x="16" y="68"/>
                      </a:lnTo>
                      <a:lnTo>
                        <a:pt x="26" y="54"/>
                      </a:lnTo>
                      <a:lnTo>
                        <a:pt x="39" y="42"/>
                      </a:lnTo>
                      <a:lnTo>
                        <a:pt x="52" y="29"/>
                      </a:lnTo>
                      <a:lnTo>
                        <a:pt x="68" y="19"/>
                      </a:lnTo>
                      <a:lnTo>
                        <a:pt x="68" y="19"/>
                      </a:lnTo>
                      <a:lnTo>
                        <a:pt x="87" y="11"/>
                      </a:lnTo>
                      <a:lnTo>
                        <a:pt x="106" y="4"/>
                      </a:lnTo>
                      <a:lnTo>
                        <a:pt x="127" y="1"/>
                      </a:lnTo>
                      <a:lnTo>
                        <a:pt x="149" y="0"/>
                      </a:lnTo>
                      <a:lnTo>
                        <a:pt x="149" y="0"/>
                      </a:lnTo>
                      <a:lnTo>
                        <a:pt x="170" y="1"/>
                      </a:lnTo>
                      <a:lnTo>
                        <a:pt x="189" y="3"/>
                      </a:lnTo>
                      <a:lnTo>
                        <a:pt x="208" y="7"/>
                      </a:lnTo>
                      <a:lnTo>
                        <a:pt x="225" y="14"/>
                      </a:lnTo>
                      <a:lnTo>
                        <a:pt x="225" y="14"/>
                      </a:lnTo>
                      <a:lnTo>
                        <a:pt x="240" y="23"/>
                      </a:lnTo>
                      <a:lnTo>
                        <a:pt x="255" y="33"/>
                      </a:lnTo>
                      <a:lnTo>
                        <a:pt x="266" y="44"/>
                      </a:lnTo>
                      <a:lnTo>
                        <a:pt x="276" y="57"/>
                      </a:lnTo>
                      <a:lnTo>
                        <a:pt x="276" y="57"/>
                      </a:lnTo>
                      <a:lnTo>
                        <a:pt x="285" y="70"/>
                      </a:lnTo>
                      <a:lnTo>
                        <a:pt x="289" y="85"/>
                      </a:lnTo>
                      <a:lnTo>
                        <a:pt x="293" y="100"/>
                      </a:lnTo>
                      <a:lnTo>
                        <a:pt x="294" y="115"/>
                      </a:lnTo>
                      <a:lnTo>
                        <a:pt x="294" y="115"/>
                      </a:lnTo>
                      <a:lnTo>
                        <a:pt x="294" y="127"/>
                      </a:lnTo>
                      <a:lnTo>
                        <a:pt x="292" y="139"/>
                      </a:lnTo>
                      <a:lnTo>
                        <a:pt x="289" y="150"/>
                      </a:lnTo>
                      <a:lnTo>
                        <a:pt x="286" y="160"/>
                      </a:lnTo>
                      <a:lnTo>
                        <a:pt x="286" y="160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8" name="TextBox 63"/>
            <p:cNvSpPr txBox="1">
              <a:spLocks/>
            </p:cNvSpPr>
            <p:nvPr/>
          </p:nvSpPr>
          <p:spPr bwMode="auto">
            <a:xfrm>
              <a:off x="9076502" y="2416564"/>
              <a:ext cx="1077218" cy="193899"/>
            </a:xfrm>
            <a:prstGeom prst="rect">
              <a:avLst/>
            </a:prstGeom>
            <a:noFill/>
            <a:sp3d prstMaterial="matte">
              <a:bevelT w="1270" h="1270"/>
            </a:sp3d>
          </p:spPr>
          <p:txBody>
            <a:bodyPr wrap="none" lIns="0" tIns="0" rIns="0" bIns="0" anchor="ctr">
              <a:normAutofit fontScale="77500" lnSpcReduction="2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>
                <a:buClr>
                  <a:prstClr val="white"/>
                </a:buClr>
                <a:defRPr/>
              </a:pPr>
              <a:r>
                <a:rPr lang="en-US" altLang="zh-CN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9" name="Group 65"/>
            <p:cNvGrpSpPr/>
            <p:nvPr/>
          </p:nvGrpSpPr>
          <p:grpSpPr>
            <a:xfrm>
              <a:off x="6331502" y="5828822"/>
              <a:ext cx="5066645" cy="232259"/>
              <a:chOff x="-304902" y="5954171"/>
              <a:chExt cx="5573307" cy="232259"/>
            </a:xfrm>
          </p:grpSpPr>
          <p:cxnSp>
            <p:nvCxnSpPr>
              <p:cNvPr id="22" name="Straight Connector 66"/>
              <p:cNvCxnSpPr/>
              <p:nvPr/>
            </p:nvCxnSpPr>
            <p:spPr>
              <a:xfrm>
                <a:off x="1398649" y="5954171"/>
                <a:ext cx="3698284" cy="0"/>
              </a:xfrm>
              <a:prstGeom prst="line">
                <a:avLst/>
              </a:prstGeom>
              <a:ln w="38100" cap="rnd">
                <a:solidFill>
                  <a:schemeClr val="tx2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67"/>
              <p:cNvCxnSpPr/>
              <p:nvPr/>
            </p:nvCxnSpPr>
            <p:spPr>
              <a:xfrm>
                <a:off x="5079898" y="6101763"/>
                <a:ext cx="188507" cy="0"/>
              </a:xfrm>
              <a:prstGeom prst="line">
                <a:avLst/>
              </a:prstGeom>
              <a:ln w="38100" cap="rnd">
                <a:solidFill>
                  <a:schemeClr val="tx2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68"/>
              <p:cNvCxnSpPr/>
              <p:nvPr/>
            </p:nvCxnSpPr>
            <p:spPr>
              <a:xfrm>
                <a:off x="844124" y="5954171"/>
                <a:ext cx="219783" cy="0"/>
              </a:xfrm>
              <a:prstGeom prst="line">
                <a:avLst/>
              </a:prstGeom>
              <a:ln w="38100" cap="rnd">
                <a:solidFill>
                  <a:schemeClr val="tx2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69"/>
              <p:cNvCxnSpPr/>
              <p:nvPr/>
            </p:nvCxnSpPr>
            <p:spPr>
              <a:xfrm>
                <a:off x="3335765" y="6101763"/>
                <a:ext cx="939902" cy="0"/>
              </a:xfrm>
              <a:prstGeom prst="line">
                <a:avLst/>
              </a:prstGeom>
              <a:ln w="38100" cap="rnd">
                <a:solidFill>
                  <a:schemeClr val="tx2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70"/>
              <p:cNvCxnSpPr/>
              <p:nvPr/>
            </p:nvCxnSpPr>
            <p:spPr>
              <a:xfrm>
                <a:off x="50698" y="6101763"/>
                <a:ext cx="1532569" cy="0"/>
              </a:xfrm>
              <a:prstGeom prst="line">
                <a:avLst/>
              </a:prstGeom>
              <a:ln w="38100" cap="rnd">
                <a:solidFill>
                  <a:schemeClr val="tx2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71"/>
              <p:cNvCxnSpPr/>
              <p:nvPr/>
            </p:nvCxnSpPr>
            <p:spPr>
              <a:xfrm>
                <a:off x="-304902" y="6101763"/>
                <a:ext cx="188507" cy="0"/>
              </a:xfrm>
              <a:prstGeom prst="line">
                <a:avLst/>
              </a:prstGeom>
              <a:ln w="38100" cap="rnd">
                <a:solidFill>
                  <a:schemeClr val="tx2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72"/>
              <p:cNvCxnSpPr/>
              <p:nvPr/>
            </p:nvCxnSpPr>
            <p:spPr>
              <a:xfrm>
                <a:off x="712334" y="6186430"/>
                <a:ext cx="786451" cy="0"/>
              </a:xfrm>
              <a:prstGeom prst="line">
                <a:avLst/>
              </a:prstGeom>
              <a:ln w="38100" cap="rnd">
                <a:solidFill>
                  <a:schemeClr val="tx2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73"/>
              <p:cNvCxnSpPr/>
              <p:nvPr/>
            </p:nvCxnSpPr>
            <p:spPr>
              <a:xfrm>
                <a:off x="4275754" y="6186430"/>
                <a:ext cx="155595" cy="0"/>
              </a:xfrm>
              <a:prstGeom prst="line">
                <a:avLst/>
              </a:prstGeom>
              <a:ln w="38100" cap="rnd">
                <a:solidFill>
                  <a:schemeClr val="tx2"/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TextBox 95"/>
            <p:cNvSpPr txBox="1">
              <a:spLocks/>
            </p:cNvSpPr>
            <p:nvPr/>
          </p:nvSpPr>
          <p:spPr bwMode="auto">
            <a:xfrm>
              <a:off x="6404116" y="3853164"/>
              <a:ext cx="2296836" cy="632290"/>
            </a:xfrm>
            <a:prstGeom prst="rect">
              <a:avLst/>
            </a:prstGeom>
          </p:spPr>
          <p:txBody>
            <a:bodyPr wrap="square" lIns="0" tIns="0" rIns="216000" bIns="0" anchor="ctr" anchorCtr="0">
              <a:normAutofit fontScale="70000" lnSpcReduction="2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indent="0" algn="r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en-US" altLang="zh-CN" sz="1000" dirty="0"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000" dirty="0">
                  <a:cs typeface="+mn-ea"/>
                  <a:sym typeface="+mn-lt"/>
                </a:rPr>
                <a:t> </a:t>
              </a:r>
              <a:br>
                <a:rPr lang="zh-CN" altLang="en-US" sz="1000" dirty="0">
                  <a:cs typeface="+mn-ea"/>
                  <a:sym typeface="+mn-lt"/>
                </a:rPr>
              </a:br>
              <a:endParaRPr lang="zh-CN" altLang="en-US" sz="1000" dirty="0">
                <a:cs typeface="+mn-ea"/>
                <a:sym typeface="+mn-lt"/>
              </a:endParaRPr>
            </a:p>
          </p:txBody>
        </p:sp>
        <p:sp>
          <p:nvSpPr>
            <p:cNvPr id="21" name="TextBox 96"/>
            <p:cNvSpPr txBox="1">
              <a:spLocks/>
            </p:cNvSpPr>
            <p:nvPr/>
          </p:nvSpPr>
          <p:spPr bwMode="auto">
            <a:xfrm>
              <a:off x="8872003" y="2812592"/>
              <a:ext cx="2296836" cy="632290"/>
            </a:xfrm>
            <a:prstGeom prst="rect">
              <a:avLst/>
            </a:prstGeom>
          </p:spPr>
          <p:txBody>
            <a:bodyPr wrap="square" lIns="144000" tIns="0" rIns="216000" bIns="0" anchor="ctr" anchorCtr="0">
              <a:normAutofit fontScale="70000" lnSpcReduction="2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inden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en-US" altLang="zh-CN" sz="1000" dirty="0"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000" dirty="0">
                  <a:cs typeface="+mn-ea"/>
                  <a:sym typeface="+mn-lt"/>
                </a:rPr>
                <a:t> </a:t>
              </a:r>
              <a:br>
                <a:rPr lang="zh-CN" altLang="en-US" sz="1000" dirty="0">
                  <a:cs typeface="+mn-ea"/>
                  <a:sym typeface="+mn-lt"/>
                </a:rPr>
              </a:br>
              <a:endParaRPr lang="zh-CN" altLang="en-US" sz="1000" dirty="0">
                <a:cs typeface="+mn-ea"/>
                <a:sym typeface="+mn-lt"/>
              </a:endParaRPr>
            </a:p>
          </p:txBody>
        </p:sp>
      </p:grpSp>
      <p:sp>
        <p:nvSpPr>
          <p:cNvPr id="57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EC8C8D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GB" altLang="zh-CN" sz="1800" dirty="0">
              <a:solidFill>
                <a:srgbClr val="EC8C8D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64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3">
            <a:extLst>
              <a:ext uri="{FF2B5EF4-FFF2-40B4-BE49-F238E27FC236}">
                <a16:creationId xmlns:a16="http://schemas.microsoft.com/office/drawing/2014/main" id="{C6497275-69CC-489B-949C-67B6BD772CF6}"/>
              </a:ext>
            </a:extLst>
          </p:cNvPr>
          <p:cNvSpPr/>
          <p:nvPr/>
        </p:nvSpPr>
        <p:spPr bwMode="auto">
          <a:xfrm>
            <a:off x="2260219" y="2108671"/>
            <a:ext cx="769420" cy="769421"/>
          </a:xfrm>
          <a:prstGeom prst="ellipse">
            <a:avLst/>
          </a:prstGeom>
          <a:solidFill>
            <a:schemeClr val="accent4">
              <a:lumMod val="60000"/>
              <a:lumOff val="40000"/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1" name="Oval 2">
            <a:extLst>
              <a:ext uri="{FF2B5EF4-FFF2-40B4-BE49-F238E27FC236}">
                <a16:creationId xmlns:a16="http://schemas.microsoft.com/office/drawing/2014/main" id="{3C65B5E8-2ABE-492E-B2A2-2EBD72BD488D}"/>
              </a:ext>
            </a:extLst>
          </p:cNvPr>
          <p:cNvSpPr/>
          <p:nvPr/>
        </p:nvSpPr>
        <p:spPr bwMode="auto">
          <a:xfrm>
            <a:off x="2352720" y="1356696"/>
            <a:ext cx="932952" cy="932953"/>
          </a:xfrm>
          <a:prstGeom prst="ellipse">
            <a:avLst/>
          </a:prstGeom>
          <a:solidFill>
            <a:schemeClr val="accent2"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2" name="Oval 1">
            <a:extLst>
              <a:ext uri="{FF2B5EF4-FFF2-40B4-BE49-F238E27FC236}">
                <a16:creationId xmlns:a16="http://schemas.microsoft.com/office/drawing/2014/main" id="{49B40093-0041-4B8F-81CF-21F954517834}"/>
              </a:ext>
            </a:extLst>
          </p:cNvPr>
          <p:cNvSpPr/>
          <p:nvPr/>
        </p:nvSpPr>
        <p:spPr bwMode="auto">
          <a:xfrm>
            <a:off x="2712113" y="1633863"/>
            <a:ext cx="1147117" cy="1147117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solidFill>
              <a:schemeClr val="bg1"/>
            </a:solidFill>
          </a:ln>
          <a:effectLst>
            <a:outerShdw blurRad="215900" dist="177800" dir="7200000" sx="102000" sy="102000" algn="tl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Agency FB" panose="020B0503020202020204" pitchFamily="34" charset="0"/>
                <a:cs typeface="+mn-ea"/>
                <a:sym typeface="+mn-lt"/>
              </a:rPr>
              <a:t>04</a:t>
            </a:r>
          </a:p>
        </p:txBody>
      </p:sp>
      <p:sp>
        <p:nvSpPr>
          <p:cNvPr id="13" name="Oval 4">
            <a:extLst>
              <a:ext uri="{FF2B5EF4-FFF2-40B4-BE49-F238E27FC236}">
                <a16:creationId xmlns:a16="http://schemas.microsoft.com/office/drawing/2014/main" id="{B1E4C10C-E508-4985-B7EE-F82EC8EFFF8B}"/>
              </a:ext>
            </a:extLst>
          </p:cNvPr>
          <p:cNvSpPr/>
          <p:nvPr/>
        </p:nvSpPr>
        <p:spPr bwMode="auto">
          <a:xfrm>
            <a:off x="3164008" y="2878091"/>
            <a:ext cx="384711" cy="384711"/>
          </a:xfrm>
          <a:prstGeom prst="ellipse">
            <a:avLst/>
          </a:prstGeom>
          <a:solidFill>
            <a:schemeClr val="accent3"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4" name="Oval 5">
            <a:extLst>
              <a:ext uri="{FF2B5EF4-FFF2-40B4-BE49-F238E27FC236}">
                <a16:creationId xmlns:a16="http://schemas.microsoft.com/office/drawing/2014/main" id="{E940DF26-DCAF-4C8C-8A35-CCE0A4FAFD46}"/>
              </a:ext>
            </a:extLst>
          </p:cNvPr>
          <p:cNvSpPr/>
          <p:nvPr/>
        </p:nvSpPr>
        <p:spPr bwMode="auto">
          <a:xfrm>
            <a:off x="1986806" y="1971964"/>
            <a:ext cx="273413" cy="273413"/>
          </a:xfrm>
          <a:prstGeom prst="ellipse">
            <a:avLst/>
          </a:prstGeom>
          <a:solidFill>
            <a:schemeClr val="accent4">
              <a:lumMod val="60000"/>
              <a:lumOff val="40000"/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5" name="Oval 6">
            <a:extLst>
              <a:ext uri="{FF2B5EF4-FFF2-40B4-BE49-F238E27FC236}">
                <a16:creationId xmlns:a16="http://schemas.microsoft.com/office/drawing/2014/main" id="{8AD56BA9-9CB5-476B-9A1D-AE6042814D13}"/>
              </a:ext>
            </a:extLst>
          </p:cNvPr>
          <p:cNvSpPr/>
          <p:nvPr/>
        </p:nvSpPr>
        <p:spPr bwMode="auto">
          <a:xfrm>
            <a:off x="3722523" y="1347614"/>
            <a:ext cx="273413" cy="273413"/>
          </a:xfrm>
          <a:prstGeom prst="ellipse">
            <a:avLst/>
          </a:prstGeom>
          <a:solidFill>
            <a:schemeClr val="accent3">
              <a:lumMod val="60000"/>
              <a:lumOff val="40000"/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7" name="TextBox 11">
            <a:extLst>
              <a:ext uri="{FF2B5EF4-FFF2-40B4-BE49-F238E27FC236}">
                <a16:creationId xmlns:a16="http://schemas.microsoft.com/office/drawing/2014/main" id="{EAF8B085-9EB5-4986-94A7-591BD367C10C}"/>
              </a:ext>
            </a:extLst>
          </p:cNvPr>
          <p:cNvSpPr txBox="1"/>
          <p:nvPr/>
        </p:nvSpPr>
        <p:spPr>
          <a:xfrm>
            <a:off x="3728774" y="1881106"/>
            <a:ext cx="4011578" cy="537315"/>
          </a:xfrm>
          <a:prstGeom prst="rect">
            <a:avLst/>
          </a:prstGeom>
          <a:noFill/>
        </p:spPr>
        <p:txBody>
          <a:bodyPr wrap="none" lIns="360000" tIns="0" rIns="0" bIns="0" anchor="b" anchorCtr="0">
            <a:normAutofit/>
          </a:bodyPr>
          <a:lstStyle/>
          <a:p>
            <a:r>
              <a:rPr lang="en-US" altLang="zh-CN" sz="2800" dirty="0">
                <a:cs typeface="+mn-ea"/>
                <a:sym typeface="+mn-lt"/>
              </a:rPr>
              <a:t>Add title text</a:t>
            </a:r>
            <a:endParaRPr lang="zh-CN" altLang="en-US" sz="2800" dirty="0">
              <a:cs typeface="+mn-ea"/>
              <a:sym typeface="+mn-lt"/>
            </a:endParaRP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03A0F1F9-1642-4815-FEE9-9800EDF55CFB}"/>
              </a:ext>
            </a:extLst>
          </p:cNvPr>
          <p:cNvSpPr txBox="1">
            <a:spLocks/>
          </p:cNvSpPr>
          <p:nvPr/>
        </p:nvSpPr>
        <p:spPr>
          <a:xfrm>
            <a:off x="3722522" y="2425433"/>
            <a:ext cx="3657790" cy="632714"/>
          </a:xfrm>
          <a:prstGeom prst="rect">
            <a:avLst/>
          </a:prstGeom>
        </p:spPr>
        <p:txBody>
          <a:bodyPr vert="horz" wrap="square" lIns="360000" tIns="0" rIns="0" bIns="0" anchor="ctr" anchorCtr="0">
            <a:normAutofit/>
          </a:bodyPr>
          <a:lstStyle/>
          <a:p>
            <a:pPr algn="l">
              <a:lnSpc>
                <a:spcPct val="120000"/>
              </a:lnSpc>
            </a:pPr>
            <a:r>
              <a:rPr lang="en-US" altLang="zh-CN" sz="1050" dirty="0">
                <a:solidFill>
                  <a:schemeClr val="tx1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br>
              <a:rPr lang="zh-CN" altLang="en-US" sz="1050" dirty="0">
                <a:solidFill>
                  <a:schemeClr val="tx1"/>
                </a:solidFill>
                <a:cs typeface="+mn-ea"/>
                <a:sym typeface="+mn-lt"/>
              </a:rPr>
            </a:br>
            <a:endParaRPr lang="zh-CN" altLang="en-US" sz="1050" dirty="0">
              <a:solidFill>
                <a:schemeClr val="tx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9095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111097" y="1858931"/>
            <a:ext cx="3113537" cy="1171871"/>
            <a:chOff x="2111097" y="1858931"/>
            <a:chExt cx="3113537" cy="1171871"/>
          </a:xfrm>
        </p:grpSpPr>
        <p:grpSp>
          <p:nvGrpSpPr>
            <p:cNvPr id="4" name="Group 7"/>
            <p:cNvGrpSpPr/>
            <p:nvPr/>
          </p:nvGrpSpPr>
          <p:grpSpPr>
            <a:xfrm>
              <a:off x="2111097" y="1858931"/>
              <a:ext cx="1229353" cy="1171871"/>
              <a:chOff x="1468531" y="1871421"/>
              <a:chExt cx="2080967" cy="1983665"/>
            </a:xfrm>
          </p:grpSpPr>
          <p:sp>
            <p:nvSpPr>
              <p:cNvPr id="44" name="Oval 3"/>
              <p:cNvSpPr/>
              <p:nvPr/>
            </p:nvSpPr>
            <p:spPr bwMode="auto">
              <a:xfrm>
                <a:off x="1751720" y="2659689"/>
                <a:ext cx="796931" cy="796931"/>
              </a:xfrm>
              <a:prstGeom prst="ellipse">
                <a:avLst/>
              </a:prstGeom>
              <a:solidFill>
                <a:srgbClr val="3B4761">
                  <a:alpha val="70000"/>
                </a:srgb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5" name="Oval 2"/>
              <p:cNvSpPr/>
              <p:nvPr/>
            </p:nvSpPr>
            <p:spPr bwMode="auto">
              <a:xfrm>
                <a:off x="1847528" y="1880828"/>
                <a:ext cx="966310" cy="966310"/>
              </a:xfrm>
              <a:prstGeom prst="ellipse">
                <a:avLst/>
              </a:prstGeom>
              <a:solidFill>
                <a:srgbClr val="3B4761">
                  <a:alpha val="70000"/>
                </a:srgb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6" name="Oval 1"/>
              <p:cNvSpPr/>
              <p:nvPr/>
            </p:nvSpPr>
            <p:spPr bwMode="auto">
              <a:xfrm>
                <a:off x="2219772" y="2167905"/>
                <a:ext cx="1188132" cy="118813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01</a:t>
                </a:r>
              </a:p>
            </p:txBody>
          </p:sp>
          <p:sp>
            <p:nvSpPr>
              <p:cNvPr id="47" name="Oval 4"/>
              <p:cNvSpPr/>
              <p:nvPr/>
            </p:nvSpPr>
            <p:spPr bwMode="auto">
              <a:xfrm>
                <a:off x="2687824" y="3456620"/>
                <a:ext cx="398466" cy="398466"/>
              </a:xfrm>
              <a:prstGeom prst="ellipse">
                <a:avLst/>
              </a:prstGeom>
              <a:solidFill>
                <a:schemeClr val="accent3">
                  <a:alpha val="70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8" name="Oval 5"/>
              <p:cNvSpPr/>
              <p:nvPr/>
            </p:nvSpPr>
            <p:spPr bwMode="auto">
              <a:xfrm>
                <a:off x="1468531" y="2518094"/>
                <a:ext cx="283189" cy="283189"/>
              </a:xfrm>
              <a:prstGeom prst="ellipse">
                <a:avLst/>
              </a:prstGeom>
              <a:solidFill>
                <a:srgbClr val="3B4761">
                  <a:alpha val="70000"/>
                </a:srgb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9" name="Oval 6"/>
              <p:cNvSpPr/>
              <p:nvPr/>
            </p:nvSpPr>
            <p:spPr bwMode="auto">
              <a:xfrm>
                <a:off x="3266309" y="1871421"/>
                <a:ext cx="283189" cy="283189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  <a:alpha val="70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5" name="Group 10"/>
            <p:cNvGrpSpPr/>
            <p:nvPr/>
          </p:nvGrpSpPr>
          <p:grpSpPr>
            <a:xfrm>
              <a:off x="3256801" y="2149915"/>
              <a:ext cx="1967833" cy="569295"/>
              <a:chOff x="3943834" y="704409"/>
              <a:chExt cx="3962574" cy="759060"/>
            </a:xfrm>
          </p:grpSpPr>
          <p:sp>
            <p:nvSpPr>
              <p:cNvPr id="42" name="TextBox 11"/>
              <p:cNvSpPr txBox="1"/>
              <p:nvPr/>
            </p:nvSpPr>
            <p:spPr>
              <a:xfrm>
                <a:off x="3943834" y="704409"/>
                <a:ext cx="3962574" cy="242864"/>
              </a:xfrm>
              <a:prstGeom prst="rect">
                <a:avLst/>
              </a:prstGeom>
              <a:noFill/>
            </p:spPr>
            <p:txBody>
              <a:bodyPr wrap="none" lIns="360000" tIns="0" rIns="0" bIns="0" anchor="b" anchorCtr="0">
                <a:normAutofit fontScale="85000" lnSpcReduction="20000"/>
              </a:bodyPr>
              <a:lstStyle/>
              <a:p>
                <a:r>
                  <a:rPr lang="en-US" altLang="zh-CN" sz="1600" dirty="0">
                    <a:cs typeface="+mn-ea"/>
                    <a:sym typeface="+mn-lt"/>
                  </a:rPr>
                  <a:t>Add title text</a:t>
                </a:r>
                <a:endParaRPr lang="zh-CN" altLang="en-US" sz="1600" dirty="0">
                  <a:cs typeface="+mn-ea"/>
                  <a:sym typeface="+mn-lt"/>
                </a:endParaRPr>
              </a:p>
            </p:txBody>
          </p:sp>
          <p:sp>
            <p:nvSpPr>
              <p:cNvPr id="43" name="TextBox 12"/>
              <p:cNvSpPr txBox="1">
                <a:spLocks/>
              </p:cNvSpPr>
              <p:nvPr/>
            </p:nvSpPr>
            <p:spPr>
              <a:xfrm>
                <a:off x="3943834" y="947273"/>
                <a:ext cx="3962574" cy="516196"/>
              </a:xfrm>
              <a:prstGeom prst="rect">
                <a:avLst/>
              </a:prstGeom>
            </p:spPr>
            <p:txBody>
              <a:bodyPr vert="horz" wrap="square" lIns="360000" tIns="0" rIns="0" bIns="0" anchor="ctr" anchorCtr="0">
                <a:normAutofit fontScale="55000" lnSpcReduction="20000"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altLang="zh-CN" sz="1050" dirty="0">
                    <a:solidFill>
                      <a:schemeClr val="tx1"/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br>
                  <a:rPr lang="zh-CN" altLang="en-US" sz="1050" dirty="0">
                    <a:solidFill>
                      <a:schemeClr val="tx1"/>
                    </a:solidFill>
                    <a:cs typeface="+mn-ea"/>
                    <a:sym typeface="+mn-lt"/>
                  </a:rPr>
                </a:br>
                <a:endParaRPr lang="zh-CN" altLang="en-US" sz="1050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2" name="组合 51"/>
          <p:cNvGrpSpPr/>
          <p:nvPr/>
        </p:nvGrpSpPr>
        <p:grpSpPr>
          <a:xfrm>
            <a:off x="2111097" y="3479111"/>
            <a:ext cx="3113537" cy="1171871"/>
            <a:chOff x="2111097" y="3479111"/>
            <a:chExt cx="3113537" cy="1171871"/>
          </a:xfrm>
        </p:grpSpPr>
        <p:grpSp>
          <p:nvGrpSpPr>
            <p:cNvPr id="6" name="Group 13"/>
            <p:cNvGrpSpPr/>
            <p:nvPr/>
          </p:nvGrpSpPr>
          <p:grpSpPr>
            <a:xfrm>
              <a:off x="2111097" y="3479111"/>
              <a:ext cx="1229353" cy="1171871"/>
              <a:chOff x="1468531" y="1871421"/>
              <a:chExt cx="2080967" cy="1983665"/>
            </a:xfrm>
          </p:grpSpPr>
          <p:sp>
            <p:nvSpPr>
              <p:cNvPr id="36" name="Oval 14"/>
              <p:cNvSpPr/>
              <p:nvPr/>
            </p:nvSpPr>
            <p:spPr bwMode="auto">
              <a:xfrm>
                <a:off x="1751720" y="2659689"/>
                <a:ext cx="796931" cy="796931"/>
              </a:xfrm>
              <a:prstGeom prst="ellipse">
                <a:avLst/>
              </a:prstGeom>
              <a:solidFill>
                <a:srgbClr val="3B4761">
                  <a:alpha val="70000"/>
                </a:srgb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7" name="Oval 15"/>
              <p:cNvSpPr/>
              <p:nvPr/>
            </p:nvSpPr>
            <p:spPr bwMode="auto">
              <a:xfrm>
                <a:off x="1847528" y="1880828"/>
                <a:ext cx="966310" cy="966310"/>
              </a:xfrm>
              <a:prstGeom prst="ellipse">
                <a:avLst/>
              </a:prstGeom>
              <a:solidFill>
                <a:srgbClr val="3B4761">
                  <a:alpha val="70000"/>
                </a:srgb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8" name="Oval 16"/>
              <p:cNvSpPr/>
              <p:nvPr/>
            </p:nvSpPr>
            <p:spPr bwMode="auto">
              <a:xfrm>
                <a:off x="2219772" y="2167905"/>
                <a:ext cx="1188132" cy="118813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03</a:t>
                </a:r>
              </a:p>
            </p:txBody>
          </p:sp>
          <p:sp>
            <p:nvSpPr>
              <p:cNvPr id="39" name="Oval 17"/>
              <p:cNvSpPr/>
              <p:nvPr/>
            </p:nvSpPr>
            <p:spPr bwMode="auto">
              <a:xfrm>
                <a:off x="2687824" y="3456620"/>
                <a:ext cx="398466" cy="398466"/>
              </a:xfrm>
              <a:prstGeom prst="ellipse">
                <a:avLst/>
              </a:prstGeom>
              <a:solidFill>
                <a:schemeClr val="accent3">
                  <a:alpha val="70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0" name="Oval 18"/>
              <p:cNvSpPr/>
              <p:nvPr/>
            </p:nvSpPr>
            <p:spPr bwMode="auto">
              <a:xfrm>
                <a:off x="1468531" y="2518094"/>
                <a:ext cx="283189" cy="283189"/>
              </a:xfrm>
              <a:prstGeom prst="ellipse">
                <a:avLst/>
              </a:prstGeom>
              <a:solidFill>
                <a:srgbClr val="3B4761">
                  <a:alpha val="70000"/>
                </a:srgb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1" name="Oval 19"/>
              <p:cNvSpPr/>
              <p:nvPr/>
            </p:nvSpPr>
            <p:spPr bwMode="auto">
              <a:xfrm>
                <a:off x="3266309" y="1871421"/>
                <a:ext cx="283189" cy="283189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  <a:alpha val="70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Group 20"/>
            <p:cNvGrpSpPr/>
            <p:nvPr/>
          </p:nvGrpSpPr>
          <p:grpSpPr>
            <a:xfrm>
              <a:off x="3256801" y="3770095"/>
              <a:ext cx="1967833" cy="569295"/>
              <a:chOff x="3943834" y="704409"/>
              <a:chExt cx="3962574" cy="759060"/>
            </a:xfrm>
          </p:grpSpPr>
          <p:sp>
            <p:nvSpPr>
              <p:cNvPr id="34" name="TextBox 21"/>
              <p:cNvSpPr txBox="1"/>
              <p:nvPr/>
            </p:nvSpPr>
            <p:spPr>
              <a:xfrm>
                <a:off x="3943834" y="704409"/>
                <a:ext cx="3962574" cy="242864"/>
              </a:xfrm>
              <a:prstGeom prst="rect">
                <a:avLst/>
              </a:prstGeom>
              <a:noFill/>
            </p:spPr>
            <p:txBody>
              <a:bodyPr wrap="none" lIns="360000" tIns="0" rIns="0" bIns="0" anchor="b" anchorCtr="0">
                <a:normAutofit fontScale="85000" lnSpcReduction="20000"/>
              </a:bodyPr>
              <a:lstStyle/>
              <a:p>
                <a:r>
                  <a:rPr lang="en-US" altLang="zh-CN" sz="1600" dirty="0">
                    <a:cs typeface="+mn-ea"/>
                    <a:sym typeface="+mn-lt"/>
                  </a:rPr>
                  <a:t>Add title text</a:t>
                </a:r>
                <a:endParaRPr lang="zh-CN" altLang="en-US" sz="1600" dirty="0">
                  <a:cs typeface="+mn-ea"/>
                  <a:sym typeface="+mn-lt"/>
                </a:endParaRPr>
              </a:p>
            </p:txBody>
          </p:sp>
          <p:sp>
            <p:nvSpPr>
              <p:cNvPr id="35" name="TextBox 22"/>
              <p:cNvSpPr txBox="1">
                <a:spLocks/>
              </p:cNvSpPr>
              <p:nvPr/>
            </p:nvSpPr>
            <p:spPr>
              <a:xfrm>
                <a:off x="3943834" y="947273"/>
                <a:ext cx="3962574" cy="516196"/>
              </a:xfrm>
              <a:prstGeom prst="rect">
                <a:avLst/>
              </a:prstGeom>
            </p:spPr>
            <p:txBody>
              <a:bodyPr vert="horz" wrap="square" lIns="360000" tIns="0" rIns="0" bIns="0" anchor="ctr" anchorCtr="0">
                <a:normAutofit fontScale="55000" lnSpcReduction="20000"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altLang="zh-CN" sz="1050" dirty="0">
                    <a:solidFill>
                      <a:schemeClr val="tx1"/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br>
                  <a:rPr lang="zh-CN" altLang="en-US" sz="1050" dirty="0">
                    <a:solidFill>
                      <a:schemeClr val="tx1"/>
                    </a:solidFill>
                    <a:cs typeface="+mn-ea"/>
                    <a:sym typeface="+mn-lt"/>
                  </a:rPr>
                </a:br>
                <a:endParaRPr lang="zh-CN" altLang="en-US" sz="1050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0" name="组合 49"/>
          <p:cNvGrpSpPr/>
          <p:nvPr/>
        </p:nvGrpSpPr>
        <p:grpSpPr>
          <a:xfrm>
            <a:off x="5274079" y="1858931"/>
            <a:ext cx="3113536" cy="1171871"/>
            <a:chOff x="5274079" y="1858931"/>
            <a:chExt cx="3113536" cy="1171871"/>
          </a:xfrm>
        </p:grpSpPr>
        <p:grpSp>
          <p:nvGrpSpPr>
            <p:cNvPr id="8" name="Group 23"/>
            <p:cNvGrpSpPr/>
            <p:nvPr/>
          </p:nvGrpSpPr>
          <p:grpSpPr>
            <a:xfrm>
              <a:off x="5274079" y="1858931"/>
              <a:ext cx="1229353" cy="1171871"/>
              <a:chOff x="1468531" y="1871421"/>
              <a:chExt cx="2080967" cy="1983665"/>
            </a:xfrm>
          </p:grpSpPr>
          <p:sp>
            <p:nvSpPr>
              <p:cNvPr id="28" name="Oval 24"/>
              <p:cNvSpPr/>
              <p:nvPr/>
            </p:nvSpPr>
            <p:spPr bwMode="auto">
              <a:xfrm>
                <a:off x="1751720" y="2659689"/>
                <a:ext cx="796931" cy="796931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  <a:alpha val="70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9" name="Oval 25"/>
              <p:cNvSpPr/>
              <p:nvPr/>
            </p:nvSpPr>
            <p:spPr bwMode="auto">
              <a:xfrm>
                <a:off x="1847528" y="1880828"/>
                <a:ext cx="966310" cy="966310"/>
              </a:xfrm>
              <a:prstGeom prst="ellipse">
                <a:avLst/>
              </a:prstGeom>
              <a:solidFill>
                <a:schemeClr val="accent2">
                  <a:alpha val="70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0" name="Oval 26"/>
              <p:cNvSpPr/>
              <p:nvPr/>
            </p:nvSpPr>
            <p:spPr bwMode="auto">
              <a:xfrm>
                <a:off x="2219772" y="2167905"/>
                <a:ext cx="1188132" cy="118813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02</a:t>
                </a:r>
              </a:p>
            </p:txBody>
          </p:sp>
          <p:sp>
            <p:nvSpPr>
              <p:cNvPr id="31" name="Oval 27"/>
              <p:cNvSpPr/>
              <p:nvPr/>
            </p:nvSpPr>
            <p:spPr bwMode="auto">
              <a:xfrm>
                <a:off x="2687824" y="3456620"/>
                <a:ext cx="398466" cy="398466"/>
              </a:xfrm>
              <a:prstGeom prst="ellipse">
                <a:avLst/>
              </a:prstGeom>
              <a:solidFill>
                <a:schemeClr val="accent3">
                  <a:alpha val="70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2" name="Oval 28"/>
              <p:cNvSpPr/>
              <p:nvPr/>
            </p:nvSpPr>
            <p:spPr bwMode="auto">
              <a:xfrm>
                <a:off x="1468531" y="2518094"/>
                <a:ext cx="283189" cy="283189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  <a:alpha val="70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3" name="Oval 29"/>
              <p:cNvSpPr/>
              <p:nvPr/>
            </p:nvSpPr>
            <p:spPr bwMode="auto">
              <a:xfrm>
                <a:off x="3266309" y="1871421"/>
                <a:ext cx="283189" cy="283189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  <a:alpha val="70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Group 30"/>
            <p:cNvGrpSpPr/>
            <p:nvPr/>
          </p:nvGrpSpPr>
          <p:grpSpPr>
            <a:xfrm>
              <a:off x="6419782" y="2149915"/>
              <a:ext cx="1967833" cy="569295"/>
              <a:chOff x="3943834" y="704409"/>
              <a:chExt cx="3962574" cy="759060"/>
            </a:xfrm>
          </p:grpSpPr>
          <p:sp>
            <p:nvSpPr>
              <p:cNvPr id="26" name="TextBox 31"/>
              <p:cNvSpPr txBox="1"/>
              <p:nvPr/>
            </p:nvSpPr>
            <p:spPr>
              <a:xfrm>
                <a:off x="3943834" y="704409"/>
                <a:ext cx="3962574" cy="242864"/>
              </a:xfrm>
              <a:prstGeom prst="rect">
                <a:avLst/>
              </a:prstGeom>
              <a:noFill/>
            </p:spPr>
            <p:txBody>
              <a:bodyPr wrap="none" lIns="360000" tIns="0" rIns="0" bIns="0" anchor="b" anchorCtr="0">
                <a:normAutofit fontScale="85000" lnSpcReduction="20000"/>
              </a:bodyPr>
              <a:lstStyle/>
              <a:p>
                <a:r>
                  <a:rPr lang="en-US" altLang="zh-CN" sz="1600" dirty="0">
                    <a:cs typeface="+mn-ea"/>
                    <a:sym typeface="+mn-lt"/>
                  </a:rPr>
                  <a:t>Add title text</a:t>
                </a:r>
                <a:endParaRPr lang="zh-CN" altLang="en-US" sz="1600" dirty="0">
                  <a:cs typeface="+mn-ea"/>
                  <a:sym typeface="+mn-lt"/>
                </a:endParaRPr>
              </a:p>
            </p:txBody>
          </p:sp>
          <p:sp>
            <p:nvSpPr>
              <p:cNvPr id="27" name="TextBox 32"/>
              <p:cNvSpPr txBox="1">
                <a:spLocks/>
              </p:cNvSpPr>
              <p:nvPr/>
            </p:nvSpPr>
            <p:spPr>
              <a:xfrm>
                <a:off x="3943834" y="947273"/>
                <a:ext cx="3962574" cy="516196"/>
              </a:xfrm>
              <a:prstGeom prst="rect">
                <a:avLst/>
              </a:prstGeom>
            </p:spPr>
            <p:txBody>
              <a:bodyPr vert="horz" wrap="square" lIns="360000" tIns="0" rIns="0" bIns="0" anchor="ctr" anchorCtr="0">
                <a:normAutofit fontScale="55000" lnSpcReduction="20000"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altLang="zh-CN" sz="1050" dirty="0">
                    <a:solidFill>
                      <a:schemeClr val="tx1"/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br>
                  <a:rPr lang="zh-CN" altLang="en-US" sz="1050" dirty="0">
                    <a:solidFill>
                      <a:schemeClr val="tx1"/>
                    </a:solidFill>
                    <a:cs typeface="+mn-ea"/>
                    <a:sym typeface="+mn-lt"/>
                  </a:rPr>
                </a:br>
                <a:endParaRPr lang="zh-CN" altLang="en-US" sz="1050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1" name="组合 50"/>
          <p:cNvGrpSpPr/>
          <p:nvPr/>
        </p:nvGrpSpPr>
        <p:grpSpPr>
          <a:xfrm>
            <a:off x="5274079" y="3479111"/>
            <a:ext cx="3113536" cy="1171871"/>
            <a:chOff x="5274079" y="3479111"/>
            <a:chExt cx="3113536" cy="1171871"/>
          </a:xfrm>
        </p:grpSpPr>
        <p:grpSp>
          <p:nvGrpSpPr>
            <p:cNvPr id="10" name="Group 33"/>
            <p:cNvGrpSpPr/>
            <p:nvPr/>
          </p:nvGrpSpPr>
          <p:grpSpPr>
            <a:xfrm>
              <a:off x="5274079" y="3479111"/>
              <a:ext cx="1229353" cy="1171871"/>
              <a:chOff x="1468531" y="1871421"/>
              <a:chExt cx="2080967" cy="1983665"/>
            </a:xfrm>
          </p:grpSpPr>
          <p:sp>
            <p:nvSpPr>
              <p:cNvPr id="20" name="Oval 34"/>
              <p:cNvSpPr/>
              <p:nvPr/>
            </p:nvSpPr>
            <p:spPr bwMode="auto">
              <a:xfrm>
                <a:off x="1751720" y="2659689"/>
                <a:ext cx="796931" cy="796931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  <a:alpha val="70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1" name="Oval 35"/>
              <p:cNvSpPr/>
              <p:nvPr/>
            </p:nvSpPr>
            <p:spPr bwMode="auto">
              <a:xfrm>
                <a:off x="1847528" y="1880828"/>
                <a:ext cx="966310" cy="966310"/>
              </a:xfrm>
              <a:prstGeom prst="ellipse">
                <a:avLst/>
              </a:prstGeom>
              <a:solidFill>
                <a:schemeClr val="accent2">
                  <a:alpha val="70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2" name="Oval 36"/>
              <p:cNvSpPr/>
              <p:nvPr/>
            </p:nvSpPr>
            <p:spPr bwMode="auto">
              <a:xfrm>
                <a:off x="2219772" y="2167905"/>
                <a:ext cx="1188132" cy="118813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zh-CN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04</a:t>
                </a:r>
              </a:p>
            </p:txBody>
          </p:sp>
          <p:sp>
            <p:nvSpPr>
              <p:cNvPr id="23" name="Oval 37"/>
              <p:cNvSpPr/>
              <p:nvPr/>
            </p:nvSpPr>
            <p:spPr bwMode="auto">
              <a:xfrm>
                <a:off x="2687824" y="3456620"/>
                <a:ext cx="398466" cy="398466"/>
              </a:xfrm>
              <a:prstGeom prst="ellipse">
                <a:avLst/>
              </a:prstGeom>
              <a:solidFill>
                <a:schemeClr val="accent3">
                  <a:alpha val="70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4" name="Oval 38"/>
              <p:cNvSpPr/>
              <p:nvPr/>
            </p:nvSpPr>
            <p:spPr bwMode="auto">
              <a:xfrm>
                <a:off x="1468531" y="2518094"/>
                <a:ext cx="283189" cy="283189"/>
              </a:xfrm>
              <a:prstGeom prst="ellipse">
                <a:avLst/>
              </a:prstGeom>
              <a:solidFill>
                <a:schemeClr val="accent4">
                  <a:lumMod val="60000"/>
                  <a:lumOff val="40000"/>
                  <a:alpha val="70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5" name="Oval 39"/>
              <p:cNvSpPr/>
              <p:nvPr/>
            </p:nvSpPr>
            <p:spPr bwMode="auto">
              <a:xfrm>
                <a:off x="3266309" y="1871421"/>
                <a:ext cx="283189" cy="283189"/>
              </a:xfrm>
              <a:prstGeom prst="ellipse">
                <a:avLst/>
              </a:prstGeom>
              <a:solidFill>
                <a:schemeClr val="accent3">
                  <a:lumMod val="60000"/>
                  <a:lumOff val="40000"/>
                  <a:alpha val="70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1" name="Group 40"/>
            <p:cNvGrpSpPr/>
            <p:nvPr/>
          </p:nvGrpSpPr>
          <p:grpSpPr>
            <a:xfrm>
              <a:off x="6419782" y="3770095"/>
              <a:ext cx="1967833" cy="569295"/>
              <a:chOff x="3943834" y="704409"/>
              <a:chExt cx="3962574" cy="759060"/>
            </a:xfrm>
          </p:grpSpPr>
          <p:sp>
            <p:nvSpPr>
              <p:cNvPr id="18" name="TextBox 41"/>
              <p:cNvSpPr txBox="1"/>
              <p:nvPr/>
            </p:nvSpPr>
            <p:spPr>
              <a:xfrm>
                <a:off x="3943834" y="704409"/>
                <a:ext cx="3962574" cy="242864"/>
              </a:xfrm>
              <a:prstGeom prst="rect">
                <a:avLst/>
              </a:prstGeom>
              <a:noFill/>
            </p:spPr>
            <p:txBody>
              <a:bodyPr wrap="none" lIns="360000" tIns="0" rIns="0" bIns="0" anchor="b" anchorCtr="0">
                <a:normAutofit fontScale="85000" lnSpcReduction="20000"/>
              </a:bodyPr>
              <a:lstStyle/>
              <a:p>
                <a:r>
                  <a:rPr lang="en-US" altLang="zh-CN" sz="1600" dirty="0">
                    <a:cs typeface="+mn-ea"/>
                    <a:sym typeface="+mn-lt"/>
                  </a:rPr>
                  <a:t>Add title text</a:t>
                </a:r>
                <a:endParaRPr lang="zh-CN" altLang="en-US" sz="1600" dirty="0">
                  <a:cs typeface="+mn-ea"/>
                  <a:sym typeface="+mn-lt"/>
                </a:endParaRPr>
              </a:p>
            </p:txBody>
          </p:sp>
          <p:sp>
            <p:nvSpPr>
              <p:cNvPr id="19" name="TextBox 42"/>
              <p:cNvSpPr txBox="1">
                <a:spLocks/>
              </p:cNvSpPr>
              <p:nvPr/>
            </p:nvSpPr>
            <p:spPr>
              <a:xfrm>
                <a:off x="3943834" y="947273"/>
                <a:ext cx="3962574" cy="516196"/>
              </a:xfrm>
              <a:prstGeom prst="rect">
                <a:avLst/>
              </a:prstGeom>
            </p:spPr>
            <p:txBody>
              <a:bodyPr vert="horz" wrap="square" lIns="360000" tIns="0" rIns="0" bIns="0" anchor="ctr" anchorCtr="0">
                <a:normAutofit fontScale="55000" lnSpcReduction="20000"/>
              </a:bodyPr>
              <a:lstStyle/>
              <a:p>
                <a:pPr algn="l">
                  <a:lnSpc>
                    <a:spcPct val="120000"/>
                  </a:lnSpc>
                </a:pPr>
                <a:r>
                  <a:rPr lang="en-US" altLang="zh-CN" sz="1050" dirty="0">
                    <a:solidFill>
                      <a:schemeClr val="tx1"/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br>
                  <a:rPr lang="zh-CN" altLang="en-US" sz="1050" dirty="0">
                    <a:solidFill>
                      <a:schemeClr val="tx1"/>
                    </a:solidFill>
                    <a:cs typeface="+mn-ea"/>
                    <a:sym typeface="+mn-lt"/>
                  </a:rPr>
                </a:br>
                <a:endParaRPr lang="zh-CN" altLang="en-US" sz="1050" dirty="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2" name="Group 8"/>
          <p:cNvGrpSpPr/>
          <p:nvPr/>
        </p:nvGrpSpPr>
        <p:grpSpPr>
          <a:xfrm>
            <a:off x="731993" y="659011"/>
            <a:ext cx="2105513" cy="1116808"/>
            <a:chOff x="3575720" y="-387424"/>
            <a:chExt cx="4240565" cy="2249282"/>
          </a:xfrm>
        </p:grpSpPr>
        <p:sp>
          <p:nvSpPr>
            <p:cNvPr id="13" name="Oval 48"/>
            <p:cNvSpPr/>
            <p:nvPr/>
          </p:nvSpPr>
          <p:spPr bwMode="auto">
            <a:xfrm>
              <a:off x="3918741" y="1380506"/>
              <a:ext cx="481352" cy="481352"/>
            </a:xfrm>
            <a:prstGeom prst="ellipse">
              <a:avLst/>
            </a:prstGeom>
            <a:solidFill>
              <a:srgbClr val="3B4761">
                <a:alpha val="70000"/>
              </a:srgb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b="1" dirty="0">
                <a:cs typeface="+mn-ea"/>
                <a:sym typeface="+mn-lt"/>
              </a:endParaRPr>
            </a:p>
          </p:txBody>
        </p:sp>
        <p:sp>
          <p:nvSpPr>
            <p:cNvPr id="14" name="Oval 46"/>
            <p:cNvSpPr/>
            <p:nvPr/>
          </p:nvSpPr>
          <p:spPr bwMode="auto">
            <a:xfrm>
              <a:off x="6450579" y="884043"/>
              <a:ext cx="924267" cy="924267"/>
            </a:xfrm>
            <a:prstGeom prst="ellipse">
              <a:avLst/>
            </a:prstGeom>
            <a:solidFill>
              <a:srgbClr val="3B4761">
                <a:alpha val="70000"/>
              </a:srgb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b="1" dirty="0">
                <a:cs typeface="+mn-ea"/>
                <a:sym typeface="+mn-lt"/>
              </a:endParaRPr>
            </a:p>
          </p:txBody>
        </p:sp>
        <p:sp>
          <p:nvSpPr>
            <p:cNvPr id="15" name="Oval 45"/>
            <p:cNvSpPr/>
            <p:nvPr/>
          </p:nvSpPr>
          <p:spPr bwMode="auto">
            <a:xfrm>
              <a:off x="3575720" y="-387424"/>
              <a:ext cx="1287018" cy="1287018"/>
            </a:xfrm>
            <a:prstGeom prst="ellipse">
              <a:avLst/>
            </a:prstGeom>
            <a:solidFill>
              <a:srgbClr val="3B4761">
                <a:alpha val="70000"/>
              </a:srgb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b="1" dirty="0">
                <a:cs typeface="+mn-ea"/>
                <a:sym typeface="+mn-lt"/>
              </a:endParaRPr>
            </a:p>
          </p:txBody>
        </p:sp>
        <p:sp>
          <p:nvSpPr>
            <p:cNvPr id="16" name="Oval 44"/>
            <p:cNvSpPr/>
            <p:nvPr/>
          </p:nvSpPr>
          <p:spPr bwMode="auto">
            <a:xfrm>
              <a:off x="3726943" y="-33531"/>
              <a:ext cx="3777240" cy="871655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spAutoFit/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CONTENT</a:t>
              </a:r>
            </a:p>
          </p:txBody>
        </p:sp>
        <p:sp>
          <p:nvSpPr>
            <p:cNvPr id="17" name="Oval 47"/>
            <p:cNvSpPr/>
            <p:nvPr/>
          </p:nvSpPr>
          <p:spPr bwMode="auto">
            <a:xfrm>
              <a:off x="7204217" y="152636"/>
              <a:ext cx="612068" cy="612068"/>
            </a:xfrm>
            <a:prstGeom prst="ellipse">
              <a:avLst/>
            </a:prstGeom>
            <a:solidFill>
              <a:srgbClr val="3B4761">
                <a:alpha val="70000"/>
              </a:srgbClr>
            </a:solidFill>
            <a:ln w="19050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b="1" dirty="0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96749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0cd64ff8-5b4f-4f51-8f73-e86e732b14d0"/>
          <p:cNvGrpSpPr>
            <a:grpSpLocks noChangeAspect="1"/>
          </p:cNvGrpSpPr>
          <p:nvPr/>
        </p:nvGrpSpPr>
        <p:grpSpPr>
          <a:xfrm>
            <a:off x="453359" y="1380417"/>
            <a:ext cx="8367113" cy="2770075"/>
            <a:chOff x="526992" y="2275454"/>
            <a:chExt cx="11156151" cy="3693433"/>
          </a:xfrm>
        </p:grpSpPr>
        <p:grpSp>
          <p:nvGrpSpPr>
            <p:cNvPr id="4" name="组合 3"/>
            <p:cNvGrpSpPr/>
            <p:nvPr/>
          </p:nvGrpSpPr>
          <p:grpSpPr>
            <a:xfrm>
              <a:off x="5496828" y="2533907"/>
              <a:ext cx="2432204" cy="2432204"/>
              <a:chOff x="14382607" y="3858443"/>
              <a:chExt cx="4864408" cy="4864408"/>
            </a:xfrm>
          </p:grpSpPr>
          <p:sp>
            <p:nvSpPr>
              <p:cNvPr id="26" name="椭圆 25"/>
              <p:cNvSpPr/>
              <p:nvPr/>
            </p:nvSpPr>
            <p:spPr>
              <a:xfrm>
                <a:off x="14791898" y="4248047"/>
                <a:ext cx="4144194" cy="414419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14382607" y="3858443"/>
                <a:ext cx="4864408" cy="4864408"/>
              </a:xfrm>
              <a:prstGeom prst="ellipse">
                <a:avLst/>
              </a:prstGeom>
              <a:noFill/>
              <a:ln>
                <a:solidFill>
                  <a:schemeClr val="accent1">
                    <a:alpha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5205875" y="3921302"/>
              <a:ext cx="1475152" cy="1475152"/>
              <a:chOff x="13800701" y="6633228"/>
              <a:chExt cx="2950304" cy="2950304"/>
            </a:xfrm>
          </p:grpSpPr>
          <p:sp>
            <p:nvSpPr>
              <p:cNvPr id="24" name="椭圆 23"/>
              <p:cNvSpPr/>
              <p:nvPr/>
            </p:nvSpPr>
            <p:spPr>
              <a:xfrm>
                <a:off x="14047153" y="6850109"/>
                <a:ext cx="2513488" cy="2513488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椭圆 24"/>
              <p:cNvSpPr/>
              <p:nvPr/>
            </p:nvSpPr>
            <p:spPr>
              <a:xfrm>
                <a:off x="13800701" y="6633228"/>
                <a:ext cx="2950304" cy="2950304"/>
              </a:xfrm>
              <a:prstGeom prst="ellipse">
                <a:avLst/>
              </a:prstGeom>
              <a:noFill/>
              <a:ln>
                <a:solidFill>
                  <a:schemeClr val="accent1">
                    <a:alpha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4326581" y="2949820"/>
              <a:ext cx="2045469" cy="2045469"/>
              <a:chOff x="12042112" y="4690267"/>
              <a:chExt cx="4090937" cy="4090937"/>
            </a:xfrm>
          </p:grpSpPr>
          <p:sp>
            <p:nvSpPr>
              <p:cNvPr id="22" name="椭圆 21"/>
              <p:cNvSpPr/>
              <p:nvPr/>
            </p:nvSpPr>
            <p:spPr>
              <a:xfrm>
                <a:off x="12384220" y="4995355"/>
                <a:ext cx="3485242" cy="348524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椭圆 22"/>
              <p:cNvSpPr/>
              <p:nvPr/>
            </p:nvSpPr>
            <p:spPr>
              <a:xfrm>
                <a:off x="12042112" y="4690267"/>
                <a:ext cx="4090937" cy="4090937"/>
              </a:xfrm>
              <a:prstGeom prst="ellipse">
                <a:avLst/>
              </a:prstGeom>
              <a:noFill/>
              <a:ln>
                <a:solidFill>
                  <a:schemeClr val="accent1">
                    <a:alpha val="50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cxnSp>
          <p:nvCxnSpPr>
            <p:cNvPr id="7" name="直接连接符 6"/>
            <p:cNvCxnSpPr/>
            <p:nvPr/>
          </p:nvCxnSpPr>
          <p:spPr>
            <a:xfrm flipH="1">
              <a:off x="6826941" y="2408336"/>
              <a:ext cx="583563" cy="1171813"/>
            </a:xfrm>
            <a:prstGeom prst="line">
              <a:avLst/>
            </a:prstGeom>
            <a:ln w="12700" cap="flat" cmpd="sng" algn="ctr">
              <a:solidFill>
                <a:schemeClr val="accent2">
                  <a:lumMod val="10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椭圆 7"/>
            <p:cNvSpPr/>
            <p:nvPr/>
          </p:nvSpPr>
          <p:spPr>
            <a:xfrm>
              <a:off x="7362536" y="2385007"/>
              <a:ext cx="95935" cy="95935"/>
            </a:xfrm>
            <a:prstGeom prst="ellipse">
              <a:avLst/>
            </a:prstGeom>
            <a:solidFill>
              <a:schemeClr val="accent2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文本框 55"/>
            <p:cNvSpPr txBox="1"/>
            <p:nvPr/>
          </p:nvSpPr>
          <p:spPr>
            <a:xfrm>
              <a:off x="7485482" y="2275454"/>
              <a:ext cx="1222556" cy="323165"/>
            </a:xfrm>
            <a:prstGeom prst="rect">
              <a:avLst/>
            </a:prstGeom>
            <a:noFill/>
          </p:spPr>
          <p:txBody>
            <a:bodyPr wrap="square">
              <a:normAutofit fontScale="55000" lnSpcReduction="20000"/>
            </a:bodyPr>
            <a:lstStyle/>
            <a:p>
              <a:r>
                <a:rPr lang="de-DE" sz="1500">
                  <a:solidFill>
                    <a:schemeClr val="accent2">
                      <a:lumMod val="100000"/>
                    </a:schemeClr>
                  </a:solidFill>
                  <a:cs typeface="+mn-ea"/>
                  <a:sym typeface="+mn-lt"/>
                </a:rPr>
                <a:t>Europe (2017)</a:t>
              </a:r>
            </a:p>
          </p:txBody>
        </p:sp>
        <p:cxnSp>
          <p:nvCxnSpPr>
            <p:cNvPr id="10" name="直接连接符 9"/>
            <p:cNvCxnSpPr/>
            <p:nvPr/>
          </p:nvCxnSpPr>
          <p:spPr>
            <a:xfrm>
              <a:off x="4498858" y="2815836"/>
              <a:ext cx="738213" cy="964285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椭圆 10"/>
            <p:cNvSpPr/>
            <p:nvPr/>
          </p:nvSpPr>
          <p:spPr>
            <a:xfrm>
              <a:off x="4442928" y="2746720"/>
              <a:ext cx="95935" cy="95935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文本框 61"/>
            <p:cNvSpPr txBox="1"/>
            <p:nvPr/>
          </p:nvSpPr>
          <p:spPr>
            <a:xfrm>
              <a:off x="3159865" y="2620882"/>
              <a:ext cx="1222556" cy="323165"/>
            </a:xfrm>
            <a:prstGeom prst="rect">
              <a:avLst/>
            </a:prstGeom>
            <a:noFill/>
          </p:spPr>
          <p:txBody>
            <a:bodyPr wrap="square">
              <a:normAutofit fontScale="62500" lnSpcReduction="20000"/>
            </a:bodyPr>
            <a:lstStyle/>
            <a:p>
              <a:pPr algn="r"/>
              <a:r>
                <a:rPr lang="de-DE" sz="1500">
                  <a:solidFill>
                    <a:schemeClr val="accent1"/>
                  </a:solidFill>
                  <a:cs typeface="+mn-ea"/>
                  <a:sym typeface="+mn-lt"/>
                </a:rPr>
                <a:t>U.S.A. (2017)</a:t>
              </a:r>
            </a:p>
          </p:txBody>
        </p:sp>
        <p:cxnSp>
          <p:nvCxnSpPr>
            <p:cNvPr id="13" name="直接连接符 12"/>
            <p:cNvCxnSpPr/>
            <p:nvPr/>
          </p:nvCxnSpPr>
          <p:spPr>
            <a:xfrm>
              <a:off x="6035036" y="4824898"/>
              <a:ext cx="738213" cy="964285"/>
            </a:xfrm>
            <a:prstGeom prst="line">
              <a:avLst/>
            </a:prstGeom>
            <a:ln w="12700" cap="flat" cmpd="sng" algn="ctr">
              <a:solidFill>
                <a:schemeClr val="accent3">
                  <a:lumMod val="10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椭圆 13"/>
            <p:cNvSpPr/>
            <p:nvPr/>
          </p:nvSpPr>
          <p:spPr>
            <a:xfrm>
              <a:off x="6730874" y="5741218"/>
              <a:ext cx="95935" cy="95935"/>
            </a:xfrm>
            <a:prstGeom prst="ellipse">
              <a:avLst/>
            </a:prstGeom>
            <a:solidFill>
              <a:schemeClr val="accent3">
                <a:lumMod val="10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文本框 66"/>
            <p:cNvSpPr txBox="1"/>
            <p:nvPr/>
          </p:nvSpPr>
          <p:spPr>
            <a:xfrm>
              <a:off x="6875769" y="5645722"/>
              <a:ext cx="1222556" cy="323165"/>
            </a:xfrm>
            <a:prstGeom prst="rect">
              <a:avLst/>
            </a:prstGeom>
            <a:noFill/>
          </p:spPr>
          <p:txBody>
            <a:bodyPr wrap="square">
              <a:normAutofit fontScale="62500" lnSpcReduction="20000"/>
            </a:bodyPr>
            <a:lstStyle/>
            <a:p>
              <a:r>
                <a:rPr lang="de-DE" sz="1500">
                  <a:solidFill>
                    <a:schemeClr val="accent3">
                      <a:lumMod val="100000"/>
                    </a:schemeClr>
                  </a:solidFill>
                  <a:cs typeface="+mn-ea"/>
                  <a:sym typeface="+mn-lt"/>
                </a:rPr>
                <a:t>Asia (2017)</a:t>
              </a:r>
            </a:p>
          </p:txBody>
        </p:sp>
        <p:sp>
          <p:nvSpPr>
            <p:cNvPr id="16" name="文本框 67"/>
            <p:cNvSpPr txBox="1"/>
            <p:nvPr/>
          </p:nvSpPr>
          <p:spPr>
            <a:xfrm>
              <a:off x="526992" y="2620882"/>
              <a:ext cx="2839924" cy="830997"/>
            </a:xfrm>
            <a:prstGeom prst="rect">
              <a:avLst/>
            </a:prstGeom>
            <a:noFill/>
          </p:spPr>
          <p:txBody>
            <a:bodyPr wrap="square" lIns="0" tIns="0" rIns="0" bIns="0" anchor="ctr" anchorCtr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b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2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文本框 68"/>
            <p:cNvSpPr txBox="1"/>
            <p:nvPr/>
          </p:nvSpPr>
          <p:spPr>
            <a:xfrm>
              <a:off x="8633127" y="2287210"/>
              <a:ext cx="3050016" cy="830997"/>
            </a:xfrm>
            <a:prstGeom prst="rect">
              <a:avLst/>
            </a:prstGeom>
            <a:noFill/>
          </p:spPr>
          <p:txBody>
            <a:bodyPr wrap="square" lIns="0" tIns="0" rIns="0" bIns="0" anchor="ctr" anchorCtr="0">
              <a:noAutofit/>
            </a:bodyPr>
            <a:lstStyle/>
            <a:p>
              <a:pPr algn="l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b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2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8" name="文本框 69"/>
            <p:cNvSpPr txBox="1"/>
            <p:nvPr/>
          </p:nvSpPr>
          <p:spPr>
            <a:xfrm>
              <a:off x="7828750" y="5137890"/>
              <a:ext cx="3278329" cy="830997"/>
            </a:xfrm>
            <a:prstGeom prst="rect">
              <a:avLst/>
            </a:prstGeom>
            <a:noFill/>
          </p:spPr>
          <p:txBody>
            <a:bodyPr wrap="square" lIns="0" tIns="0" rIns="0" bIns="0" anchor="ctr" anchorCtr="0">
              <a:noAutofit/>
            </a:bodyPr>
            <a:lstStyle/>
            <a:p>
              <a:pPr algn="l">
                <a:lnSpc>
                  <a:spcPct val="120000"/>
                </a:lnSpc>
              </a:pPr>
              <a:r>
                <a:rPr lang="en-US" altLang="zh-CN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br>
                <a:rPr lang="zh-CN" altLang="en-US" sz="12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2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6414105" y="3406432"/>
              <a:ext cx="689794" cy="6897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 fontScale="77500" lnSpcReduction="20000"/>
            </a:bodyPr>
            <a:lstStyle/>
            <a:p>
              <a:pPr algn="ctr"/>
              <a:r>
                <a:rPr lang="de-DE" sz="1501">
                  <a:solidFill>
                    <a:schemeClr val="accent1">
                      <a:lumMod val="100000"/>
                    </a:schemeClr>
                  </a:solidFill>
                  <a:cs typeface="+mn-ea"/>
                  <a:sym typeface="+mn-lt"/>
                </a:rPr>
                <a:t>86</a:t>
              </a:r>
            </a:p>
          </p:txBody>
        </p:sp>
        <p:sp>
          <p:nvSpPr>
            <p:cNvPr id="20" name="椭圆 19"/>
            <p:cNvSpPr/>
            <p:nvPr/>
          </p:nvSpPr>
          <p:spPr>
            <a:xfrm>
              <a:off x="4987362" y="3582388"/>
              <a:ext cx="689794" cy="6897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 fontScale="77500" lnSpcReduction="20000"/>
            </a:bodyPr>
            <a:lstStyle/>
            <a:p>
              <a:pPr algn="ctr"/>
              <a:r>
                <a:rPr lang="de-DE" sz="1501">
                  <a:solidFill>
                    <a:schemeClr val="accent1">
                      <a:lumMod val="100000"/>
                    </a:schemeClr>
                  </a:solidFill>
                  <a:cs typeface="+mn-ea"/>
                  <a:sym typeface="+mn-lt"/>
                </a:rPr>
                <a:t>64</a:t>
              </a:r>
            </a:p>
          </p:txBody>
        </p:sp>
        <p:sp>
          <p:nvSpPr>
            <p:cNvPr id="21" name="椭圆 20"/>
            <p:cNvSpPr/>
            <p:nvPr/>
          </p:nvSpPr>
          <p:spPr>
            <a:xfrm>
              <a:off x="5621485" y="4368127"/>
              <a:ext cx="689794" cy="68979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normAutofit fontScale="77500" lnSpcReduction="20000"/>
            </a:bodyPr>
            <a:lstStyle/>
            <a:p>
              <a:pPr algn="ctr"/>
              <a:r>
                <a:rPr lang="de-DE" sz="1501">
                  <a:solidFill>
                    <a:schemeClr val="accent1">
                      <a:lumMod val="100000"/>
                    </a:schemeClr>
                  </a:solidFill>
                  <a:cs typeface="+mn-ea"/>
                  <a:sym typeface="+mn-lt"/>
                </a:rPr>
                <a:t>49</a:t>
              </a:r>
            </a:p>
          </p:txBody>
        </p:sp>
      </p:grpSp>
      <p:sp>
        <p:nvSpPr>
          <p:cNvPr id="28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EC8C8D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GB" altLang="zh-CN" sz="1800" dirty="0">
              <a:solidFill>
                <a:srgbClr val="EC8C8D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6944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03 -0.71882 L 1.94444E-6 -4.32099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51" y="35926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" presetClass="emp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  <p:from x="13901" y="33010"/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/>
          <p:cNvSpPr/>
          <p:nvPr/>
        </p:nvSpPr>
        <p:spPr>
          <a:xfrm>
            <a:off x="3783303" y="1631165"/>
            <a:ext cx="1671669" cy="18971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29" h="21570" extrusionOk="0">
                <a:moveTo>
                  <a:pt x="538" y="6909"/>
                </a:moveTo>
                <a:cubicBezTo>
                  <a:pt x="1461" y="7610"/>
                  <a:pt x="2084" y="8535"/>
                  <a:pt x="2344" y="9550"/>
                </a:cubicBezTo>
                <a:cubicBezTo>
                  <a:pt x="2607" y="10563"/>
                  <a:pt x="2500" y="11653"/>
                  <a:pt x="2066" y="12653"/>
                </a:cubicBezTo>
                <a:cubicBezTo>
                  <a:pt x="1851" y="13153"/>
                  <a:pt x="1549" y="13624"/>
                  <a:pt x="1175" y="14047"/>
                </a:cubicBezTo>
                <a:cubicBezTo>
                  <a:pt x="988" y="14258"/>
                  <a:pt x="783" y="14456"/>
                  <a:pt x="563" y="14641"/>
                </a:cubicBezTo>
                <a:cubicBezTo>
                  <a:pt x="535" y="14664"/>
                  <a:pt x="508" y="14687"/>
                  <a:pt x="480" y="14710"/>
                </a:cubicBezTo>
                <a:cubicBezTo>
                  <a:pt x="448" y="14736"/>
                  <a:pt x="416" y="14761"/>
                  <a:pt x="384" y="14787"/>
                </a:cubicBezTo>
                <a:cubicBezTo>
                  <a:pt x="262" y="14888"/>
                  <a:pt x="169" y="15015"/>
                  <a:pt x="114" y="15148"/>
                </a:cubicBezTo>
                <a:cubicBezTo>
                  <a:pt x="5" y="15419"/>
                  <a:pt x="39" y="15673"/>
                  <a:pt x="115" y="15884"/>
                </a:cubicBezTo>
                <a:cubicBezTo>
                  <a:pt x="195" y="16097"/>
                  <a:pt x="324" y="16283"/>
                  <a:pt x="510" y="16443"/>
                </a:cubicBezTo>
                <a:cubicBezTo>
                  <a:pt x="604" y="16523"/>
                  <a:pt x="714" y="16596"/>
                  <a:pt x="845" y="16653"/>
                </a:cubicBezTo>
                <a:cubicBezTo>
                  <a:pt x="977" y="16710"/>
                  <a:pt x="1132" y="16749"/>
                  <a:pt x="1297" y="16755"/>
                </a:cubicBezTo>
                <a:cubicBezTo>
                  <a:pt x="1379" y="16758"/>
                  <a:pt x="1462" y="16752"/>
                  <a:pt x="1542" y="16738"/>
                </a:cubicBezTo>
                <a:cubicBezTo>
                  <a:pt x="1582" y="16731"/>
                  <a:pt x="1622" y="16722"/>
                  <a:pt x="1660" y="16711"/>
                </a:cubicBezTo>
                <a:cubicBezTo>
                  <a:pt x="1682" y="16705"/>
                  <a:pt x="1703" y="16698"/>
                  <a:pt x="1725" y="16692"/>
                </a:cubicBezTo>
                <a:cubicBezTo>
                  <a:pt x="1761" y="16682"/>
                  <a:pt x="1797" y="16672"/>
                  <a:pt x="1833" y="16661"/>
                </a:cubicBezTo>
                <a:cubicBezTo>
                  <a:pt x="1870" y="16652"/>
                  <a:pt x="1906" y="16642"/>
                  <a:pt x="1942" y="16633"/>
                </a:cubicBezTo>
                <a:cubicBezTo>
                  <a:pt x="2088" y="16595"/>
                  <a:pt x="2235" y="16563"/>
                  <a:pt x="2384" y="16535"/>
                </a:cubicBezTo>
                <a:cubicBezTo>
                  <a:pt x="2977" y="16425"/>
                  <a:pt x="3590" y="16393"/>
                  <a:pt x="4193" y="16443"/>
                </a:cubicBezTo>
                <a:cubicBezTo>
                  <a:pt x="5401" y="16540"/>
                  <a:pt x="6568" y="16973"/>
                  <a:pt x="7492" y="17666"/>
                </a:cubicBezTo>
                <a:cubicBezTo>
                  <a:pt x="8420" y="18356"/>
                  <a:pt x="9100" y="19300"/>
                  <a:pt x="9406" y="20334"/>
                </a:cubicBezTo>
                <a:cubicBezTo>
                  <a:pt x="9425" y="20399"/>
                  <a:pt x="9443" y="20464"/>
                  <a:pt x="9460" y="20529"/>
                </a:cubicBezTo>
                <a:cubicBezTo>
                  <a:pt x="9468" y="20561"/>
                  <a:pt x="9475" y="20594"/>
                  <a:pt x="9483" y="20627"/>
                </a:cubicBezTo>
                <a:cubicBezTo>
                  <a:pt x="9488" y="20647"/>
                  <a:pt x="9492" y="20666"/>
                  <a:pt x="9497" y="20686"/>
                </a:cubicBezTo>
                <a:cubicBezTo>
                  <a:pt x="9499" y="20695"/>
                  <a:pt x="9501" y="20704"/>
                  <a:pt x="9503" y="20713"/>
                </a:cubicBezTo>
                <a:cubicBezTo>
                  <a:pt x="9508" y="20728"/>
                  <a:pt x="9512" y="20744"/>
                  <a:pt x="9517" y="20759"/>
                </a:cubicBezTo>
                <a:cubicBezTo>
                  <a:pt x="9552" y="20878"/>
                  <a:pt x="9606" y="20989"/>
                  <a:pt x="9688" y="21099"/>
                </a:cubicBezTo>
                <a:cubicBezTo>
                  <a:pt x="9769" y="21207"/>
                  <a:pt x="9878" y="21306"/>
                  <a:pt x="10002" y="21381"/>
                </a:cubicBezTo>
                <a:cubicBezTo>
                  <a:pt x="10253" y="21532"/>
                  <a:pt x="10545" y="21583"/>
                  <a:pt x="10808" y="21567"/>
                </a:cubicBezTo>
                <a:cubicBezTo>
                  <a:pt x="11073" y="21551"/>
                  <a:pt x="11324" y="21474"/>
                  <a:pt x="11546" y="21332"/>
                </a:cubicBezTo>
                <a:cubicBezTo>
                  <a:pt x="11766" y="21192"/>
                  <a:pt x="11953" y="20969"/>
                  <a:pt x="12021" y="20712"/>
                </a:cubicBezTo>
                <a:cubicBezTo>
                  <a:pt x="12040" y="20640"/>
                  <a:pt x="12058" y="20569"/>
                  <a:pt x="12076" y="20498"/>
                </a:cubicBezTo>
                <a:cubicBezTo>
                  <a:pt x="12094" y="20432"/>
                  <a:pt x="12113" y="20368"/>
                  <a:pt x="12134" y="20303"/>
                </a:cubicBezTo>
                <a:cubicBezTo>
                  <a:pt x="12215" y="20044"/>
                  <a:pt x="12319" y="19791"/>
                  <a:pt x="12442" y="19546"/>
                </a:cubicBezTo>
                <a:cubicBezTo>
                  <a:pt x="12933" y="18564"/>
                  <a:pt x="13762" y="17719"/>
                  <a:pt x="14798" y="17166"/>
                </a:cubicBezTo>
                <a:cubicBezTo>
                  <a:pt x="15832" y="16609"/>
                  <a:pt x="17063" y="16343"/>
                  <a:pt x="18274" y="16412"/>
                </a:cubicBezTo>
                <a:cubicBezTo>
                  <a:pt x="18576" y="16429"/>
                  <a:pt x="18877" y="16466"/>
                  <a:pt x="19174" y="16523"/>
                </a:cubicBezTo>
                <a:cubicBezTo>
                  <a:pt x="19322" y="16551"/>
                  <a:pt x="19469" y="16584"/>
                  <a:pt x="19614" y="16622"/>
                </a:cubicBezTo>
                <a:cubicBezTo>
                  <a:pt x="19687" y="16641"/>
                  <a:pt x="19759" y="16661"/>
                  <a:pt x="19831" y="16683"/>
                </a:cubicBezTo>
                <a:cubicBezTo>
                  <a:pt x="19845" y="16687"/>
                  <a:pt x="19859" y="16690"/>
                  <a:pt x="19873" y="16694"/>
                </a:cubicBezTo>
                <a:cubicBezTo>
                  <a:pt x="19893" y="16699"/>
                  <a:pt x="19914" y="16704"/>
                  <a:pt x="19934" y="16709"/>
                </a:cubicBezTo>
                <a:cubicBezTo>
                  <a:pt x="19975" y="16717"/>
                  <a:pt x="20008" y="16723"/>
                  <a:pt x="20046" y="16728"/>
                </a:cubicBezTo>
                <a:cubicBezTo>
                  <a:pt x="20121" y="16737"/>
                  <a:pt x="20197" y="16740"/>
                  <a:pt x="20272" y="16737"/>
                </a:cubicBezTo>
                <a:cubicBezTo>
                  <a:pt x="20577" y="16722"/>
                  <a:pt x="20847" y="16603"/>
                  <a:pt x="21043" y="16447"/>
                </a:cubicBezTo>
                <a:cubicBezTo>
                  <a:pt x="21241" y="16290"/>
                  <a:pt x="21384" y="16093"/>
                  <a:pt x="21460" y="15864"/>
                </a:cubicBezTo>
                <a:cubicBezTo>
                  <a:pt x="21536" y="15637"/>
                  <a:pt x="21535" y="15362"/>
                  <a:pt x="21412" y="15118"/>
                </a:cubicBezTo>
                <a:cubicBezTo>
                  <a:pt x="21352" y="14997"/>
                  <a:pt x="21266" y="14888"/>
                  <a:pt x="21168" y="14801"/>
                </a:cubicBezTo>
                <a:cubicBezTo>
                  <a:pt x="21156" y="14789"/>
                  <a:pt x="21144" y="14778"/>
                  <a:pt x="21131" y="14768"/>
                </a:cubicBezTo>
                <a:cubicBezTo>
                  <a:pt x="21121" y="14759"/>
                  <a:pt x="21110" y="14751"/>
                  <a:pt x="21100" y="14742"/>
                </a:cubicBezTo>
                <a:cubicBezTo>
                  <a:pt x="21085" y="14730"/>
                  <a:pt x="21069" y="14718"/>
                  <a:pt x="21054" y="14706"/>
                </a:cubicBezTo>
                <a:cubicBezTo>
                  <a:pt x="21027" y="14683"/>
                  <a:pt x="21000" y="14660"/>
                  <a:pt x="20972" y="14638"/>
                </a:cubicBezTo>
                <a:cubicBezTo>
                  <a:pt x="20086" y="13898"/>
                  <a:pt x="19447" y="12932"/>
                  <a:pt x="19183" y="11888"/>
                </a:cubicBezTo>
                <a:cubicBezTo>
                  <a:pt x="18915" y="10846"/>
                  <a:pt x="19029" y="9733"/>
                  <a:pt x="19498" y="8745"/>
                </a:cubicBezTo>
                <a:cubicBezTo>
                  <a:pt x="19730" y="8251"/>
                  <a:pt x="20049" y="7788"/>
                  <a:pt x="20437" y="7376"/>
                </a:cubicBezTo>
                <a:cubicBezTo>
                  <a:pt x="20631" y="7169"/>
                  <a:pt x="20842" y="6976"/>
                  <a:pt x="21068" y="6797"/>
                </a:cubicBezTo>
                <a:cubicBezTo>
                  <a:pt x="21086" y="6783"/>
                  <a:pt x="21103" y="6768"/>
                  <a:pt x="21121" y="6754"/>
                </a:cubicBezTo>
                <a:cubicBezTo>
                  <a:pt x="21140" y="6738"/>
                  <a:pt x="21177" y="6706"/>
                  <a:pt x="21195" y="6687"/>
                </a:cubicBezTo>
                <a:cubicBezTo>
                  <a:pt x="21240" y="6644"/>
                  <a:pt x="21282" y="6597"/>
                  <a:pt x="21321" y="6545"/>
                </a:cubicBezTo>
                <a:cubicBezTo>
                  <a:pt x="21398" y="6443"/>
                  <a:pt x="21460" y="6324"/>
                  <a:pt x="21494" y="6198"/>
                </a:cubicBezTo>
                <a:cubicBezTo>
                  <a:pt x="21566" y="5945"/>
                  <a:pt x="21523" y="5678"/>
                  <a:pt x="21405" y="5462"/>
                </a:cubicBezTo>
                <a:cubicBezTo>
                  <a:pt x="21288" y="5244"/>
                  <a:pt x="21102" y="5063"/>
                  <a:pt x="20863" y="4939"/>
                </a:cubicBezTo>
                <a:cubicBezTo>
                  <a:pt x="20627" y="4815"/>
                  <a:pt x="20327" y="4759"/>
                  <a:pt x="20047" y="4795"/>
                </a:cubicBezTo>
                <a:cubicBezTo>
                  <a:pt x="19977" y="4804"/>
                  <a:pt x="19909" y="4818"/>
                  <a:pt x="19844" y="4836"/>
                </a:cubicBezTo>
                <a:cubicBezTo>
                  <a:pt x="19803" y="4847"/>
                  <a:pt x="19762" y="4859"/>
                  <a:pt x="19721" y="4870"/>
                </a:cubicBezTo>
                <a:cubicBezTo>
                  <a:pt x="19653" y="4889"/>
                  <a:pt x="19577" y="4908"/>
                  <a:pt x="19505" y="4926"/>
                </a:cubicBezTo>
                <a:cubicBezTo>
                  <a:pt x="19358" y="4961"/>
                  <a:pt x="19209" y="4992"/>
                  <a:pt x="19060" y="5018"/>
                </a:cubicBezTo>
                <a:cubicBezTo>
                  <a:pt x="18463" y="5122"/>
                  <a:pt x="17850" y="5149"/>
                  <a:pt x="17246" y="5096"/>
                </a:cubicBezTo>
                <a:cubicBezTo>
                  <a:pt x="16038" y="4993"/>
                  <a:pt x="14878" y="4552"/>
                  <a:pt x="13961" y="3850"/>
                </a:cubicBezTo>
                <a:cubicBezTo>
                  <a:pt x="13041" y="3153"/>
                  <a:pt x="12371" y="2203"/>
                  <a:pt x="12075" y="1166"/>
                </a:cubicBezTo>
                <a:cubicBezTo>
                  <a:pt x="12057" y="1101"/>
                  <a:pt x="12039" y="1036"/>
                  <a:pt x="12023" y="971"/>
                </a:cubicBezTo>
                <a:cubicBezTo>
                  <a:pt x="12015" y="934"/>
                  <a:pt x="12006" y="898"/>
                  <a:pt x="11998" y="861"/>
                </a:cubicBezTo>
                <a:cubicBezTo>
                  <a:pt x="11995" y="852"/>
                  <a:pt x="11993" y="843"/>
                  <a:pt x="11991" y="833"/>
                </a:cubicBezTo>
                <a:cubicBezTo>
                  <a:pt x="11985" y="815"/>
                  <a:pt x="11979" y="796"/>
                  <a:pt x="11974" y="777"/>
                </a:cubicBezTo>
                <a:cubicBezTo>
                  <a:pt x="11963" y="745"/>
                  <a:pt x="11951" y="715"/>
                  <a:pt x="11937" y="684"/>
                </a:cubicBezTo>
                <a:cubicBezTo>
                  <a:pt x="11829" y="437"/>
                  <a:pt x="11599" y="233"/>
                  <a:pt x="11351" y="127"/>
                </a:cubicBezTo>
                <a:cubicBezTo>
                  <a:pt x="11101" y="18"/>
                  <a:pt x="10837" y="-17"/>
                  <a:pt x="10575" y="7"/>
                </a:cubicBezTo>
                <a:cubicBezTo>
                  <a:pt x="10315" y="32"/>
                  <a:pt x="10046" y="122"/>
                  <a:pt x="9826" y="300"/>
                </a:cubicBezTo>
                <a:cubicBezTo>
                  <a:pt x="9718" y="388"/>
                  <a:pt x="9626" y="498"/>
                  <a:pt x="9562" y="615"/>
                </a:cubicBezTo>
                <a:cubicBezTo>
                  <a:pt x="9530" y="674"/>
                  <a:pt x="9505" y="735"/>
                  <a:pt x="9485" y="795"/>
                </a:cubicBezTo>
                <a:cubicBezTo>
                  <a:pt x="9481" y="810"/>
                  <a:pt x="9476" y="825"/>
                  <a:pt x="9472" y="840"/>
                </a:cubicBezTo>
                <a:cubicBezTo>
                  <a:pt x="9469" y="853"/>
                  <a:pt x="9466" y="866"/>
                  <a:pt x="9463" y="879"/>
                </a:cubicBezTo>
                <a:cubicBezTo>
                  <a:pt x="9459" y="897"/>
                  <a:pt x="9455" y="914"/>
                  <a:pt x="9450" y="932"/>
                </a:cubicBezTo>
                <a:cubicBezTo>
                  <a:pt x="9420" y="1060"/>
                  <a:pt x="9382" y="1193"/>
                  <a:pt x="9340" y="1321"/>
                </a:cubicBezTo>
                <a:cubicBezTo>
                  <a:pt x="9256" y="1578"/>
                  <a:pt x="9150" y="1830"/>
                  <a:pt x="9023" y="2073"/>
                </a:cubicBezTo>
                <a:cubicBezTo>
                  <a:pt x="8517" y="3047"/>
                  <a:pt x="7672" y="3880"/>
                  <a:pt x="6626" y="4420"/>
                </a:cubicBezTo>
                <a:cubicBezTo>
                  <a:pt x="5578" y="4965"/>
                  <a:pt x="4368" y="5265"/>
                  <a:pt x="3198" y="5207"/>
                </a:cubicBezTo>
                <a:cubicBezTo>
                  <a:pt x="2906" y="5192"/>
                  <a:pt x="2617" y="5155"/>
                  <a:pt x="2336" y="5095"/>
                </a:cubicBezTo>
                <a:cubicBezTo>
                  <a:pt x="2195" y="5065"/>
                  <a:pt x="2056" y="5030"/>
                  <a:pt x="1920" y="4988"/>
                </a:cubicBezTo>
                <a:cubicBezTo>
                  <a:pt x="1886" y="4977"/>
                  <a:pt x="1852" y="4966"/>
                  <a:pt x="1818" y="4956"/>
                </a:cubicBezTo>
                <a:cubicBezTo>
                  <a:pt x="1781" y="4943"/>
                  <a:pt x="1743" y="4930"/>
                  <a:pt x="1706" y="4918"/>
                </a:cubicBezTo>
                <a:cubicBezTo>
                  <a:pt x="1594" y="4880"/>
                  <a:pt x="1468" y="4854"/>
                  <a:pt x="1337" y="4844"/>
                </a:cubicBezTo>
                <a:cubicBezTo>
                  <a:pt x="1075" y="4823"/>
                  <a:pt x="781" y="4881"/>
                  <a:pt x="542" y="5026"/>
                </a:cubicBezTo>
                <a:cubicBezTo>
                  <a:pt x="302" y="5169"/>
                  <a:pt x="123" y="5392"/>
                  <a:pt x="46" y="5641"/>
                </a:cubicBezTo>
                <a:cubicBezTo>
                  <a:pt x="-34" y="5890"/>
                  <a:pt x="-4" y="6161"/>
                  <a:pt x="100" y="6382"/>
                </a:cubicBezTo>
                <a:cubicBezTo>
                  <a:pt x="203" y="6605"/>
                  <a:pt x="368" y="6779"/>
                  <a:pt x="541" y="6911"/>
                </a:cubicBezTo>
                <a:cubicBezTo>
                  <a:pt x="599" y="6852"/>
                  <a:pt x="656" y="6793"/>
                  <a:pt x="714" y="6734"/>
                </a:cubicBezTo>
                <a:cubicBezTo>
                  <a:pt x="772" y="6675"/>
                  <a:pt x="830" y="6616"/>
                  <a:pt x="888" y="6557"/>
                </a:cubicBezTo>
                <a:cubicBezTo>
                  <a:pt x="945" y="6497"/>
                  <a:pt x="1003" y="6438"/>
                  <a:pt x="1061" y="6379"/>
                </a:cubicBezTo>
                <a:cubicBezTo>
                  <a:pt x="1119" y="6320"/>
                  <a:pt x="1176" y="6261"/>
                  <a:pt x="1234" y="6202"/>
                </a:cubicBezTo>
                <a:cubicBezTo>
                  <a:pt x="1158" y="6144"/>
                  <a:pt x="1109" y="6084"/>
                  <a:pt x="1087" y="6034"/>
                </a:cubicBezTo>
                <a:cubicBezTo>
                  <a:pt x="1065" y="5985"/>
                  <a:pt x="1065" y="5946"/>
                  <a:pt x="1075" y="5913"/>
                </a:cubicBezTo>
                <a:cubicBezTo>
                  <a:pt x="1086" y="5879"/>
                  <a:pt x="1110" y="5850"/>
                  <a:pt x="1143" y="5831"/>
                </a:cubicBezTo>
                <a:cubicBezTo>
                  <a:pt x="1175" y="5812"/>
                  <a:pt x="1215" y="5802"/>
                  <a:pt x="1274" y="5806"/>
                </a:cubicBezTo>
                <a:cubicBezTo>
                  <a:pt x="1304" y="5809"/>
                  <a:pt x="1337" y="5815"/>
                  <a:pt x="1375" y="5828"/>
                </a:cubicBezTo>
                <a:cubicBezTo>
                  <a:pt x="1413" y="5841"/>
                  <a:pt x="1451" y="5854"/>
                  <a:pt x="1489" y="5866"/>
                </a:cubicBezTo>
                <a:cubicBezTo>
                  <a:pt x="1530" y="5880"/>
                  <a:pt x="1572" y="5893"/>
                  <a:pt x="1614" y="5907"/>
                </a:cubicBezTo>
                <a:cubicBezTo>
                  <a:pt x="1782" y="5959"/>
                  <a:pt x="1952" y="6003"/>
                  <a:pt x="2124" y="6040"/>
                </a:cubicBezTo>
                <a:cubicBezTo>
                  <a:pt x="2467" y="6114"/>
                  <a:pt x="2816" y="6157"/>
                  <a:pt x="3164" y="6173"/>
                </a:cubicBezTo>
                <a:cubicBezTo>
                  <a:pt x="4563" y="6236"/>
                  <a:pt x="5942" y="5862"/>
                  <a:pt x="7165" y="5228"/>
                </a:cubicBezTo>
                <a:cubicBezTo>
                  <a:pt x="8398" y="4591"/>
                  <a:pt x="9394" y="3609"/>
                  <a:pt x="9987" y="2465"/>
                </a:cubicBezTo>
                <a:cubicBezTo>
                  <a:pt x="10136" y="2179"/>
                  <a:pt x="10261" y="1883"/>
                  <a:pt x="10360" y="1582"/>
                </a:cubicBezTo>
                <a:cubicBezTo>
                  <a:pt x="10410" y="1430"/>
                  <a:pt x="10452" y="1280"/>
                  <a:pt x="10490" y="1122"/>
                </a:cubicBezTo>
                <a:cubicBezTo>
                  <a:pt x="10494" y="1105"/>
                  <a:pt x="10498" y="1087"/>
                  <a:pt x="10502" y="1069"/>
                </a:cubicBezTo>
                <a:cubicBezTo>
                  <a:pt x="10503" y="1064"/>
                  <a:pt x="10505" y="1059"/>
                  <a:pt x="10506" y="1054"/>
                </a:cubicBezTo>
                <a:cubicBezTo>
                  <a:pt x="10506" y="1051"/>
                  <a:pt x="10508" y="1049"/>
                  <a:pt x="10508" y="1047"/>
                </a:cubicBezTo>
                <a:cubicBezTo>
                  <a:pt x="10511" y="1037"/>
                  <a:pt x="10515" y="1029"/>
                  <a:pt x="10518" y="1022"/>
                </a:cubicBezTo>
                <a:cubicBezTo>
                  <a:pt x="10526" y="1009"/>
                  <a:pt x="10534" y="999"/>
                  <a:pt x="10547" y="989"/>
                </a:cubicBezTo>
                <a:cubicBezTo>
                  <a:pt x="10570" y="968"/>
                  <a:pt x="10622" y="945"/>
                  <a:pt x="10690" y="939"/>
                </a:cubicBezTo>
                <a:cubicBezTo>
                  <a:pt x="10756" y="932"/>
                  <a:pt x="10830" y="944"/>
                  <a:pt x="10876" y="965"/>
                </a:cubicBezTo>
                <a:cubicBezTo>
                  <a:pt x="10924" y="988"/>
                  <a:pt x="10939" y="1006"/>
                  <a:pt x="10951" y="1031"/>
                </a:cubicBezTo>
                <a:cubicBezTo>
                  <a:pt x="10952" y="1034"/>
                  <a:pt x="10954" y="1038"/>
                  <a:pt x="10955" y="1041"/>
                </a:cubicBezTo>
                <a:cubicBezTo>
                  <a:pt x="10955" y="1040"/>
                  <a:pt x="10955" y="1039"/>
                  <a:pt x="10955" y="1037"/>
                </a:cubicBezTo>
                <a:cubicBezTo>
                  <a:pt x="10957" y="1046"/>
                  <a:pt x="10959" y="1054"/>
                  <a:pt x="10961" y="1063"/>
                </a:cubicBezTo>
                <a:cubicBezTo>
                  <a:pt x="10969" y="1098"/>
                  <a:pt x="10977" y="1132"/>
                  <a:pt x="10985" y="1167"/>
                </a:cubicBezTo>
                <a:cubicBezTo>
                  <a:pt x="11004" y="1244"/>
                  <a:pt x="11024" y="1321"/>
                  <a:pt x="11046" y="1397"/>
                </a:cubicBezTo>
                <a:cubicBezTo>
                  <a:pt x="11396" y="2621"/>
                  <a:pt x="12185" y="3739"/>
                  <a:pt x="13267" y="4560"/>
                </a:cubicBezTo>
                <a:cubicBezTo>
                  <a:pt x="13808" y="4971"/>
                  <a:pt x="14418" y="5310"/>
                  <a:pt x="15075" y="5559"/>
                </a:cubicBezTo>
                <a:cubicBezTo>
                  <a:pt x="15732" y="5808"/>
                  <a:pt x="16432" y="5966"/>
                  <a:pt x="17141" y="6028"/>
                </a:cubicBezTo>
                <a:cubicBezTo>
                  <a:pt x="17850" y="6091"/>
                  <a:pt x="18568" y="6059"/>
                  <a:pt x="19266" y="5938"/>
                </a:cubicBezTo>
                <a:cubicBezTo>
                  <a:pt x="19440" y="5907"/>
                  <a:pt x="19613" y="5871"/>
                  <a:pt x="19784" y="5830"/>
                </a:cubicBezTo>
                <a:cubicBezTo>
                  <a:pt x="19871" y="5809"/>
                  <a:pt x="19954" y="5788"/>
                  <a:pt x="20043" y="5763"/>
                </a:cubicBezTo>
                <a:cubicBezTo>
                  <a:pt x="20080" y="5753"/>
                  <a:pt x="20118" y="5742"/>
                  <a:pt x="20156" y="5731"/>
                </a:cubicBezTo>
                <a:cubicBezTo>
                  <a:pt x="20169" y="5728"/>
                  <a:pt x="20182" y="5725"/>
                  <a:pt x="20194" y="5724"/>
                </a:cubicBezTo>
                <a:cubicBezTo>
                  <a:pt x="20240" y="5719"/>
                  <a:pt x="20281" y="5725"/>
                  <a:pt x="20329" y="5749"/>
                </a:cubicBezTo>
                <a:cubicBezTo>
                  <a:pt x="20376" y="5773"/>
                  <a:pt x="20422" y="5816"/>
                  <a:pt x="20445" y="5861"/>
                </a:cubicBezTo>
                <a:cubicBezTo>
                  <a:pt x="20469" y="5907"/>
                  <a:pt x="20472" y="5946"/>
                  <a:pt x="20463" y="5976"/>
                </a:cubicBezTo>
                <a:cubicBezTo>
                  <a:pt x="20459" y="5992"/>
                  <a:pt x="20451" y="6008"/>
                  <a:pt x="20437" y="6026"/>
                </a:cubicBezTo>
                <a:cubicBezTo>
                  <a:pt x="20430" y="6036"/>
                  <a:pt x="20422" y="6046"/>
                  <a:pt x="20411" y="6056"/>
                </a:cubicBezTo>
                <a:cubicBezTo>
                  <a:pt x="20407" y="6060"/>
                  <a:pt x="20403" y="6064"/>
                  <a:pt x="20399" y="6067"/>
                </a:cubicBezTo>
                <a:cubicBezTo>
                  <a:pt x="20386" y="6078"/>
                  <a:pt x="20373" y="6088"/>
                  <a:pt x="20360" y="6099"/>
                </a:cubicBezTo>
                <a:cubicBezTo>
                  <a:pt x="20095" y="6308"/>
                  <a:pt x="19847" y="6535"/>
                  <a:pt x="19620" y="6777"/>
                </a:cubicBezTo>
                <a:cubicBezTo>
                  <a:pt x="19165" y="7260"/>
                  <a:pt x="18791" y="7804"/>
                  <a:pt x="18518" y="8385"/>
                </a:cubicBezTo>
                <a:cubicBezTo>
                  <a:pt x="17966" y="9547"/>
                  <a:pt x="17830" y="10862"/>
                  <a:pt x="18148" y="12094"/>
                </a:cubicBezTo>
                <a:cubicBezTo>
                  <a:pt x="18460" y="13326"/>
                  <a:pt x="19211" y="14457"/>
                  <a:pt x="20241" y="15317"/>
                </a:cubicBezTo>
                <a:cubicBezTo>
                  <a:pt x="20296" y="15363"/>
                  <a:pt x="20351" y="15408"/>
                  <a:pt x="20406" y="15453"/>
                </a:cubicBezTo>
                <a:cubicBezTo>
                  <a:pt x="20424" y="15469"/>
                  <a:pt x="20433" y="15482"/>
                  <a:pt x="20440" y="15495"/>
                </a:cubicBezTo>
                <a:cubicBezTo>
                  <a:pt x="20451" y="15518"/>
                  <a:pt x="20457" y="15552"/>
                  <a:pt x="20440" y="15604"/>
                </a:cubicBezTo>
                <a:cubicBezTo>
                  <a:pt x="20424" y="15654"/>
                  <a:pt x="20383" y="15712"/>
                  <a:pt x="20336" y="15749"/>
                </a:cubicBezTo>
                <a:cubicBezTo>
                  <a:pt x="20287" y="15787"/>
                  <a:pt x="20242" y="15800"/>
                  <a:pt x="20216" y="15801"/>
                </a:cubicBezTo>
                <a:cubicBezTo>
                  <a:pt x="20209" y="15801"/>
                  <a:pt x="20160" y="15792"/>
                  <a:pt x="20160" y="15791"/>
                </a:cubicBezTo>
                <a:cubicBezTo>
                  <a:pt x="20156" y="15791"/>
                  <a:pt x="20001" y="15746"/>
                  <a:pt x="19916" y="15723"/>
                </a:cubicBezTo>
                <a:cubicBezTo>
                  <a:pt x="19745" y="15679"/>
                  <a:pt x="19572" y="15640"/>
                  <a:pt x="19398" y="15607"/>
                </a:cubicBezTo>
                <a:cubicBezTo>
                  <a:pt x="19050" y="15540"/>
                  <a:pt x="18696" y="15496"/>
                  <a:pt x="18340" y="15477"/>
                </a:cubicBezTo>
                <a:cubicBezTo>
                  <a:pt x="16917" y="15396"/>
                  <a:pt x="15466" y="15708"/>
                  <a:pt x="14247" y="16365"/>
                </a:cubicBezTo>
                <a:cubicBezTo>
                  <a:pt x="13022" y="17018"/>
                  <a:pt x="12047" y="18016"/>
                  <a:pt x="11472" y="19165"/>
                </a:cubicBezTo>
                <a:cubicBezTo>
                  <a:pt x="11327" y="19452"/>
                  <a:pt x="11207" y="19748"/>
                  <a:pt x="11111" y="20050"/>
                </a:cubicBezTo>
                <a:cubicBezTo>
                  <a:pt x="11087" y="20126"/>
                  <a:pt x="11065" y="20202"/>
                  <a:pt x="11044" y="20278"/>
                </a:cubicBezTo>
                <a:cubicBezTo>
                  <a:pt x="11024" y="20350"/>
                  <a:pt x="11000" y="20449"/>
                  <a:pt x="10990" y="20490"/>
                </a:cubicBezTo>
                <a:cubicBezTo>
                  <a:pt x="10982" y="20518"/>
                  <a:pt x="10965" y="20545"/>
                  <a:pt x="10918" y="20576"/>
                </a:cubicBezTo>
                <a:cubicBezTo>
                  <a:pt x="10873" y="20606"/>
                  <a:pt x="10802" y="20629"/>
                  <a:pt x="10738" y="20632"/>
                </a:cubicBezTo>
                <a:cubicBezTo>
                  <a:pt x="10672" y="20636"/>
                  <a:pt x="10624" y="20621"/>
                  <a:pt x="10602" y="20607"/>
                </a:cubicBezTo>
                <a:cubicBezTo>
                  <a:pt x="10581" y="20594"/>
                  <a:pt x="10560" y="20574"/>
                  <a:pt x="10543" y="20522"/>
                </a:cubicBezTo>
                <a:cubicBezTo>
                  <a:pt x="10543" y="20519"/>
                  <a:pt x="10537" y="20497"/>
                  <a:pt x="10535" y="20489"/>
                </a:cubicBezTo>
                <a:cubicBezTo>
                  <a:pt x="10531" y="20473"/>
                  <a:pt x="10527" y="20457"/>
                  <a:pt x="10524" y="20441"/>
                </a:cubicBezTo>
                <a:cubicBezTo>
                  <a:pt x="10514" y="20402"/>
                  <a:pt x="10505" y="20364"/>
                  <a:pt x="10496" y="20325"/>
                </a:cubicBezTo>
                <a:cubicBezTo>
                  <a:pt x="10477" y="20248"/>
                  <a:pt x="10455" y="20172"/>
                  <a:pt x="10433" y="20095"/>
                </a:cubicBezTo>
                <a:cubicBezTo>
                  <a:pt x="10071" y="18874"/>
                  <a:pt x="9269" y="17762"/>
                  <a:pt x="8178" y="16951"/>
                </a:cubicBezTo>
                <a:cubicBezTo>
                  <a:pt x="7091" y="16135"/>
                  <a:pt x="5713" y="15624"/>
                  <a:pt x="4292" y="15510"/>
                </a:cubicBezTo>
                <a:cubicBezTo>
                  <a:pt x="3582" y="15452"/>
                  <a:pt x="2863" y="15490"/>
                  <a:pt x="2166" y="15619"/>
                </a:cubicBezTo>
                <a:cubicBezTo>
                  <a:pt x="1991" y="15652"/>
                  <a:pt x="1818" y="15690"/>
                  <a:pt x="1647" y="15733"/>
                </a:cubicBezTo>
                <a:cubicBezTo>
                  <a:pt x="1604" y="15744"/>
                  <a:pt x="1562" y="15755"/>
                  <a:pt x="1519" y="15767"/>
                </a:cubicBezTo>
                <a:cubicBezTo>
                  <a:pt x="1385" y="15804"/>
                  <a:pt x="1250" y="15804"/>
                  <a:pt x="1168" y="15678"/>
                </a:cubicBezTo>
                <a:cubicBezTo>
                  <a:pt x="1062" y="15517"/>
                  <a:pt x="1174" y="15420"/>
                  <a:pt x="1197" y="15401"/>
                </a:cubicBezTo>
                <a:cubicBezTo>
                  <a:pt x="1229" y="15374"/>
                  <a:pt x="1262" y="15348"/>
                  <a:pt x="1294" y="15321"/>
                </a:cubicBezTo>
                <a:cubicBezTo>
                  <a:pt x="1552" y="15104"/>
                  <a:pt x="1793" y="14871"/>
                  <a:pt x="2012" y="14623"/>
                </a:cubicBezTo>
                <a:cubicBezTo>
                  <a:pt x="2450" y="14128"/>
                  <a:pt x="2805" y="13574"/>
                  <a:pt x="3058" y="12986"/>
                </a:cubicBezTo>
                <a:cubicBezTo>
                  <a:pt x="3570" y="11809"/>
                  <a:pt x="3690" y="10517"/>
                  <a:pt x="3374" y="9322"/>
                </a:cubicBezTo>
                <a:cubicBezTo>
                  <a:pt x="3218" y="8724"/>
                  <a:pt x="2955" y="8149"/>
                  <a:pt x="2595" y="7621"/>
                </a:cubicBezTo>
                <a:cubicBezTo>
                  <a:pt x="2236" y="7095"/>
                  <a:pt x="1772" y="6612"/>
                  <a:pt x="1237" y="6204"/>
                </a:cubicBezTo>
                <a:cubicBezTo>
                  <a:pt x="1179" y="6263"/>
                  <a:pt x="1121" y="6321"/>
                  <a:pt x="1062" y="6380"/>
                </a:cubicBezTo>
                <a:cubicBezTo>
                  <a:pt x="1004" y="6439"/>
                  <a:pt x="946" y="6498"/>
                  <a:pt x="888" y="6557"/>
                </a:cubicBezTo>
                <a:cubicBezTo>
                  <a:pt x="829" y="6615"/>
                  <a:pt x="771" y="6674"/>
                  <a:pt x="713" y="6733"/>
                </a:cubicBezTo>
                <a:cubicBezTo>
                  <a:pt x="655" y="6791"/>
                  <a:pt x="596" y="6850"/>
                  <a:pt x="538" y="690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12700">
            <a:miter lim="400000"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grpSp>
        <p:nvGrpSpPr>
          <p:cNvPr id="5" name="Group 7"/>
          <p:cNvGrpSpPr/>
          <p:nvPr/>
        </p:nvGrpSpPr>
        <p:grpSpPr>
          <a:xfrm>
            <a:off x="5335593" y="2280471"/>
            <a:ext cx="585697" cy="585716"/>
            <a:chOff x="7114124" y="3034446"/>
            <a:chExt cx="780930" cy="780955"/>
          </a:xfrm>
        </p:grpSpPr>
        <p:sp>
          <p:nvSpPr>
            <p:cNvPr id="39" name="Freeform: Shape 8"/>
            <p:cNvSpPr/>
            <p:nvPr/>
          </p:nvSpPr>
          <p:spPr>
            <a:xfrm>
              <a:off x="7114124" y="3034446"/>
              <a:ext cx="780930" cy="780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6" h="19806" extrusionOk="0">
                  <a:moveTo>
                    <a:pt x="11898" y="19600"/>
                  </a:moveTo>
                  <a:cubicBezTo>
                    <a:pt x="6542" y="20703"/>
                    <a:pt x="1307" y="17254"/>
                    <a:pt x="205" y="11898"/>
                  </a:cubicBezTo>
                  <a:cubicBezTo>
                    <a:pt x="-897" y="6542"/>
                    <a:pt x="2551" y="1307"/>
                    <a:pt x="7908" y="205"/>
                  </a:cubicBezTo>
                  <a:cubicBezTo>
                    <a:pt x="13261" y="-897"/>
                    <a:pt x="18494" y="2548"/>
                    <a:pt x="19599" y="7899"/>
                  </a:cubicBezTo>
                  <a:cubicBezTo>
                    <a:pt x="19600" y="7902"/>
                    <a:pt x="19600" y="7905"/>
                    <a:pt x="19600" y="7907"/>
                  </a:cubicBezTo>
                  <a:cubicBezTo>
                    <a:pt x="20703" y="13263"/>
                    <a:pt x="17254" y="18499"/>
                    <a:pt x="11898" y="1960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0" name="Freeform: Shape 9"/>
            <p:cNvSpPr/>
            <p:nvPr/>
          </p:nvSpPr>
          <p:spPr>
            <a:xfrm>
              <a:off x="7330198" y="3292828"/>
              <a:ext cx="348784" cy="283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600" extrusionOk="0">
                  <a:moveTo>
                    <a:pt x="19462" y="6646"/>
                  </a:moveTo>
                  <a:lnTo>
                    <a:pt x="16442" y="1662"/>
                  </a:lnTo>
                  <a:lnTo>
                    <a:pt x="13695" y="1662"/>
                  </a:lnTo>
                  <a:lnTo>
                    <a:pt x="15834" y="6646"/>
                  </a:lnTo>
                  <a:cubicBezTo>
                    <a:pt x="15834" y="6646"/>
                    <a:pt x="19462" y="6646"/>
                    <a:pt x="19462" y="6646"/>
                  </a:cubicBezTo>
                  <a:close/>
                  <a:moveTo>
                    <a:pt x="19252" y="8308"/>
                  </a:moveTo>
                  <a:lnTo>
                    <a:pt x="15865" y="8308"/>
                  </a:lnTo>
                  <a:lnTo>
                    <a:pt x="12720" y="16940"/>
                  </a:lnTo>
                  <a:cubicBezTo>
                    <a:pt x="12720" y="16940"/>
                    <a:pt x="19252" y="8308"/>
                    <a:pt x="19252" y="8308"/>
                  </a:cubicBezTo>
                  <a:close/>
                  <a:moveTo>
                    <a:pt x="14314" y="6646"/>
                  </a:moveTo>
                  <a:lnTo>
                    <a:pt x="12175" y="1662"/>
                  </a:lnTo>
                  <a:lnTo>
                    <a:pt x="9301" y="1662"/>
                  </a:lnTo>
                  <a:lnTo>
                    <a:pt x="7162" y="6646"/>
                  </a:lnTo>
                  <a:cubicBezTo>
                    <a:pt x="7162" y="6646"/>
                    <a:pt x="14314" y="6646"/>
                    <a:pt x="14314" y="6646"/>
                  </a:cubicBezTo>
                  <a:close/>
                  <a:moveTo>
                    <a:pt x="14397" y="8308"/>
                  </a:moveTo>
                  <a:lnTo>
                    <a:pt x="7079" y="8308"/>
                  </a:lnTo>
                  <a:lnTo>
                    <a:pt x="10738" y="18329"/>
                  </a:lnTo>
                  <a:cubicBezTo>
                    <a:pt x="10738" y="18329"/>
                    <a:pt x="14397" y="8308"/>
                    <a:pt x="14397" y="8308"/>
                  </a:cubicBezTo>
                  <a:close/>
                  <a:moveTo>
                    <a:pt x="8756" y="16940"/>
                  </a:moveTo>
                  <a:lnTo>
                    <a:pt x="5611" y="8308"/>
                  </a:lnTo>
                  <a:lnTo>
                    <a:pt x="2224" y="8308"/>
                  </a:lnTo>
                  <a:cubicBezTo>
                    <a:pt x="2224" y="8308"/>
                    <a:pt x="8756" y="16940"/>
                    <a:pt x="8756" y="16940"/>
                  </a:cubicBezTo>
                  <a:close/>
                  <a:moveTo>
                    <a:pt x="7781" y="1662"/>
                  </a:moveTo>
                  <a:lnTo>
                    <a:pt x="5034" y="1662"/>
                  </a:lnTo>
                  <a:lnTo>
                    <a:pt x="2014" y="6646"/>
                  </a:lnTo>
                  <a:lnTo>
                    <a:pt x="5642" y="6646"/>
                  </a:lnTo>
                  <a:cubicBezTo>
                    <a:pt x="5642" y="6646"/>
                    <a:pt x="7781" y="1662"/>
                    <a:pt x="7781" y="1662"/>
                  </a:cubicBezTo>
                  <a:close/>
                  <a:moveTo>
                    <a:pt x="21339" y="6984"/>
                  </a:moveTo>
                  <a:cubicBezTo>
                    <a:pt x="21538" y="7295"/>
                    <a:pt x="21517" y="7750"/>
                    <a:pt x="21297" y="8048"/>
                  </a:cubicBezTo>
                  <a:lnTo>
                    <a:pt x="11231" y="21340"/>
                  </a:lnTo>
                  <a:cubicBezTo>
                    <a:pt x="11105" y="21509"/>
                    <a:pt x="10927" y="21600"/>
                    <a:pt x="10738" y="21600"/>
                  </a:cubicBezTo>
                  <a:cubicBezTo>
                    <a:pt x="10549" y="21600"/>
                    <a:pt x="10371" y="21509"/>
                    <a:pt x="10245" y="21340"/>
                  </a:cubicBezTo>
                  <a:lnTo>
                    <a:pt x="179" y="8048"/>
                  </a:lnTo>
                  <a:cubicBezTo>
                    <a:pt x="-41" y="7750"/>
                    <a:pt x="-62" y="7295"/>
                    <a:pt x="137" y="6984"/>
                  </a:cubicBezTo>
                  <a:lnTo>
                    <a:pt x="4164" y="337"/>
                  </a:lnTo>
                  <a:cubicBezTo>
                    <a:pt x="4289" y="117"/>
                    <a:pt x="4489" y="0"/>
                    <a:pt x="4698" y="0"/>
                  </a:cubicBezTo>
                  <a:lnTo>
                    <a:pt x="16778" y="0"/>
                  </a:lnTo>
                  <a:cubicBezTo>
                    <a:pt x="16987" y="0"/>
                    <a:pt x="17187" y="117"/>
                    <a:pt x="17312" y="337"/>
                  </a:cubicBezTo>
                  <a:cubicBezTo>
                    <a:pt x="17312" y="337"/>
                    <a:pt x="21339" y="6984"/>
                    <a:pt x="21339" y="6984"/>
                  </a:cubicBezTo>
                  <a:close/>
                </a:path>
              </a:pathLst>
            </a:custGeom>
            <a:solidFill>
              <a:srgbClr val="3B476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6" name="Group 15"/>
          <p:cNvGrpSpPr/>
          <p:nvPr/>
        </p:nvGrpSpPr>
        <p:grpSpPr>
          <a:xfrm>
            <a:off x="4835128" y="3140710"/>
            <a:ext cx="585719" cy="585712"/>
            <a:chOff x="6446838" y="4188061"/>
            <a:chExt cx="780959" cy="780950"/>
          </a:xfrm>
        </p:grpSpPr>
        <p:sp>
          <p:nvSpPr>
            <p:cNvPr id="37" name="Freeform: Shape 11"/>
            <p:cNvSpPr/>
            <p:nvPr/>
          </p:nvSpPr>
          <p:spPr>
            <a:xfrm>
              <a:off x="6446838" y="4188061"/>
              <a:ext cx="780959" cy="780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7" h="19806" extrusionOk="0">
                  <a:moveTo>
                    <a:pt x="7908" y="205"/>
                  </a:moveTo>
                  <a:cubicBezTo>
                    <a:pt x="13264" y="-897"/>
                    <a:pt x="18500" y="2551"/>
                    <a:pt x="19602" y="7907"/>
                  </a:cubicBezTo>
                  <a:cubicBezTo>
                    <a:pt x="20703" y="13264"/>
                    <a:pt x="17254" y="18499"/>
                    <a:pt x="11899" y="19601"/>
                  </a:cubicBezTo>
                  <a:cubicBezTo>
                    <a:pt x="6545" y="20703"/>
                    <a:pt x="1312" y="17258"/>
                    <a:pt x="207" y="11907"/>
                  </a:cubicBezTo>
                  <a:cubicBezTo>
                    <a:pt x="206" y="11904"/>
                    <a:pt x="206" y="11901"/>
                    <a:pt x="205" y="11898"/>
                  </a:cubicBezTo>
                  <a:cubicBezTo>
                    <a:pt x="-897" y="6542"/>
                    <a:pt x="2552" y="1307"/>
                    <a:pt x="7908" y="205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" name="Freeform: Shape 12"/>
            <p:cNvSpPr/>
            <p:nvPr/>
          </p:nvSpPr>
          <p:spPr>
            <a:xfrm>
              <a:off x="6662345" y="4437661"/>
              <a:ext cx="327304" cy="276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8277" y="21600"/>
                  </a:moveTo>
                  <a:cubicBezTo>
                    <a:pt x="17368" y="21600"/>
                    <a:pt x="16615" y="20710"/>
                    <a:pt x="16615" y="19636"/>
                  </a:cubicBezTo>
                  <a:cubicBezTo>
                    <a:pt x="16615" y="18562"/>
                    <a:pt x="17368" y="17673"/>
                    <a:pt x="18277" y="17673"/>
                  </a:cubicBezTo>
                  <a:cubicBezTo>
                    <a:pt x="19186" y="17673"/>
                    <a:pt x="19938" y="18562"/>
                    <a:pt x="19938" y="19636"/>
                  </a:cubicBezTo>
                  <a:cubicBezTo>
                    <a:pt x="19938" y="20710"/>
                    <a:pt x="19186" y="21600"/>
                    <a:pt x="18277" y="21600"/>
                  </a:cubicBezTo>
                  <a:close/>
                  <a:moveTo>
                    <a:pt x="6646" y="21600"/>
                  </a:moveTo>
                  <a:cubicBezTo>
                    <a:pt x="5738" y="21600"/>
                    <a:pt x="4985" y="20710"/>
                    <a:pt x="4985" y="19636"/>
                  </a:cubicBezTo>
                  <a:cubicBezTo>
                    <a:pt x="4985" y="18562"/>
                    <a:pt x="5738" y="17673"/>
                    <a:pt x="6646" y="17673"/>
                  </a:cubicBezTo>
                  <a:cubicBezTo>
                    <a:pt x="7555" y="17673"/>
                    <a:pt x="8308" y="18562"/>
                    <a:pt x="8308" y="19636"/>
                  </a:cubicBezTo>
                  <a:cubicBezTo>
                    <a:pt x="8308" y="20710"/>
                    <a:pt x="7555" y="21600"/>
                    <a:pt x="6646" y="21600"/>
                  </a:cubicBezTo>
                  <a:close/>
                  <a:moveTo>
                    <a:pt x="21600" y="10800"/>
                  </a:moveTo>
                  <a:cubicBezTo>
                    <a:pt x="21600" y="11291"/>
                    <a:pt x="21275" y="11720"/>
                    <a:pt x="20860" y="11782"/>
                  </a:cubicBezTo>
                  <a:lnTo>
                    <a:pt x="7308" y="13653"/>
                  </a:lnTo>
                  <a:cubicBezTo>
                    <a:pt x="7373" y="14006"/>
                    <a:pt x="7477" y="14359"/>
                    <a:pt x="7477" y="14727"/>
                  </a:cubicBezTo>
                  <a:cubicBezTo>
                    <a:pt x="7477" y="15080"/>
                    <a:pt x="7295" y="15402"/>
                    <a:pt x="7165" y="15709"/>
                  </a:cubicBezTo>
                  <a:lnTo>
                    <a:pt x="19108" y="15709"/>
                  </a:lnTo>
                  <a:cubicBezTo>
                    <a:pt x="19562" y="15709"/>
                    <a:pt x="19938" y="16154"/>
                    <a:pt x="19938" y="16691"/>
                  </a:cubicBezTo>
                  <a:cubicBezTo>
                    <a:pt x="19938" y="17228"/>
                    <a:pt x="19562" y="17673"/>
                    <a:pt x="19108" y="17673"/>
                  </a:cubicBezTo>
                  <a:lnTo>
                    <a:pt x="5815" y="17673"/>
                  </a:lnTo>
                  <a:cubicBezTo>
                    <a:pt x="5361" y="17673"/>
                    <a:pt x="4985" y="17228"/>
                    <a:pt x="4985" y="16691"/>
                  </a:cubicBezTo>
                  <a:cubicBezTo>
                    <a:pt x="4985" y="16215"/>
                    <a:pt x="5569" y="15065"/>
                    <a:pt x="5776" y="14589"/>
                  </a:cubicBezTo>
                  <a:lnTo>
                    <a:pt x="3479" y="1964"/>
                  </a:lnTo>
                  <a:lnTo>
                    <a:pt x="831" y="1964"/>
                  </a:lnTo>
                  <a:cubicBezTo>
                    <a:pt x="376" y="1964"/>
                    <a:pt x="0" y="1519"/>
                    <a:pt x="0" y="982"/>
                  </a:cubicBezTo>
                  <a:cubicBezTo>
                    <a:pt x="0" y="445"/>
                    <a:pt x="376" y="0"/>
                    <a:pt x="831" y="0"/>
                  </a:cubicBezTo>
                  <a:lnTo>
                    <a:pt x="4154" y="0"/>
                  </a:lnTo>
                  <a:cubicBezTo>
                    <a:pt x="5024" y="0"/>
                    <a:pt x="5050" y="1227"/>
                    <a:pt x="5179" y="1964"/>
                  </a:cubicBezTo>
                  <a:lnTo>
                    <a:pt x="20769" y="1964"/>
                  </a:lnTo>
                  <a:cubicBezTo>
                    <a:pt x="21224" y="1964"/>
                    <a:pt x="21600" y="2409"/>
                    <a:pt x="21600" y="2945"/>
                  </a:cubicBezTo>
                  <a:cubicBezTo>
                    <a:pt x="21600" y="2945"/>
                    <a:pt x="21600" y="10800"/>
                    <a:pt x="21600" y="10800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7" name="Group 10"/>
          <p:cNvGrpSpPr/>
          <p:nvPr/>
        </p:nvGrpSpPr>
        <p:grpSpPr>
          <a:xfrm>
            <a:off x="3325248" y="2280475"/>
            <a:ext cx="585719" cy="585708"/>
            <a:chOff x="4433665" y="3034444"/>
            <a:chExt cx="780959" cy="780944"/>
          </a:xfrm>
        </p:grpSpPr>
        <p:sp>
          <p:nvSpPr>
            <p:cNvPr id="35" name="Freeform: Shape 20"/>
            <p:cNvSpPr/>
            <p:nvPr/>
          </p:nvSpPr>
          <p:spPr>
            <a:xfrm>
              <a:off x="4433665" y="3034444"/>
              <a:ext cx="780959" cy="780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7" h="19807" extrusionOk="0">
                  <a:moveTo>
                    <a:pt x="11898" y="19602"/>
                  </a:moveTo>
                  <a:cubicBezTo>
                    <a:pt x="6542" y="20704"/>
                    <a:pt x="1306" y="17256"/>
                    <a:pt x="204" y="11899"/>
                  </a:cubicBezTo>
                  <a:cubicBezTo>
                    <a:pt x="-897" y="6542"/>
                    <a:pt x="2552" y="1307"/>
                    <a:pt x="7907" y="205"/>
                  </a:cubicBezTo>
                  <a:cubicBezTo>
                    <a:pt x="13261" y="-896"/>
                    <a:pt x="18494" y="2549"/>
                    <a:pt x="19599" y="7900"/>
                  </a:cubicBezTo>
                  <a:cubicBezTo>
                    <a:pt x="19600" y="7903"/>
                    <a:pt x="19600" y="7905"/>
                    <a:pt x="19601" y="7908"/>
                  </a:cubicBezTo>
                  <a:cubicBezTo>
                    <a:pt x="20703" y="13264"/>
                    <a:pt x="17254" y="18500"/>
                    <a:pt x="11898" y="1960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" name="Freeform: Shape 21"/>
            <p:cNvSpPr/>
            <p:nvPr/>
          </p:nvSpPr>
          <p:spPr>
            <a:xfrm>
              <a:off x="4670171" y="3301739"/>
              <a:ext cx="307946" cy="246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280" y="13500"/>
                  </a:moveTo>
                  <a:lnTo>
                    <a:pt x="4320" y="13500"/>
                  </a:lnTo>
                  <a:lnTo>
                    <a:pt x="4320" y="2700"/>
                  </a:lnTo>
                  <a:lnTo>
                    <a:pt x="17280" y="2700"/>
                  </a:lnTo>
                  <a:cubicBezTo>
                    <a:pt x="17280" y="2700"/>
                    <a:pt x="17280" y="13500"/>
                    <a:pt x="17280" y="13500"/>
                  </a:cubicBezTo>
                  <a:close/>
                  <a:moveTo>
                    <a:pt x="7560" y="18900"/>
                  </a:moveTo>
                  <a:lnTo>
                    <a:pt x="8208" y="17550"/>
                  </a:lnTo>
                  <a:lnTo>
                    <a:pt x="13392" y="17550"/>
                  </a:lnTo>
                  <a:lnTo>
                    <a:pt x="14040" y="18900"/>
                  </a:lnTo>
                  <a:cubicBezTo>
                    <a:pt x="14040" y="18900"/>
                    <a:pt x="7560" y="18900"/>
                    <a:pt x="7560" y="18900"/>
                  </a:cubicBezTo>
                  <a:close/>
                  <a:moveTo>
                    <a:pt x="21334" y="18402"/>
                  </a:moveTo>
                  <a:cubicBezTo>
                    <a:pt x="21068" y="17901"/>
                    <a:pt x="19440" y="14850"/>
                    <a:pt x="19440" y="14850"/>
                  </a:cubicBezTo>
                  <a:lnTo>
                    <a:pt x="19440" y="2700"/>
                  </a:lnTo>
                  <a:cubicBezTo>
                    <a:pt x="19440" y="1212"/>
                    <a:pt x="18468" y="0"/>
                    <a:pt x="17280" y="0"/>
                  </a:cubicBezTo>
                  <a:lnTo>
                    <a:pt x="4320" y="0"/>
                  </a:lnTo>
                  <a:cubicBezTo>
                    <a:pt x="3131" y="0"/>
                    <a:pt x="2160" y="1212"/>
                    <a:pt x="2160" y="2700"/>
                  </a:cubicBezTo>
                  <a:lnTo>
                    <a:pt x="2160" y="14850"/>
                  </a:lnTo>
                  <a:cubicBezTo>
                    <a:pt x="2160" y="14850"/>
                    <a:pt x="532" y="17901"/>
                    <a:pt x="266" y="18402"/>
                  </a:cubicBezTo>
                  <a:cubicBezTo>
                    <a:pt x="0" y="18900"/>
                    <a:pt x="0" y="19188"/>
                    <a:pt x="0" y="19575"/>
                  </a:cubicBezTo>
                  <a:lnTo>
                    <a:pt x="0" y="20250"/>
                  </a:lnTo>
                  <a:cubicBezTo>
                    <a:pt x="0" y="20925"/>
                    <a:pt x="540" y="21600"/>
                    <a:pt x="1079" y="21600"/>
                  </a:cubicBezTo>
                  <a:lnTo>
                    <a:pt x="20521" y="21600"/>
                  </a:lnTo>
                  <a:cubicBezTo>
                    <a:pt x="21060" y="21600"/>
                    <a:pt x="21600" y="20925"/>
                    <a:pt x="21600" y="20250"/>
                  </a:cubicBezTo>
                  <a:lnTo>
                    <a:pt x="21600" y="19575"/>
                  </a:lnTo>
                  <a:cubicBezTo>
                    <a:pt x="21600" y="19188"/>
                    <a:pt x="21600" y="18900"/>
                    <a:pt x="21334" y="18402"/>
                  </a:cubicBez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8" name="Group 2"/>
          <p:cNvGrpSpPr/>
          <p:nvPr/>
        </p:nvGrpSpPr>
        <p:grpSpPr>
          <a:xfrm>
            <a:off x="4826644" y="1435041"/>
            <a:ext cx="585703" cy="585708"/>
            <a:chOff x="6435526" y="1880828"/>
            <a:chExt cx="780937" cy="780944"/>
          </a:xfrm>
        </p:grpSpPr>
        <p:sp>
          <p:nvSpPr>
            <p:cNvPr id="33" name="Freeform: Shape 5"/>
            <p:cNvSpPr/>
            <p:nvPr/>
          </p:nvSpPr>
          <p:spPr>
            <a:xfrm>
              <a:off x="6435526" y="1880828"/>
              <a:ext cx="780937" cy="780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7" h="19807" extrusionOk="0">
                  <a:moveTo>
                    <a:pt x="7907" y="205"/>
                  </a:moveTo>
                  <a:cubicBezTo>
                    <a:pt x="13264" y="-897"/>
                    <a:pt x="18498" y="2551"/>
                    <a:pt x="19601" y="7908"/>
                  </a:cubicBezTo>
                  <a:cubicBezTo>
                    <a:pt x="20703" y="13264"/>
                    <a:pt x="17254" y="18500"/>
                    <a:pt x="11898" y="19602"/>
                  </a:cubicBezTo>
                  <a:cubicBezTo>
                    <a:pt x="6545" y="20703"/>
                    <a:pt x="1312" y="17258"/>
                    <a:pt x="206" y="11907"/>
                  </a:cubicBezTo>
                  <a:cubicBezTo>
                    <a:pt x="206" y="11904"/>
                    <a:pt x="205" y="11901"/>
                    <a:pt x="204" y="11899"/>
                  </a:cubicBezTo>
                  <a:cubicBezTo>
                    <a:pt x="-897" y="6542"/>
                    <a:pt x="2551" y="1307"/>
                    <a:pt x="7907" y="205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" name="Freeform: Shape 25"/>
            <p:cNvSpPr/>
            <p:nvPr/>
          </p:nvSpPr>
          <p:spPr>
            <a:xfrm>
              <a:off x="6658636" y="2103942"/>
              <a:ext cx="334717" cy="334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474" extrusionOk="0">
                  <a:moveTo>
                    <a:pt x="2578" y="8409"/>
                  </a:moveTo>
                  <a:cubicBezTo>
                    <a:pt x="2578" y="5193"/>
                    <a:pt x="5174" y="2587"/>
                    <a:pt x="8376" y="2587"/>
                  </a:cubicBezTo>
                  <a:cubicBezTo>
                    <a:pt x="11580" y="2587"/>
                    <a:pt x="14435" y="5451"/>
                    <a:pt x="14435" y="8666"/>
                  </a:cubicBezTo>
                  <a:cubicBezTo>
                    <a:pt x="14435" y="11882"/>
                    <a:pt x="11838" y="14488"/>
                    <a:pt x="8635" y="14488"/>
                  </a:cubicBezTo>
                  <a:cubicBezTo>
                    <a:pt x="5431" y="14488"/>
                    <a:pt x="2578" y="11624"/>
                    <a:pt x="2578" y="8409"/>
                  </a:cubicBezTo>
                  <a:close/>
                  <a:moveTo>
                    <a:pt x="20914" y="18167"/>
                  </a:moveTo>
                  <a:lnTo>
                    <a:pt x="15797" y="13032"/>
                  </a:lnTo>
                  <a:cubicBezTo>
                    <a:pt x="16568" y="11759"/>
                    <a:pt x="17013" y="10265"/>
                    <a:pt x="17013" y="8666"/>
                  </a:cubicBezTo>
                  <a:cubicBezTo>
                    <a:pt x="17013" y="4023"/>
                    <a:pt x="13004" y="0"/>
                    <a:pt x="8376" y="0"/>
                  </a:cubicBezTo>
                  <a:cubicBezTo>
                    <a:pt x="3750" y="0"/>
                    <a:pt x="0" y="3765"/>
                    <a:pt x="0" y="8409"/>
                  </a:cubicBezTo>
                  <a:cubicBezTo>
                    <a:pt x="0" y="13052"/>
                    <a:pt x="4008" y="17075"/>
                    <a:pt x="8635" y="17075"/>
                  </a:cubicBezTo>
                  <a:cubicBezTo>
                    <a:pt x="10173" y="17075"/>
                    <a:pt x="11614" y="16657"/>
                    <a:pt x="12852" y="15931"/>
                  </a:cubicBezTo>
                  <a:lnTo>
                    <a:pt x="17996" y="21094"/>
                  </a:lnTo>
                  <a:cubicBezTo>
                    <a:pt x="18500" y="21600"/>
                    <a:pt x="19317" y="21600"/>
                    <a:pt x="19819" y="21094"/>
                  </a:cubicBezTo>
                  <a:lnTo>
                    <a:pt x="21096" y="19815"/>
                  </a:lnTo>
                  <a:cubicBezTo>
                    <a:pt x="21600" y="19309"/>
                    <a:pt x="21417" y="18672"/>
                    <a:pt x="20914" y="18167"/>
                  </a:cubicBez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9" name="Group 13"/>
          <p:cNvGrpSpPr/>
          <p:nvPr/>
        </p:nvGrpSpPr>
        <p:grpSpPr>
          <a:xfrm>
            <a:off x="3834196" y="3140712"/>
            <a:ext cx="585697" cy="585708"/>
            <a:chOff x="5112262" y="4188058"/>
            <a:chExt cx="780930" cy="780944"/>
          </a:xfrm>
        </p:grpSpPr>
        <p:sp>
          <p:nvSpPr>
            <p:cNvPr id="31" name="Freeform: Shape 14"/>
            <p:cNvSpPr/>
            <p:nvPr/>
          </p:nvSpPr>
          <p:spPr>
            <a:xfrm>
              <a:off x="5112262" y="4188058"/>
              <a:ext cx="780930" cy="780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6" h="19807" extrusionOk="0">
                  <a:moveTo>
                    <a:pt x="7908" y="205"/>
                  </a:moveTo>
                  <a:cubicBezTo>
                    <a:pt x="13264" y="-897"/>
                    <a:pt x="18499" y="2552"/>
                    <a:pt x="19601" y="7908"/>
                  </a:cubicBezTo>
                  <a:cubicBezTo>
                    <a:pt x="20703" y="13265"/>
                    <a:pt x="17255" y="18500"/>
                    <a:pt x="11899" y="19602"/>
                  </a:cubicBezTo>
                  <a:cubicBezTo>
                    <a:pt x="6545" y="20703"/>
                    <a:pt x="1313" y="17258"/>
                    <a:pt x="207" y="11907"/>
                  </a:cubicBezTo>
                  <a:cubicBezTo>
                    <a:pt x="207" y="11904"/>
                    <a:pt x="206" y="11901"/>
                    <a:pt x="206" y="11899"/>
                  </a:cubicBezTo>
                  <a:cubicBezTo>
                    <a:pt x="-897" y="6543"/>
                    <a:pt x="2552" y="1307"/>
                    <a:pt x="7908" y="20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2" name="Freeform: Shape 26"/>
            <p:cNvSpPr>
              <a:spLocks/>
            </p:cNvSpPr>
            <p:nvPr/>
          </p:nvSpPr>
          <p:spPr bwMode="auto">
            <a:xfrm>
              <a:off x="5344436" y="4418973"/>
              <a:ext cx="316582" cy="319116"/>
            </a:xfrm>
            <a:custGeom>
              <a:avLst/>
              <a:gdLst/>
              <a:ahLst/>
              <a:cxnLst>
                <a:cxn ang="0">
                  <a:pos x="58" y="33"/>
                </a:cxn>
                <a:cxn ang="0">
                  <a:pos x="57" y="34"/>
                </a:cxn>
                <a:cxn ang="0">
                  <a:pos x="50" y="35"/>
                </a:cxn>
                <a:cxn ang="0">
                  <a:pos x="49" y="39"/>
                </a:cxn>
                <a:cxn ang="0">
                  <a:pos x="53" y="44"/>
                </a:cxn>
                <a:cxn ang="0">
                  <a:pos x="53" y="45"/>
                </a:cxn>
                <a:cxn ang="0">
                  <a:pos x="53" y="46"/>
                </a:cxn>
                <a:cxn ang="0">
                  <a:pos x="45" y="53"/>
                </a:cxn>
                <a:cxn ang="0">
                  <a:pos x="44" y="52"/>
                </a:cxn>
                <a:cxn ang="0">
                  <a:pos x="39" y="48"/>
                </a:cxn>
                <a:cxn ang="0">
                  <a:pos x="36" y="50"/>
                </a:cxn>
                <a:cxn ang="0">
                  <a:pos x="34" y="57"/>
                </a:cxn>
                <a:cxn ang="0">
                  <a:pos x="33" y="58"/>
                </a:cxn>
                <a:cxn ang="0">
                  <a:pos x="25" y="58"/>
                </a:cxn>
                <a:cxn ang="0">
                  <a:pos x="23" y="57"/>
                </a:cxn>
                <a:cxn ang="0">
                  <a:pos x="22" y="50"/>
                </a:cxn>
                <a:cxn ang="0">
                  <a:pos x="19" y="48"/>
                </a:cxn>
                <a:cxn ang="0">
                  <a:pos x="14" y="52"/>
                </a:cxn>
                <a:cxn ang="0">
                  <a:pos x="13" y="53"/>
                </a:cxn>
                <a:cxn ang="0">
                  <a:pos x="12" y="52"/>
                </a:cxn>
                <a:cxn ang="0">
                  <a:pos x="5" y="46"/>
                </a:cxn>
                <a:cxn ang="0">
                  <a:pos x="5" y="45"/>
                </a:cxn>
                <a:cxn ang="0">
                  <a:pos x="5" y="44"/>
                </a:cxn>
                <a:cxn ang="0">
                  <a:pos x="9" y="39"/>
                </a:cxn>
                <a:cxn ang="0">
                  <a:pos x="8" y="35"/>
                </a:cxn>
                <a:cxn ang="0">
                  <a:pos x="1" y="34"/>
                </a:cxn>
                <a:cxn ang="0">
                  <a:pos x="0" y="33"/>
                </a:cxn>
                <a:cxn ang="0">
                  <a:pos x="0" y="24"/>
                </a:cxn>
                <a:cxn ang="0">
                  <a:pos x="1" y="23"/>
                </a:cxn>
                <a:cxn ang="0">
                  <a:pos x="8" y="22"/>
                </a:cxn>
                <a:cxn ang="0">
                  <a:pos x="9" y="18"/>
                </a:cxn>
                <a:cxn ang="0">
                  <a:pos x="5" y="13"/>
                </a:cxn>
                <a:cxn ang="0">
                  <a:pos x="5" y="12"/>
                </a:cxn>
                <a:cxn ang="0">
                  <a:pos x="5" y="11"/>
                </a:cxn>
                <a:cxn ang="0">
                  <a:pos x="13" y="5"/>
                </a:cxn>
                <a:cxn ang="0">
                  <a:pos x="14" y="5"/>
                </a:cxn>
                <a:cxn ang="0">
                  <a:pos x="19" y="9"/>
                </a:cxn>
                <a:cxn ang="0">
                  <a:pos x="22" y="8"/>
                </a:cxn>
                <a:cxn ang="0">
                  <a:pos x="23" y="1"/>
                </a:cxn>
                <a:cxn ang="0">
                  <a:pos x="25" y="0"/>
                </a:cxn>
                <a:cxn ang="0">
                  <a:pos x="33" y="0"/>
                </a:cxn>
                <a:cxn ang="0">
                  <a:pos x="34" y="1"/>
                </a:cxn>
                <a:cxn ang="0">
                  <a:pos x="36" y="8"/>
                </a:cxn>
                <a:cxn ang="0">
                  <a:pos x="39" y="9"/>
                </a:cxn>
                <a:cxn ang="0">
                  <a:pos x="44" y="5"/>
                </a:cxn>
                <a:cxn ang="0">
                  <a:pos x="45" y="5"/>
                </a:cxn>
                <a:cxn ang="0">
                  <a:pos x="46" y="5"/>
                </a:cxn>
                <a:cxn ang="0">
                  <a:pos x="52" y="12"/>
                </a:cxn>
                <a:cxn ang="0">
                  <a:pos x="53" y="12"/>
                </a:cxn>
                <a:cxn ang="0">
                  <a:pos x="52" y="13"/>
                </a:cxn>
                <a:cxn ang="0">
                  <a:pos x="48" y="18"/>
                </a:cxn>
                <a:cxn ang="0">
                  <a:pos x="50" y="22"/>
                </a:cxn>
                <a:cxn ang="0">
                  <a:pos x="57" y="23"/>
                </a:cxn>
                <a:cxn ang="0">
                  <a:pos x="58" y="25"/>
                </a:cxn>
                <a:cxn ang="0">
                  <a:pos x="58" y="33"/>
                </a:cxn>
                <a:cxn ang="0">
                  <a:pos x="29" y="19"/>
                </a:cxn>
                <a:cxn ang="0">
                  <a:pos x="19" y="29"/>
                </a:cxn>
                <a:cxn ang="0">
                  <a:pos x="29" y="38"/>
                </a:cxn>
                <a:cxn ang="0">
                  <a:pos x="39" y="29"/>
                </a:cxn>
                <a:cxn ang="0">
                  <a:pos x="29" y="19"/>
                </a:cxn>
              </a:cxnLst>
              <a:rect l="0" t="0" r="r" b="b"/>
              <a:pathLst>
                <a:path w="58" h="58">
                  <a:moveTo>
                    <a:pt x="58" y="33"/>
                  </a:moveTo>
                  <a:cubicBezTo>
                    <a:pt x="58" y="34"/>
                    <a:pt x="58" y="34"/>
                    <a:pt x="57" y="34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50" y="37"/>
                    <a:pt x="49" y="38"/>
                    <a:pt x="49" y="39"/>
                  </a:cubicBezTo>
                  <a:cubicBezTo>
                    <a:pt x="50" y="41"/>
                    <a:pt x="51" y="42"/>
                    <a:pt x="53" y="44"/>
                  </a:cubicBezTo>
                  <a:cubicBezTo>
                    <a:pt x="53" y="44"/>
                    <a:pt x="53" y="45"/>
                    <a:pt x="53" y="45"/>
                  </a:cubicBezTo>
                  <a:cubicBezTo>
                    <a:pt x="53" y="45"/>
                    <a:pt x="53" y="46"/>
                    <a:pt x="53" y="46"/>
                  </a:cubicBezTo>
                  <a:cubicBezTo>
                    <a:pt x="52" y="47"/>
                    <a:pt x="47" y="53"/>
                    <a:pt x="45" y="53"/>
                  </a:cubicBezTo>
                  <a:cubicBezTo>
                    <a:pt x="45" y="53"/>
                    <a:pt x="45" y="53"/>
                    <a:pt x="44" y="52"/>
                  </a:cubicBezTo>
                  <a:cubicBezTo>
                    <a:pt x="39" y="48"/>
                    <a:pt x="39" y="48"/>
                    <a:pt x="39" y="48"/>
                  </a:cubicBezTo>
                  <a:cubicBezTo>
                    <a:pt x="38" y="49"/>
                    <a:pt x="37" y="49"/>
                    <a:pt x="36" y="50"/>
                  </a:cubicBezTo>
                  <a:cubicBezTo>
                    <a:pt x="35" y="52"/>
                    <a:pt x="35" y="55"/>
                    <a:pt x="34" y="57"/>
                  </a:cubicBezTo>
                  <a:cubicBezTo>
                    <a:pt x="34" y="57"/>
                    <a:pt x="34" y="58"/>
                    <a:pt x="33" y="58"/>
                  </a:cubicBezTo>
                  <a:cubicBezTo>
                    <a:pt x="25" y="58"/>
                    <a:pt x="25" y="58"/>
                    <a:pt x="25" y="58"/>
                  </a:cubicBezTo>
                  <a:cubicBezTo>
                    <a:pt x="24" y="58"/>
                    <a:pt x="23" y="57"/>
                    <a:pt x="23" y="57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21" y="49"/>
                    <a:pt x="20" y="49"/>
                    <a:pt x="19" y="48"/>
                  </a:cubicBezTo>
                  <a:cubicBezTo>
                    <a:pt x="14" y="52"/>
                    <a:pt x="14" y="52"/>
                    <a:pt x="14" y="52"/>
                  </a:cubicBezTo>
                  <a:cubicBezTo>
                    <a:pt x="13" y="53"/>
                    <a:pt x="13" y="53"/>
                    <a:pt x="13" y="53"/>
                  </a:cubicBezTo>
                  <a:cubicBezTo>
                    <a:pt x="12" y="53"/>
                    <a:pt x="12" y="53"/>
                    <a:pt x="12" y="52"/>
                  </a:cubicBezTo>
                  <a:cubicBezTo>
                    <a:pt x="10" y="50"/>
                    <a:pt x="7" y="48"/>
                    <a:pt x="5" y="46"/>
                  </a:cubicBezTo>
                  <a:cubicBezTo>
                    <a:pt x="5" y="46"/>
                    <a:pt x="5" y="45"/>
                    <a:pt x="5" y="45"/>
                  </a:cubicBezTo>
                  <a:cubicBezTo>
                    <a:pt x="5" y="45"/>
                    <a:pt x="5" y="44"/>
                    <a:pt x="5" y="44"/>
                  </a:cubicBezTo>
                  <a:cubicBezTo>
                    <a:pt x="7" y="42"/>
                    <a:pt x="8" y="41"/>
                    <a:pt x="9" y="39"/>
                  </a:cubicBezTo>
                  <a:cubicBezTo>
                    <a:pt x="9" y="38"/>
                    <a:pt x="8" y="37"/>
                    <a:pt x="8" y="35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0" y="34"/>
                    <a:pt x="0" y="33"/>
                    <a:pt x="0" y="33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3"/>
                    <a:pt x="1" y="23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8" y="21"/>
                    <a:pt x="9" y="20"/>
                    <a:pt x="9" y="18"/>
                  </a:cubicBezTo>
                  <a:cubicBezTo>
                    <a:pt x="8" y="17"/>
                    <a:pt x="7" y="15"/>
                    <a:pt x="5" y="13"/>
                  </a:cubicBezTo>
                  <a:cubicBezTo>
                    <a:pt x="5" y="13"/>
                    <a:pt x="5" y="13"/>
                    <a:pt x="5" y="12"/>
                  </a:cubicBezTo>
                  <a:cubicBezTo>
                    <a:pt x="5" y="12"/>
                    <a:pt x="5" y="12"/>
                    <a:pt x="5" y="11"/>
                  </a:cubicBezTo>
                  <a:cubicBezTo>
                    <a:pt x="6" y="10"/>
                    <a:pt x="11" y="5"/>
                    <a:pt x="13" y="5"/>
                  </a:cubicBezTo>
                  <a:cubicBezTo>
                    <a:pt x="13" y="5"/>
                    <a:pt x="13" y="5"/>
                    <a:pt x="14" y="5"/>
                  </a:cubicBezTo>
                  <a:cubicBezTo>
                    <a:pt x="19" y="9"/>
                    <a:pt x="19" y="9"/>
                    <a:pt x="19" y="9"/>
                  </a:cubicBezTo>
                  <a:cubicBezTo>
                    <a:pt x="20" y="9"/>
                    <a:pt x="21" y="8"/>
                    <a:pt x="22" y="8"/>
                  </a:cubicBezTo>
                  <a:cubicBezTo>
                    <a:pt x="22" y="5"/>
                    <a:pt x="23" y="3"/>
                    <a:pt x="23" y="1"/>
                  </a:cubicBezTo>
                  <a:cubicBezTo>
                    <a:pt x="23" y="0"/>
                    <a:pt x="24" y="0"/>
                    <a:pt x="25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4" y="0"/>
                    <a:pt x="34" y="0"/>
                    <a:pt x="34" y="1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37" y="8"/>
                    <a:pt x="38" y="9"/>
                    <a:pt x="39" y="9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5" y="5"/>
                    <a:pt x="45" y="5"/>
                    <a:pt x="45" y="5"/>
                  </a:cubicBezTo>
                  <a:cubicBezTo>
                    <a:pt x="46" y="5"/>
                    <a:pt x="46" y="5"/>
                    <a:pt x="46" y="5"/>
                  </a:cubicBezTo>
                  <a:cubicBezTo>
                    <a:pt x="48" y="7"/>
                    <a:pt x="51" y="9"/>
                    <a:pt x="52" y="12"/>
                  </a:cubicBezTo>
                  <a:cubicBezTo>
                    <a:pt x="53" y="12"/>
                    <a:pt x="53" y="12"/>
                    <a:pt x="53" y="12"/>
                  </a:cubicBezTo>
                  <a:cubicBezTo>
                    <a:pt x="53" y="13"/>
                    <a:pt x="53" y="13"/>
                    <a:pt x="52" y="13"/>
                  </a:cubicBezTo>
                  <a:cubicBezTo>
                    <a:pt x="51" y="15"/>
                    <a:pt x="50" y="17"/>
                    <a:pt x="48" y="18"/>
                  </a:cubicBezTo>
                  <a:cubicBezTo>
                    <a:pt x="49" y="20"/>
                    <a:pt x="50" y="21"/>
                    <a:pt x="50" y="22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8" y="23"/>
                    <a:pt x="58" y="24"/>
                    <a:pt x="58" y="25"/>
                  </a:cubicBezTo>
                  <a:lnTo>
                    <a:pt x="58" y="33"/>
                  </a:lnTo>
                  <a:close/>
                  <a:moveTo>
                    <a:pt x="29" y="19"/>
                  </a:moveTo>
                  <a:cubicBezTo>
                    <a:pt x="24" y="19"/>
                    <a:pt x="19" y="23"/>
                    <a:pt x="19" y="29"/>
                  </a:cubicBezTo>
                  <a:cubicBezTo>
                    <a:pt x="19" y="34"/>
                    <a:pt x="24" y="38"/>
                    <a:pt x="29" y="38"/>
                  </a:cubicBezTo>
                  <a:cubicBezTo>
                    <a:pt x="34" y="38"/>
                    <a:pt x="39" y="34"/>
                    <a:pt x="39" y="29"/>
                  </a:cubicBezTo>
                  <a:cubicBezTo>
                    <a:pt x="39" y="23"/>
                    <a:pt x="34" y="19"/>
                    <a:pt x="29" y="19"/>
                  </a:cubicBezTo>
                  <a:close/>
                </a:path>
              </a:pathLst>
            </a:custGeom>
            <a:solidFill>
              <a:srgbClr val="3B476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0" name="Group 1"/>
          <p:cNvGrpSpPr/>
          <p:nvPr/>
        </p:nvGrpSpPr>
        <p:grpSpPr>
          <a:xfrm>
            <a:off x="3825715" y="1435033"/>
            <a:ext cx="585706" cy="585724"/>
            <a:chOff x="5100954" y="1880830"/>
            <a:chExt cx="780942" cy="780965"/>
          </a:xfrm>
        </p:grpSpPr>
        <p:sp>
          <p:nvSpPr>
            <p:cNvPr id="29" name="Freeform: Shape 17"/>
            <p:cNvSpPr/>
            <p:nvPr/>
          </p:nvSpPr>
          <p:spPr>
            <a:xfrm>
              <a:off x="5100954" y="1880830"/>
              <a:ext cx="780942" cy="7809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06" h="19807" extrusionOk="0">
                  <a:moveTo>
                    <a:pt x="11898" y="19602"/>
                  </a:moveTo>
                  <a:cubicBezTo>
                    <a:pt x="6542" y="20703"/>
                    <a:pt x="1307" y="17255"/>
                    <a:pt x="205" y="11898"/>
                  </a:cubicBezTo>
                  <a:cubicBezTo>
                    <a:pt x="-897" y="6542"/>
                    <a:pt x="2552" y="1307"/>
                    <a:pt x="7908" y="205"/>
                  </a:cubicBezTo>
                  <a:cubicBezTo>
                    <a:pt x="13261" y="-897"/>
                    <a:pt x="18494" y="2548"/>
                    <a:pt x="19599" y="7899"/>
                  </a:cubicBezTo>
                  <a:cubicBezTo>
                    <a:pt x="19600" y="7902"/>
                    <a:pt x="19600" y="7904"/>
                    <a:pt x="19601" y="7908"/>
                  </a:cubicBezTo>
                  <a:cubicBezTo>
                    <a:pt x="20703" y="13264"/>
                    <a:pt x="17254" y="18500"/>
                    <a:pt x="11898" y="1960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0" name="Freeform: Shape 27"/>
            <p:cNvSpPr>
              <a:spLocks/>
            </p:cNvSpPr>
            <p:nvPr/>
          </p:nvSpPr>
          <p:spPr bwMode="auto">
            <a:xfrm>
              <a:off x="5317995" y="2108802"/>
              <a:ext cx="346851" cy="325002"/>
            </a:xfrm>
            <a:custGeom>
              <a:avLst/>
              <a:gdLst>
                <a:gd name="T0" fmla="*/ 103188 w 127"/>
                <a:gd name="T1" fmla="*/ 34925 h 119"/>
                <a:gd name="T2" fmla="*/ 41275 w 127"/>
                <a:gd name="T3" fmla="*/ 71437 h 119"/>
                <a:gd name="T4" fmla="*/ 0 w 127"/>
                <a:gd name="T5" fmla="*/ 41275 h 119"/>
                <a:gd name="T6" fmla="*/ 61913 w 127"/>
                <a:gd name="T7" fmla="*/ 0 h 119"/>
                <a:gd name="T8" fmla="*/ 103188 w 127"/>
                <a:gd name="T9" fmla="*/ 34925 h 119"/>
                <a:gd name="T10" fmla="*/ 103188 w 127"/>
                <a:gd name="T11" fmla="*/ 109537 h 119"/>
                <a:gd name="T12" fmla="*/ 61913 w 127"/>
                <a:gd name="T13" fmla="*/ 144462 h 119"/>
                <a:gd name="T14" fmla="*/ 0 w 127"/>
                <a:gd name="T15" fmla="*/ 106362 h 119"/>
                <a:gd name="T16" fmla="*/ 41275 w 127"/>
                <a:gd name="T17" fmla="*/ 71437 h 119"/>
                <a:gd name="T18" fmla="*/ 103188 w 127"/>
                <a:gd name="T19" fmla="*/ 109537 h 119"/>
                <a:gd name="T20" fmla="*/ 160338 w 127"/>
                <a:gd name="T21" fmla="*/ 153987 h 119"/>
                <a:gd name="T22" fmla="*/ 103188 w 127"/>
                <a:gd name="T23" fmla="*/ 188912 h 119"/>
                <a:gd name="T24" fmla="*/ 103188 w 127"/>
                <a:gd name="T25" fmla="*/ 188912 h 119"/>
                <a:gd name="T26" fmla="*/ 103188 w 127"/>
                <a:gd name="T27" fmla="*/ 188912 h 119"/>
                <a:gd name="T28" fmla="*/ 103188 w 127"/>
                <a:gd name="T29" fmla="*/ 188912 h 119"/>
                <a:gd name="T30" fmla="*/ 103188 w 127"/>
                <a:gd name="T31" fmla="*/ 188912 h 119"/>
                <a:gd name="T32" fmla="*/ 41275 w 127"/>
                <a:gd name="T33" fmla="*/ 153987 h 119"/>
                <a:gd name="T34" fmla="*/ 41275 w 127"/>
                <a:gd name="T35" fmla="*/ 141287 h 119"/>
                <a:gd name="T36" fmla="*/ 61913 w 127"/>
                <a:gd name="T37" fmla="*/ 150812 h 119"/>
                <a:gd name="T38" fmla="*/ 103188 w 127"/>
                <a:gd name="T39" fmla="*/ 117475 h 119"/>
                <a:gd name="T40" fmla="*/ 103188 w 127"/>
                <a:gd name="T41" fmla="*/ 117475 h 119"/>
                <a:gd name="T42" fmla="*/ 103188 w 127"/>
                <a:gd name="T43" fmla="*/ 117475 h 119"/>
                <a:gd name="T44" fmla="*/ 103188 w 127"/>
                <a:gd name="T45" fmla="*/ 117475 h 119"/>
                <a:gd name="T46" fmla="*/ 103188 w 127"/>
                <a:gd name="T47" fmla="*/ 117475 h 119"/>
                <a:gd name="T48" fmla="*/ 144463 w 127"/>
                <a:gd name="T49" fmla="*/ 150812 h 119"/>
                <a:gd name="T50" fmla="*/ 160338 w 127"/>
                <a:gd name="T51" fmla="*/ 141287 h 119"/>
                <a:gd name="T52" fmla="*/ 160338 w 127"/>
                <a:gd name="T53" fmla="*/ 153987 h 119"/>
                <a:gd name="T54" fmla="*/ 201613 w 127"/>
                <a:gd name="T55" fmla="*/ 41275 h 119"/>
                <a:gd name="T56" fmla="*/ 160338 w 127"/>
                <a:gd name="T57" fmla="*/ 71437 h 119"/>
                <a:gd name="T58" fmla="*/ 103188 w 127"/>
                <a:gd name="T59" fmla="*/ 34925 h 119"/>
                <a:gd name="T60" fmla="*/ 144463 w 127"/>
                <a:gd name="T61" fmla="*/ 0 h 119"/>
                <a:gd name="T62" fmla="*/ 201613 w 127"/>
                <a:gd name="T63" fmla="*/ 41275 h 119"/>
                <a:gd name="T64" fmla="*/ 201613 w 127"/>
                <a:gd name="T65" fmla="*/ 106362 h 119"/>
                <a:gd name="T66" fmla="*/ 144463 w 127"/>
                <a:gd name="T67" fmla="*/ 144462 h 119"/>
                <a:gd name="T68" fmla="*/ 103188 w 127"/>
                <a:gd name="T69" fmla="*/ 109537 h 119"/>
                <a:gd name="T70" fmla="*/ 160338 w 127"/>
                <a:gd name="T71" fmla="*/ 71437 h 119"/>
                <a:gd name="T72" fmla="*/ 201613 w 127"/>
                <a:gd name="T73" fmla="*/ 106362 h 119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27" h="119">
                  <a:moveTo>
                    <a:pt x="65" y="22"/>
                  </a:moveTo>
                  <a:lnTo>
                    <a:pt x="26" y="45"/>
                  </a:lnTo>
                  <a:lnTo>
                    <a:pt x="0" y="26"/>
                  </a:lnTo>
                  <a:lnTo>
                    <a:pt x="39" y="0"/>
                  </a:lnTo>
                  <a:lnTo>
                    <a:pt x="65" y="22"/>
                  </a:lnTo>
                  <a:close/>
                  <a:moveTo>
                    <a:pt x="65" y="69"/>
                  </a:moveTo>
                  <a:lnTo>
                    <a:pt x="39" y="91"/>
                  </a:lnTo>
                  <a:lnTo>
                    <a:pt x="0" y="67"/>
                  </a:lnTo>
                  <a:lnTo>
                    <a:pt x="26" y="45"/>
                  </a:lnTo>
                  <a:lnTo>
                    <a:pt x="65" y="69"/>
                  </a:lnTo>
                  <a:close/>
                  <a:moveTo>
                    <a:pt x="101" y="97"/>
                  </a:moveTo>
                  <a:lnTo>
                    <a:pt x="65" y="119"/>
                  </a:lnTo>
                  <a:lnTo>
                    <a:pt x="26" y="97"/>
                  </a:lnTo>
                  <a:lnTo>
                    <a:pt x="26" y="89"/>
                  </a:lnTo>
                  <a:lnTo>
                    <a:pt x="39" y="95"/>
                  </a:lnTo>
                  <a:lnTo>
                    <a:pt x="65" y="74"/>
                  </a:lnTo>
                  <a:lnTo>
                    <a:pt x="91" y="95"/>
                  </a:lnTo>
                  <a:lnTo>
                    <a:pt x="101" y="89"/>
                  </a:lnTo>
                  <a:lnTo>
                    <a:pt x="101" y="97"/>
                  </a:lnTo>
                  <a:close/>
                  <a:moveTo>
                    <a:pt x="127" y="26"/>
                  </a:moveTo>
                  <a:lnTo>
                    <a:pt x="101" y="45"/>
                  </a:lnTo>
                  <a:lnTo>
                    <a:pt x="65" y="22"/>
                  </a:lnTo>
                  <a:lnTo>
                    <a:pt x="91" y="0"/>
                  </a:lnTo>
                  <a:lnTo>
                    <a:pt x="127" y="26"/>
                  </a:lnTo>
                  <a:close/>
                  <a:moveTo>
                    <a:pt x="127" y="67"/>
                  </a:moveTo>
                  <a:lnTo>
                    <a:pt x="91" y="91"/>
                  </a:lnTo>
                  <a:lnTo>
                    <a:pt x="65" y="69"/>
                  </a:lnTo>
                  <a:lnTo>
                    <a:pt x="101" y="45"/>
                  </a:lnTo>
                  <a:lnTo>
                    <a:pt x="127" y="67"/>
                  </a:lnTo>
                  <a:close/>
                </a:path>
              </a:pathLst>
            </a:custGeom>
            <a:solidFill>
              <a:srgbClr val="3B476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11" name="Group 28"/>
          <p:cNvGrpSpPr/>
          <p:nvPr/>
        </p:nvGrpSpPr>
        <p:grpSpPr>
          <a:xfrm>
            <a:off x="5412347" y="1412303"/>
            <a:ext cx="1873209" cy="649603"/>
            <a:chOff x="7645890" y="3344328"/>
            <a:chExt cx="2122517" cy="866137"/>
          </a:xfrm>
        </p:grpSpPr>
        <p:sp>
          <p:nvSpPr>
            <p:cNvPr id="27" name="TextBox 29"/>
            <p:cNvSpPr txBox="1">
              <a:spLocks/>
            </p:cNvSpPr>
            <p:nvPr/>
          </p:nvSpPr>
          <p:spPr bwMode="auto">
            <a:xfrm>
              <a:off x="7645890" y="3344328"/>
              <a:ext cx="1301593" cy="309958"/>
            </a:xfrm>
            <a:prstGeom prst="rect">
              <a:avLst/>
            </a:prstGeom>
            <a:noFill/>
          </p:spPr>
          <p:txBody>
            <a:bodyPr wrap="none" lIns="360000" tIns="46800" rIns="90000" bIns="46800">
              <a:normAutofit fontScale="77500" lnSpcReduction="20000"/>
            </a:bodyPr>
            <a:lstStyle/>
            <a:p>
              <a:pPr algn="l" latinLnBrk="0"/>
              <a:r>
                <a:rPr lang="en-US" altLang="zh-CN" sz="1400" dirty="0">
                  <a:solidFill>
                    <a:schemeClr val="accent3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accent3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28" name="TextBox 30"/>
            <p:cNvSpPr txBox="1">
              <a:spLocks/>
            </p:cNvSpPr>
            <p:nvPr/>
          </p:nvSpPr>
          <p:spPr bwMode="auto">
            <a:xfrm>
              <a:off x="7645890" y="3654286"/>
              <a:ext cx="2122517" cy="556179"/>
            </a:xfrm>
            <a:prstGeom prst="rect">
              <a:avLst/>
            </a:prstGeom>
            <a:noFill/>
          </p:spPr>
          <p:txBody>
            <a:bodyPr wrap="square" lIns="360000" tIns="46800" rIns="90000" bIns="46800">
              <a:normAutofit fontScale="700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en-US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 </a:t>
              </a:r>
            </a:p>
          </p:txBody>
        </p:sp>
      </p:grpSp>
      <p:grpSp>
        <p:nvGrpSpPr>
          <p:cNvPr id="12" name="Group 31"/>
          <p:cNvGrpSpPr/>
          <p:nvPr/>
        </p:nvGrpSpPr>
        <p:grpSpPr>
          <a:xfrm>
            <a:off x="2033277" y="1412303"/>
            <a:ext cx="1792439" cy="649603"/>
            <a:chOff x="2378292" y="4060687"/>
            <a:chExt cx="2389919" cy="866137"/>
          </a:xfrm>
        </p:grpSpPr>
        <p:sp>
          <p:nvSpPr>
            <p:cNvPr id="25" name="TextBox 32"/>
            <p:cNvSpPr txBox="1">
              <a:spLocks/>
            </p:cNvSpPr>
            <p:nvPr/>
          </p:nvSpPr>
          <p:spPr bwMode="auto">
            <a:xfrm>
              <a:off x="3236598" y="4060687"/>
              <a:ext cx="1531613" cy="309958"/>
            </a:xfrm>
            <a:prstGeom prst="rect">
              <a:avLst/>
            </a:prstGeom>
            <a:noFill/>
          </p:spPr>
          <p:txBody>
            <a:bodyPr wrap="none" lIns="90000" tIns="46800" rIns="360000" bIns="46800">
              <a:normAutofit fontScale="77500" lnSpcReduction="20000"/>
            </a:bodyPr>
            <a:lstStyle/>
            <a:p>
              <a:pPr algn="r" latinLnBrk="0"/>
              <a:r>
                <a:rPr lang="en-US" altLang="zh-CN" sz="1400" dirty="0">
                  <a:solidFill>
                    <a:schemeClr val="accent2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accent2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26" name="TextBox 33"/>
            <p:cNvSpPr txBox="1">
              <a:spLocks/>
            </p:cNvSpPr>
            <p:nvPr/>
          </p:nvSpPr>
          <p:spPr bwMode="auto">
            <a:xfrm>
              <a:off x="2378292" y="4370645"/>
              <a:ext cx="2389918" cy="556179"/>
            </a:xfrm>
            <a:prstGeom prst="rect">
              <a:avLst/>
            </a:prstGeom>
            <a:noFill/>
          </p:spPr>
          <p:txBody>
            <a:bodyPr wrap="square" lIns="90000" tIns="46800" rIns="360000" bIns="46800">
              <a:normAutofit fontScale="70000" lnSpcReduction="20000"/>
            </a:bodyPr>
            <a:lstStyle/>
            <a:p>
              <a:pPr algn="r" latinLnBrk="0">
                <a:lnSpc>
                  <a:spcPct val="120000"/>
                </a:lnSpc>
              </a:pPr>
              <a:r>
                <a:rPr lang="en-US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 </a:t>
              </a:r>
            </a:p>
          </p:txBody>
        </p:sp>
      </p:grpSp>
      <p:grpSp>
        <p:nvGrpSpPr>
          <p:cNvPr id="13" name="Group 34"/>
          <p:cNvGrpSpPr/>
          <p:nvPr/>
        </p:nvGrpSpPr>
        <p:grpSpPr>
          <a:xfrm>
            <a:off x="5420847" y="3117974"/>
            <a:ext cx="1873209" cy="649603"/>
            <a:chOff x="7645890" y="3344328"/>
            <a:chExt cx="2122517" cy="866137"/>
          </a:xfrm>
        </p:grpSpPr>
        <p:sp>
          <p:nvSpPr>
            <p:cNvPr id="23" name="TextBox 35"/>
            <p:cNvSpPr txBox="1">
              <a:spLocks/>
            </p:cNvSpPr>
            <p:nvPr/>
          </p:nvSpPr>
          <p:spPr bwMode="auto">
            <a:xfrm>
              <a:off x="7645890" y="3344328"/>
              <a:ext cx="1301593" cy="309958"/>
            </a:xfrm>
            <a:prstGeom prst="rect">
              <a:avLst/>
            </a:prstGeom>
            <a:noFill/>
          </p:spPr>
          <p:txBody>
            <a:bodyPr wrap="none" lIns="360000" tIns="46800" rIns="90000" bIns="46800">
              <a:normAutofit fontScale="77500" lnSpcReduction="20000"/>
            </a:bodyPr>
            <a:lstStyle/>
            <a:p>
              <a:pPr algn="l" latinLnBrk="0"/>
              <a:r>
                <a:rPr lang="en-US" altLang="zh-CN" sz="1400" dirty="0">
                  <a:solidFill>
                    <a:schemeClr val="accent5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accent5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24" name="TextBox 36"/>
            <p:cNvSpPr txBox="1">
              <a:spLocks/>
            </p:cNvSpPr>
            <p:nvPr/>
          </p:nvSpPr>
          <p:spPr bwMode="auto">
            <a:xfrm>
              <a:off x="7645890" y="3654286"/>
              <a:ext cx="2122517" cy="556179"/>
            </a:xfrm>
            <a:prstGeom prst="rect">
              <a:avLst/>
            </a:prstGeom>
            <a:noFill/>
          </p:spPr>
          <p:txBody>
            <a:bodyPr wrap="square" lIns="360000" tIns="46800" rIns="90000" bIns="46800">
              <a:normAutofit fontScale="700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en-US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 </a:t>
              </a:r>
            </a:p>
          </p:txBody>
        </p:sp>
      </p:grpSp>
      <p:grpSp>
        <p:nvGrpSpPr>
          <p:cNvPr id="14" name="Group 37"/>
          <p:cNvGrpSpPr/>
          <p:nvPr/>
        </p:nvGrpSpPr>
        <p:grpSpPr>
          <a:xfrm>
            <a:off x="2041758" y="3117974"/>
            <a:ext cx="1792439" cy="649603"/>
            <a:chOff x="2378292" y="4060687"/>
            <a:chExt cx="2389919" cy="866137"/>
          </a:xfrm>
        </p:grpSpPr>
        <p:sp>
          <p:nvSpPr>
            <p:cNvPr id="21" name="TextBox 38"/>
            <p:cNvSpPr txBox="1">
              <a:spLocks/>
            </p:cNvSpPr>
            <p:nvPr/>
          </p:nvSpPr>
          <p:spPr bwMode="auto">
            <a:xfrm>
              <a:off x="3236598" y="4060687"/>
              <a:ext cx="1531613" cy="309958"/>
            </a:xfrm>
            <a:prstGeom prst="rect">
              <a:avLst/>
            </a:prstGeom>
            <a:noFill/>
          </p:spPr>
          <p:txBody>
            <a:bodyPr wrap="none" lIns="90000" tIns="46800" rIns="360000" bIns="46800">
              <a:normAutofit fontScale="77500" lnSpcReduction="20000"/>
            </a:bodyPr>
            <a:lstStyle/>
            <a:p>
              <a:pPr algn="r" latinLnBrk="0"/>
              <a:r>
                <a:rPr lang="en-US" altLang="zh-CN" sz="1400" dirty="0">
                  <a:solidFill>
                    <a:schemeClr val="accent6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accent6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22" name="TextBox 51"/>
            <p:cNvSpPr txBox="1">
              <a:spLocks/>
            </p:cNvSpPr>
            <p:nvPr/>
          </p:nvSpPr>
          <p:spPr bwMode="auto">
            <a:xfrm>
              <a:off x="2378292" y="4370645"/>
              <a:ext cx="2389918" cy="556179"/>
            </a:xfrm>
            <a:prstGeom prst="rect">
              <a:avLst/>
            </a:prstGeom>
            <a:noFill/>
          </p:spPr>
          <p:txBody>
            <a:bodyPr wrap="square" lIns="90000" tIns="46800" rIns="360000" bIns="46800">
              <a:normAutofit fontScale="70000" lnSpcReduction="20000"/>
            </a:bodyPr>
            <a:lstStyle/>
            <a:p>
              <a:pPr algn="r" latinLnBrk="0">
                <a:lnSpc>
                  <a:spcPct val="120000"/>
                </a:lnSpc>
              </a:pPr>
              <a:r>
                <a:rPr lang="en-US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 </a:t>
              </a:r>
            </a:p>
          </p:txBody>
        </p:sp>
      </p:grpSp>
      <p:grpSp>
        <p:nvGrpSpPr>
          <p:cNvPr id="15" name="Group 52"/>
          <p:cNvGrpSpPr/>
          <p:nvPr/>
        </p:nvGrpSpPr>
        <p:grpSpPr>
          <a:xfrm>
            <a:off x="5921290" y="2257737"/>
            <a:ext cx="1873209" cy="649603"/>
            <a:chOff x="7645890" y="3344328"/>
            <a:chExt cx="2122517" cy="866137"/>
          </a:xfrm>
        </p:grpSpPr>
        <p:sp>
          <p:nvSpPr>
            <p:cNvPr id="19" name="TextBox 53"/>
            <p:cNvSpPr txBox="1">
              <a:spLocks/>
            </p:cNvSpPr>
            <p:nvPr/>
          </p:nvSpPr>
          <p:spPr bwMode="auto">
            <a:xfrm>
              <a:off x="7645890" y="3344328"/>
              <a:ext cx="1301593" cy="309958"/>
            </a:xfrm>
            <a:prstGeom prst="rect">
              <a:avLst/>
            </a:prstGeom>
            <a:noFill/>
          </p:spPr>
          <p:txBody>
            <a:bodyPr wrap="none" lIns="360000" tIns="46800" rIns="90000" bIns="46800">
              <a:normAutofit fontScale="77500" lnSpcReduction="20000"/>
            </a:bodyPr>
            <a:lstStyle/>
            <a:p>
              <a:pPr algn="l" latinLnBrk="0"/>
              <a:r>
                <a:rPr lang="en-US" altLang="zh-CN" sz="1400" dirty="0">
                  <a:solidFill>
                    <a:schemeClr val="accent4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accent4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20" name="TextBox 54"/>
            <p:cNvSpPr txBox="1">
              <a:spLocks/>
            </p:cNvSpPr>
            <p:nvPr/>
          </p:nvSpPr>
          <p:spPr bwMode="auto">
            <a:xfrm>
              <a:off x="7645890" y="3654286"/>
              <a:ext cx="2122517" cy="556179"/>
            </a:xfrm>
            <a:prstGeom prst="rect">
              <a:avLst/>
            </a:prstGeom>
            <a:noFill/>
          </p:spPr>
          <p:txBody>
            <a:bodyPr wrap="square" lIns="360000" tIns="46800" rIns="90000" bIns="46800">
              <a:normAutofit fontScale="700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en-US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 </a:t>
              </a:r>
            </a:p>
          </p:txBody>
        </p:sp>
      </p:grpSp>
      <p:grpSp>
        <p:nvGrpSpPr>
          <p:cNvPr id="16" name="Group 55"/>
          <p:cNvGrpSpPr/>
          <p:nvPr/>
        </p:nvGrpSpPr>
        <p:grpSpPr>
          <a:xfrm>
            <a:off x="1532810" y="2257737"/>
            <a:ext cx="1792439" cy="649603"/>
            <a:chOff x="2378292" y="4060687"/>
            <a:chExt cx="2389919" cy="866137"/>
          </a:xfrm>
        </p:grpSpPr>
        <p:sp>
          <p:nvSpPr>
            <p:cNvPr id="17" name="TextBox 56"/>
            <p:cNvSpPr txBox="1">
              <a:spLocks/>
            </p:cNvSpPr>
            <p:nvPr/>
          </p:nvSpPr>
          <p:spPr bwMode="auto">
            <a:xfrm>
              <a:off x="3236598" y="4060687"/>
              <a:ext cx="1531613" cy="309958"/>
            </a:xfrm>
            <a:prstGeom prst="rect">
              <a:avLst/>
            </a:prstGeom>
            <a:noFill/>
          </p:spPr>
          <p:txBody>
            <a:bodyPr wrap="none" lIns="90000" tIns="46800" rIns="360000" bIns="46800">
              <a:normAutofit fontScale="77500" lnSpcReduction="20000"/>
            </a:bodyPr>
            <a:lstStyle/>
            <a:p>
              <a:pPr algn="r" latinLnBrk="0"/>
              <a:r>
                <a:rPr lang="en-US" altLang="zh-CN" sz="1400" dirty="0">
                  <a:solidFill>
                    <a:schemeClr val="accent1">
                      <a:lumMod val="100000"/>
                    </a:schemeClr>
                  </a:solidFill>
                  <a:effectLst/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accent1">
                    <a:lumMod val="100000"/>
                  </a:schemeClr>
                </a:solidFill>
                <a:effectLst/>
                <a:cs typeface="+mn-ea"/>
                <a:sym typeface="+mn-lt"/>
              </a:endParaRPr>
            </a:p>
          </p:txBody>
        </p:sp>
        <p:sp>
          <p:nvSpPr>
            <p:cNvPr id="18" name="TextBox 57"/>
            <p:cNvSpPr txBox="1">
              <a:spLocks/>
            </p:cNvSpPr>
            <p:nvPr/>
          </p:nvSpPr>
          <p:spPr bwMode="auto">
            <a:xfrm>
              <a:off x="2378292" y="4370645"/>
              <a:ext cx="2389918" cy="556179"/>
            </a:xfrm>
            <a:prstGeom prst="rect">
              <a:avLst/>
            </a:prstGeom>
            <a:noFill/>
          </p:spPr>
          <p:txBody>
            <a:bodyPr wrap="square" lIns="90000" tIns="46800" rIns="360000" bIns="46800">
              <a:normAutofit fontScale="70000" lnSpcReduction="20000"/>
            </a:bodyPr>
            <a:lstStyle/>
            <a:p>
              <a:pPr algn="r" latinLnBrk="0">
                <a:lnSpc>
                  <a:spcPct val="120000"/>
                </a:lnSpc>
              </a:pPr>
              <a:r>
                <a:rPr lang="en-US" altLang="zh-CN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 </a:t>
              </a:r>
            </a:p>
          </p:txBody>
        </p:sp>
      </p:grpSp>
      <p:sp>
        <p:nvSpPr>
          <p:cNvPr id="41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EC8C8D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GB" altLang="zh-CN" sz="1800" dirty="0">
              <a:solidFill>
                <a:srgbClr val="EC8C8D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92088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549983" y="3268139"/>
            <a:ext cx="1488801" cy="1542890"/>
            <a:chOff x="549983" y="3268139"/>
            <a:chExt cx="1488801" cy="1542890"/>
          </a:xfrm>
        </p:grpSpPr>
        <p:sp>
          <p:nvSpPr>
            <p:cNvPr id="4" name="任意多边形: 形状 3"/>
            <p:cNvSpPr/>
            <p:nvPr/>
          </p:nvSpPr>
          <p:spPr>
            <a:xfrm rot="5400000">
              <a:off x="846007" y="3378330"/>
              <a:ext cx="893774" cy="1485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3480" y="0"/>
                  </a:lnTo>
                  <a:lnTo>
                    <a:pt x="3480" y="19507"/>
                  </a:lnTo>
                  <a:lnTo>
                    <a:pt x="21600" y="19507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" name="任意多边形: 形状 4"/>
            <p:cNvSpPr/>
            <p:nvPr/>
          </p:nvSpPr>
          <p:spPr>
            <a:xfrm>
              <a:off x="1785688" y="3268139"/>
              <a:ext cx="253096" cy="253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DFE6EB"/>
            </a:solidFill>
            <a:ln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矩形 12"/>
            <p:cNvSpPr/>
            <p:nvPr/>
          </p:nvSpPr>
          <p:spPr>
            <a:xfrm>
              <a:off x="858601" y="3914265"/>
              <a:ext cx="1166873" cy="89676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>
              <a:normAutofit fontScale="92500" lnSpcReduction="10000"/>
            </a:bodyPr>
            <a:lstStyle/>
            <a:p>
              <a:pPr lvl="0" algn="l">
                <a:lnSpc>
                  <a:spcPct val="120000"/>
                </a:lnSpc>
                <a:defRPr sz="1800"/>
              </a:pPr>
              <a:r>
                <a:rPr lang="en-US" altLang="zh-CN" sz="1100" spc="26" dirty="0">
                  <a:solidFill>
                    <a:srgbClr val="42505D"/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100" spc="26" dirty="0">
                  <a:solidFill>
                    <a:srgbClr val="42505D"/>
                  </a:solidFill>
                  <a:cs typeface="+mn-ea"/>
                  <a:sym typeface="+mn-lt"/>
                </a:rPr>
                <a:t>。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192128" y="2861406"/>
            <a:ext cx="1488800" cy="1501241"/>
            <a:chOff x="2192128" y="2861406"/>
            <a:chExt cx="1488800" cy="1501241"/>
          </a:xfrm>
        </p:grpSpPr>
        <p:sp>
          <p:nvSpPr>
            <p:cNvPr id="6" name="任意多边形: 形状 5"/>
            <p:cNvSpPr/>
            <p:nvPr/>
          </p:nvSpPr>
          <p:spPr>
            <a:xfrm rot="5400000">
              <a:off x="2488152" y="2971597"/>
              <a:ext cx="893774" cy="1485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3480" y="0"/>
                  </a:lnTo>
                  <a:lnTo>
                    <a:pt x="3480" y="19507"/>
                  </a:lnTo>
                  <a:lnTo>
                    <a:pt x="21600" y="19507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1"/>
            </a:solidFill>
            <a:ln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" name="任意多边形: 形状 6"/>
            <p:cNvSpPr/>
            <p:nvPr/>
          </p:nvSpPr>
          <p:spPr>
            <a:xfrm>
              <a:off x="3427832" y="2861406"/>
              <a:ext cx="253096" cy="253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DFE6EB"/>
            </a:solidFill>
            <a:ln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矩形 13"/>
            <p:cNvSpPr/>
            <p:nvPr/>
          </p:nvSpPr>
          <p:spPr>
            <a:xfrm>
              <a:off x="2500867" y="3465883"/>
              <a:ext cx="1166873" cy="89676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>
              <a:normAutofit fontScale="92500" lnSpcReduction="10000"/>
            </a:bodyPr>
            <a:lstStyle/>
            <a:p>
              <a:pPr lvl="0" algn="l">
                <a:lnSpc>
                  <a:spcPct val="120000"/>
                </a:lnSpc>
                <a:defRPr sz="1800"/>
              </a:pPr>
              <a:r>
                <a:rPr lang="en-US" altLang="zh-CN" sz="1100" spc="26" dirty="0">
                  <a:solidFill>
                    <a:srgbClr val="42505D"/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100" spc="26" dirty="0">
                  <a:solidFill>
                    <a:srgbClr val="42505D"/>
                  </a:solidFill>
                  <a:cs typeface="+mn-ea"/>
                  <a:sym typeface="+mn-lt"/>
                </a:rPr>
                <a:t>。</a:t>
              </a: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3839179" y="2459000"/>
            <a:ext cx="1485821" cy="1552504"/>
            <a:chOff x="3839179" y="2459000"/>
            <a:chExt cx="1485821" cy="1552504"/>
          </a:xfrm>
        </p:grpSpPr>
        <p:sp>
          <p:nvSpPr>
            <p:cNvPr id="8" name="任意多边形: 形状 7"/>
            <p:cNvSpPr/>
            <p:nvPr/>
          </p:nvSpPr>
          <p:spPr>
            <a:xfrm rot="5400000">
              <a:off x="4135203" y="2564863"/>
              <a:ext cx="893774" cy="1485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3480" y="0"/>
                  </a:lnTo>
                  <a:lnTo>
                    <a:pt x="3480" y="19507"/>
                  </a:lnTo>
                  <a:lnTo>
                    <a:pt x="21600" y="19507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>
            <a:xfrm>
              <a:off x="5065327" y="2459000"/>
              <a:ext cx="253096" cy="253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DFE6EB"/>
            </a:solidFill>
            <a:ln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矩形 14"/>
            <p:cNvSpPr/>
            <p:nvPr/>
          </p:nvSpPr>
          <p:spPr>
            <a:xfrm>
              <a:off x="4143132" y="3114740"/>
              <a:ext cx="1166873" cy="89676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>
              <a:normAutofit fontScale="92500" lnSpcReduction="10000"/>
            </a:bodyPr>
            <a:lstStyle/>
            <a:p>
              <a:pPr lvl="0" algn="l">
                <a:lnSpc>
                  <a:spcPct val="120000"/>
                </a:lnSpc>
                <a:defRPr sz="1800"/>
              </a:pPr>
              <a:r>
                <a:rPr lang="en-US" altLang="zh-CN" sz="1100" spc="26" dirty="0">
                  <a:solidFill>
                    <a:srgbClr val="42505D"/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100" spc="26" dirty="0">
                  <a:solidFill>
                    <a:srgbClr val="42505D"/>
                  </a:solidFill>
                  <a:cs typeface="+mn-ea"/>
                  <a:sym typeface="+mn-lt"/>
                </a:rPr>
                <a:t>。</a:t>
              </a: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5474664" y="2056108"/>
            <a:ext cx="1487923" cy="1550232"/>
            <a:chOff x="5474664" y="2056108"/>
            <a:chExt cx="1487923" cy="1550232"/>
          </a:xfrm>
        </p:grpSpPr>
        <p:sp>
          <p:nvSpPr>
            <p:cNvPr id="10" name="任意多边形: 形状 9"/>
            <p:cNvSpPr/>
            <p:nvPr/>
          </p:nvSpPr>
          <p:spPr>
            <a:xfrm rot="5400000">
              <a:off x="5770688" y="2162977"/>
              <a:ext cx="893774" cy="1485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3480" y="0"/>
                  </a:lnTo>
                  <a:lnTo>
                    <a:pt x="3480" y="19507"/>
                  </a:lnTo>
                  <a:lnTo>
                    <a:pt x="21600" y="19507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2"/>
            </a:solidFill>
            <a:ln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>
            <a:xfrm>
              <a:off x="6709491" y="2056108"/>
              <a:ext cx="253096" cy="253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0"/>
                  </a:lnTo>
                  <a:lnTo>
                    <a:pt x="21600" y="21600"/>
                  </a:lnTo>
                  <a:close/>
                </a:path>
              </a:pathLst>
            </a:custGeom>
            <a:solidFill>
              <a:srgbClr val="DFE6EB"/>
            </a:solidFill>
            <a:ln>
              <a:solidFill>
                <a:srgbClr val="000000">
                  <a:alpha val="0"/>
                </a:srgbClr>
              </a:solidFill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5779996" y="2709576"/>
              <a:ext cx="1166873" cy="89676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>
              <a:normAutofit fontScale="92500" lnSpcReduction="10000"/>
            </a:bodyPr>
            <a:lstStyle/>
            <a:p>
              <a:pPr lvl="0" algn="l">
                <a:lnSpc>
                  <a:spcPct val="120000"/>
                </a:lnSpc>
                <a:defRPr sz="1800"/>
              </a:pPr>
              <a:r>
                <a:rPr lang="en-US" altLang="zh-CN" sz="1100" spc="26" dirty="0">
                  <a:solidFill>
                    <a:srgbClr val="42505D"/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100" spc="26" dirty="0">
                  <a:solidFill>
                    <a:srgbClr val="42505D"/>
                  </a:solidFill>
                  <a:cs typeface="+mn-ea"/>
                  <a:sym typeface="+mn-lt"/>
                </a:rPr>
                <a:t>。</a:t>
              </a:r>
            </a:p>
          </p:txBody>
        </p:sp>
      </p:grpSp>
      <p:grpSp>
        <p:nvGrpSpPr>
          <p:cNvPr id="25" name="组合 24"/>
          <p:cNvGrpSpPr/>
          <p:nvPr/>
        </p:nvGrpSpPr>
        <p:grpSpPr>
          <a:xfrm>
            <a:off x="7118826" y="2056109"/>
            <a:ext cx="1485821" cy="1096447"/>
            <a:chOff x="7118826" y="2056109"/>
            <a:chExt cx="1485821" cy="1096447"/>
          </a:xfrm>
        </p:grpSpPr>
        <p:sp>
          <p:nvSpPr>
            <p:cNvPr id="12" name="任意多边形: 形状 11"/>
            <p:cNvSpPr/>
            <p:nvPr/>
          </p:nvSpPr>
          <p:spPr>
            <a:xfrm rot="5400000">
              <a:off x="7414850" y="1760085"/>
              <a:ext cx="893774" cy="1485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3480" y="0"/>
                  </a:lnTo>
                  <a:lnTo>
                    <a:pt x="3480" y="19507"/>
                  </a:lnTo>
                  <a:lnTo>
                    <a:pt x="21600" y="19507"/>
                  </a:lnTo>
                  <a:lnTo>
                    <a:pt x="21600" y="21600"/>
                  </a:lnTo>
                  <a:lnTo>
                    <a:pt x="0" y="21600"/>
                  </a:lnTo>
                  <a:close/>
                </a:path>
              </a:pathLst>
            </a:custGeom>
            <a:solidFill>
              <a:schemeClr val="accent3"/>
            </a:solidFill>
            <a:ln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" name="矩形 16"/>
            <p:cNvSpPr/>
            <p:nvPr/>
          </p:nvSpPr>
          <p:spPr>
            <a:xfrm>
              <a:off x="7416859" y="2255792"/>
              <a:ext cx="1166873" cy="896764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0" tIns="0" rIns="0" bIns="0">
              <a:normAutofit fontScale="92500" lnSpcReduction="10000"/>
            </a:bodyPr>
            <a:lstStyle/>
            <a:p>
              <a:pPr lvl="0" algn="l">
                <a:lnSpc>
                  <a:spcPct val="120000"/>
                </a:lnSpc>
                <a:defRPr sz="1800"/>
              </a:pPr>
              <a:r>
                <a:rPr lang="en-US" altLang="zh-CN" sz="1100" spc="26" dirty="0">
                  <a:solidFill>
                    <a:srgbClr val="42505D"/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100" spc="26" dirty="0">
                  <a:solidFill>
                    <a:srgbClr val="42505D"/>
                  </a:solidFill>
                  <a:cs typeface="+mn-ea"/>
                  <a:sym typeface="+mn-lt"/>
                </a:rPr>
                <a:t>。</a:t>
              </a:r>
            </a:p>
          </p:txBody>
        </p:sp>
      </p:grpSp>
      <p:sp>
        <p:nvSpPr>
          <p:cNvPr id="18" name="任意多边形: 形状 17"/>
          <p:cNvSpPr/>
          <p:nvPr/>
        </p:nvSpPr>
        <p:spPr>
          <a:xfrm flipH="1">
            <a:off x="1996989" y="1608406"/>
            <a:ext cx="1723299" cy="1597759"/>
          </a:xfrm>
          <a:custGeom>
            <a:avLst/>
            <a:gdLst>
              <a:gd name="connsiteX0" fmla="*/ 287294 w 337311"/>
              <a:gd name="connsiteY0" fmla="*/ 100013 h 312738"/>
              <a:gd name="connsiteX1" fmla="*/ 292574 w 337311"/>
              <a:gd name="connsiteY1" fmla="*/ 101333 h 312738"/>
              <a:gd name="connsiteX2" fmla="*/ 334812 w 337311"/>
              <a:gd name="connsiteY2" fmla="*/ 138291 h 312738"/>
              <a:gd name="connsiteX3" fmla="*/ 334812 w 337311"/>
              <a:gd name="connsiteY3" fmla="*/ 150171 h 312738"/>
              <a:gd name="connsiteX4" fmla="*/ 279375 w 337311"/>
              <a:gd name="connsiteY4" fmla="*/ 214848 h 312738"/>
              <a:gd name="connsiteX5" fmla="*/ 272775 w 337311"/>
              <a:gd name="connsiteY5" fmla="*/ 217488 h 312738"/>
              <a:gd name="connsiteX6" fmla="*/ 266175 w 337311"/>
              <a:gd name="connsiteY6" fmla="*/ 216168 h 312738"/>
              <a:gd name="connsiteX7" fmla="*/ 225257 w 337311"/>
              <a:gd name="connsiteY7" fmla="*/ 179210 h 312738"/>
              <a:gd name="connsiteX8" fmla="*/ 223937 w 337311"/>
              <a:gd name="connsiteY8" fmla="*/ 167330 h 312738"/>
              <a:gd name="connsiteX9" fmla="*/ 239776 w 337311"/>
              <a:gd name="connsiteY9" fmla="*/ 148851 h 312738"/>
              <a:gd name="connsiteX10" fmla="*/ 262216 w 337311"/>
              <a:gd name="connsiteY10" fmla="*/ 123772 h 312738"/>
              <a:gd name="connsiteX11" fmla="*/ 280695 w 337311"/>
              <a:gd name="connsiteY11" fmla="*/ 102653 h 312738"/>
              <a:gd name="connsiteX12" fmla="*/ 287294 w 337311"/>
              <a:gd name="connsiteY12" fmla="*/ 100013 h 312738"/>
              <a:gd name="connsiteX13" fmla="*/ 147083 w 337311"/>
              <a:gd name="connsiteY13" fmla="*/ 64812 h 312738"/>
              <a:gd name="connsiteX14" fmla="*/ 155013 w 337311"/>
              <a:gd name="connsiteY14" fmla="*/ 64812 h 312738"/>
              <a:gd name="connsiteX15" fmla="*/ 205231 w 337311"/>
              <a:gd name="connsiteY15" fmla="*/ 77930 h 312738"/>
              <a:gd name="connsiteX16" fmla="*/ 209196 w 337311"/>
              <a:gd name="connsiteY16" fmla="*/ 79241 h 312738"/>
              <a:gd name="connsiteX17" fmla="*/ 256771 w 337311"/>
              <a:gd name="connsiteY17" fmla="*/ 118595 h 312738"/>
              <a:gd name="connsiteX18" fmla="*/ 234305 w 337311"/>
              <a:gd name="connsiteY18" fmla="*/ 144830 h 312738"/>
              <a:gd name="connsiteX19" fmla="*/ 192016 w 337311"/>
              <a:gd name="connsiteY19" fmla="*/ 109412 h 312738"/>
              <a:gd name="connsiteX20" fmla="*/ 164263 w 337311"/>
              <a:gd name="connsiteY20" fmla="*/ 102853 h 312738"/>
              <a:gd name="connsiteX21" fmla="*/ 192016 w 337311"/>
              <a:gd name="connsiteY21" fmla="*/ 165819 h 312738"/>
              <a:gd name="connsiteX22" fmla="*/ 193337 w 337311"/>
              <a:gd name="connsiteY22" fmla="*/ 171066 h 312738"/>
              <a:gd name="connsiteX23" fmla="*/ 198623 w 337311"/>
              <a:gd name="connsiteY23" fmla="*/ 205172 h 312738"/>
              <a:gd name="connsiteX24" fmla="*/ 262057 w 337311"/>
              <a:gd name="connsiteY24" fmla="*/ 234031 h 312738"/>
              <a:gd name="connsiteX25" fmla="*/ 271308 w 337311"/>
              <a:gd name="connsiteY25" fmla="*/ 257643 h 312738"/>
              <a:gd name="connsiteX26" fmla="*/ 254128 w 337311"/>
              <a:gd name="connsiteY26" fmla="*/ 268138 h 312738"/>
              <a:gd name="connsiteX27" fmla="*/ 247520 w 337311"/>
              <a:gd name="connsiteY27" fmla="*/ 266826 h 312738"/>
              <a:gd name="connsiteX28" fmla="*/ 170871 w 337311"/>
              <a:gd name="connsiteY28" fmla="*/ 232720 h 312738"/>
              <a:gd name="connsiteX29" fmla="*/ 165585 w 337311"/>
              <a:gd name="connsiteY29" fmla="*/ 224849 h 312738"/>
              <a:gd name="connsiteX30" fmla="*/ 160299 w 337311"/>
              <a:gd name="connsiteY30" fmla="*/ 197302 h 312738"/>
              <a:gd name="connsiteX31" fmla="*/ 129904 w 337311"/>
              <a:gd name="connsiteY31" fmla="*/ 224849 h 312738"/>
              <a:gd name="connsiteX32" fmla="*/ 147083 w 337311"/>
              <a:gd name="connsiteY32" fmla="*/ 290438 h 312738"/>
              <a:gd name="connsiteX33" fmla="*/ 132547 w 337311"/>
              <a:gd name="connsiteY33" fmla="*/ 311426 h 312738"/>
              <a:gd name="connsiteX34" fmla="*/ 128582 w 337311"/>
              <a:gd name="connsiteY34" fmla="*/ 312738 h 312738"/>
              <a:gd name="connsiteX35" fmla="*/ 111402 w 337311"/>
              <a:gd name="connsiteY35" fmla="*/ 298309 h 312738"/>
              <a:gd name="connsiteX36" fmla="*/ 91579 w 337311"/>
              <a:gd name="connsiteY36" fmla="*/ 218290 h 312738"/>
              <a:gd name="connsiteX37" fmla="*/ 94222 w 337311"/>
              <a:gd name="connsiteY37" fmla="*/ 207796 h 312738"/>
              <a:gd name="connsiteX38" fmla="*/ 128582 w 337311"/>
              <a:gd name="connsiteY38" fmla="*/ 177625 h 312738"/>
              <a:gd name="connsiteX39" fmla="*/ 104794 w 337311"/>
              <a:gd name="connsiteY39" fmla="*/ 125154 h 312738"/>
              <a:gd name="connsiteX40" fmla="*/ 91579 w 337311"/>
              <a:gd name="connsiteY40" fmla="*/ 146142 h 312738"/>
              <a:gd name="connsiteX41" fmla="*/ 79685 w 337311"/>
              <a:gd name="connsiteY41" fmla="*/ 151389 h 312738"/>
              <a:gd name="connsiteX42" fmla="*/ 22859 w 337311"/>
              <a:gd name="connsiteY42" fmla="*/ 134336 h 312738"/>
              <a:gd name="connsiteX43" fmla="*/ 32109 w 337311"/>
              <a:gd name="connsiteY43" fmla="*/ 101542 h 312738"/>
              <a:gd name="connsiteX44" fmla="*/ 71756 w 337311"/>
              <a:gd name="connsiteY44" fmla="*/ 113348 h 312738"/>
              <a:gd name="connsiteX45" fmla="*/ 83650 w 337311"/>
              <a:gd name="connsiteY45" fmla="*/ 93671 h 312738"/>
              <a:gd name="connsiteX46" fmla="*/ 88936 w 337311"/>
              <a:gd name="connsiteY46" fmla="*/ 89736 h 312738"/>
              <a:gd name="connsiteX47" fmla="*/ 147083 w 337311"/>
              <a:gd name="connsiteY47" fmla="*/ 64812 h 312738"/>
              <a:gd name="connsiteX48" fmla="*/ 19641 w 337311"/>
              <a:gd name="connsiteY48" fmla="*/ 53975 h 312738"/>
              <a:gd name="connsiteX49" fmla="*/ 22216 w 337311"/>
              <a:gd name="connsiteY49" fmla="*/ 56621 h 312738"/>
              <a:gd name="connsiteX50" fmla="*/ 17067 w 337311"/>
              <a:gd name="connsiteY50" fmla="*/ 72496 h 312738"/>
              <a:gd name="connsiteX51" fmla="*/ 32513 w 337311"/>
              <a:gd name="connsiteY51" fmla="*/ 76465 h 312738"/>
              <a:gd name="connsiteX52" fmla="*/ 37662 w 337311"/>
              <a:gd name="connsiteY52" fmla="*/ 60590 h 312738"/>
              <a:gd name="connsiteX53" fmla="*/ 40236 w 337311"/>
              <a:gd name="connsiteY53" fmla="*/ 60590 h 312738"/>
              <a:gd name="connsiteX54" fmla="*/ 44097 w 337311"/>
              <a:gd name="connsiteY54" fmla="*/ 80434 h 312738"/>
              <a:gd name="connsiteX55" fmla="*/ 27364 w 337311"/>
              <a:gd name="connsiteY55" fmla="*/ 94986 h 312738"/>
              <a:gd name="connsiteX56" fmla="*/ 26077 w 337311"/>
              <a:gd name="connsiteY56" fmla="*/ 100277 h 312738"/>
              <a:gd name="connsiteX57" fmla="*/ 17067 w 337311"/>
              <a:gd name="connsiteY57" fmla="*/ 133351 h 312738"/>
              <a:gd name="connsiteX58" fmla="*/ 15780 w 337311"/>
              <a:gd name="connsiteY58" fmla="*/ 134674 h 312738"/>
              <a:gd name="connsiteX59" fmla="*/ 8057 w 337311"/>
              <a:gd name="connsiteY59" fmla="*/ 141288 h 312738"/>
              <a:gd name="connsiteX60" fmla="*/ 6770 w 337311"/>
              <a:gd name="connsiteY60" fmla="*/ 141288 h 312738"/>
              <a:gd name="connsiteX61" fmla="*/ 5483 w 337311"/>
              <a:gd name="connsiteY61" fmla="*/ 139965 h 312738"/>
              <a:gd name="connsiteX62" fmla="*/ 334 w 337311"/>
              <a:gd name="connsiteY62" fmla="*/ 130705 h 312738"/>
              <a:gd name="connsiteX63" fmla="*/ 11918 w 337311"/>
              <a:gd name="connsiteY63" fmla="*/ 91017 h 312738"/>
              <a:gd name="connsiteX64" fmla="*/ 5483 w 337311"/>
              <a:gd name="connsiteY64" fmla="*/ 68527 h 312738"/>
              <a:gd name="connsiteX65" fmla="*/ 19641 w 337311"/>
              <a:gd name="connsiteY65" fmla="*/ 53975 h 312738"/>
              <a:gd name="connsiteX66" fmla="*/ 97139 w 337311"/>
              <a:gd name="connsiteY66" fmla="*/ 0 h 312738"/>
              <a:gd name="connsiteX67" fmla="*/ 132397 w 337311"/>
              <a:gd name="connsiteY67" fmla="*/ 35719 h 312738"/>
              <a:gd name="connsiteX68" fmla="*/ 97139 w 337311"/>
              <a:gd name="connsiteY68" fmla="*/ 71438 h 312738"/>
              <a:gd name="connsiteX69" fmla="*/ 67105 w 337311"/>
              <a:gd name="connsiteY69" fmla="*/ 54240 h 312738"/>
              <a:gd name="connsiteX70" fmla="*/ 61881 w 337311"/>
              <a:gd name="connsiteY70" fmla="*/ 55563 h 312738"/>
              <a:gd name="connsiteX71" fmla="*/ 52740 w 337311"/>
              <a:gd name="connsiteY71" fmla="*/ 51594 h 312738"/>
              <a:gd name="connsiteX72" fmla="*/ 56658 w 337311"/>
              <a:gd name="connsiteY72" fmla="*/ 42334 h 312738"/>
              <a:gd name="connsiteX73" fmla="*/ 63187 w 337311"/>
              <a:gd name="connsiteY73" fmla="*/ 39688 h 312738"/>
              <a:gd name="connsiteX74" fmla="*/ 61881 w 337311"/>
              <a:gd name="connsiteY74" fmla="*/ 35719 h 312738"/>
              <a:gd name="connsiteX75" fmla="*/ 97139 w 337311"/>
              <a:gd name="connsiteY75" fmla="*/ 0 h 312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337311" h="312738">
                <a:moveTo>
                  <a:pt x="287294" y="100013"/>
                </a:moveTo>
                <a:cubicBezTo>
                  <a:pt x="288614" y="100013"/>
                  <a:pt x="291254" y="100013"/>
                  <a:pt x="292574" y="101333"/>
                </a:cubicBezTo>
                <a:cubicBezTo>
                  <a:pt x="292574" y="101333"/>
                  <a:pt x="292574" y="101333"/>
                  <a:pt x="334812" y="138291"/>
                </a:cubicBezTo>
                <a:cubicBezTo>
                  <a:pt x="337452" y="140931"/>
                  <a:pt x="338772" y="147531"/>
                  <a:pt x="334812" y="150171"/>
                </a:cubicBezTo>
                <a:cubicBezTo>
                  <a:pt x="334812" y="150171"/>
                  <a:pt x="334812" y="150171"/>
                  <a:pt x="279375" y="214848"/>
                </a:cubicBezTo>
                <a:cubicBezTo>
                  <a:pt x="276735" y="217488"/>
                  <a:pt x="274095" y="217488"/>
                  <a:pt x="272775" y="217488"/>
                </a:cubicBezTo>
                <a:cubicBezTo>
                  <a:pt x="270135" y="217488"/>
                  <a:pt x="267495" y="217488"/>
                  <a:pt x="266175" y="216168"/>
                </a:cubicBezTo>
                <a:cubicBezTo>
                  <a:pt x="266175" y="216168"/>
                  <a:pt x="266175" y="216168"/>
                  <a:pt x="225257" y="179210"/>
                </a:cubicBezTo>
                <a:cubicBezTo>
                  <a:pt x="221297" y="176570"/>
                  <a:pt x="221297" y="171290"/>
                  <a:pt x="223937" y="167330"/>
                </a:cubicBezTo>
                <a:cubicBezTo>
                  <a:pt x="223937" y="167330"/>
                  <a:pt x="223937" y="167330"/>
                  <a:pt x="239776" y="148851"/>
                </a:cubicBezTo>
                <a:cubicBezTo>
                  <a:pt x="239776" y="148851"/>
                  <a:pt x="239776" y="148851"/>
                  <a:pt x="262216" y="123772"/>
                </a:cubicBezTo>
                <a:cubicBezTo>
                  <a:pt x="262216" y="123772"/>
                  <a:pt x="262216" y="123772"/>
                  <a:pt x="280695" y="102653"/>
                </a:cubicBezTo>
                <a:cubicBezTo>
                  <a:pt x="282015" y="101333"/>
                  <a:pt x="284655" y="100013"/>
                  <a:pt x="287294" y="100013"/>
                </a:cubicBezTo>
                <a:close/>
                <a:moveTo>
                  <a:pt x="147083" y="64812"/>
                </a:moveTo>
                <a:cubicBezTo>
                  <a:pt x="149727" y="63500"/>
                  <a:pt x="152370" y="63500"/>
                  <a:pt x="155013" y="64812"/>
                </a:cubicBezTo>
                <a:cubicBezTo>
                  <a:pt x="155013" y="64812"/>
                  <a:pt x="155013" y="64812"/>
                  <a:pt x="205231" y="77930"/>
                </a:cubicBezTo>
                <a:cubicBezTo>
                  <a:pt x="206552" y="77930"/>
                  <a:pt x="207874" y="77930"/>
                  <a:pt x="209196" y="79241"/>
                </a:cubicBezTo>
                <a:cubicBezTo>
                  <a:pt x="209196" y="79241"/>
                  <a:pt x="209196" y="79241"/>
                  <a:pt x="256771" y="118595"/>
                </a:cubicBezTo>
                <a:cubicBezTo>
                  <a:pt x="256771" y="118595"/>
                  <a:pt x="256771" y="118595"/>
                  <a:pt x="234305" y="144830"/>
                </a:cubicBezTo>
                <a:cubicBezTo>
                  <a:pt x="234305" y="144830"/>
                  <a:pt x="234305" y="144830"/>
                  <a:pt x="192016" y="109412"/>
                </a:cubicBezTo>
                <a:cubicBezTo>
                  <a:pt x="192016" y="109412"/>
                  <a:pt x="192016" y="109412"/>
                  <a:pt x="164263" y="102853"/>
                </a:cubicBezTo>
                <a:cubicBezTo>
                  <a:pt x="164263" y="102853"/>
                  <a:pt x="164263" y="102853"/>
                  <a:pt x="192016" y="165819"/>
                </a:cubicBezTo>
                <a:cubicBezTo>
                  <a:pt x="193337" y="167131"/>
                  <a:pt x="193337" y="168442"/>
                  <a:pt x="193337" y="171066"/>
                </a:cubicBezTo>
                <a:cubicBezTo>
                  <a:pt x="193337" y="171066"/>
                  <a:pt x="193337" y="171066"/>
                  <a:pt x="198623" y="205172"/>
                </a:cubicBezTo>
                <a:cubicBezTo>
                  <a:pt x="198623" y="205172"/>
                  <a:pt x="198623" y="205172"/>
                  <a:pt x="262057" y="234031"/>
                </a:cubicBezTo>
                <a:cubicBezTo>
                  <a:pt x="271308" y="237967"/>
                  <a:pt x="275272" y="248461"/>
                  <a:pt x="271308" y="257643"/>
                </a:cubicBezTo>
                <a:cubicBezTo>
                  <a:pt x="268665" y="264202"/>
                  <a:pt x="262057" y="268138"/>
                  <a:pt x="254128" y="268138"/>
                </a:cubicBezTo>
                <a:cubicBezTo>
                  <a:pt x="252806" y="268138"/>
                  <a:pt x="250163" y="268138"/>
                  <a:pt x="247520" y="266826"/>
                </a:cubicBezTo>
                <a:cubicBezTo>
                  <a:pt x="247520" y="266826"/>
                  <a:pt x="247520" y="266826"/>
                  <a:pt x="170871" y="232720"/>
                </a:cubicBezTo>
                <a:cubicBezTo>
                  <a:pt x="168228" y="231408"/>
                  <a:pt x="165585" y="228784"/>
                  <a:pt x="165585" y="224849"/>
                </a:cubicBezTo>
                <a:cubicBezTo>
                  <a:pt x="165585" y="224849"/>
                  <a:pt x="165585" y="224849"/>
                  <a:pt x="160299" y="197302"/>
                </a:cubicBezTo>
                <a:cubicBezTo>
                  <a:pt x="160299" y="197302"/>
                  <a:pt x="160299" y="197302"/>
                  <a:pt x="129904" y="224849"/>
                </a:cubicBezTo>
                <a:cubicBezTo>
                  <a:pt x="129904" y="224849"/>
                  <a:pt x="129904" y="224849"/>
                  <a:pt x="147083" y="290438"/>
                </a:cubicBezTo>
                <a:cubicBezTo>
                  <a:pt x="148405" y="299620"/>
                  <a:pt x="143119" y="308803"/>
                  <a:pt x="132547" y="311426"/>
                </a:cubicBezTo>
                <a:cubicBezTo>
                  <a:pt x="131225" y="312738"/>
                  <a:pt x="129904" y="312738"/>
                  <a:pt x="128582" y="312738"/>
                </a:cubicBezTo>
                <a:cubicBezTo>
                  <a:pt x="120653" y="312738"/>
                  <a:pt x="112724" y="307491"/>
                  <a:pt x="111402" y="298309"/>
                </a:cubicBezTo>
                <a:cubicBezTo>
                  <a:pt x="111402" y="298309"/>
                  <a:pt x="111402" y="298309"/>
                  <a:pt x="91579" y="218290"/>
                </a:cubicBezTo>
                <a:cubicBezTo>
                  <a:pt x="90257" y="214355"/>
                  <a:pt x="91579" y="210419"/>
                  <a:pt x="94222" y="207796"/>
                </a:cubicBezTo>
                <a:cubicBezTo>
                  <a:pt x="94222" y="207796"/>
                  <a:pt x="94222" y="207796"/>
                  <a:pt x="128582" y="177625"/>
                </a:cubicBezTo>
                <a:cubicBezTo>
                  <a:pt x="128582" y="177625"/>
                  <a:pt x="128582" y="177625"/>
                  <a:pt x="104794" y="125154"/>
                </a:cubicBezTo>
                <a:cubicBezTo>
                  <a:pt x="104794" y="125154"/>
                  <a:pt x="104794" y="125154"/>
                  <a:pt x="91579" y="146142"/>
                </a:cubicBezTo>
                <a:cubicBezTo>
                  <a:pt x="88936" y="150078"/>
                  <a:pt x="84971" y="151389"/>
                  <a:pt x="79685" y="151389"/>
                </a:cubicBezTo>
                <a:cubicBezTo>
                  <a:pt x="79685" y="151389"/>
                  <a:pt x="79685" y="151389"/>
                  <a:pt x="22859" y="134336"/>
                </a:cubicBezTo>
                <a:cubicBezTo>
                  <a:pt x="22859" y="134336"/>
                  <a:pt x="22859" y="134336"/>
                  <a:pt x="32109" y="101542"/>
                </a:cubicBezTo>
                <a:cubicBezTo>
                  <a:pt x="32109" y="101542"/>
                  <a:pt x="32109" y="101542"/>
                  <a:pt x="71756" y="113348"/>
                </a:cubicBezTo>
                <a:cubicBezTo>
                  <a:pt x="71756" y="113348"/>
                  <a:pt x="71756" y="113348"/>
                  <a:pt x="83650" y="93671"/>
                </a:cubicBezTo>
                <a:cubicBezTo>
                  <a:pt x="84971" y="92359"/>
                  <a:pt x="87614" y="91047"/>
                  <a:pt x="88936" y="89736"/>
                </a:cubicBezTo>
                <a:cubicBezTo>
                  <a:pt x="88936" y="89736"/>
                  <a:pt x="88936" y="89736"/>
                  <a:pt x="147083" y="64812"/>
                </a:cubicBezTo>
                <a:close/>
                <a:moveTo>
                  <a:pt x="19641" y="53975"/>
                </a:moveTo>
                <a:cubicBezTo>
                  <a:pt x="20929" y="53975"/>
                  <a:pt x="22216" y="55298"/>
                  <a:pt x="22216" y="56621"/>
                </a:cubicBezTo>
                <a:cubicBezTo>
                  <a:pt x="22216" y="56621"/>
                  <a:pt x="22216" y="56621"/>
                  <a:pt x="17067" y="72496"/>
                </a:cubicBezTo>
                <a:cubicBezTo>
                  <a:pt x="17067" y="72496"/>
                  <a:pt x="17067" y="72496"/>
                  <a:pt x="32513" y="76465"/>
                </a:cubicBezTo>
                <a:cubicBezTo>
                  <a:pt x="32513" y="76465"/>
                  <a:pt x="32513" y="76465"/>
                  <a:pt x="37662" y="60590"/>
                </a:cubicBezTo>
                <a:cubicBezTo>
                  <a:pt x="37662" y="59267"/>
                  <a:pt x="38949" y="59267"/>
                  <a:pt x="40236" y="60590"/>
                </a:cubicBezTo>
                <a:cubicBezTo>
                  <a:pt x="45385" y="65881"/>
                  <a:pt x="46672" y="72496"/>
                  <a:pt x="44097" y="80434"/>
                </a:cubicBezTo>
                <a:cubicBezTo>
                  <a:pt x="42810" y="88371"/>
                  <a:pt x="35087" y="94986"/>
                  <a:pt x="27364" y="94986"/>
                </a:cubicBezTo>
                <a:lnTo>
                  <a:pt x="26077" y="100277"/>
                </a:lnTo>
                <a:cubicBezTo>
                  <a:pt x="26077" y="100277"/>
                  <a:pt x="26077" y="100277"/>
                  <a:pt x="17067" y="133351"/>
                </a:cubicBezTo>
                <a:cubicBezTo>
                  <a:pt x="17067" y="133351"/>
                  <a:pt x="17067" y="133351"/>
                  <a:pt x="15780" y="134674"/>
                </a:cubicBezTo>
                <a:cubicBezTo>
                  <a:pt x="14493" y="138642"/>
                  <a:pt x="11918" y="141288"/>
                  <a:pt x="8057" y="141288"/>
                </a:cubicBezTo>
                <a:cubicBezTo>
                  <a:pt x="8057" y="141288"/>
                  <a:pt x="6770" y="141288"/>
                  <a:pt x="6770" y="141288"/>
                </a:cubicBezTo>
                <a:cubicBezTo>
                  <a:pt x="6770" y="141288"/>
                  <a:pt x="6770" y="141288"/>
                  <a:pt x="5483" y="139965"/>
                </a:cubicBezTo>
                <a:cubicBezTo>
                  <a:pt x="1621" y="139965"/>
                  <a:pt x="-953" y="134674"/>
                  <a:pt x="334" y="130705"/>
                </a:cubicBezTo>
                <a:cubicBezTo>
                  <a:pt x="334" y="130705"/>
                  <a:pt x="334" y="130705"/>
                  <a:pt x="11918" y="91017"/>
                </a:cubicBezTo>
                <a:cubicBezTo>
                  <a:pt x="5483" y="85725"/>
                  <a:pt x="2908" y="76465"/>
                  <a:pt x="5483" y="68527"/>
                </a:cubicBezTo>
                <a:cubicBezTo>
                  <a:pt x="6770" y="60590"/>
                  <a:pt x="13206" y="55298"/>
                  <a:pt x="19641" y="53975"/>
                </a:cubicBezTo>
                <a:close/>
                <a:moveTo>
                  <a:pt x="97139" y="0"/>
                </a:moveTo>
                <a:cubicBezTo>
                  <a:pt x="116727" y="0"/>
                  <a:pt x="132397" y="15875"/>
                  <a:pt x="132397" y="35719"/>
                </a:cubicBezTo>
                <a:cubicBezTo>
                  <a:pt x="132397" y="55563"/>
                  <a:pt x="116727" y="71438"/>
                  <a:pt x="97139" y="71438"/>
                </a:cubicBezTo>
                <a:cubicBezTo>
                  <a:pt x="84081" y="71438"/>
                  <a:pt x="73634" y="64823"/>
                  <a:pt x="67105" y="54240"/>
                </a:cubicBezTo>
                <a:cubicBezTo>
                  <a:pt x="67105" y="54240"/>
                  <a:pt x="67105" y="54240"/>
                  <a:pt x="61881" y="55563"/>
                </a:cubicBezTo>
                <a:cubicBezTo>
                  <a:pt x="57964" y="58209"/>
                  <a:pt x="54046" y="55563"/>
                  <a:pt x="52740" y="51594"/>
                </a:cubicBezTo>
                <a:cubicBezTo>
                  <a:pt x="51434" y="47625"/>
                  <a:pt x="52740" y="43657"/>
                  <a:pt x="56658" y="42334"/>
                </a:cubicBezTo>
                <a:cubicBezTo>
                  <a:pt x="56658" y="42334"/>
                  <a:pt x="56658" y="42334"/>
                  <a:pt x="63187" y="39688"/>
                </a:cubicBezTo>
                <a:cubicBezTo>
                  <a:pt x="61881" y="38365"/>
                  <a:pt x="61881" y="37042"/>
                  <a:pt x="61881" y="35719"/>
                </a:cubicBezTo>
                <a:cubicBezTo>
                  <a:pt x="61881" y="15875"/>
                  <a:pt x="77551" y="0"/>
                  <a:pt x="97139" y="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35638" y="1508925"/>
            <a:ext cx="1707091" cy="8967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normAutofit/>
          </a:bodyPr>
          <a:lstStyle/>
          <a:p>
            <a:pPr lvl="0">
              <a:lnSpc>
                <a:spcPct val="120000"/>
              </a:lnSpc>
              <a:defRPr sz="1800">
                <a:solidFill>
                  <a:srgbClr val="000000"/>
                </a:solidFill>
              </a:defRPr>
            </a:pPr>
            <a:r>
              <a:rPr lang="en-US" altLang="zh-CN" sz="1200" dirty="0">
                <a:solidFill>
                  <a:srgbClr val="42505D"/>
                </a:solidFill>
                <a:cs typeface="+mn-ea"/>
                <a:sym typeface="+mn-lt"/>
              </a:rPr>
              <a:t>Click here to add text content, such as keywords, some brief introductions, etc.</a:t>
            </a:r>
            <a:r>
              <a:rPr lang="zh-CN" altLang="en-US" sz="1200" dirty="0">
                <a:solidFill>
                  <a:srgbClr val="42505D"/>
                </a:solidFill>
                <a:cs typeface="+mn-ea"/>
                <a:sym typeface="+mn-lt"/>
              </a:rPr>
              <a:t>。</a:t>
            </a:r>
          </a:p>
        </p:txBody>
      </p:sp>
      <p:sp>
        <p:nvSpPr>
          <p:cNvPr id="20" name="矩形 19"/>
          <p:cNvSpPr/>
          <p:nvPr/>
        </p:nvSpPr>
        <p:spPr>
          <a:xfrm>
            <a:off x="635638" y="1159343"/>
            <a:ext cx="1707091" cy="2908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 anchor="ctr">
            <a:normAutofit lnSpcReduction="10000"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lang="en-US" altLang="zh-CN" sz="2000" dirty="0">
                <a:solidFill>
                  <a:srgbClr val="42505D"/>
                </a:solidFill>
                <a:cs typeface="+mn-ea"/>
                <a:sym typeface="+mn-lt"/>
              </a:rPr>
              <a:t>Add title text</a:t>
            </a:r>
            <a:endParaRPr lang="zh-CN" altLang="en-US" sz="2000" dirty="0">
              <a:solidFill>
                <a:srgbClr val="42505D"/>
              </a:solidFill>
              <a:cs typeface="+mn-ea"/>
              <a:sym typeface="+mn-lt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EC8C8D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GB" altLang="zh-CN" sz="1800" dirty="0">
              <a:solidFill>
                <a:srgbClr val="EC8C8D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892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459213" y="933649"/>
            <a:ext cx="1138513" cy="3590920"/>
            <a:chOff x="1459213" y="933649"/>
            <a:chExt cx="1138513" cy="3590920"/>
          </a:xfrm>
        </p:grpSpPr>
        <p:grpSp>
          <p:nvGrpSpPr>
            <p:cNvPr id="4" name="Group 56"/>
            <p:cNvGrpSpPr/>
            <p:nvPr/>
          </p:nvGrpSpPr>
          <p:grpSpPr>
            <a:xfrm>
              <a:off x="1738960" y="3163939"/>
              <a:ext cx="585103" cy="585103"/>
              <a:chOff x="3181757" y="2258239"/>
              <a:chExt cx="475436" cy="475436"/>
            </a:xfrm>
            <a:effectLst/>
          </p:grpSpPr>
          <p:sp>
            <p:nvSpPr>
              <p:cNvPr id="66" name="Oval 57"/>
              <p:cNvSpPr/>
              <p:nvPr/>
            </p:nvSpPr>
            <p:spPr bwMode="auto">
              <a:xfrm>
                <a:off x="3181757" y="2258239"/>
                <a:ext cx="475436" cy="475436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67" name="Group 58"/>
              <p:cNvGrpSpPr/>
              <p:nvPr/>
            </p:nvGrpSpPr>
            <p:grpSpPr>
              <a:xfrm>
                <a:off x="3276095" y="2324131"/>
                <a:ext cx="286761" cy="343619"/>
                <a:chOff x="3735388" y="3473450"/>
                <a:chExt cx="184150" cy="220663"/>
              </a:xfrm>
              <a:solidFill>
                <a:schemeClr val="bg1"/>
              </a:solidFill>
            </p:grpSpPr>
            <p:sp>
              <p:nvSpPr>
                <p:cNvPr id="68" name="Freeform: Shape 59"/>
                <p:cNvSpPr>
                  <a:spLocks/>
                </p:cNvSpPr>
                <p:nvPr/>
              </p:nvSpPr>
              <p:spPr bwMode="auto">
                <a:xfrm>
                  <a:off x="3773488" y="3473450"/>
                  <a:ext cx="104775" cy="104775"/>
                </a:xfrm>
                <a:custGeom>
                  <a:avLst/>
                  <a:gdLst/>
                  <a:ahLst/>
                  <a:cxnLst>
                    <a:cxn ang="0">
                      <a:pos x="21" y="41"/>
                    </a:cxn>
                    <a:cxn ang="0">
                      <a:pos x="41" y="21"/>
                    </a:cxn>
                    <a:cxn ang="0">
                      <a:pos x="21" y="0"/>
                    </a:cxn>
                    <a:cxn ang="0">
                      <a:pos x="0" y="21"/>
                    </a:cxn>
                    <a:cxn ang="0">
                      <a:pos x="21" y="41"/>
                    </a:cxn>
                    <a:cxn ang="0">
                      <a:pos x="21" y="6"/>
                    </a:cxn>
                    <a:cxn ang="0">
                      <a:pos x="36" y="21"/>
                    </a:cxn>
                    <a:cxn ang="0">
                      <a:pos x="21" y="36"/>
                    </a:cxn>
                    <a:cxn ang="0">
                      <a:pos x="6" y="21"/>
                    </a:cxn>
                    <a:cxn ang="0">
                      <a:pos x="21" y="6"/>
                    </a:cxn>
                  </a:cxnLst>
                  <a:rect l="0" t="0" r="r" b="b"/>
                  <a:pathLst>
                    <a:path w="41" h="41">
                      <a:moveTo>
                        <a:pt x="21" y="41"/>
                      </a:moveTo>
                      <a:cubicBezTo>
                        <a:pt x="32" y="41"/>
                        <a:pt x="41" y="32"/>
                        <a:pt x="41" y="21"/>
                      </a:cubicBezTo>
                      <a:cubicBezTo>
                        <a:pt x="41" y="9"/>
                        <a:pt x="32" y="0"/>
                        <a:pt x="21" y="0"/>
                      </a:cubicBezTo>
                      <a:cubicBezTo>
                        <a:pt x="10" y="0"/>
                        <a:pt x="0" y="9"/>
                        <a:pt x="0" y="21"/>
                      </a:cubicBezTo>
                      <a:cubicBezTo>
                        <a:pt x="0" y="32"/>
                        <a:pt x="10" y="41"/>
                        <a:pt x="21" y="41"/>
                      </a:cubicBezTo>
                      <a:close/>
                      <a:moveTo>
                        <a:pt x="21" y="6"/>
                      </a:moveTo>
                      <a:cubicBezTo>
                        <a:pt x="29" y="6"/>
                        <a:pt x="36" y="12"/>
                        <a:pt x="36" y="21"/>
                      </a:cubicBezTo>
                      <a:cubicBezTo>
                        <a:pt x="36" y="29"/>
                        <a:pt x="29" y="36"/>
                        <a:pt x="21" y="36"/>
                      </a:cubicBezTo>
                      <a:cubicBezTo>
                        <a:pt x="12" y="36"/>
                        <a:pt x="6" y="29"/>
                        <a:pt x="6" y="21"/>
                      </a:cubicBezTo>
                      <a:cubicBezTo>
                        <a:pt x="6" y="12"/>
                        <a:pt x="12" y="6"/>
                        <a:pt x="21" y="6"/>
                      </a:cubicBezTo>
                      <a:close/>
                    </a:path>
                  </a:pathLst>
                </a:custGeom>
                <a:solidFill>
                  <a:srgbClr val="D3866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9" name="Freeform: Shape 60"/>
                <p:cNvSpPr>
                  <a:spLocks/>
                </p:cNvSpPr>
                <p:nvPr/>
              </p:nvSpPr>
              <p:spPr bwMode="auto">
                <a:xfrm>
                  <a:off x="3735388" y="3586163"/>
                  <a:ext cx="184150" cy="107950"/>
                </a:xfrm>
                <a:custGeom>
                  <a:avLst/>
                  <a:gdLst/>
                  <a:ahLst/>
                  <a:cxnLst>
                    <a:cxn ang="0">
                      <a:pos x="71" y="19"/>
                    </a:cxn>
                    <a:cxn ang="0">
                      <a:pos x="48" y="0"/>
                    </a:cxn>
                    <a:cxn ang="0">
                      <a:pos x="45" y="1"/>
                    </a:cxn>
                    <a:cxn ang="0">
                      <a:pos x="36" y="12"/>
                    </a:cxn>
                    <a:cxn ang="0">
                      <a:pos x="27" y="1"/>
                    </a:cxn>
                    <a:cxn ang="0">
                      <a:pos x="24" y="0"/>
                    </a:cxn>
                    <a:cxn ang="0">
                      <a:pos x="0" y="19"/>
                    </a:cxn>
                    <a:cxn ang="0">
                      <a:pos x="0" y="21"/>
                    </a:cxn>
                    <a:cxn ang="0">
                      <a:pos x="36" y="42"/>
                    </a:cxn>
                    <a:cxn ang="0">
                      <a:pos x="71" y="21"/>
                    </a:cxn>
                    <a:cxn ang="0">
                      <a:pos x="71" y="19"/>
                    </a:cxn>
                    <a:cxn ang="0">
                      <a:pos x="49" y="6"/>
                    </a:cxn>
                    <a:cxn ang="0">
                      <a:pos x="53" y="8"/>
                    </a:cxn>
                    <a:cxn ang="0">
                      <a:pos x="44" y="20"/>
                    </a:cxn>
                    <a:cxn ang="0">
                      <a:pos x="42" y="18"/>
                    </a:cxn>
                    <a:cxn ang="0">
                      <a:pos x="39" y="16"/>
                    </a:cxn>
                    <a:cxn ang="0">
                      <a:pos x="49" y="6"/>
                    </a:cxn>
                    <a:cxn ang="0">
                      <a:pos x="32" y="16"/>
                    </a:cxn>
                    <a:cxn ang="0">
                      <a:pos x="29" y="18"/>
                    </a:cxn>
                    <a:cxn ang="0">
                      <a:pos x="28" y="20"/>
                    </a:cxn>
                    <a:cxn ang="0">
                      <a:pos x="19" y="8"/>
                    </a:cxn>
                    <a:cxn ang="0">
                      <a:pos x="23" y="6"/>
                    </a:cxn>
                    <a:cxn ang="0">
                      <a:pos x="32" y="16"/>
                    </a:cxn>
                    <a:cxn ang="0">
                      <a:pos x="38" y="36"/>
                    </a:cxn>
                    <a:cxn ang="0">
                      <a:pos x="38" y="24"/>
                    </a:cxn>
                    <a:cxn ang="0">
                      <a:pos x="36" y="23"/>
                    </a:cxn>
                    <a:cxn ang="0">
                      <a:pos x="34" y="24"/>
                    </a:cxn>
                    <a:cxn ang="0">
                      <a:pos x="34" y="36"/>
                    </a:cxn>
                    <a:cxn ang="0">
                      <a:pos x="6" y="20"/>
                    </a:cxn>
                    <a:cxn ang="0">
                      <a:pos x="16" y="10"/>
                    </a:cxn>
                    <a:cxn ang="0">
                      <a:pos x="27" y="23"/>
                    </a:cxn>
                    <a:cxn ang="0">
                      <a:pos x="29" y="23"/>
                    </a:cxn>
                    <a:cxn ang="0">
                      <a:pos x="32" y="21"/>
                    </a:cxn>
                    <a:cxn ang="0">
                      <a:pos x="36" y="18"/>
                    </a:cxn>
                    <a:cxn ang="0">
                      <a:pos x="40" y="21"/>
                    </a:cxn>
                    <a:cxn ang="0">
                      <a:pos x="43" y="23"/>
                    </a:cxn>
                    <a:cxn ang="0">
                      <a:pos x="44" y="24"/>
                    </a:cxn>
                    <a:cxn ang="0">
                      <a:pos x="45" y="23"/>
                    </a:cxn>
                    <a:cxn ang="0">
                      <a:pos x="56" y="10"/>
                    </a:cxn>
                    <a:cxn ang="0">
                      <a:pos x="66" y="20"/>
                    </a:cxn>
                    <a:cxn ang="0">
                      <a:pos x="38" y="36"/>
                    </a:cxn>
                  </a:cxnLst>
                  <a:rect l="0" t="0" r="r" b="b"/>
                  <a:pathLst>
                    <a:path w="72" h="42">
                      <a:moveTo>
                        <a:pt x="71" y="19"/>
                      </a:moveTo>
                      <a:cubicBezTo>
                        <a:pt x="66" y="10"/>
                        <a:pt x="58" y="3"/>
                        <a:pt x="48" y="0"/>
                      </a:cubicBezTo>
                      <a:cubicBezTo>
                        <a:pt x="47" y="0"/>
                        <a:pt x="46" y="0"/>
                        <a:pt x="45" y="1"/>
                      </a:cubicBezTo>
                      <a:cubicBezTo>
                        <a:pt x="43" y="6"/>
                        <a:pt x="40" y="9"/>
                        <a:pt x="36" y="12"/>
                      </a:cubicBezTo>
                      <a:cubicBezTo>
                        <a:pt x="32" y="9"/>
                        <a:pt x="29" y="6"/>
                        <a:pt x="27" y="1"/>
                      </a:cubicBezTo>
                      <a:cubicBezTo>
                        <a:pt x="26" y="0"/>
                        <a:pt x="25" y="0"/>
                        <a:pt x="24" y="0"/>
                      </a:cubicBezTo>
                      <a:cubicBezTo>
                        <a:pt x="14" y="3"/>
                        <a:pt x="6" y="10"/>
                        <a:pt x="0" y="19"/>
                      </a:cubicBezTo>
                      <a:cubicBezTo>
                        <a:pt x="0" y="19"/>
                        <a:pt x="0" y="20"/>
                        <a:pt x="0" y="21"/>
                      </a:cubicBezTo>
                      <a:cubicBezTo>
                        <a:pt x="8" y="34"/>
                        <a:pt x="21" y="42"/>
                        <a:pt x="36" y="42"/>
                      </a:cubicBezTo>
                      <a:cubicBezTo>
                        <a:pt x="50" y="42"/>
                        <a:pt x="64" y="34"/>
                        <a:pt x="71" y="21"/>
                      </a:cubicBezTo>
                      <a:cubicBezTo>
                        <a:pt x="72" y="20"/>
                        <a:pt x="72" y="19"/>
                        <a:pt x="71" y="19"/>
                      </a:cubicBezTo>
                      <a:close/>
                      <a:moveTo>
                        <a:pt x="49" y="6"/>
                      </a:moveTo>
                      <a:cubicBezTo>
                        <a:pt x="50" y="6"/>
                        <a:pt x="52" y="7"/>
                        <a:pt x="53" y="8"/>
                      </a:cubicBezTo>
                      <a:cubicBezTo>
                        <a:pt x="51" y="12"/>
                        <a:pt x="48" y="16"/>
                        <a:pt x="44" y="20"/>
                      </a:cubicBezTo>
                      <a:cubicBezTo>
                        <a:pt x="43" y="19"/>
                        <a:pt x="43" y="19"/>
                        <a:pt x="42" y="18"/>
                      </a:cubicBezTo>
                      <a:cubicBezTo>
                        <a:pt x="41" y="18"/>
                        <a:pt x="40" y="17"/>
                        <a:pt x="39" y="16"/>
                      </a:cubicBezTo>
                      <a:cubicBezTo>
                        <a:pt x="43" y="13"/>
                        <a:pt x="46" y="10"/>
                        <a:pt x="49" y="6"/>
                      </a:cubicBezTo>
                      <a:close/>
                      <a:moveTo>
                        <a:pt x="32" y="16"/>
                      </a:moveTo>
                      <a:cubicBezTo>
                        <a:pt x="31" y="17"/>
                        <a:pt x="30" y="18"/>
                        <a:pt x="29" y="18"/>
                      </a:cubicBezTo>
                      <a:cubicBezTo>
                        <a:pt x="29" y="19"/>
                        <a:pt x="28" y="19"/>
                        <a:pt x="28" y="20"/>
                      </a:cubicBezTo>
                      <a:cubicBezTo>
                        <a:pt x="24" y="16"/>
                        <a:pt x="21" y="12"/>
                        <a:pt x="19" y="8"/>
                      </a:cubicBezTo>
                      <a:cubicBezTo>
                        <a:pt x="20" y="7"/>
                        <a:pt x="22" y="6"/>
                        <a:pt x="23" y="6"/>
                      </a:cubicBezTo>
                      <a:cubicBezTo>
                        <a:pt x="25" y="10"/>
                        <a:pt x="29" y="13"/>
                        <a:pt x="32" y="16"/>
                      </a:cubicBezTo>
                      <a:close/>
                      <a:moveTo>
                        <a:pt x="38" y="36"/>
                      </a:moveTo>
                      <a:cubicBezTo>
                        <a:pt x="38" y="24"/>
                        <a:pt x="38" y="24"/>
                        <a:pt x="38" y="24"/>
                      </a:cubicBezTo>
                      <a:cubicBezTo>
                        <a:pt x="38" y="23"/>
                        <a:pt x="37" y="23"/>
                        <a:pt x="36" y="23"/>
                      </a:cubicBezTo>
                      <a:cubicBezTo>
                        <a:pt x="35" y="23"/>
                        <a:pt x="34" y="23"/>
                        <a:pt x="34" y="24"/>
                      </a:cubicBezTo>
                      <a:cubicBezTo>
                        <a:pt x="34" y="36"/>
                        <a:pt x="34" y="36"/>
                        <a:pt x="34" y="36"/>
                      </a:cubicBezTo>
                      <a:cubicBezTo>
                        <a:pt x="23" y="36"/>
                        <a:pt x="12" y="30"/>
                        <a:pt x="6" y="20"/>
                      </a:cubicBezTo>
                      <a:cubicBezTo>
                        <a:pt x="8" y="16"/>
                        <a:pt x="12" y="12"/>
                        <a:pt x="16" y="10"/>
                      </a:cubicBezTo>
                      <a:cubicBezTo>
                        <a:pt x="18" y="14"/>
                        <a:pt x="22" y="19"/>
                        <a:pt x="27" y="23"/>
                      </a:cubicBezTo>
                      <a:cubicBezTo>
                        <a:pt x="27" y="24"/>
                        <a:pt x="28" y="24"/>
                        <a:pt x="29" y="23"/>
                      </a:cubicBezTo>
                      <a:cubicBezTo>
                        <a:pt x="30" y="23"/>
                        <a:pt x="31" y="22"/>
                        <a:pt x="32" y="21"/>
                      </a:cubicBezTo>
                      <a:cubicBezTo>
                        <a:pt x="33" y="20"/>
                        <a:pt x="34" y="19"/>
                        <a:pt x="36" y="18"/>
                      </a:cubicBezTo>
                      <a:cubicBezTo>
                        <a:pt x="37" y="19"/>
                        <a:pt x="39" y="20"/>
                        <a:pt x="40" y="21"/>
                      </a:cubicBezTo>
                      <a:cubicBezTo>
                        <a:pt x="41" y="22"/>
                        <a:pt x="42" y="23"/>
                        <a:pt x="43" y="23"/>
                      </a:cubicBezTo>
                      <a:cubicBezTo>
                        <a:pt x="43" y="24"/>
                        <a:pt x="43" y="24"/>
                        <a:pt x="44" y="24"/>
                      </a:cubicBezTo>
                      <a:cubicBezTo>
                        <a:pt x="44" y="24"/>
                        <a:pt x="45" y="24"/>
                        <a:pt x="45" y="23"/>
                      </a:cubicBezTo>
                      <a:cubicBezTo>
                        <a:pt x="50" y="19"/>
                        <a:pt x="53" y="14"/>
                        <a:pt x="56" y="10"/>
                      </a:cubicBezTo>
                      <a:cubicBezTo>
                        <a:pt x="60" y="12"/>
                        <a:pt x="63" y="16"/>
                        <a:pt x="66" y="20"/>
                      </a:cubicBezTo>
                      <a:cubicBezTo>
                        <a:pt x="60" y="30"/>
                        <a:pt x="49" y="36"/>
                        <a:pt x="38" y="36"/>
                      </a:cubicBezTo>
                      <a:close/>
                    </a:path>
                  </a:pathLst>
                </a:custGeom>
                <a:solidFill>
                  <a:srgbClr val="D3866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9" name="Group 154"/>
            <p:cNvGrpSpPr/>
            <p:nvPr/>
          </p:nvGrpSpPr>
          <p:grpSpPr>
            <a:xfrm rot="16200000">
              <a:off x="1145457" y="2042976"/>
              <a:ext cx="1771472" cy="329900"/>
              <a:chOff x="2057400" y="1428750"/>
              <a:chExt cx="2044430" cy="400051"/>
            </a:xfrm>
          </p:grpSpPr>
          <p:sp>
            <p:nvSpPr>
              <p:cNvPr id="42" name="Rectangle: Rounded Corners 155"/>
              <p:cNvSpPr/>
              <p:nvPr/>
            </p:nvSpPr>
            <p:spPr bwMode="auto">
              <a:xfrm>
                <a:off x="2057400" y="1428750"/>
                <a:ext cx="2044430" cy="40005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85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3" name="Rectangle: Rounded Corners 156"/>
              <p:cNvSpPr/>
              <p:nvPr/>
            </p:nvSpPr>
            <p:spPr bwMode="auto">
              <a:xfrm>
                <a:off x="2057401" y="1428751"/>
                <a:ext cx="503832" cy="400050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10" name="Flowchart: Off-page Connector 157"/>
            <p:cNvSpPr/>
            <p:nvPr/>
          </p:nvSpPr>
          <p:spPr bwMode="auto">
            <a:xfrm>
              <a:off x="1824966" y="933649"/>
              <a:ext cx="412454" cy="343712"/>
            </a:xfrm>
            <a:prstGeom prst="flowChartOffpageConnector">
              <a:avLst/>
            </a:prstGeom>
            <a:solidFill>
              <a:schemeClr val="accent1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0" anchor="ctr" anchorCtr="1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  <a:cs typeface="+mn-ea"/>
                  <a:sym typeface="+mn-lt"/>
                </a:rPr>
                <a:t>10%</a:t>
              </a:r>
            </a:p>
          </p:txBody>
        </p:sp>
        <p:grpSp>
          <p:nvGrpSpPr>
            <p:cNvPr id="19" name="Group 2"/>
            <p:cNvGrpSpPr/>
            <p:nvPr/>
          </p:nvGrpSpPr>
          <p:grpSpPr>
            <a:xfrm>
              <a:off x="1459213" y="3749043"/>
              <a:ext cx="1138513" cy="775526"/>
              <a:chOff x="1733667" y="4998724"/>
              <a:chExt cx="1518017" cy="1034035"/>
            </a:xfrm>
          </p:grpSpPr>
          <p:sp>
            <p:nvSpPr>
              <p:cNvPr id="32" name="TextBox 75"/>
              <p:cNvSpPr txBox="1">
                <a:spLocks/>
              </p:cNvSpPr>
              <p:nvPr/>
            </p:nvSpPr>
            <p:spPr bwMode="auto">
              <a:xfrm>
                <a:off x="1739516" y="4998724"/>
                <a:ext cx="1508887" cy="506636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latinLnBrk="0"/>
                <a:r>
                  <a:rPr lang="en-US" altLang="zh-CN" sz="1400" dirty="0">
                    <a:solidFill>
                      <a:schemeClr val="accent1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chemeClr val="accent1">
                      <a:lumMod val="100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33" name="TextBox 76"/>
              <p:cNvSpPr txBox="1">
                <a:spLocks/>
              </p:cNvSpPr>
              <p:nvPr/>
            </p:nvSpPr>
            <p:spPr bwMode="auto">
              <a:xfrm>
                <a:off x="1733667" y="5505360"/>
                <a:ext cx="1518017" cy="527399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 anchorCtr="1">
                <a:normAutofit fontScale="40000" lnSpcReduction="20000"/>
              </a:bodyPr>
              <a:lstStyle/>
              <a:p>
                <a:pPr algn="ctr" latinLnBrk="0">
                  <a:lnSpc>
                    <a:spcPct val="120000"/>
                  </a:lnSpc>
                </a:pPr>
                <a:r>
                  <a:rPr lang="en-US" altLang="zh-CN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 </a:t>
                </a:r>
                <a:br>
                  <a:rPr lang="zh-CN" altLang="en-US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</a:br>
                <a:endPara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1" name="组合 70"/>
          <p:cNvGrpSpPr/>
          <p:nvPr/>
        </p:nvGrpSpPr>
        <p:grpSpPr>
          <a:xfrm>
            <a:off x="2729236" y="933649"/>
            <a:ext cx="1138513" cy="3590920"/>
            <a:chOff x="2729236" y="933649"/>
            <a:chExt cx="1138513" cy="3590920"/>
          </a:xfrm>
        </p:grpSpPr>
        <p:grpSp>
          <p:nvGrpSpPr>
            <p:cNvPr id="5" name="Group 61"/>
            <p:cNvGrpSpPr/>
            <p:nvPr/>
          </p:nvGrpSpPr>
          <p:grpSpPr>
            <a:xfrm>
              <a:off x="3009204" y="3163939"/>
              <a:ext cx="585103" cy="585103"/>
              <a:chOff x="4581932" y="2258239"/>
              <a:chExt cx="475436" cy="475436"/>
            </a:xfrm>
            <a:effectLst/>
          </p:grpSpPr>
          <p:sp>
            <p:nvSpPr>
              <p:cNvPr id="59" name="Oval 62"/>
              <p:cNvSpPr/>
              <p:nvPr/>
            </p:nvSpPr>
            <p:spPr bwMode="auto">
              <a:xfrm>
                <a:off x="4581932" y="2258239"/>
                <a:ext cx="475436" cy="475436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60" name="Group 63"/>
              <p:cNvGrpSpPr/>
              <p:nvPr/>
            </p:nvGrpSpPr>
            <p:grpSpPr>
              <a:xfrm>
                <a:off x="4705933" y="2383968"/>
                <a:ext cx="227685" cy="223978"/>
                <a:chOff x="4797425" y="4017963"/>
                <a:chExt cx="195263" cy="192088"/>
              </a:xfrm>
              <a:solidFill>
                <a:schemeClr val="bg1"/>
              </a:solidFill>
            </p:grpSpPr>
            <p:sp>
              <p:nvSpPr>
                <p:cNvPr id="61" name="Freeform: Shape 64"/>
                <p:cNvSpPr>
                  <a:spLocks/>
                </p:cNvSpPr>
                <p:nvPr/>
              </p:nvSpPr>
              <p:spPr bwMode="auto">
                <a:xfrm>
                  <a:off x="4833938" y="4017963"/>
                  <a:ext cx="7938" cy="95250"/>
                </a:xfrm>
                <a:custGeom>
                  <a:avLst/>
                  <a:gdLst/>
                  <a:ahLst/>
                  <a:cxnLst>
                    <a:cxn ang="0">
                      <a:pos x="1" y="37"/>
                    </a:cxn>
                    <a:cxn ang="0">
                      <a:pos x="3" y="35"/>
                    </a:cxn>
                    <a:cxn ang="0">
                      <a:pos x="3" y="1"/>
                    </a:cxn>
                    <a:cxn ang="0">
                      <a:pos x="1" y="0"/>
                    </a:cxn>
                    <a:cxn ang="0">
                      <a:pos x="0" y="1"/>
                    </a:cxn>
                    <a:cxn ang="0">
                      <a:pos x="0" y="35"/>
                    </a:cxn>
                    <a:cxn ang="0">
                      <a:pos x="1" y="37"/>
                    </a:cxn>
                  </a:cxnLst>
                  <a:rect l="0" t="0" r="r" b="b"/>
                  <a:pathLst>
                    <a:path w="3" h="37">
                      <a:moveTo>
                        <a:pt x="1" y="37"/>
                      </a:moveTo>
                      <a:cubicBezTo>
                        <a:pt x="2" y="37"/>
                        <a:pt x="3" y="36"/>
                        <a:pt x="3" y="35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3" y="0"/>
                        <a:pt x="2" y="0"/>
                        <a:pt x="1" y="0"/>
                      </a:cubicBezTo>
                      <a:cubicBezTo>
                        <a:pt x="0" y="0"/>
                        <a:pt x="0" y="0"/>
                        <a:pt x="0" y="1"/>
                      </a:cubicBezTo>
                      <a:cubicBezTo>
                        <a:pt x="0" y="35"/>
                        <a:pt x="0" y="35"/>
                        <a:pt x="0" y="35"/>
                      </a:cubicBezTo>
                      <a:cubicBezTo>
                        <a:pt x="0" y="36"/>
                        <a:pt x="0" y="37"/>
                        <a:pt x="1" y="37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Freeform: Shape 65"/>
                <p:cNvSpPr>
                  <a:spLocks/>
                </p:cNvSpPr>
                <p:nvPr/>
              </p:nvSpPr>
              <p:spPr bwMode="auto">
                <a:xfrm>
                  <a:off x="4860925" y="4017963"/>
                  <a:ext cx="11113" cy="58738"/>
                </a:xfrm>
                <a:custGeom>
                  <a:avLst/>
                  <a:gdLst/>
                  <a:ahLst/>
                  <a:cxnLst>
                    <a:cxn ang="0">
                      <a:pos x="2" y="23"/>
                    </a:cxn>
                    <a:cxn ang="0">
                      <a:pos x="4" y="21"/>
                    </a:cxn>
                    <a:cxn ang="0">
                      <a:pos x="4" y="1"/>
                    </a:cxn>
                    <a:cxn ang="0">
                      <a:pos x="2" y="0"/>
                    </a:cxn>
                    <a:cxn ang="0">
                      <a:pos x="0" y="1"/>
                    </a:cxn>
                    <a:cxn ang="0">
                      <a:pos x="0" y="21"/>
                    </a:cxn>
                    <a:cxn ang="0">
                      <a:pos x="2" y="23"/>
                    </a:cxn>
                  </a:cxnLst>
                  <a:rect l="0" t="0" r="r" b="b"/>
                  <a:pathLst>
                    <a:path w="4" h="23">
                      <a:moveTo>
                        <a:pt x="2" y="23"/>
                      </a:moveTo>
                      <a:cubicBezTo>
                        <a:pt x="3" y="23"/>
                        <a:pt x="4" y="22"/>
                        <a:pt x="4" y="21"/>
                      </a:cubicBezTo>
                      <a:cubicBezTo>
                        <a:pt x="4" y="1"/>
                        <a:pt x="4" y="1"/>
                        <a:pt x="4" y="1"/>
                      </a:cubicBezTo>
                      <a:cubicBezTo>
                        <a:pt x="4" y="0"/>
                        <a:pt x="3" y="0"/>
                        <a:pt x="2" y="0"/>
                      </a:cubicBez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0" y="21"/>
                        <a:pt x="0" y="21"/>
                        <a:pt x="0" y="21"/>
                      </a:cubicBezTo>
                      <a:cubicBezTo>
                        <a:pt x="0" y="22"/>
                        <a:pt x="1" y="23"/>
                        <a:pt x="2" y="23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3" name="Freeform: Shape 66"/>
                <p:cNvSpPr>
                  <a:spLocks/>
                </p:cNvSpPr>
                <p:nvPr/>
              </p:nvSpPr>
              <p:spPr bwMode="auto">
                <a:xfrm>
                  <a:off x="4892675" y="4017963"/>
                  <a:ext cx="7938" cy="76200"/>
                </a:xfrm>
                <a:custGeom>
                  <a:avLst/>
                  <a:gdLst/>
                  <a:ahLst/>
                  <a:cxnLst>
                    <a:cxn ang="0">
                      <a:pos x="2" y="30"/>
                    </a:cxn>
                    <a:cxn ang="0">
                      <a:pos x="3" y="28"/>
                    </a:cxn>
                    <a:cxn ang="0">
                      <a:pos x="3" y="1"/>
                    </a:cxn>
                    <a:cxn ang="0">
                      <a:pos x="2" y="0"/>
                    </a:cxn>
                    <a:cxn ang="0">
                      <a:pos x="0" y="1"/>
                    </a:cxn>
                    <a:cxn ang="0">
                      <a:pos x="0" y="28"/>
                    </a:cxn>
                    <a:cxn ang="0">
                      <a:pos x="2" y="30"/>
                    </a:cxn>
                  </a:cxnLst>
                  <a:rect l="0" t="0" r="r" b="b"/>
                  <a:pathLst>
                    <a:path w="3" h="30">
                      <a:moveTo>
                        <a:pt x="2" y="30"/>
                      </a:moveTo>
                      <a:cubicBezTo>
                        <a:pt x="3" y="30"/>
                        <a:pt x="3" y="29"/>
                        <a:pt x="3" y="28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3" y="0"/>
                        <a:pt x="3" y="0"/>
                        <a:pt x="2" y="0"/>
                      </a:cubicBez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0" y="28"/>
                        <a:pt x="0" y="28"/>
                        <a:pt x="0" y="28"/>
                      </a:cubicBezTo>
                      <a:cubicBezTo>
                        <a:pt x="0" y="29"/>
                        <a:pt x="1" y="30"/>
                        <a:pt x="2" y="3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4" name="Freeform: Shape 67"/>
                <p:cNvSpPr>
                  <a:spLocks/>
                </p:cNvSpPr>
                <p:nvPr/>
              </p:nvSpPr>
              <p:spPr bwMode="auto">
                <a:xfrm>
                  <a:off x="4922838" y="4017963"/>
                  <a:ext cx="7938" cy="38100"/>
                </a:xfrm>
                <a:custGeom>
                  <a:avLst/>
                  <a:gdLst/>
                  <a:ahLst/>
                  <a:cxnLst>
                    <a:cxn ang="0">
                      <a:pos x="2" y="15"/>
                    </a:cxn>
                    <a:cxn ang="0">
                      <a:pos x="3" y="14"/>
                    </a:cxn>
                    <a:cxn ang="0">
                      <a:pos x="3" y="1"/>
                    </a:cxn>
                    <a:cxn ang="0">
                      <a:pos x="2" y="0"/>
                    </a:cxn>
                    <a:cxn ang="0">
                      <a:pos x="0" y="1"/>
                    </a:cxn>
                    <a:cxn ang="0">
                      <a:pos x="0" y="14"/>
                    </a:cxn>
                    <a:cxn ang="0">
                      <a:pos x="2" y="15"/>
                    </a:cxn>
                  </a:cxnLst>
                  <a:rect l="0" t="0" r="r" b="b"/>
                  <a:pathLst>
                    <a:path w="3" h="15">
                      <a:moveTo>
                        <a:pt x="2" y="15"/>
                      </a:moveTo>
                      <a:cubicBezTo>
                        <a:pt x="2" y="15"/>
                        <a:pt x="3" y="15"/>
                        <a:pt x="3" y="14"/>
                      </a:cubicBezTo>
                      <a:cubicBezTo>
                        <a:pt x="3" y="1"/>
                        <a:pt x="3" y="1"/>
                        <a:pt x="3" y="1"/>
                      </a:cubicBezTo>
                      <a:cubicBezTo>
                        <a:pt x="3" y="0"/>
                        <a:pt x="2" y="0"/>
                        <a:pt x="2" y="0"/>
                      </a:cubicBezTo>
                      <a:cubicBezTo>
                        <a:pt x="1" y="0"/>
                        <a:pt x="0" y="0"/>
                        <a:pt x="0" y="1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0" y="15"/>
                        <a:pt x="1" y="15"/>
                        <a:pt x="2" y="15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5" name="Freeform: Shape 68"/>
                <p:cNvSpPr>
                  <a:spLocks/>
                </p:cNvSpPr>
                <p:nvPr/>
              </p:nvSpPr>
              <p:spPr bwMode="auto">
                <a:xfrm>
                  <a:off x="4797425" y="4017963"/>
                  <a:ext cx="195263" cy="192088"/>
                </a:xfrm>
                <a:custGeom>
                  <a:avLst/>
                  <a:gdLst/>
                  <a:ahLst/>
                  <a:cxnLst>
                    <a:cxn ang="0">
                      <a:pos x="73" y="23"/>
                    </a:cxn>
                    <a:cxn ang="0">
                      <a:pos x="64" y="70"/>
                    </a:cxn>
                    <a:cxn ang="0">
                      <a:pos x="62" y="32"/>
                    </a:cxn>
                    <a:cxn ang="0">
                      <a:pos x="61" y="70"/>
                    </a:cxn>
                    <a:cxn ang="0">
                      <a:pos x="52" y="51"/>
                    </a:cxn>
                    <a:cxn ang="0">
                      <a:pos x="49" y="51"/>
                    </a:cxn>
                    <a:cxn ang="0">
                      <a:pos x="40" y="70"/>
                    </a:cxn>
                    <a:cxn ang="0">
                      <a:pos x="39" y="57"/>
                    </a:cxn>
                    <a:cxn ang="0">
                      <a:pos x="37" y="70"/>
                    </a:cxn>
                    <a:cxn ang="0">
                      <a:pos x="29" y="56"/>
                    </a:cxn>
                    <a:cxn ang="0">
                      <a:pos x="25" y="56"/>
                    </a:cxn>
                    <a:cxn ang="0">
                      <a:pos x="17" y="70"/>
                    </a:cxn>
                    <a:cxn ang="0">
                      <a:pos x="15" y="67"/>
                    </a:cxn>
                    <a:cxn ang="0">
                      <a:pos x="14" y="70"/>
                    </a:cxn>
                    <a:cxn ang="0">
                      <a:pos x="28" y="39"/>
                    </a:cxn>
                    <a:cxn ang="0">
                      <a:pos x="43" y="46"/>
                    </a:cxn>
                    <a:cxn ang="0">
                      <a:pos x="71" y="14"/>
                    </a:cxn>
                    <a:cxn ang="0">
                      <a:pos x="74" y="16"/>
                    </a:cxn>
                    <a:cxn ang="0">
                      <a:pos x="73" y="2"/>
                    </a:cxn>
                    <a:cxn ang="0">
                      <a:pos x="71" y="0"/>
                    </a:cxn>
                    <a:cxn ang="0">
                      <a:pos x="58" y="5"/>
                    </a:cxn>
                    <a:cxn ang="0">
                      <a:pos x="66" y="6"/>
                    </a:cxn>
                    <a:cxn ang="0">
                      <a:pos x="28" y="34"/>
                    </a:cxn>
                    <a:cxn ang="0">
                      <a:pos x="5" y="65"/>
                    </a:cxn>
                    <a:cxn ang="0">
                      <a:pos x="2" y="0"/>
                    </a:cxn>
                    <a:cxn ang="0">
                      <a:pos x="0" y="72"/>
                    </a:cxn>
                    <a:cxn ang="0">
                      <a:pos x="0" y="72"/>
                    </a:cxn>
                    <a:cxn ang="0">
                      <a:pos x="0" y="73"/>
                    </a:cxn>
                    <a:cxn ang="0">
                      <a:pos x="0" y="73"/>
                    </a:cxn>
                    <a:cxn ang="0">
                      <a:pos x="0" y="74"/>
                    </a:cxn>
                    <a:cxn ang="0">
                      <a:pos x="1" y="74"/>
                    </a:cxn>
                    <a:cxn ang="0">
                      <a:pos x="1" y="74"/>
                    </a:cxn>
                    <a:cxn ang="0">
                      <a:pos x="1" y="74"/>
                    </a:cxn>
                    <a:cxn ang="0">
                      <a:pos x="1" y="75"/>
                    </a:cxn>
                    <a:cxn ang="0">
                      <a:pos x="2" y="75"/>
                    </a:cxn>
                    <a:cxn ang="0">
                      <a:pos x="2" y="75"/>
                    </a:cxn>
                    <a:cxn ang="0">
                      <a:pos x="73" y="75"/>
                    </a:cxn>
                    <a:cxn ang="0">
                      <a:pos x="76" y="72"/>
                    </a:cxn>
                    <a:cxn ang="0">
                      <a:pos x="74" y="22"/>
                    </a:cxn>
                  </a:cxnLst>
                  <a:rect l="0" t="0" r="r" b="b"/>
                  <a:pathLst>
                    <a:path w="76" h="75">
                      <a:moveTo>
                        <a:pt x="74" y="22"/>
                      </a:moveTo>
                      <a:cubicBezTo>
                        <a:pt x="73" y="22"/>
                        <a:pt x="73" y="22"/>
                        <a:pt x="73" y="23"/>
                      </a:cubicBezTo>
                      <a:cubicBezTo>
                        <a:pt x="73" y="70"/>
                        <a:pt x="73" y="70"/>
                        <a:pt x="73" y="70"/>
                      </a:cubicBezTo>
                      <a:cubicBezTo>
                        <a:pt x="64" y="70"/>
                        <a:pt x="64" y="70"/>
                        <a:pt x="64" y="70"/>
                      </a:cubicBezTo>
                      <a:cubicBezTo>
                        <a:pt x="64" y="34"/>
                        <a:pt x="64" y="34"/>
                        <a:pt x="64" y="34"/>
                      </a:cubicBezTo>
                      <a:cubicBezTo>
                        <a:pt x="64" y="33"/>
                        <a:pt x="63" y="32"/>
                        <a:pt x="62" y="32"/>
                      </a:cubicBezTo>
                      <a:cubicBezTo>
                        <a:pt x="62" y="32"/>
                        <a:pt x="61" y="33"/>
                        <a:pt x="61" y="34"/>
                      </a:cubicBezTo>
                      <a:cubicBezTo>
                        <a:pt x="61" y="70"/>
                        <a:pt x="61" y="70"/>
                        <a:pt x="61" y="70"/>
                      </a:cubicBezTo>
                      <a:cubicBezTo>
                        <a:pt x="52" y="70"/>
                        <a:pt x="52" y="70"/>
                        <a:pt x="52" y="70"/>
                      </a:cubicBezTo>
                      <a:cubicBezTo>
                        <a:pt x="52" y="51"/>
                        <a:pt x="52" y="51"/>
                        <a:pt x="52" y="51"/>
                      </a:cubicBezTo>
                      <a:cubicBezTo>
                        <a:pt x="52" y="50"/>
                        <a:pt x="51" y="49"/>
                        <a:pt x="51" y="49"/>
                      </a:cubicBezTo>
                      <a:cubicBezTo>
                        <a:pt x="50" y="49"/>
                        <a:pt x="49" y="50"/>
                        <a:pt x="49" y="51"/>
                      </a:cubicBezTo>
                      <a:cubicBezTo>
                        <a:pt x="49" y="70"/>
                        <a:pt x="49" y="70"/>
                        <a:pt x="49" y="70"/>
                      </a:cubicBezTo>
                      <a:cubicBezTo>
                        <a:pt x="40" y="70"/>
                        <a:pt x="40" y="70"/>
                        <a:pt x="40" y="70"/>
                      </a:cubicBezTo>
                      <a:cubicBezTo>
                        <a:pt x="40" y="58"/>
                        <a:pt x="40" y="58"/>
                        <a:pt x="40" y="58"/>
                      </a:cubicBezTo>
                      <a:cubicBezTo>
                        <a:pt x="40" y="57"/>
                        <a:pt x="40" y="57"/>
                        <a:pt x="39" y="57"/>
                      </a:cubicBezTo>
                      <a:cubicBezTo>
                        <a:pt x="38" y="57"/>
                        <a:pt x="37" y="57"/>
                        <a:pt x="37" y="58"/>
                      </a:cubicBezTo>
                      <a:cubicBezTo>
                        <a:pt x="37" y="70"/>
                        <a:pt x="37" y="70"/>
                        <a:pt x="37" y="70"/>
                      </a:cubicBezTo>
                      <a:cubicBezTo>
                        <a:pt x="29" y="70"/>
                        <a:pt x="29" y="70"/>
                        <a:pt x="29" y="70"/>
                      </a:cubicBezTo>
                      <a:cubicBezTo>
                        <a:pt x="29" y="56"/>
                        <a:pt x="29" y="56"/>
                        <a:pt x="29" y="56"/>
                      </a:cubicBezTo>
                      <a:cubicBezTo>
                        <a:pt x="29" y="55"/>
                        <a:pt x="28" y="54"/>
                        <a:pt x="27" y="54"/>
                      </a:cubicBezTo>
                      <a:cubicBezTo>
                        <a:pt x="26" y="54"/>
                        <a:pt x="25" y="55"/>
                        <a:pt x="25" y="56"/>
                      </a:cubicBezTo>
                      <a:cubicBezTo>
                        <a:pt x="25" y="70"/>
                        <a:pt x="25" y="70"/>
                        <a:pt x="25" y="70"/>
                      </a:cubicBezTo>
                      <a:cubicBezTo>
                        <a:pt x="17" y="70"/>
                        <a:pt x="17" y="70"/>
                        <a:pt x="17" y="70"/>
                      </a:cubicBezTo>
                      <a:cubicBezTo>
                        <a:pt x="17" y="68"/>
                        <a:pt x="17" y="68"/>
                        <a:pt x="17" y="68"/>
                      </a:cubicBezTo>
                      <a:cubicBezTo>
                        <a:pt x="17" y="68"/>
                        <a:pt x="16" y="67"/>
                        <a:pt x="15" y="67"/>
                      </a:cubicBezTo>
                      <a:cubicBezTo>
                        <a:pt x="14" y="67"/>
                        <a:pt x="14" y="68"/>
                        <a:pt x="14" y="68"/>
                      </a:cubicBezTo>
                      <a:cubicBezTo>
                        <a:pt x="14" y="70"/>
                        <a:pt x="14" y="70"/>
                        <a:pt x="14" y="70"/>
                      </a:cubicBezTo>
                      <a:cubicBezTo>
                        <a:pt x="7" y="70"/>
                        <a:pt x="7" y="70"/>
                        <a:pt x="7" y="70"/>
                      </a:cubicBezTo>
                      <a:cubicBezTo>
                        <a:pt x="28" y="39"/>
                        <a:pt x="28" y="39"/>
                        <a:pt x="28" y="39"/>
                      </a:cubicBezTo>
                      <a:cubicBezTo>
                        <a:pt x="40" y="47"/>
                        <a:pt x="40" y="47"/>
                        <a:pt x="40" y="47"/>
                      </a:cubicBezTo>
                      <a:cubicBezTo>
                        <a:pt x="41" y="47"/>
                        <a:pt x="43" y="47"/>
                        <a:pt x="43" y="46"/>
                      </a:cubicBezTo>
                      <a:cubicBezTo>
                        <a:pt x="70" y="8"/>
                        <a:pt x="70" y="8"/>
                        <a:pt x="70" y="8"/>
                      </a:cubicBezTo>
                      <a:cubicBezTo>
                        <a:pt x="71" y="14"/>
                        <a:pt x="71" y="14"/>
                        <a:pt x="71" y="14"/>
                      </a:cubicBezTo>
                      <a:cubicBezTo>
                        <a:pt x="71" y="15"/>
                        <a:pt x="72" y="16"/>
                        <a:pt x="73" y="16"/>
                      </a:cubicBezTo>
                      <a:cubicBezTo>
                        <a:pt x="73" y="16"/>
                        <a:pt x="73" y="16"/>
                        <a:pt x="74" y="16"/>
                      </a:cubicBezTo>
                      <a:cubicBezTo>
                        <a:pt x="75" y="15"/>
                        <a:pt x="76" y="14"/>
                        <a:pt x="76" y="13"/>
                      </a:cubicBezTo>
                      <a:cubicBezTo>
                        <a:pt x="73" y="2"/>
                        <a:pt x="73" y="2"/>
                        <a:pt x="73" y="2"/>
                      </a:cubicBezTo>
                      <a:cubicBezTo>
                        <a:pt x="73" y="1"/>
                        <a:pt x="73" y="1"/>
                        <a:pt x="72" y="1"/>
                      </a:cubicBezTo>
                      <a:cubicBezTo>
                        <a:pt x="72" y="0"/>
                        <a:pt x="71" y="0"/>
                        <a:pt x="71" y="0"/>
                      </a:cubicBezTo>
                      <a:cubicBezTo>
                        <a:pt x="60" y="2"/>
                        <a:pt x="60" y="2"/>
                        <a:pt x="60" y="2"/>
                      </a:cubicBezTo>
                      <a:cubicBezTo>
                        <a:pt x="58" y="2"/>
                        <a:pt x="58" y="4"/>
                        <a:pt x="58" y="5"/>
                      </a:cubicBezTo>
                      <a:cubicBezTo>
                        <a:pt x="58" y="6"/>
                        <a:pt x="59" y="7"/>
                        <a:pt x="61" y="7"/>
                      </a:cubicBezTo>
                      <a:cubicBezTo>
                        <a:pt x="66" y="6"/>
                        <a:pt x="66" y="6"/>
                        <a:pt x="66" y="6"/>
                      </a:cubicBezTo>
                      <a:cubicBezTo>
                        <a:pt x="41" y="42"/>
                        <a:pt x="41" y="42"/>
                        <a:pt x="41" y="42"/>
                      </a:cubicBezTo>
                      <a:cubicBezTo>
                        <a:pt x="28" y="34"/>
                        <a:pt x="28" y="34"/>
                        <a:pt x="28" y="34"/>
                      </a:cubicBezTo>
                      <a:cubicBezTo>
                        <a:pt x="27" y="33"/>
                        <a:pt x="26" y="34"/>
                        <a:pt x="25" y="35"/>
                      </a:cubicBezTo>
                      <a:cubicBezTo>
                        <a:pt x="5" y="65"/>
                        <a:pt x="5" y="65"/>
                        <a:pt x="5" y="65"/>
                      </a:cubicBezTo>
                      <a:cubicBezTo>
                        <a:pt x="5" y="2"/>
                        <a:pt x="5" y="2"/>
                        <a:pt x="5" y="2"/>
                      </a:cubicBezTo>
                      <a:cubicBezTo>
                        <a:pt x="5" y="1"/>
                        <a:pt x="4" y="0"/>
                        <a:pt x="2" y="0"/>
                      </a:cubicBez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72"/>
                        <a:pt x="0" y="72"/>
                        <a:pt x="0" y="72"/>
                      </a:cubicBezTo>
                      <a:cubicBezTo>
                        <a:pt x="0" y="72"/>
                        <a:pt x="0" y="72"/>
                        <a:pt x="0" y="72"/>
                      </a:cubicBezTo>
                      <a:cubicBezTo>
                        <a:pt x="0" y="72"/>
                        <a:pt x="0" y="72"/>
                        <a:pt x="0" y="72"/>
                      </a:cubicBezTo>
                      <a:cubicBezTo>
                        <a:pt x="0" y="72"/>
                        <a:pt x="0" y="72"/>
                        <a:pt x="0" y="72"/>
                      </a:cubicBezTo>
                      <a:cubicBezTo>
                        <a:pt x="0" y="73"/>
                        <a:pt x="0" y="73"/>
                        <a:pt x="0" y="73"/>
                      </a:cubicBezTo>
                      <a:cubicBezTo>
                        <a:pt x="0" y="73"/>
                        <a:pt x="0" y="73"/>
                        <a:pt x="0" y="73"/>
                      </a:cubicBezTo>
                      <a:cubicBezTo>
                        <a:pt x="0" y="73"/>
                        <a:pt x="0" y="73"/>
                        <a:pt x="0" y="73"/>
                      </a:cubicBezTo>
                      <a:cubicBezTo>
                        <a:pt x="0" y="73"/>
                        <a:pt x="0" y="73"/>
                        <a:pt x="0" y="73"/>
                      </a:cubicBezTo>
                      <a:cubicBezTo>
                        <a:pt x="0" y="74"/>
                        <a:pt x="0" y="74"/>
                        <a:pt x="0" y="74"/>
                      </a:cubicBezTo>
                      <a:cubicBezTo>
                        <a:pt x="0" y="74"/>
                        <a:pt x="0" y="74"/>
                        <a:pt x="0" y="74"/>
                      </a:cubicBezTo>
                      <a:cubicBezTo>
                        <a:pt x="1" y="74"/>
                        <a:pt x="1" y="74"/>
                        <a:pt x="1" y="74"/>
                      </a:cubicBezTo>
                      <a:cubicBezTo>
                        <a:pt x="1" y="74"/>
                        <a:pt x="1" y="74"/>
                        <a:pt x="1" y="74"/>
                      </a:cubicBezTo>
                      <a:cubicBezTo>
                        <a:pt x="1" y="74"/>
                        <a:pt x="1" y="74"/>
                        <a:pt x="1" y="74"/>
                      </a:cubicBezTo>
                      <a:cubicBezTo>
                        <a:pt x="1" y="74"/>
                        <a:pt x="1" y="74"/>
                        <a:pt x="1" y="74"/>
                      </a:cubicBezTo>
                      <a:cubicBezTo>
                        <a:pt x="1" y="74"/>
                        <a:pt x="1" y="74"/>
                        <a:pt x="1" y="74"/>
                      </a:cubicBezTo>
                      <a:cubicBezTo>
                        <a:pt x="1" y="74"/>
                        <a:pt x="1" y="74"/>
                        <a:pt x="1" y="75"/>
                      </a:cubicBezTo>
                      <a:cubicBezTo>
                        <a:pt x="1" y="75"/>
                        <a:pt x="1" y="75"/>
                        <a:pt x="1" y="75"/>
                      </a:cubicBezTo>
                      <a:cubicBezTo>
                        <a:pt x="2" y="75"/>
                        <a:pt x="2" y="75"/>
                        <a:pt x="2" y="75"/>
                      </a:cubicBezTo>
                      <a:cubicBezTo>
                        <a:pt x="2" y="75"/>
                        <a:pt x="2" y="75"/>
                        <a:pt x="2" y="75"/>
                      </a:cubicBezTo>
                      <a:cubicBezTo>
                        <a:pt x="2" y="75"/>
                        <a:pt x="2" y="75"/>
                        <a:pt x="2" y="75"/>
                      </a:cubicBezTo>
                      <a:cubicBezTo>
                        <a:pt x="2" y="75"/>
                        <a:pt x="2" y="75"/>
                        <a:pt x="2" y="75"/>
                      </a:cubicBezTo>
                      <a:cubicBezTo>
                        <a:pt x="2" y="75"/>
                        <a:pt x="2" y="75"/>
                        <a:pt x="2" y="75"/>
                      </a:cubicBezTo>
                      <a:cubicBezTo>
                        <a:pt x="73" y="75"/>
                        <a:pt x="73" y="75"/>
                        <a:pt x="73" y="75"/>
                      </a:cubicBezTo>
                      <a:cubicBezTo>
                        <a:pt x="74" y="75"/>
                        <a:pt x="75" y="74"/>
                        <a:pt x="75" y="74"/>
                      </a:cubicBezTo>
                      <a:cubicBezTo>
                        <a:pt x="76" y="73"/>
                        <a:pt x="76" y="73"/>
                        <a:pt x="76" y="72"/>
                      </a:cubicBezTo>
                      <a:cubicBezTo>
                        <a:pt x="76" y="23"/>
                        <a:pt x="76" y="23"/>
                        <a:pt x="76" y="23"/>
                      </a:cubicBezTo>
                      <a:cubicBezTo>
                        <a:pt x="76" y="22"/>
                        <a:pt x="75" y="22"/>
                        <a:pt x="74" y="22"/>
                      </a:cubicBezTo>
                      <a:close/>
                    </a:path>
                  </a:pathLst>
                </a:custGeom>
                <a:solidFill>
                  <a:srgbClr val="3B476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1" name="Group 158"/>
            <p:cNvGrpSpPr/>
            <p:nvPr/>
          </p:nvGrpSpPr>
          <p:grpSpPr>
            <a:xfrm rot="16200000">
              <a:off x="2415781" y="2042976"/>
              <a:ext cx="1771472" cy="329900"/>
              <a:chOff x="2057400" y="1428750"/>
              <a:chExt cx="2044430" cy="400051"/>
            </a:xfrm>
          </p:grpSpPr>
          <p:sp>
            <p:nvSpPr>
              <p:cNvPr id="40" name="Rectangle: Rounded Corners 159"/>
              <p:cNvSpPr/>
              <p:nvPr/>
            </p:nvSpPr>
            <p:spPr bwMode="auto">
              <a:xfrm>
                <a:off x="2057400" y="1428750"/>
                <a:ext cx="2044430" cy="40005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85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41" name="Rectangle: Rounded Corners 160"/>
              <p:cNvSpPr/>
              <p:nvPr/>
            </p:nvSpPr>
            <p:spPr bwMode="auto">
              <a:xfrm>
                <a:off x="2057400" y="1428751"/>
                <a:ext cx="696248" cy="400050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12" name="Flowchart: Off-page Connector 161"/>
            <p:cNvSpPr/>
            <p:nvPr/>
          </p:nvSpPr>
          <p:spPr bwMode="auto">
            <a:xfrm>
              <a:off x="3095290" y="933649"/>
              <a:ext cx="412454" cy="343712"/>
            </a:xfrm>
            <a:prstGeom prst="flowChartOffpageConnector">
              <a:avLst/>
            </a:prstGeom>
            <a:solidFill>
              <a:schemeClr val="accent2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0" anchor="ctr" anchorCtr="1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  <a:cs typeface="+mn-ea"/>
                  <a:sym typeface="+mn-lt"/>
                </a:rPr>
                <a:t>20%</a:t>
              </a:r>
            </a:p>
          </p:txBody>
        </p:sp>
        <p:grpSp>
          <p:nvGrpSpPr>
            <p:cNvPr id="20" name="Group 79"/>
            <p:cNvGrpSpPr/>
            <p:nvPr/>
          </p:nvGrpSpPr>
          <p:grpSpPr>
            <a:xfrm>
              <a:off x="2729236" y="3749043"/>
              <a:ext cx="1138513" cy="775526"/>
              <a:chOff x="1733667" y="4998724"/>
              <a:chExt cx="1518017" cy="1034035"/>
            </a:xfrm>
          </p:grpSpPr>
          <p:sp>
            <p:nvSpPr>
              <p:cNvPr id="30" name="TextBox 80"/>
              <p:cNvSpPr txBox="1">
                <a:spLocks/>
              </p:cNvSpPr>
              <p:nvPr/>
            </p:nvSpPr>
            <p:spPr bwMode="auto">
              <a:xfrm>
                <a:off x="1739516" y="4998724"/>
                <a:ext cx="1508887" cy="506636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latinLnBrk="0"/>
                <a:r>
                  <a:rPr lang="en-US" altLang="zh-CN" sz="1400" dirty="0">
                    <a:solidFill>
                      <a:schemeClr val="accent2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chemeClr val="accent2">
                      <a:lumMod val="100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31" name="TextBox 81"/>
              <p:cNvSpPr txBox="1">
                <a:spLocks/>
              </p:cNvSpPr>
              <p:nvPr/>
            </p:nvSpPr>
            <p:spPr bwMode="auto">
              <a:xfrm>
                <a:off x="1733667" y="5505360"/>
                <a:ext cx="1518017" cy="527399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 anchorCtr="1">
                <a:normAutofit fontScale="40000" lnSpcReduction="20000"/>
              </a:bodyPr>
              <a:lstStyle/>
              <a:p>
                <a:pPr algn="ctr" latinLnBrk="0">
                  <a:lnSpc>
                    <a:spcPct val="120000"/>
                  </a:lnSpc>
                </a:pPr>
                <a:r>
                  <a:rPr lang="en-US" altLang="zh-CN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 </a:t>
                </a:r>
                <a:br>
                  <a:rPr lang="zh-CN" altLang="en-US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</a:br>
                <a:endPara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2" name="组合 71"/>
          <p:cNvGrpSpPr/>
          <p:nvPr/>
        </p:nvGrpSpPr>
        <p:grpSpPr>
          <a:xfrm>
            <a:off x="3999259" y="933650"/>
            <a:ext cx="1138513" cy="3590919"/>
            <a:chOff x="3999259" y="933650"/>
            <a:chExt cx="1138513" cy="3590919"/>
          </a:xfrm>
        </p:grpSpPr>
        <p:grpSp>
          <p:nvGrpSpPr>
            <p:cNvPr id="6" name="Group 69"/>
            <p:cNvGrpSpPr/>
            <p:nvPr/>
          </p:nvGrpSpPr>
          <p:grpSpPr>
            <a:xfrm>
              <a:off x="4279448" y="3163939"/>
              <a:ext cx="585103" cy="585103"/>
              <a:chOff x="5972582" y="2258239"/>
              <a:chExt cx="475436" cy="475436"/>
            </a:xfrm>
            <a:effectLst/>
          </p:grpSpPr>
          <p:sp>
            <p:nvSpPr>
              <p:cNvPr id="55" name="Oval 70"/>
              <p:cNvSpPr/>
              <p:nvPr/>
            </p:nvSpPr>
            <p:spPr bwMode="auto">
              <a:xfrm>
                <a:off x="5972582" y="2258239"/>
                <a:ext cx="475436" cy="475436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56" name="Group 71"/>
              <p:cNvGrpSpPr/>
              <p:nvPr/>
            </p:nvGrpSpPr>
            <p:grpSpPr>
              <a:xfrm>
                <a:off x="6115816" y="2349936"/>
                <a:ext cx="188968" cy="292042"/>
                <a:chOff x="5403850" y="3486150"/>
                <a:chExt cx="139700" cy="215900"/>
              </a:xfrm>
              <a:solidFill>
                <a:schemeClr val="bg1"/>
              </a:solidFill>
            </p:grpSpPr>
            <p:sp>
              <p:nvSpPr>
                <p:cNvPr id="57" name="Freeform: Shape 72"/>
                <p:cNvSpPr>
                  <a:spLocks/>
                </p:cNvSpPr>
                <p:nvPr/>
              </p:nvSpPr>
              <p:spPr bwMode="auto">
                <a:xfrm>
                  <a:off x="5438775" y="3522663"/>
                  <a:ext cx="69850" cy="155575"/>
                </a:xfrm>
                <a:custGeom>
                  <a:avLst/>
                  <a:gdLst/>
                  <a:ahLst/>
                  <a:cxnLst>
                    <a:cxn ang="0">
                      <a:pos x="17" y="44"/>
                    </a:cxn>
                    <a:cxn ang="0">
                      <a:pos x="16" y="47"/>
                    </a:cxn>
                    <a:cxn ang="0">
                      <a:pos x="22" y="57"/>
                    </a:cxn>
                    <a:cxn ang="0">
                      <a:pos x="5" y="57"/>
                    </a:cxn>
                    <a:cxn ang="0">
                      <a:pos x="15" y="40"/>
                    </a:cxn>
                    <a:cxn ang="0">
                      <a:pos x="15" y="39"/>
                    </a:cxn>
                    <a:cxn ang="0">
                      <a:pos x="15" y="39"/>
                    </a:cxn>
                    <a:cxn ang="0">
                      <a:pos x="15" y="16"/>
                    </a:cxn>
                    <a:cxn ang="0">
                      <a:pos x="24" y="2"/>
                    </a:cxn>
                    <a:cxn ang="0">
                      <a:pos x="24" y="1"/>
                    </a:cxn>
                    <a:cxn ang="0">
                      <a:pos x="22" y="0"/>
                    </a:cxn>
                    <a:cxn ang="0">
                      <a:pos x="5" y="0"/>
                    </a:cxn>
                    <a:cxn ang="0">
                      <a:pos x="4" y="1"/>
                    </a:cxn>
                    <a:cxn ang="0">
                      <a:pos x="4" y="2"/>
                    </a:cxn>
                    <a:cxn ang="0">
                      <a:pos x="8" y="10"/>
                    </a:cxn>
                    <a:cxn ang="0">
                      <a:pos x="11" y="11"/>
                    </a:cxn>
                    <a:cxn ang="0">
                      <a:pos x="11" y="9"/>
                    </a:cxn>
                    <a:cxn ang="0">
                      <a:pos x="8" y="3"/>
                    </a:cxn>
                    <a:cxn ang="0">
                      <a:pos x="19" y="3"/>
                    </a:cxn>
                    <a:cxn ang="0">
                      <a:pos x="12" y="15"/>
                    </a:cxn>
                    <a:cxn ang="0">
                      <a:pos x="12" y="15"/>
                    </a:cxn>
                    <a:cxn ang="0">
                      <a:pos x="12" y="15"/>
                    </a:cxn>
                    <a:cxn ang="0">
                      <a:pos x="12" y="15"/>
                    </a:cxn>
                    <a:cxn ang="0">
                      <a:pos x="12" y="16"/>
                    </a:cxn>
                    <a:cxn ang="0">
                      <a:pos x="12" y="16"/>
                    </a:cxn>
                    <a:cxn ang="0">
                      <a:pos x="12" y="16"/>
                    </a:cxn>
                    <a:cxn ang="0">
                      <a:pos x="12" y="39"/>
                    </a:cxn>
                    <a:cxn ang="0">
                      <a:pos x="12" y="39"/>
                    </a:cxn>
                    <a:cxn ang="0">
                      <a:pos x="1" y="58"/>
                    </a:cxn>
                    <a:cxn ang="0">
                      <a:pos x="1" y="60"/>
                    </a:cxn>
                    <a:cxn ang="0">
                      <a:pos x="2" y="61"/>
                    </a:cxn>
                    <a:cxn ang="0">
                      <a:pos x="25" y="61"/>
                    </a:cxn>
                    <a:cxn ang="0">
                      <a:pos x="27" y="60"/>
                    </a:cxn>
                    <a:cxn ang="0">
                      <a:pos x="27" y="58"/>
                    </a:cxn>
                    <a:cxn ang="0">
                      <a:pos x="19" y="45"/>
                    </a:cxn>
                    <a:cxn ang="0">
                      <a:pos x="17" y="44"/>
                    </a:cxn>
                  </a:cxnLst>
                  <a:rect l="0" t="0" r="r" b="b"/>
                  <a:pathLst>
                    <a:path w="27" h="61">
                      <a:moveTo>
                        <a:pt x="17" y="44"/>
                      </a:moveTo>
                      <a:cubicBezTo>
                        <a:pt x="16" y="45"/>
                        <a:pt x="16" y="46"/>
                        <a:pt x="16" y="47"/>
                      </a:cubicBezTo>
                      <a:cubicBezTo>
                        <a:pt x="22" y="57"/>
                        <a:pt x="22" y="57"/>
                        <a:pt x="22" y="57"/>
                      </a:cubicBezTo>
                      <a:cubicBezTo>
                        <a:pt x="5" y="57"/>
                        <a:pt x="5" y="57"/>
                        <a:pt x="5" y="57"/>
                      </a:cubicBezTo>
                      <a:cubicBezTo>
                        <a:pt x="15" y="40"/>
                        <a:pt x="15" y="40"/>
                        <a:pt x="15" y="40"/>
                      </a:cubicBezTo>
                      <a:cubicBezTo>
                        <a:pt x="15" y="40"/>
                        <a:pt x="15" y="40"/>
                        <a:pt x="15" y="39"/>
                      </a:cubicBezTo>
                      <a:cubicBezTo>
                        <a:pt x="15" y="39"/>
                        <a:pt x="15" y="39"/>
                        <a:pt x="15" y="39"/>
                      </a:cubicBezTo>
                      <a:cubicBezTo>
                        <a:pt x="15" y="16"/>
                        <a:pt x="15" y="16"/>
                        <a:pt x="15" y="16"/>
                      </a:cubicBezTo>
                      <a:cubicBezTo>
                        <a:pt x="24" y="2"/>
                        <a:pt x="24" y="2"/>
                        <a:pt x="24" y="2"/>
                      </a:cubicBezTo>
                      <a:cubicBezTo>
                        <a:pt x="24" y="2"/>
                        <a:pt x="24" y="1"/>
                        <a:pt x="24" y="1"/>
                      </a:cubicBezTo>
                      <a:cubicBezTo>
                        <a:pt x="23" y="0"/>
                        <a:pt x="23" y="0"/>
                        <a:pt x="22" y="0"/>
                      </a:cubicBezTo>
                      <a:cubicBezTo>
                        <a:pt x="5" y="0"/>
                        <a:pt x="5" y="0"/>
                        <a:pt x="5" y="0"/>
                      </a:cubicBezTo>
                      <a:cubicBezTo>
                        <a:pt x="5" y="0"/>
                        <a:pt x="4" y="0"/>
                        <a:pt x="4" y="1"/>
                      </a:cubicBezTo>
                      <a:cubicBezTo>
                        <a:pt x="3" y="1"/>
                        <a:pt x="3" y="2"/>
                        <a:pt x="4" y="2"/>
                      </a:cubicBezTo>
                      <a:cubicBezTo>
                        <a:pt x="8" y="10"/>
                        <a:pt x="8" y="10"/>
                        <a:pt x="8" y="10"/>
                      </a:cubicBezTo>
                      <a:cubicBezTo>
                        <a:pt x="9" y="11"/>
                        <a:pt x="10" y="12"/>
                        <a:pt x="11" y="11"/>
                      </a:cubicBezTo>
                      <a:cubicBezTo>
                        <a:pt x="12" y="11"/>
                        <a:pt x="12" y="9"/>
                        <a:pt x="11" y="9"/>
                      </a:cubicBezTo>
                      <a:cubicBezTo>
                        <a:pt x="8" y="3"/>
                        <a:pt x="8" y="3"/>
                        <a:pt x="8" y="3"/>
                      </a:cubicBezTo>
                      <a:cubicBezTo>
                        <a:pt x="19" y="3"/>
                        <a:pt x="19" y="3"/>
                        <a:pt x="19" y="3"/>
                      </a:cubicBezTo>
                      <a:cubicBezTo>
                        <a:pt x="12" y="15"/>
                        <a:pt x="12" y="15"/>
                        <a:pt x="12" y="15"/>
                      </a:cubicBezTo>
                      <a:cubicBezTo>
                        <a:pt x="12" y="15"/>
                        <a:pt x="12" y="15"/>
                        <a:pt x="12" y="15"/>
                      </a:cubicBezTo>
                      <a:cubicBezTo>
                        <a:pt x="12" y="15"/>
                        <a:pt x="12" y="15"/>
                        <a:pt x="12" y="15"/>
                      </a:cubicBezTo>
                      <a:cubicBezTo>
                        <a:pt x="12" y="15"/>
                        <a:pt x="12" y="15"/>
                        <a:pt x="12" y="15"/>
                      </a:cubicBezTo>
                      <a:cubicBezTo>
                        <a:pt x="12" y="16"/>
                        <a:pt x="12" y="16"/>
                        <a:pt x="12" y="16"/>
                      </a:cubicBezTo>
                      <a:cubicBezTo>
                        <a:pt x="12" y="16"/>
                        <a:pt x="12" y="16"/>
                        <a:pt x="12" y="16"/>
                      </a:cubicBezTo>
                      <a:cubicBezTo>
                        <a:pt x="12" y="16"/>
                        <a:pt x="12" y="16"/>
                        <a:pt x="12" y="16"/>
                      </a:cubicBezTo>
                      <a:cubicBezTo>
                        <a:pt x="12" y="39"/>
                        <a:pt x="12" y="39"/>
                        <a:pt x="12" y="39"/>
                      </a:cubicBezTo>
                      <a:cubicBezTo>
                        <a:pt x="12" y="39"/>
                        <a:pt x="12" y="39"/>
                        <a:pt x="12" y="39"/>
                      </a:cubicBezTo>
                      <a:cubicBezTo>
                        <a:pt x="1" y="58"/>
                        <a:pt x="1" y="58"/>
                        <a:pt x="1" y="58"/>
                      </a:cubicBezTo>
                      <a:cubicBezTo>
                        <a:pt x="0" y="59"/>
                        <a:pt x="0" y="60"/>
                        <a:pt x="1" y="60"/>
                      </a:cubicBezTo>
                      <a:cubicBezTo>
                        <a:pt x="1" y="61"/>
                        <a:pt x="1" y="61"/>
                        <a:pt x="2" y="61"/>
                      </a:cubicBezTo>
                      <a:cubicBezTo>
                        <a:pt x="25" y="61"/>
                        <a:pt x="25" y="61"/>
                        <a:pt x="25" y="61"/>
                      </a:cubicBezTo>
                      <a:cubicBezTo>
                        <a:pt x="26" y="61"/>
                        <a:pt x="26" y="61"/>
                        <a:pt x="27" y="60"/>
                      </a:cubicBezTo>
                      <a:cubicBezTo>
                        <a:pt x="27" y="60"/>
                        <a:pt x="27" y="59"/>
                        <a:pt x="27" y="58"/>
                      </a:cubicBezTo>
                      <a:cubicBezTo>
                        <a:pt x="19" y="45"/>
                        <a:pt x="19" y="45"/>
                        <a:pt x="19" y="45"/>
                      </a:cubicBezTo>
                      <a:cubicBezTo>
                        <a:pt x="19" y="44"/>
                        <a:pt x="18" y="44"/>
                        <a:pt x="17" y="44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8" name="Freeform: Shape 73"/>
                <p:cNvSpPr>
                  <a:spLocks/>
                </p:cNvSpPr>
                <p:nvPr/>
              </p:nvSpPr>
              <p:spPr bwMode="auto">
                <a:xfrm>
                  <a:off x="5403850" y="3486150"/>
                  <a:ext cx="139700" cy="215900"/>
                </a:xfrm>
                <a:custGeom>
                  <a:avLst/>
                  <a:gdLst/>
                  <a:ahLst/>
                  <a:cxnLst>
                    <a:cxn ang="0">
                      <a:pos x="43" y="58"/>
                    </a:cxn>
                    <a:cxn ang="0">
                      <a:pos x="38" y="49"/>
                    </a:cxn>
                    <a:cxn ang="0">
                      <a:pos x="38" y="35"/>
                    </a:cxn>
                    <a:cxn ang="0">
                      <a:pos x="43" y="26"/>
                    </a:cxn>
                    <a:cxn ang="0">
                      <a:pos x="54" y="8"/>
                    </a:cxn>
                    <a:cxn ang="0">
                      <a:pos x="55" y="5"/>
                    </a:cxn>
                    <a:cxn ang="0">
                      <a:pos x="49" y="0"/>
                    </a:cxn>
                    <a:cxn ang="0">
                      <a:pos x="49" y="0"/>
                    </a:cxn>
                    <a:cxn ang="0">
                      <a:pos x="39" y="0"/>
                    </a:cxn>
                    <a:cxn ang="0">
                      <a:pos x="28" y="0"/>
                    </a:cxn>
                    <a:cxn ang="0">
                      <a:pos x="6" y="0"/>
                    </a:cxn>
                    <a:cxn ang="0">
                      <a:pos x="1" y="2"/>
                    </a:cxn>
                    <a:cxn ang="0">
                      <a:pos x="1" y="8"/>
                    </a:cxn>
                    <a:cxn ang="0">
                      <a:pos x="12" y="26"/>
                    </a:cxn>
                    <a:cxn ang="0">
                      <a:pos x="17" y="35"/>
                    </a:cxn>
                    <a:cxn ang="0">
                      <a:pos x="17" y="49"/>
                    </a:cxn>
                    <a:cxn ang="0">
                      <a:pos x="12" y="58"/>
                    </a:cxn>
                    <a:cxn ang="0">
                      <a:pos x="1" y="76"/>
                    </a:cxn>
                    <a:cxn ang="0">
                      <a:pos x="1" y="82"/>
                    </a:cxn>
                    <a:cxn ang="0">
                      <a:pos x="6" y="84"/>
                    </a:cxn>
                    <a:cxn ang="0">
                      <a:pos x="16" y="84"/>
                    </a:cxn>
                    <a:cxn ang="0">
                      <a:pos x="28" y="84"/>
                    </a:cxn>
                    <a:cxn ang="0">
                      <a:pos x="49" y="84"/>
                    </a:cxn>
                    <a:cxn ang="0">
                      <a:pos x="54" y="82"/>
                    </a:cxn>
                    <a:cxn ang="0">
                      <a:pos x="54" y="76"/>
                    </a:cxn>
                    <a:cxn ang="0">
                      <a:pos x="43" y="58"/>
                    </a:cxn>
                    <a:cxn ang="0">
                      <a:pos x="28" y="79"/>
                    </a:cxn>
                    <a:cxn ang="0">
                      <a:pos x="16" y="79"/>
                    </a:cxn>
                    <a:cxn ang="0">
                      <a:pos x="6" y="79"/>
                    </a:cxn>
                    <a:cxn ang="0">
                      <a:pos x="17" y="61"/>
                    </a:cxn>
                    <a:cxn ang="0">
                      <a:pos x="23" y="50"/>
                    </a:cxn>
                    <a:cxn ang="0">
                      <a:pos x="23" y="34"/>
                    </a:cxn>
                    <a:cxn ang="0">
                      <a:pos x="17" y="24"/>
                    </a:cxn>
                    <a:cxn ang="0">
                      <a:pos x="6" y="5"/>
                    </a:cxn>
                    <a:cxn ang="0">
                      <a:pos x="28" y="5"/>
                    </a:cxn>
                    <a:cxn ang="0">
                      <a:pos x="39" y="5"/>
                    </a:cxn>
                    <a:cxn ang="0">
                      <a:pos x="49" y="5"/>
                    </a:cxn>
                    <a:cxn ang="0">
                      <a:pos x="38" y="24"/>
                    </a:cxn>
                    <a:cxn ang="0">
                      <a:pos x="33" y="34"/>
                    </a:cxn>
                    <a:cxn ang="0">
                      <a:pos x="33" y="50"/>
                    </a:cxn>
                    <a:cxn ang="0">
                      <a:pos x="38" y="61"/>
                    </a:cxn>
                    <a:cxn ang="0">
                      <a:pos x="49" y="79"/>
                    </a:cxn>
                    <a:cxn ang="0">
                      <a:pos x="28" y="79"/>
                    </a:cxn>
                  </a:cxnLst>
                  <a:rect l="0" t="0" r="r" b="b"/>
                  <a:pathLst>
                    <a:path w="55" h="84">
                      <a:moveTo>
                        <a:pt x="43" y="58"/>
                      </a:moveTo>
                      <a:cubicBezTo>
                        <a:pt x="38" y="49"/>
                        <a:pt x="38" y="49"/>
                        <a:pt x="38" y="49"/>
                      </a:cubicBezTo>
                      <a:cubicBezTo>
                        <a:pt x="38" y="35"/>
                        <a:pt x="38" y="35"/>
                        <a:pt x="38" y="35"/>
                      </a:cubicBezTo>
                      <a:cubicBezTo>
                        <a:pt x="43" y="26"/>
                        <a:pt x="43" y="26"/>
                        <a:pt x="43" y="26"/>
                      </a:cubicBezTo>
                      <a:cubicBezTo>
                        <a:pt x="54" y="8"/>
                        <a:pt x="54" y="8"/>
                        <a:pt x="54" y="8"/>
                      </a:cubicBezTo>
                      <a:cubicBezTo>
                        <a:pt x="54" y="7"/>
                        <a:pt x="55" y="6"/>
                        <a:pt x="55" y="5"/>
                      </a:cubicBezTo>
                      <a:cubicBezTo>
                        <a:pt x="55" y="2"/>
                        <a:pt x="52" y="0"/>
                        <a:pt x="49" y="0"/>
                      </a:cubicBezTo>
                      <a:cubicBezTo>
                        <a:pt x="49" y="0"/>
                        <a:pt x="49" y="0"/>
                        <a:pt x="49" y="0"/>
                      </a:cubicBezTo>
                      <a:cubicBezTo>
                        <a:pt x="39" y="0"/>
                        <a:pt x="39" y="0"/>
                        <a:pt x="39" y="0"/>
                      </a:cubicBez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4" y="0"/>
                        <a:pt x="2" y="1"/>
                        <a:pt x="1" y="2"/>
                      </a:cubicBezTo>
                      <a:cubicBezTo>
                        <a:pt x="0" y="4"/>
                        <a:pt x="0" y="6"/>
                        <a:pt x="1" y="8"/>
                      </a:cubicBezTo>
                      <a:cubicBezTo>
                        <a:pt x="12" y="26"/>
                        <a:pt x="12" y="26"/>
                        <a:pt x="12" y="26"/>
                      </a:cubicBezTo>
                      <a:cubicBezTo>
                        <a:pt x="17" y="35"/>
                        <a:pt x="17" y="35"/>
                        <a:pt x="17" y="35"/>
                      </a:cubicBezTo>
                      <a:cubicBezTo>
                        <a:pt x="17" y="49"/>
                        <a:pt x="17" y="49"/>
                        <a:pt x="17" y="49"/>
                      </a:cubicBezTo>
                      <a:cubicBezTo>
                        <a:pt x="12" y="58"/>
                        <a:pt x="12" y="58"/>
                        <a:pt x="12" y="58"/>
                      </a:cubicBezTo>
                      <a:cubicBezTo>
                        <a:pt x="1" y="76"/>
                        <a:pt x="1" y="76"/>
                        <a:pt x="1" y="76"/>
                      </a:cubicBezTo>
                      <a:cubicBezTo>
                        <a:pt x="0" y="78"/>
                        <a:pt x="0" y="80"/>
                        <a:pt x="1" y="82"/>
                      </a:cubicBezTo>
                      <a:cubicBezTo>
                        <a:pt x="2" y="83"/>
                        <a:pt x="4" y="84"/>
                        <a:pt x="6" y="84"/>
                      </a:cubicBezTo>
                      <a:cubicBezTo>
                        <a:pt x="16" y="84"/>
                        <a:pt x="16" y="84"/>
                        <a:pt x="16" y="84"/>
                      </a:cubicBezTo>
                      <a:cubicBezTo>
                        <a:pt x="28" y="84"/>
                        <a:pt x="28" y="84"/>
                        <a:pt x="28" y="84"/>
                      </a:cubicBezTo>
                      <a:cubicBezTo>
                        <a:pt x="49" y="84"/>
                        <a:pt x="49" y="84"/>
                        <a:pt x="49" y="84"/>
                      </a:cubicBezTo>
                      <a:cubicBezTo>
                        <a:pt x="51" y="84"/>
                        <a:pt x="53" y="83"/>
                        <a:pt x="54" y="82"/>
                      </a:cubicBezTo>
                      <a:cubicBezTo>
                        <a:pt x="55" y="80"/>
                        <a:pt x="55" y="78"/>
                        <a:pt x="54" y="76"/>
                      </a:cubicBezTo>
                      <a:lnTo>
                        <a:pt x="43" y="58"/>
                      </a:lnTo>
                      <a:close/>
                      <a:moveTo>
                        <a:pt x="28" y="79"/>
                      </a:moveTo>
                      <a:cubicBezTo>
                        <a:pt x="16" y="79"/>
                        <a:pt x="16" y="79"/>
                        <a:pt x="16" y="79"/>
                      </a:cubicBezTo>
                      <a:cubicBezTo>
                        <a:pt x="6" y="79"/>
                        <a:pt x="6" y="79"/>
                        <a:pt x="6" y="79"/>
                      </a:cubicBezTo>
                      <a:cubicBezTo>
                        <a:pt x="17" y="61"/>
                        <a:pt x="17" y="61"/>
                        <a:pt x="17" y="61"/>
                      </a:cubicBezTo>
                      <a:cubicBezTo>
                        <a:pt x="23" y="50"/>
                        <a:pt x="23" y="50"/>
                        <a:pt x="23" y="50"/>
                      </a:cubicBezTo>
                      <a:cubicBezTo>
                        <a:pt x="23" y="34"/>
                        <a:pt x="23" y="34"/>
                        <a:pt x="23" y="34"/>
                      </a:cubicBezTo>
                      <a:cubicBezTo>
                        <a:pt x="17" y="24"/>
                        <a:pt x="17" y="24"/>
                        <a:pt x="17" y="24"/>
                      </a:cubicBezTo>
                      <a:cubicBezTo>
                        <a:pt x="6" y="5"/>
                        <a:pt x="6" y="5"/>
                        <a:pt x="6" y="5"/>
                      </a:cubicBezTo>
                      <a:cubicBezTo>
                        <a:pt x="28" y="5"/>
                        <a:pt x="28" y="5"/>
                        <a:pt x="28" y="5"/>
                      </a:cubicBezTo>
                      <a:cubicBezTo>
                        <a:pt x="39" y="5"/>
                        <a:pt x="39" y="5"/>
                        <a:pt x="39" y="5"/>
                      </a:cubicBezTo>
                      <a:cubicBezTo>
                        <a:pt x="49" y="5"/>
                        <a:pt x="49" y="5"/>
                        <a:pt x="49" y="5"/>
                      </a:cubicBezTo>
                      <a:cubicBezTo>
                        <a:pt x="38" y="24"/>
                        <a:pt x="38" y="24"/>
                        <a:pt x="38" y="24"/>
                      </a:cubicBezTo>
                      <a:cubicBezTo>
                        <a:pt x="33" y="34"/>
                        <a:pt x="33" y="34"/>
                        <a:pt x="33" y="34"/>
                      </a:cubicBezTo>
                      <a:cubicBezTo>
                        <a:pt x="33" y="50"/>
                        <a:pt x="33" y="50"/>
                        <a:pt x="33" y="50"/>
                      </a:cubicBezTo>
                      <a:cubicBezTo>
                        <a:pt x="38" y="61"/>
                        <a:pt x="38" y="61"/>
                        <a:pt x="38" y="61"/>
                      </a:cubicBezTo>
                      <a:cubicBezTo>
                        <a:pt x="49" y="79"/>
                        <a:pt x="49" y="79"/>
                        <a:pt x="49" y="79"/>
                      </a:cubicBezTo>
                      <a:lnTo>
                        <a:pt x="28" y="79"/>
                      </a:lnTo>
                      <a:close/>
                    </a:path>
                  </a:pathLst>
                </a:custGeom>
                <a:solidFill>
                  <a:srgbClr val="D3866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3" name="Group 162"/>
            <p:cNvGrpSpPr/>
            <p:nvPr/>
          </p:nvGrpSpPr>
          <p:grpSpPr>
            <a:xfrm rot="16200000">
              <a:off x="3686105" y="2042976"/>
              <a:ext cx="1771472" cy="329900"/>
              <a:chOff x="2057400" y="1428750"/>
              <a:chExt cx="2044430" cy="400050"/>
            </a:xfrm>
          </p:grpSpPr>
          <p:sp>
            <p:nvSpPr>
              <p:cNvPr id="38" name="Rectangle: Rounded Corners 163"/>
              <p:cNvSpPr/>
              <p:nvPr/>
            </p:nvSpPr>
            <p:spPr bwMode="auto">
              <a:xfrm>
                <a:off x="2057400" y="1428750"/>
                <a:ext cx="2044430" cy="40005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85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9" name="Rectangle: Rounded Corners 164"/>
              <p:cNvSpPr/>
              <p:nvPr/>
            </p:nvSpPr>
            <p:spPr bwMode="auto">
              <a:xfrm>
                <a:off x="2057400" y="1428750"/>
                <a:ext cx="858285" cy="400050"/>
              </a:xfrm>
              <a:prstGeom prst="roundRect">
                <a:avLst>
                  <a:gd name="adj" fmla="val 50000"/>
                </a:avLst>
              </a:prstGeom>
              <a:solidFill>
                <a:schemeClr val="accent3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14" name="Flowchart: Off-page Connector 165"/>
            <p:cNvSpPr/>
            <p:nvPr/>
          </p:nvSpPr>
          <p:spPr bwMode="auto">
            <a:xfrm>
              <a:off x="4365614" y="933650"/>
              <a:ext cx="412454" cy="343712"/>
            </a:xfrm>
            <a:prstGeom prst="flowChartOffpageConnector">
              <a:avLst/>
            </a:prstGeom>
            <a:solidFill>
              <a:schemeClr val="accent3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0" anchor="ctr" anchorCtr="1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  <a:cs typeface="+mn-ea"/>
                  <a:sym typeface="+mn-lt"/>
                </a:rPr>
                <a:t>30%</a:t>
              </a:r>
            </a:p>
          </p:txBody>
        </p:sp>
        <p:grpSp>
          <p:nvGrpSpPr>
            <p:cNvPr id="21" name="Group 82"/>
            <p:cNvGrpSpPr/>
            <p:nvPr/>
          </p:nvGrpSpPr>
          <p:grpSpPr>
            <a:xfrm>
              <a:off x="3999259" y="3749043"/>
              <a:ext cx="1138513" cy="775526"/>
              <a:chOff x="1733667" y="4998724"/>
              <a:chExt cx="1518017" cy="1034035"/>
            </a:xfrm>
          </p:grpSpPr>
          <p:sp>
            <p:nvSpPr>
              <p:cNvPr id="28" name="TextBox 83"/>
              <p:cNvSpPr txBox="1">
                <a:spLocks/>
              </p:cNvSpPr>
              <p:nvPr/>
            </p:nvSpPr>
            <p:spPr bwMode="auto">
              <a:xfrm>
                <a:off x="1739516" y="4998724"/>
                <a:ext cx="1508887" cy="506636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latinLnBrk="0"/>
                <a:r>
                  <a:rPr lang="en-US" altLang="zh-CN" sz="1400" dirty="0">
                    <a:solidFill>
                      <a:schemeClr val="accent3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chemeClr val="accent3">
                      <a:lumMod val="100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29" name="TextBox 84"/>
              <p:cNvSpPr txBox="1">
                <a:spLocks/>
              </p:cNvSpPr>
              <p:nvPr/>
            </p:nvSpPr>
            <p:spPr bwMode="auto">
              <a:xfrm>
                <a:off x="1733667" y="5505360"/>
                <a:ext cx="1518017" cy="527399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 anchorCtr="1">
                <a:normAutofit fontScale="40000" lnSpcReduction="20000"/>
              </a:bodyPr>
              <a:lstStyle/>
              <a:p>
                <a:pPr algn="ctr" latinLnBrk="0">
                  <a:lnSpc>
                    <a:spcPct val="120000"/>
                  </a:lnSpc>
                </a:pPr>
                <a:r>
                  <a:rPr lang="en-US" altLang="zh-CN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 </a:t>
                </a:r>
                <a:br>
                  <a:rPr lang="zh-CN" altLang="en-US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</a:br>
                <a:endPara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3" name="组合 72"/>
          <p:cNvGrpSpPr/>
          <p:nvPr/>
        </p:nvGrpSpPr>
        <p:grpSpPr>
          <a:xfrm>
            <a:off x="5269282" y="933650"/>
            <a:ext cx="1138513" cy="3590919"/>
            <a:chOff x="5269282" y="933650"/>
            <a:chExt cx="1138513" cy="3590919"/>
          </a:xfrm>
        </p:grpSpPr>
        <p:grpSp>
          <p:nvGrpSpPr>
            <p:cNvPr id="7" name="Group 105"/>
            <p:cNvGrpSpPr/>
            <p:nvPr/>
          </p:nvGrpSpPr>
          <p:grpSpPr>
            <a:xfrm>
              <a:off x="5549693" y="3163939"/>
              <a:ext cx="585103" cy="585103"/>
              <a:chOff x="4248557" y="3177907"/>
              <a:chExt cx="475436" cy="475436"/>
            </a:xfrm>
            <a:effectLst/>
          </p:grpSpPr>
          <p:sp>
            <p:nvSpPr>
              <p:cNvPr id="49" name="Oval 106"/>
              <p:cNvSpPr/>
              <p:nvPr/>
            </p:nvSpPr>
            <p:spPr bwMode="auto">
              <a:xfrm>
                <a:off x="4248557" y="3177907"/>
                <a:ext cx="475436" cy="475436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50" name="Group 107"/>
              <p:cNvGrpSpPr/>
              <p:nvPr/>
            </p:nvGrpSpPr>
            <p:grpSpPr>
              <a:xfrm>
                <a:off x="4330307" y="3263047"/>
                <a:ext cx="311937" cy="305157"/>
                <a:chOff x="4330307" y="3263047"/>
                <a:chExt cx="311937" cy="305157"/>
              </a:xfrm>
            </p:grpSpPr>
            <p:sp>
              <p:nvSpPr>
                <p:cNvPr id="51" name="Freeform: Shape 108"/>
                <p:cNvSpPr>
                  <a:spLocks/>
                </p:cNvSpPr>
                <p:nvPr/>
              </p:nvSpPr>
              <p:spPr bwMode="auto">
                <a:xfrm>
                  <a:off x="4425244" y="3355723"/>
                  <a:ext cx="124323" cy="124324"/>
                </a:xfrm>
                <a:custGeom>
                  <a:avLst/>
                  <a:gdLst/>
                  <a:ahLst/>
                  <a:cxnLst>
                    <a:cxn ang="0">
                      <a:pos x="0" y="17"/>
                    </a:cxn>
                    <a:cxn ang="0">
                      <a:pos x="17" y="34"/>
                    </a:cxn>
                    <a:cxn ang="0">
                      <a:pos x="34" y="17"/>
                    </a:cxn>
                    <a:cxn ang="0">
                      <a:pos x="17" y="0"/>
                    </a:cxn>
                    <a:cxn ang="0">
                      <a:pos x="0" y="17"/>
                    </a:cxn>
                    <a:cxn ang="0">
                      <a:pos x="29" y="17"/>
                    </a:cxn>
                    <a:cxn ang="0">
                      <a:pos x="17" y="29"/>
                    </a:cxn>
                    <a:cxn ang="0">
                      <a:pos x="5" y="17"/>
                    </a:cxn>
                    <a:cxn ang="0">
                      <a:pos x="17" y="6"/>
                    </a:cxn>
                    <a:cxn ang="0">
                      <a:pos x="29" y="17"/>
                    </a:cxn>
                  </a:cxnLst>
                  <a:rect l="0" t="0" r="r" b="b"/>
                  <a:pathLst>
                    <a:path w="34" h="34">
                      <a:moveTo>
                        <a:pt x="0" y="17"/>
                      </a:moveTo>
                      <a:cubicBezTo>
                        <a:pt x="0" y="27"/>
                        <a:pt x="7" y="34"/>
                        <a:pt x="17" y="34"/>
                      </a:cubicBezTo>
                      <a:cubicBezTo>
                        <a:pt x="26" y="34"/>
                        <a:pt x="34" y="27"/>
                        <a:pt x="34" y="17"/>
                      </a:cubicBezTo>
                      <a:cubicBezTo>
                        <a:pt x="34" y="8"/>
                        <a:pt x="26" y="0"/>
                        <a:pt x="17" y="0"/>
                      </a:cubicBezTo>
                      <a:cubicBezTo>
                        <a:pt x="7" y="0"/>
                        <a:pt x="0" y="8"/>
                        <a:pt x="0" y="17"/>
                      </a:cubicBezTo>
                      <a:close/>
                      <a:moveTo>
                        <a:pt x="29" y="17"/>
                      </a:moveTo>
                      <a:cubicBezTo>
                        <a:pt x="29" y="24"/>
                        <a:pt x="23" y="29"/>
                        <a:pt x="17" y="29"/>
                      </a:cubicBezTo>
                      <a:cubicBezTo>
                        <a:pt x="10" y="29"/>
                        <a:pt x="5" y="24"/>
                        <a:pt x="5" y="17"/>
                      </a:cubicBezTo>
                      <a:cubicBezTo>
                        <a:pt x="5" y="11"/>
                        <a:pt x="10" y="6"/>
                        <a:pt x="17" y="6"/>
                      </a:cubicBezTo>
                      <a:cubicBezTo>
                        <a:pt x="23" y="6"/>
                        <a:pt x="29" y="11"/>
                        <a:pt x="29" y="17"/>
                      </a:cubicBezTo>
                      <a:close/>
                    </a:path>
                  </a:pathLst>
                </a:custGeom>
                <a:solidFill>
                  <a:srgbClr val="3B476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52" name="Freeform: Shape 109"/>
                <p:cNvSpPr>
                  <a:spLocks/>
                </p:cNvSpPr>
                <p:nvPr/>
              </p:nvSpPr>
              <p:spPr bwMode="auto">
                <a:xfrm>
                  <a:off x="4330307" y="3263047"/>
                  <a:ext cx="311937" cy="305157"/>
                </a:xfrm>
                <a:custGeom>
                  <a:avLst/>
                  <a:gdLst/>
                  <a:ahLst/>
                  <a:cxnLst>
                    <a:cxn ang="0">
                      <a:pos x="77" y="39"/>
                    </a:cxn>
                    <a:cxn ang="0">
                      <a:pos x="79" y="27"/>
                    </a:cxn>
                    <a:cxn ang="0">
                      <a:pos x="73" y="12"/>
                    </a:cxn>
                    <a:cxn ang="0">
                      <a:pos x="67" y="11"/>
                    </a:cxn>
                    <a:cxn ang="0">
                      <a:pos x="54" y="10"/>
                    </a:cxn>
                    <a:cxn ang="0">
                      <a:pos x="48" y="0"/>
                    </a:cxn>
                    <a:cxn ang="0">
                      <a:pos x="38" y="0"/>
                    </a:cxn>
                    <a:cxn ang="0">
                      <a:pos x="32" y="10"/>
                    </a:cxn>
                    <a:cxn ang="0">
                      <a:pos x="18" y="11"/>
                    </a:cxn>
                    <a:cxn ang="0">
                      <a:pos x="12" y="12"/>
                    </a:cxn>
                    <a:cxn ang="0">
                      <a:pos x="6" y="27"/>
                    </a:cxn>
                    <a:cxn ang="0">
                      <a:pos x="8" y="39"/>
                    </a:cxn>
                    <a:cxn ang="0">
                      <a:pos x="0" y="47"/>
                    </a:cxn>
                    <a:cxn ang="0">
                      <a:pos x="8" y="61"/>
                    </a:cxn>
                    <a:cxn ang="0">
                      <a:pos x="19" y="67"/>
                    </a:cxn>
                    <a:cxn ang="0">
                      <a:pos x="20" y="78"/>
                    </a:cxn>
                    <a:cxn ang="0">
                      <a:pos x="31" y="83"/>
                    </a:cxn>
                    <a:cxn ang="0">
                      <a:pos x="39" y="77"/>
                    </a:cxn>
                    <a:cxn ang="0">
                      <a:pos x="46" y="77"/>
                    </a:cxn>
                    <a:cxn ang="0">
                      <a:pos x="54" y="83"/>
                    </a:cxn>
                    <a:cxn ang="0">
                      <a:pos x="66" y="78"/>
                    </a:cxn>
                    <a:cxn ang="0">
                      <a:pos x="67" y="67"/>
                    </a:cxn>
                    <a:cxn ang="0">
                      <a:pos x="78" y="61"/>
                    </a:cxn>
                    <a:cxn ang="0">
                      <a:pos x="85" y="47"/>
                    </a:cxn>
                    <a:cxn ang="0">
                      <a:pos x="61" y="20"/>
                    </a:cxn>
                    <a:cxn ang="0">
                      <a:pos x="75" y="23"/>
                    </a:cxn>
                    <a:cxn ang="0">
                      <a:pos x="71" y="26"/>
                    </a:cxn>
                    <a:cxn ang="0">
                      <a:pos x="68" y="27"/>
                    </a:cxn>
                    <a:cxn ang="0">
                      <a:pos x="46" y="71"/>
                    </a:cxn>
                    <a:cxn ang="0">
                      <a:pos x="14" y="46"/>
                    </a:cxn>
                    <a:cxn ang="0">
                      <a:pos x="25" y="19"/>
                    </a:cxn>
                    <a:cxn ang="0">
                      <a:pos x="26" y="19"/>
                    </a:cxn>
                    <a:cxn ang="0">
                      <a:pos x="36" y="14"/>
                    </a:cxn>
                    <a:cxn ang="0">
                      <a:pos x="49" y="14"/>
                    </a:cxn>
                    <a:cxn ang="0">
                      <a:pos x="61" y="20"/>
                    </a:cxn>
                    <a:cxn ang="0">
                      <a:pos x="43" y="5"/>
                    </a:cxn>
                    <a:cxn ang="0">
                      <a:pos x="48" y="10"/>
                    </a:cxn>
                    <a:cxn ang="0">
                      <a:pos x="37" y="10"/>
                    </a:cxn>
                    <a:cxn ang="0">
                      <a:pos x="16" y="16"/>
                    </a:cxn>
                    <a:cxn ang="0">
                      <a:pos x="17" y="22"/>
                    </a:cxn>
                    <a:cxn ang="0">
                      <a:pos x="11" y="23"/>
                    </a:cxn>
                    <a:cxn ang="0">
                      <a:pos x="6" y="47"/>
                    </a:cxn>
                    <a:cxn ang="0">
                      <a:pos x="11" y="46"/>
                    </a:cxn>
                    <a:cxn ang="0">
                      <a:pos x="8" y="56"/>
                    </a:cxn>
                    <a:cxn ang="0">
                      <a:pos x="23" y="74"/>
                    </a:cxn>
                    <a:cxn ang="0">
                      <a:pos x="35" y="74"/>
                    </a:cxn>
                    <a:cxn ang="0">
                      <a:pos x="23" y="74"/>
                    </a:cxn>
                    <a:cxn ang="0">
                      <a:pos x="51" y="74"/>
                    </a:cxn>
                    <a:cxn ang="0">
                      <a:pos x="63" y="74"/>
                    </a:cxn>
                    <a:cxn ang="0">
                      <a:pos x="78" y="56"/>
                    </a:cxn>
                    <a:cxn ang="0">
                      <a:pos x="75" y="44"/>
                    </a:cxn>
                    <a:cxn ang="0">
                      <a:pos x="78" y="56"/>
                    </a:cxn>
                  </a:cxnLst>
                  <a:rect l="0" t="0" r="r" b="b"/>
                  <a:pathLst>
                    <a:path w="85" h="83">
                      <a:moveTo>
                        <a:pt x="82" y="42"/>
                      </a:moveTo>
                      <a:cubicBezTo>
                        <a:pt x="77" y="39"/>
                        <a:pt x="77" y="39"/>
                        <a:pt x="77" y="39"/>
                      </a:cubicBezTo>
                      <a:cubicBezTo>
                        <a:pt x="77" y="37"/>
                        <a:pt x="76" y="34"/>
                        <a:pt x="75" y="31"/>
                      </a:cubicBezTo>
                      <a:cubicBezTo>
                        <a:pt x="79" y="27"/>
                        <a:pt x="79" y="27"/>
                        <a:pt x="79" y="27"/>
                      </a:cubicBezTo>
                      <a:cubicBezTo>
                        <a:pt x="81" y="25"/>
                        <a:pt x="81" y="23"/>
                        <a:pt x="80" y="21"/>
                      </a:cubicBezTo>
                      <a:cubicBezTo>
                        <a:pt x="78" y="18"/>
                        <a:pt x="76" y="15"/>
                        <a:pt x="73" y="12"/>
                      </a:cubicBezTo>
                      <a:cubicBezTo>
                        <a:pt x="72" y="11"/>
                        <a:pt x="71" y="11"/>
                        <a:pt x="70" y="11"/>
                      </a:cubicBezTo>
                      <a:cubicBezTo>
                        <a:pt x="69" y="11"/>
                        <a:pt x="68" y="11"/>
                        <a:pt x="67" y="11"/>
                      </a:cubicBezTo>
                      <a:cubicBezTo>
                        <a:pt x="62" y="14"/>
                        <a:pt x="62" y="14"/>
                        <a:pt x="62" y="14"/>
                      </a:cubicBezTo>
                      <a:cubicBezTo>
                        <a:pt x="59" y="12"/>
                        <a:pt x="57" y="11"/>
                        <a:pt x="54" y="10"/>
                      </a:cubicBezTo>
                      <a:cubicBezTo>
                        <a:pt x="52" y="4"/>
                        <a:pt x="52" y="4"/>
                        <a:pt x="52" y="4"/>
                      </a:cubicBezTo>
                      <a:cubicBezTo>
                        <a:pt x="52" y="2"/>
                        <a:pt x="50" y="0"/>
                        <a:pt x="48" y="0"/>
                      </a:cubicBezTo>
                      <a:cubicBezTo>
                        <a:pt x="46" y="0"/>
                        <a:pt x="44" y="0"/>
                        <a:pt x="43" y="0"/>
                      </a:cubicBezTo>
                      <a:cubicBezTo>
                        <a:pt x="41" y="0"/>
                        <a:pt x="40" y="0"/>
                        <a:pt x="38" y="0"/>
                      </a:cubicBezTo>
                      <a:cubicBezTo>
                        <a:pt x="36" y="0"/>
                        <a:pt x="34" y="2"/>
                        <a:pt x="33" y="4"/>
                      </a:cubicBezTo>
                      <a:cubicBezTo>
                        <a:pt x="32" y="10"/>
                        <a:pt x="32" y="10"/>
                        <a:pt x="32" y="10"/>
                      </a:cubicBezTo>
                      <a:cubicBezTo>
                        <a:pt x="29" y="11"/>
                        <a:pt x="26" y="12"/>
                        <a:pt x="24" y="14"/>
                      </a:cubicBezTo>
                      <a:cubicBezTo>
                        <a:pt x="18" y="11"/>
                        <a:pt x="18" y="11"/>
                        <a:pt x="18" y="11"/>
                      </a:cubicBezTo>
                      <a:cubicBezTo>
                        <a:pt x="18" y="11"/>
                        <a:pt x="17" y="11"/>
                        <a:pt x="16" y="11"/>
                      </a:cubicBezTo>
                      <a:cubicBezTo>
                        <a:pt x="15" y="11"/>
                        <a:pt x="13" y="11"/>
                        <a:pt x="12" y="12"/>
                      </a:cubicBezTo>
                      <a:cubicBezTo>
                        <a:pt x="10" y="15"/>
                        <a:pt x="8" y="18"/>
                        <a:pt x="6" y="21"/>
                      </a:cubicBezTo>
                      <a:cubicBezTo>
                        <a:pt x="5" y="23"/>
                        <a:pt x="5" y="25"/>
                        <a:pt x="6" y="27"/>
                      </a:cubicBezTo>
                      <a:cubicBezTo>
                        <a:pt x="10" y="31"/>
                        <a:pt x="10" y="31"/>
                        <a:pt x="10" y="31"/>
                      </a:cubicBezTo>
                      <a:cubicBezTo>
                        <a:pt x="9" y="34"/>
                        <a:pt x="9" y="37"/>
                        <a:pt x="8" y="39"/>
                      </a:cubicBezTo>
                      <a:cubicBezTo>
                        <a:pt x="3" y="42"/>
                        <a:pt x="3" y="42"/>
                        <a:pt x="3" y="42"/>
                      </a:cubicBezTo>
                      <a:cubicBezTo>
                        <a:pt x="1" y="43"/>
                        <a:pt x="0" y="45"/>
                        <a:pt x="0" y="47"/>
                      </a:cubicBezTo>
                      <a:cubicBezTo>
                        <a:pt x="1" y="51"/>
                        <a:pt x="2" y="54"/>
                        <a:pt x="3" y="58"/>
                      </a:cubicBezTo>
                      <a:cubicBezTo>
                        <a:pt x="4" y="60"/>
                        <a:pt x="6" y="61"/>
                        <a:pt x="8" y="61"/>
                      </a:cubicBezTo>
                      <a:cubicBezTo>
                        <a:pt x="14" y="61"/>
                        <a:pt x="14" y="61"/>
                        <a:pt x="14" y="61"/>
                      </a:cubicBezTo>
                      <a:cubicBezTo>
                        <a:pt x="15" y="63"/>
                        <a:pt x="17" y="65"/>
                        <a:pt x="19" y="67"/>
                      </a:cubicBezTo>
                      <a:cubicBezTo>
                        <a:pt x="17" y="73"/>
                        <a:pt x="17" y="73"/>
                        <a:pt x="17" y="73"/>
                      </a:cubicBezTo>
                      <a:cubicBezTo>
                        <a:pt x="17" y="75"/>
                        <a:pt x="18" y="77"/>
                        <a:pt x="20" y="78"/>
                      </a:cubicBezTo>
                      <a:cubicBezTo>
                        <a:pt x="23" y="80"/>
                        <a:pt x="26" y="82"/>
                        <a:pt x="30" y="83"/>
                      </a:cubicBezTo>
                      <a:cubicBezTo>
                        <a:pt x="30" y="83"/>
                        <a:pt x="31" y="83"/>
                        <a:pt x="31" y="83"/>
                      </a:cubicBezTo>
                      <a:cubicBezTo>
                        <a:pt x="33" y="83"/>
                        <a:pt x="34" y="82"/>
                        <a:pt x="35" y="81"/>
                      </a:cubicBezTo>
                      <a:cubicBezTo>
                        <a:pt x="39" y="77"/>
                        <a:pt x="39" y="77"/>
                        <a:pt x="39" y="77"/>
                      </a:cubicBezTo>
                      <a:cubicBezTo>
                        <a:pt x="41" y="77"/>
                        <a:pt x="42" y="77"/>
                        <a:pt x="43" y="77"/>
                      </a:cubicBezTo>
                      <a:cubicBezTo>
                        <a:pt x="44" y="77"/>
                        <a:pt x="45" y="77"/>
                        <a:pt x="46" y="77"/>
                      </a:cubicBezTo>
                      <a:cubicBezTo>
                        <a:pt x="50" y="81"/>
                        <a:pt x="50" y="81"/>
                        <a:pt x="50" y="81"/>
                      </a:cubicBezTo>
                      <a:cubicBezTo>
                        <a:pt x="51" y="82"/>
                        <a:pt x="53" y="83"/>
                        <a:pt x="54" y="83"/>
                      </a:cubicBezTo>
                      <a:cubicBezTo>
                        <a:pt x="55" y="83"/>
                        <a:pt x="55" y="83"/>
                        <a:pt x="56" y="83"/>
                      </a:cubicBezTo>
                      <a:cubicBezTo>
                        <a:pt x="59" y="82"/>
                        <a:pt x="63" y="80"/>
                        <a:pt x="66" y="78"/>
                      </a:cubicBezTo>
                      <a:cubicBezTo>
                        <a:pt x="68" y="77"/>
                        <a:pt x="69" y="75"/>
                        <a:pt x="68" y="73"/>
                      </a:cubicBezTo>
                      <a:cubicBezTo>
                        <a:pt x="67" y="67"/>
                        <a:pt x="67" y="67"/>
                        <a:pt x="67" y="67"/>
                      </a:cubicBezTo>
                      <a:cubicBezTo>
                        <a:pt x="69" y="65"/>
                        <a:pt x="70" y="63"/>
                        <a:pt x="72" y="61"/>
                      </a:cubicBezTo>
                      <a:cubicBezTo>
                        <a:pt x="78" y="61"/>
                        <a:pt x="78" y="61"/>
                        <a:pt x="78" y="61"/>
                      </a:cubicBezTo>
                      <a:cubicBezTo>
                        <a:pt x="80" y="61"/>
                        <a:pt x="82" y="60"/>
                        <a:pt x="83" y="58"/>
                      </a:cubicBezTo>
                      <a:cubicBezTo>
                        <a:pt x="84" y="54"/>
                        <a:pt x="85" y="51"/>
                        <a:pt x="85" y="47"/>
                      </a:cubicBezTo>
                      <a:cubicBezTo>
                        <a:pt x="85" y="45"/>
                        <a:pt x="84" y="43"/>
                        <a:pt x="82" y="42"/>
                      </a:cubicBezTo>
                      <a:close/>
                      <a:moveTo>
                        <a:pt x="61" y="20"/>
                      </a:moveTo>
                      <a:cubicBezTo>
                        <a:pt x="70" y="16"/>
                        <a:pt x="70" y="16"/>
                        <a:pt x="70" y="16"/>
                      </a:cubicBezTo>
                      <a:cubicBezTo>
                        <a:pt x="72" y="18"/>
                        <a:pt x="73" y="21"/>
                        <a:pt x="75" y="23"/>
                      </a:cubicBezTo>
                      <a:cubicBezTo>
                        <a:pt x="72" y="28"/>
                        <a:pt x="72" y="28"/>
                        <a:pt x="72" y="28"/>
                      </a:cubicBezTo>
                      <a:cubicBezTo>
                        <a:pt x="71" y="27"/>
                        <a:pt x="71" y="26"/>
                        <a:pt x="71" y="26"/>
                      </a:cubicBezTo>
                      <a:cubicBezTo>
                        <a:pt x="70" y="25"/>
                        <a:pt x="69" y="24"/>
                        <a:pt x="68" y="25"/>
                      </a:cubicBezTo>
                      <a:cubicBezTo>
                        <a:pt x="67" y="25"/>
                        <a:pt x="67" y="27"/>
                        <a:pt x="68" y="27"/>
                      </a:cubicBezTo>
                      <a:cubicBezTo>
                        <a:pt x="70" y="31"/>
                        <a:pt x="71" y="35"/>
                        <a:pt x="72" y="39"/>
                      </a:cubicBezTo>
                      <a:cubicBezTo>
                        <a:pt x="73" y="55"/>
                        <a:pt x="62" y="69"/>
                        <a:pt x="46" y="71"/>
                      </a:cubicBezTo>
                      <a:cubicBezTo>
                        <a:pt x="38" y="72"/>
                        <a:pt x="31" y="70"/>
                        <a:pt x="25" y="65"/>
                      </a:cubicBezTo>
                      <a:cubicBezTo>
                        <a:pt x="19" y="60"/>
                        <a:pt x="15" y="53"/>
                        <a:pt x="14" y="46"/>
                      </a:cubicBezTo>
                      <a:cubicBezTo>
                        <a:pt x="13" y="38"/>
                        <a:pt x="15" y="30"/>
                        <a:pt x="20" y="24"/>
                      </a:cubicBezTo>
                      <a:cubicBezTo>
                        <a:pt x="22" y="22"/>
                        <a:pt x="23" y="21"/>
                        <a:pt x="25" y="19"/>
                      </a:cubicBezTo>
                      <a:cubicBezTo>
                        <a:pt x="25" y="19"/>
                        <a:pt x="25" y="19"/>
                        <a:pt x="25" y="19"/>
                      </a:cubicBezTo>
                      <a:cubicBezTo>
                        <a:pt x="26" y="19"/>
                        <a:pt x="26" y="19"/>
                        <a:pt x="26" y="19"/>
                      </a:cubicBezTo>
                      <a:cubicBezTo>
                        <a:pt x="29" y="17"/>
                        <a:pt x="32" y="15"/>
                        <a:pt x="36" y="14"/>
                      </a:cubicBezTo>
                      <a:cubicBezTo>
                        <a:pt x="36" y="14"/>
                        <a:pt x="36" y="14"/>
                        <a:pt x="36" y="14"/>
                      </a:cubicBezTo>
                      <a:cubicBezTo>
                        <a:pt x="37" y="14"/>
                        <a:pt x="38" y="14"/>
                        <a:pt x="40" y="14"/>
                      </a:cubicBezTo>
                      <a:cubicBezTo>
                        <a:pt x="43" y="13"/>
                        <a:pt x="46" y="13"/>
                        <a:pt x="49" y="14"/>
                      </a:cubicBezTo>
                      <a:cubicBezTo>
                        <a:pt x="49" y="14"/>
                        <a:pt x="49" y="14"/>
                        <a:pt x="49" y="14"/>
                      </a:cubicBezTo>
                      <a:cubicBezTo>
                        <a:pt x="54" y="15"/>
                        <a:pt x="58" y="17"/>
                        <a:pt x="61" y="20"/>
                      </a:cubicBezTo>
                      <a:close/>
                      <a:moveTo>
                        <a:pt x="38" y="5"/>
                      </a:moveTo>
                      <a:cubicBezTo>
                        <a:pt x="40" y="5"/>
                        <a:pt x="41" y="5"/>
                        <a:pt x="43" y="5"/>
                      </a:cubicBezTo>
                      <a:cubicBezTo>
                        <a:pt x="44" y="5"/>
                        <a:pt x="46" y="5"/>
                        <a:pt x="47" y="5"/>
                      </a:cubicBezTo>
                      <a:cubicBezTo>
                        <a:pt x="48" y="10"/>
                        <a:pt x="48" y="10"/>
                        <a:pt x="48" y="10"/>
                      </a:cubicBezTo>
                      <a:cubicBezTo>
                        <a:pt x="45" y="10"/>
                        <a:pt x="42" y="10"/>
                        <a:pt x="39" y="10"/>
                      </a:cubicBezTo>
                      <a:cubicBezTo>
                        <a:pt x="39" y="10"/>
                        <a:pt x="38" y="10"/>
                        <a:pt x="37" y="10"/>
                      </a:cubicBezTo>
                      <a:lnTo>
                        <a:pt x="38" y="5"/>
                      </a:lnTo>
                      <a:close/>
                      <a:moveTo>
                        <a:pt x="16" y="16"/>
                      </a:moveTo>
                      <a:cubicBezTo>
                        <a:pt x="21" y="18"/>
                        <a:pt x="21" y="18"/>
                        <a:pt x="21" y="18"/>
                      </a:cubicBezTo>
                      <a:cubicBezTo>
                        <a:pt x="20" y="19"/>
                        <a:pt x="18" y="21"/>
                        <a:pt x="17" y="22"/>
                      </a:cubicBezTo>
                      <a:cubicBezTo>
                        <a:pt x="16" y="24"/>
                        <a:pt x="15" y="26"/>
                        <a:pt x="14" y="28"/>
                      </a:cubicBezTo>
                      <a:cubicBezTo>
                        <a:pt x="11" y="23"/>
                        <a:pt x="11" y="23"/>
                        <a:pt x="11" y="23"/>
                      </a:cubicBezTo>
                      <a:cubicBezTo>
                        <a:pt x="12" y="21"/>
                        <a:pt x="14" y="18"/>
                        <a:pt x="16" y="16"/>
                      </a:cubicBezTo>
                      <a:close/>
                      <a:moveTo>
                        <a:pt x="6" y="47"/>
                      </a:moveTo>
                      <a:cubicBezTo>
                        <a:pt x="10" y="44"/>
                        <a:pt x="10" y="44"/>
                        <a:pt x="10" y="44"/>
                      </a:cubicBezTo>
                      <a:cubicBezTo>
                        <a:pt x="10" y="45"/>
                        <a:pt x="11" y="45"/>
                        <a:pt x="11" y="46"/>
                      </a:cubicBezTo>
                      <a:cubicBezTo>
                        <a:pt x="11" y="49"/>
                        <a:pt x="12" y="53"/>
                        <a:pt x="13" y="56"/>
                      </a:cubicBezTo>
                      <a:cubicBezTo>
                        <a:pt x="8" y="56"/>
                        <a:pt x="8" y="56"/>
                        <a:pt x="8" y="56"/>
                      </a:cubicBezTo>
                      <a:cubicBezTo>
                        <a:pt x="7" y="53"/>
                        <a:pt x="6" y="50"/>
                        <a:pt x="6" y="47"/>
                      </a:cubicBezTo>
                      <a:close/>
                      <a:moveTo>
                        <a:pt x="23" y="74"/>
                      </a:moveTo>
                      <a:cubicBezTo>
                        <a:pt x="24" y="69"/>
                        <a:pt x="24" y="69"/>
                        <a:pt x="24" y="69"/>
                      </a:cubicBezTo>
                      <a:cubicBezTo>
                        <a:pt x="27" y="71"/>
                        <a:pt x="31" y="73"/>
                        <a:pt x="35" y="74"/>
                      </a:cubicBezTo>
                      <a:cubicBezTo>
                        <a:pt x="31" y="78"/>
                        <a:pt x="31" y="78"/>
                        <a:pt x="31" y="78"/>
                      </a:cubicBezTo>
                      <a:cubicBezTo>
                        <a:pt x="28" y="77"/>
                        <a:pt x="25" y="75"/>
                        <a:pt x="23" y="74"/>
                      </a:cubicBezTo>
                      <a:close/>
                      <a:moveTo>
                        <a:pt x="54" y="78"/>
                      </a:moveTo>
                      <a:cubicBezTo>
                        <a:pt x="51" y="74"/>
                        <a:pt x="51" y="74"/>
                        <a:pt x="51" y="74"/>
                      </a:cubicBezTo>
                      <a:cubicBezTo>
                        <a:pt x="55" y="73"/>
                        <a:pt x="59" y="71"/>
                        <a:pt x="62" y="69"/>
                      </a:cubicBezTo>
                      <a:cubicBezTo>
                        <a:pt x="63" y="74"/>
                        <a:pt x="63" y="74"/>
                        <a:pt x="63" y="74"/>
                      </a:cubicBezTo>
                      <a:cubicBezTo>
                        <a:pt x="60" y="75"/>
                        <a:pt x="57" y="77"/>
                        <a:pt x="54" y="78"/>
                      </a:cubicBezTo>
                      <a:close/>
                      <a:moveTo>
                        <a:pt x="78" y="56"/>
                      </a:moveTo>
                      <a:cubicBezTo>
                        <a:pt x="72" y="56"/>
                        <a:pt x="72" y="56"/>
                        <a:pt x="72" y="56"/>
                      </a:cubicBezTo>
                      <a:cubicBezTo>
                        <a:pt x="74" y="52"/>
                        <a:pt x="75" y="48"/>
                        <a:pt x="75" y="44"/>
                      </a:cubicBezTo>
                      <a:cubicBezTo>
                        <a:pt x="80" y="47"/>
                        <a:pt x="80" y="47"/>
                        <a:pt x="80" y="47"/>
                      </a:cubicBezTo>
                      <a:cubicBezTo>
                        <a:pt x="80" y="50"/>
                        <a:pt x="79" y="53"/>
                        <a:pt x="78" y="56"/>
                      </a:cubicBezTo>
                      <a:close/>
                    </a:path>
                  </a:pathLst>
                </a:custGeom>
                <a:solidFill>
                  <a:srgbClr val="3B476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3" name="Freeform: Shape 110"/>
                <p:cNvSpPr>
                  <a:spLocks/>
                </p:cNvSpPr>
                <p:nvPr/>
              </p:nvSpPr>
              <p:spPr bwMode="auto">
                <a:xfrm>
                  <a:off x="4395858" y="3330860"/>
                  <a:ext cx="124323" cy="144667"/>
                </a:xfrm>
                <a:custGeom>
                  <a:avLst/>
                  <a:gdLst/>
                  <a:ahLst/>
                  <a:cxnLst>
                    <a:cxn ang="0">
                      <a:pos x="0" y="24"/>
                    </a:cxn>
                    <a:cxn ang="0">
                      <a:pos x="5" y="40"/>
                    </a:cxn>
                    <a:cxn ang="0">
                      <a:pos x="7" y="40"/>
                    </a:cxn>
                    <a:cxn ang="0">
                      <a:pos x="8" y="40"/>
                    </a:cxn>
                    <a:cxn ang="0">
                      <a:pos x="8" y="37"/>
                    </a:cxn>
                    <a:cxn ang="0">
                      <a:pos x="4" y="24"/>
                    </a:cxn>
                    <a:cxn ang="0">
                      <a:pos x="25" y="3"/>
                    </a:cxn>
                    <a:cxn ang="0">
                      <a:pos x="31" y="4"/>
                    </a:cxn>
                    <a:cxn ang="0">
                      <a:pos x="34" y="3"/>
                    </a:cxn>
                    <a:cxn ang="0">
                      <a:pos x="33" y="1"/>
                    </a:cxn>
                    <a:cxn ang="0">
                      <a:pos x="25" y="0"/>
                    </a:cxn>
                    <a:cxn ang="0">
                      <a:pos x="0" y="24"/>
                    </a:cxn>
                  </a:cxnLst>
                  <a:rect l="0" t="0" r="r" b="b"/>
                  <a:pathLst>
                    <a:path w="34" h="40">
                      <a:moveTo>
                        <a:pt x="0" y="24"/>
                      </a:moveTo>
                      <a:cubicBezTo>
                        <a:pt x="0" y="30"/>
                        <a:pt x="2" y="35"/>
                        <a:pt x="5" y="40"/>
                      </a:cubicBezTo>
                      <a:cubicBezTo>
                        <a:pt x="6" y="40"/>
                        <a:pt x="6" y="40"/>
                        <a:pt x="7" y="40"/>
                      </a:cubicBezTo>
                      <a:cubicBezTo>
                        <a:pt x="7" y="40"/>
                        <a:pt x="8" y="40"/>
                        <a:pt x="8" y="40"/>
                      </a:cubicBezTo>
                      <a:cubicBezTo>
                        <a:pt x="9" y="39"/>
                        <a:pt x="9" y="38"/>
                        <a:pt x="8" y="37"/>
                      </a:cubicBezTo>
                      <a:cubicBezTo>
                        <a:pt x="5" y="34"/>
                        <a:pt x="4" y="29"/>
                        <a:pt x="4" y="24"/>
                      </a:cubicBezTo>
                      <a:cubicBezTo>
                        <a:pt x="4" y="13"/>
                        <a:pt x="13" y="3"/>
                        <a:pt x="25" y="3"/>
                      </a:cubicBezTo>
                      <a:cubicBezTo>
                        <a:pt x="27" y="3"/>
                        <a:pt x="29" y="3"/>
                        <a:pt x="31" y="4"/>
                      </a:cubicBezTo>
                      <a:cubicBezTo>
                        <a:pt x="32" y="4"/>
                        <a:pt x="33" y="4"/>
                        <a:pt x="34" y="3"/>
                      </a:cubicBezTo>
                      <a:cubicBezTo>
                        <a:pt x="34" y="2"/>
                        <a:pt x="33" y="1"/>
                        <a:pt x="33" y="1"/>
                      </a:cubicBezTo>
                      <a:cubicBezTo>
                        <a:pt x="30" y="0"/>
                        <a:pt x="27" y="0"/>
                        <a:pt x="25" y="0"/>
                      </a:cubicBezTo>
                      <a:cubicBezTo>
                        <a:pt x="11" y="0"/>
                        <a:pt x="0" y="11"/>
                        <a:pt x="0" y="24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54" name="Freeform: Shape 111"/>
                <p:cNvSpPr>
                  <a:spLocks/>
                </p:cNvSpPr>
                <p:nvPr/>
              </p:nvSpPr>
              <p:spPr bwMode="auto">
                <a:xfrm>
                  <a:off x="4441067" y="3355723"/>
                  <a:ext cx="137886" cy="153708"/>
                </a:xfrm>
                <a:custGeom>
                  <a:avLst/>
                  <a:gdLst/>
                  <a:ahLst/>
                  <a:cxnLst>
                    <a:cxn ang="0">
                      <a:pos x="34" y="17"/>
                    </a:cxn>
                    <a:cxn ang="0">
                      <a:pos x="13" y="38"/>
                    </a:cxn>
                    <a:cxn ang="0">
                      <a:pos x="3" y="36"/>
                    </a:cxn>
                    <a:cxn ang="0">
                      <a:pos x="1" y="37"/>
                    </a:cxn>
                    <a:cxn ang="0">
                      <a:pos x="2" y="39"/>
                    </a:cxn>
                    <a:cxn ang="0">
                      <a:pos x="13" y="42"/>
                    </a:cxn>
                    <a:cxn ang="0">
                      <a:pos x="38" y="17"/>
                    </a:cxn>
                    <a:cxn ang="0">
                      <a:pos x="31" y="1"/>
                    </a:cxn>
                    <a:cxn ang="0">
                      <a:pos x="29" y="1"/>
                    </a:cxn>
                    <a:cxn ang="0">
                      <a:pos x="29" y="3"/>
                    </a:cxn>
                    <a:cxn ang="0">
                      <a:pos x="34" y="17"/>
                    </a:cxn>
                  </a:cxnLst>
                  <a:rect l="0" t="0" r="r" b="b"/>
                  <a:pathLst>
                    <a:path w="38" h="42">
                      <a:moveTo>
                        <a:pt x="34" y="17"/>
                      </a:moveTo>
                      <a:cubicBezTo>
                        <a:pt x="34" y="29"/>
                        <a:pt x="25" y="38"/>
                        <a:pt x="13" y="38"/>
                      </a:cubicBezTo>
                      <a:cubicBezTo>
                        <a:pt x="9" y="38"/>
                        <a:pt x="6" y="38"/>
                        <a:pt x="3" y="36"/>
                      </a:cubicBezTo>
                      <a:cubicBezTo>
                        <a:pt x="2" y="36"/>
                        <a:pt x="1" y="36"/>
                        <a:pt x="1" y="37"/>
                      </a:cubicBezTo>
                      <a:cubicBezTo>
                        <a:pt x="0" y="38"/>
                        <a:pt x="1" y="39"/>
                        <a:pt x="2" y="39"/>
                      </a:cubicBezTo>
                      <a:cubicBezTo>
                        <a:pt x="5" y="41"/>
                        <a:pt x="9" y="42"/>
                        <a:pt x="13" y="42"/>
                      </a:cubicBezTo>
                      <a:cubicBezTo>
                        <a:pt x="26" y="42"/>
                        <a:pt x="38" y="31"/>
                        <a:pt x="38" y="17"/>
                      </a:cubicBezTo>
                      <a:cubicBezTo>
                        <a:pt x="38" y="11"/>
                        <a:pt x="35" y="5"/>
                        <a:pt x="31" y="1"/>
                      </a:cubicBezTo>
                      <a:cubicBezTo>
                        <a:pt x="31" y="0"/>
                        <a:pt x="30" y="0"/>
                        <a:pt x="29" y="1"/>
                      </a:cubicBezTo>
                      <a:cubicBezTo>
                        <a:pt x="28" y="1"/>
                        <a:pt x="28" y="3"/>
                        <a:pt x="29" y="3"/>
                      </a:cubicBezTo>
                      <a:cubicBezTo>
                        <a:pt x="32" y="7"/>
                        <a:pt x="34" y="12"/>
                        <a:pt x="34" y="17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5" name="Group 166"/>
            <p:cNvGrpSpPr/>
            <p:nvPr/>
          </p:nvGrpSpPr>
          <p:grpSpPr>
            <a:xfrm rot="16200000">
              <a:off x="4956432" y="2042976"/>
              <a:ext cx="1771472" cy="329900"/>
              <a:chOff x="2057399" y="1428750"/>
              <a:chExt cx="2044431" cy="400051"/>
            </a:xfrm>
          </p:grpSpPr>
          <p:sp>
            <p:nvSpPr>
              <p:cNvPr id="36" name="Rectangle: Rounded Corners 167"/>
              <p:cNvSpPr/>
              <p:nvPr/>
            </p:nvSpPr>
            <p:spPr bwMode="auto">
              <a:xfrm>
                <a:off x="2057400" y="1428750"/>
                <a:ext cx="2044430" cy="40005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85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7" name="Rectangle: Rounded Corners 168"/>
              <p:cNvSpPr/>
              <p:nvPr/>
            </p:nvSpPr>
            <p:spPr bwMode="auto">
              <a:xfrm>
                <a:off x="2057399" y="1428751"/>
                <a:ext cx="1050702" cy="400050"/>
              </a:xfrm>
              <a:prstGeom prst="roundRect">
                <a:avLst>
                  <a:gd name="adj" fmla="val 50000"/>
                </a:avLst>
              </a:prstGeom>
              <a:solidFill>
                <a:schemeClr val="accent4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16" name="Flowchart: Off-page Connector 169"/>
            <p:cNvSpPr/>
            <p:nvPr/>
          </p:nvSpPr>
          <p:spPr bwMode="auto">
            <a:xfrm>
              <a:off x="5635938" y="933650"/>
              <a:ext cx="412454" cy="343712"/>
            </a:xfrm>
            <a:prstGeom prst="flowChartOffpageConnector">
              <a:avLst/>
            </a:prstGeom>
            <a:solidFill>
              <a:schemeClr val="accent4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0" anchor="ctr" anchorCtr="1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  <a:cs typeface="+mn-ea"/>
                  <a:sym typeface="+mn-lt"/>
                </a:rPr>
                <a:t>50%</a:t>
              </a:r>
            </a:p>
          </p:txBody>
        </p:sp>
        <p:grpSp>
          <p:nvGrpSpPr>
            <p:cNvPr id="22" name="Group 85"/>
            <p:cNvGrpSpPr/>
            <p:nvPr/>
          </p:nvGrpSpPr>
          <p:grpSpPr>
            <a:xfrm>
              <a:off x="5269282" y="3749043"/>
              <a:ext cx="1138513" cy="775526"/>
              <a:chOff x="1733667" y="4998724"/>
              <a:chExt cx="1518017" cy="1034035"/>
            </a:xfrm>
          </p:grpSpPr>
          <p:sp>
            <p:nvSpPr>
              <p:cNvPr id="26" name="TextBox 86"/>
              <p:cNvSpPr txBox="1">
                <a:spLocks/>
              </p:cNvSpPr>
              <p:nvPr/>
            </p:nvSpPr>
            <p:spPr bwMode="auto">
              <a:xfrm>
                <a:off x="1739516" y="4998724"/>
                <a:ext cx="1508887" cy="506636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latinLnBrk="0"/>
                <a:r>
                  <a:rPr lang="en-US" altLang="zh-CN" sz="1400" dirty="0">
                    <a:solidFill>
                      <a:schemeClr val="accent4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chemeClr val="accent4">
                      <a:lumMod val="100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27" name="TextBox 87"/>
              <p:cNvSpPr txBox="1">
                <a:spLocks/>
              </p:cNvSpPr>
              <p:nvPr/>
            </p:nvSpPr>
            <p:spPr bwMode="auto">
              <a:xfrm>
                <a:off x="1733667" y="5505360"/>
                <a:ext cx="1518017" cy="527399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 anchorCtr="1">
                <a:normAutofit fontScale="40000" lnSpcReduction="20000"/>
              </a:bodyPr>
              <a:lstStyle/>
              <a:p>
                <a:pPr algn="ctr" latinLnBrk="0">
                  <a:lnSpc>
                    <a:spcPct val="120000"/>
                  </a:lnSpc>
                </a:pPr>
                <a:r>
                  <a:rPr lang="en-US" altLang="zh-CN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 </a:t>
                </a:r>
                <a:br>
                  <a:rPr lang="zh-CN" altLang="en-US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</a:br>
                <a:endPara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4" name="组合 73"/>
          <p:cNvGrpSpPr/>
          <p:nvPr/>
        </p:nvGrpSpPr>
        <p:grpSpPr>
          <a:xfrm>
            <a:off x="6539305" y="933650"/>
            <a:ext cx="1138513" cy="3590919"/>
            <a:chOff x="6539305" y="933650"/>
            <a:chExt cx="1138513" cy="3590919"/>
          </a:xfrm>
        </p:grpSpPr>
        <p:grpSp>
          <p:nvGrpSpPr>
            <p:cNvPr id="8" name="Group 112"/>
            <p:cNvGrpSpPr/>
            <p:nvPr/>
          </p:nvGrpSpPr>
          <p:grpSpPr>
            <a:xfrm>
              <a:off x="6819936" y="3163939"/>
              <a:ext cx="585103" cy="585103"/>
              <a:chOff x="2848382" y="3177907"/>
              <a:chExt cx="475436" cy="475436"/>
            </a:xfrm>
            <a:effectLst/>
          </p:grpSpPr>
          <p:sp>
            <p:nvSpPr>
              <p:cNvPr id="44" name="Oval 113"/>
              <p:cNvSpPr/>
              <p:nvPr/>
            </p:nvSpPr>
            <p:spPr bwMode="auto">
              <a:xfrm>
                <a:off x="2848382" y="3177907"/>
                <a:ext cx="475436" cy="475436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45" name="Group 115"/>
              <p:cNvGrpSpPr/>
              <p:nvPr/>
            </p:nvGrpSpPr>
            <p:grpSpPr>
              <a:xfrm>
                <a:off x="2958786" y="3271347"/>
                <a:ext cx="254628" cy="288579"/>
                <a:chOff x="5380038" y="2333625"/>
                <a:chExt cx="190500" cy="215900"/>
              </a:xfrm>
              <a:solidFill>
                <a:schemeClr val="bg1"/>
              </a:solidFill>
            </p:grpSpPr>
            <p:sp>
              <p:nvSpPr>
                <p:cNvPr id="46" name="Freeform: Shape 116"/>
                <p:cNvSpPr>
                  <a:spLocks/>
                </p:cNvSpPr>
                <p:nvPr/>
              </p:nvSpPr>
              <p:spPr bwMode="auto">
                <a:xfrm>
                  <a:off x="5405438" y="2333625"/>
                  <a:ext cx="165100" cy="161925"/>
                </a:xfrm>
                <a:custGeom>
                  <a:avLst/>
                  <a:gdLst/>
                  <a:ahLst/>
                  <a:cxnLst>
                    <a:cxn ang="0">
                      <a:pos x="51" y="27"/>
                    </a:cxn>
                    <a:cxn ang="0">
                      <a:pos x="63" y="9"/>
                    </a:cxn>
                    <a:cxn ang="0">
                      <a:pos x="64" y="6"/>
                    </a:cxn>
                    <a:cxn ang="0">
                      <a:pos x="58" y="0"/>
                    </a:cxn>
                    <a:cxn ang="0">
                      <a:pos x="58" y="0"/>
                    </a:cxn>
                    <a:cxn ang="0">
                      <a:pos x="28" y="0"/>
                    </a:cxn>
                    <a:cxn ang="0">
                      <a:pos x="22" y="6"/>
                    </a:cxn>
                    <a:cxn ang="0">
                      <a:pos x="22" y="9"/>
                    </a:cxn>
                    <a:cxn ang="0">
                      <a:pos x="5" y="9"/>
                    </a:cxn>
                    <a:cxn ang="0">
                      <a:pos x="0" y="15"/>
                    </a:cxn>
                    <a:cxn ang="0">
                      <a:pos x="0" y="57"/>
                    </a:cxn>
                    <a:cxn ang="0">
                      <a:pos x="5" y="63"/>
                    </a:cxn>
                    <a:cxn ang="0">
                      <a:pos x="36" y="63"/>
                    </a:cxn>
                    <a:cxn ang="0">
                      <a:pos x="41" y="57"/>
                    </a:cxn>
                    <a:cxn ang="0">
                      <a:pos x="41" y="54"/>
                    </a:cxn>
                    <a:cxn ang="0">
                      <a:pos x="58" y="54"/>
                    </a:cxn>
                    <a:cxn ang="0">
                      <a:pos x="63" y="51"/>
                    </a:cxn>
                    <a:cxn ang="0">
                      <a:pos x="63" y="46"/>
                    </a:cxn>
                    <a:cxn ang="0">
                      <a:pos x="51" y="27"/>
                    </a:cxn>
                    <a:cxn ang="0">
                      <a:pos x="5" y="15"/>
                    </a:cxn>
                    <a:cxn ang="0">
                      <a:pos x="24" y="15"/>
                    </a:cxn>
                    <a:cxn ang="0">
                      <a:pos x="24" y="17"/>
                    </a:cxn>
                    <a:cxn ang="0">
                      <a:pos x="26" y="19"/>
                    </a:cxn>
                    <a:cxn ang="0">
                      <a:pos x="28" y="17"/>
                    </a:cxn>
                    <a:cxn ang="0">
                      <a:pos x="28" y="15"/>
                    </a:cxn>
                    <a:cxn ang="0">
                      <a:pos x="28" y="15"/>
                    </a:cxn>
                    <a:cxn ang="0">
                      <a:pos x="28" y="6"/>
                    </a:cxn>
                    <a:cxn ang="0">
                      <a:pos x="58" y="6"/>
                    </a:cxn>
                    <a:cxn ang="0">
                      <a:pos x="45" y="27"/>
                    </a:cxn>
                    <a:cxn ang="0">
                      <a:pos x="58" y="48"/>
                    </a:cxn>
                    <a:cxn ang="0">
                      <a:pos x="36" y="48"/>
                    </a:cxn>
                    <a:cxn ang="0">
                      <a:pos x="36" y="48"/>
                    </a:cxn>
                    <a:cxn ang="0">
                      <a:pos x="28" y="48"/>
                    </a:cxn>
                    <a:cxn ang="0">
                      <a:pos x="28" y="25"/>
                    </a:cxn>
                    <a:cxn ang="0">
                      <a:pos x="26" y="23"/>
                    </a:cxn>
                    <a:cxn ang="0">
                      <a:pos x="24" y="25"/>
                    </a:cxn>
                    <a:cxn ang="0">
                      <a:pos x="24" y="50"/>
                    </a:cxn>
                    <a:cxn ang="0">
                      <a:pos x="24" y="50"/>
                    </a:cxn>
                    <a:cxn ang="0">
                      <a:pos x="24" y="50"/>
                    </a:cxn>
                    <a:cxn ang="0">
                      <a:pos x="24" y="50"/>
                    </a:cxn>
                    <a:cxn ang="0">
                      <a:pos x="24" y="51"/>
                    </a:cxn>
                    <a:cxn ang="0">
                      <a:pos x="24" y="51"/>
                    </a:cxn>
                    <a:cxn ang="0">
                      <a:pos x="24" y="51"/>
                    </a:cxn>
                    <a:cxn ang="0">
                      <a:pos x="24" y="51"/>
                    </a:cxn>
                    <a:cxn ang="0">
                      <a:pos x="24" y="51"/>
                    </a:cxn>
                    <a:cxn ang="0">
                      <a:pos x="24" y="51"/>
                    </a:cxn>
                    <a:cxn ang="0">
                      <a:pos x="25" y="51"/>
                    </a:cxn>
                    <a:cxn ang="0">
                      <a:pos x="25" y="52"/>
                    </a:cxn>
                    <a:cxn ang="0">
                      <a:pos x="25" y="52"/>
                    </a:cxn>
                    <a:cxn ang="0">
                      <a:pos x="25" y="52"/>
                    </a:cxn>
                    <a:cxn ang="0">
                      <a:pos x="25" y="52"/>
                    </a:cxn>
                    <a:cxn ang="0">
                      <a:pos x="33" y="57"/>
                    </a:cxn>
                    <a:cxn ang="0">
                      <a:pos x="5" y="57"/>
                    </a:cxn>
                    <a:cxn ang="0">
                      <a:pos x="5" y="15"/>
                    </a:cxn>
                    <a:cxn ang="0">
                      <a:pos x="36" y="55"/>
                    </a:cxn>
                    <a:cxn ang="0">
                      <a:pos x="32" y="52"/>
                    </a:cxn>
                    <a:cxn ang="0">
                      <a:pos x="36" y="52"/>
                    </a:cxn>
                    <a:cxn ang="0">
                      <a:pos x="36" y="55"/>
                    </a:cxn>
                  </a:cxnLst>
                  <a:rect l="0" t="0" r="r" b="b"/>
                  <a:pathLst>
                    <a:path w="64" h="63">
                      <a:moveTo>
                        <a:pt x="51" y="27"/>
                      </a:moveTo>
                      <a:cubicBezTo>
                        <a:pt x="63" y="9"/>
                        <a:pt x="63" y="9"/>
                        <a:pt x="63" y="9"/>
                      </a:cubicBezTo>
                      <a:cubicBezTo>
                        <a:pt x="63" y="8"/>
                        <a:pt x="64" y="7"/>
                        <a:pt x="64" y="6"/>
                      </a:cubicBezTo>
                      <a:cubicBezTo>
                        <a:pt x="64" y="3"/>
                        <a:pt x="61" y="0"/>
                        <a:pt x="58" y="0"/>
                      </a:cubicBezTo>
                      <a:cubicBezTo>
                        <a:pt x="58" y="0"/>
                        <a:pt x="58" y="0"/>
                        <a:pt x="58" y="0"/>
                      </a:cubicBez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25" y="0"/>
                        <a:pt x="22" y="3"/>
                        <a:pt x="22" y="6"/>
                      </a:cubicBezTo>
                      <a:cubicBezTo>
                        <a:pt x="22" y="9"/>
                        <a:pt x="22" y="9"/>
                        <a:pt x="22" y="9"/>
                      </a:cubicBezTo>
                      <a:cubicBezTo>
                        <a:pt x="5" y="9"/>
                        <a:pt x="5" y="9"/>
                        <a:pt x="5" y="9"/>
                      </a:cubicBezTo>
                      <a:cubicBezTo>
                        <a:pt x="2" y="9"/>
                        <a:pt x="0" y="12"/>
                        <a:pt x="0" y="15"/>
                      </a:cubicBezTo>
                      <a:cubicBezTo>
                        <a:pt x="0" y="57"/>
                        <a:pt x="0" y="57"/>
                        <a:pt x="0" y="57"/>
                      </a:cubicBezTo>
                      <a:cubicBezTo>
                        <a:pt x="0" y="60"/>
                        <a:pt x="2" y="63"/>
                        <a:pt x="5" y="63"/>
                      </a:cubicBezTo>
                      <a:cubicBezTo>
                        <a:pt x="36" y="63"/>
                        <a:pt x="36" y="63"/>
                        <a:pt x="36" y="63"/>
                      </a:cubicBezTo>
                      <a:cubicBezTo>
                        <a:pt x="39" y="63"/>
                        <a:pt x="41" y="60"/>
                        <a:pt x="41" y="57"/>
                      </a:cubicBezTo>
                      <a:cubicBezTo>
                        <a:pt x="41" y="54"/>
                        <a:pt x="41" y="54"/>
                        <a:pt x="41" y="54"/>
                      </a:cubicBezTo>
                      <a:cubicBezTo>
                        <a:pt x="58" y="54"/>
                        <a:pt x="58" y="54"/>
                        <a:pt x="58" y="54"/>
                      </a:cubicBezTo>
                      <a:cubicBezTo>
                        <a:pt x="60" y="54"/>
                        <a:pt x="62" y="53"/>
                        <a:pt x="63" y="51"/>
                      </a:cubicBezTo>
                      <a:cubicBezTo>
                        <a:pt x="64" y="49"/>
                        <a:pt x="64" y="47"/>
                        <a:pt x="63" y="46"/>
                      </a:cubicBezTo>
                      <a:lnTo>
                        <a:pt x="51" y="27"/>
                      </a:lnTo>
                      <a:close/>
                      <a:moveTo>
                        <a:pt x="5" y="15"/>
                      </a:moveTo>
                      <a:cubicBezTo>
                        <a:pt x="24" y="15"/>
                        <a:pt x="24" y="15"/>
                        <a:pt x="24" y="15"/>
                      </a:cubicBezTo>
                      <a:cubicBezTo>
                        <a:pt x="24" y="17"/>
                        <a:pt x="24" y="17"/>
                        <a:pt x="24" y="17"/>
                      </a:cubicBezTo>
                      <a:cubicBezTo>
                        <a:pt x="24" y="18"/>
                        <a:pt x="25" y="19"/>
                        <a:pt x="26" y="19"/>
                      </a:cubicBezTo>
                      <a:cubicBezTo>
                        <a:pt x="27" y="19"/>
                        <a:pt x="28" y="18"/>
                        <a:pt x="28" y="17"/>
                      </a:cubicBezTo>
                      <a:cubicBezTo>
                        <a:pt x="28" y="15"/>
                        <a:pt x="28" y="15"/>
                        <a:pt x="28" y="15"/>
                      </a:cubicBezTo>
                      <a:cubicBezTo>
                        <a:pt x="28" y="15"/>
                        <a:pt x="28" y="15"/>
                        <a:pt x="28" y="15"/>
                      </a:cubicBezTo>
                      <a:cubicBezTo>
                        <a:pt x="28" y="6"/>
                        <a:pt x="28" y="6"/>
                        <a:pt x="28" y="6"/>
                      </a:cubicBezTo>
                      <a:cubicBezTo>
                        <a:pt x="58" y="6"/>
                        <a:pt x="58" y="6"/>
                        <a:pt x="58" y="6"/>
                      </a:cubicBezTo>
                      <a:cubicBezTo>
                        <a:pt x="45" y="27"/>
                        <a:pt x="45" y="27"/>
                        <a:pt x="45" y="27"/>
                      </a:cubicBezTo>
                      <a:cubicBezTo>
                        <a:pt x="58" y="48"/>
                        <a:pt x="58" y="48"/>
                        <a:pt x="58" y="48"/>
                      </a:cubicBezTo>
                      <a:cubicBezTo>
                        <a:pt x="36" y="48"/>
                        <a:pt x="36" y="48"/>
                        <a:pt x="36" y="48"/>
                      </a:cubicBezTo>
                      <a:cubicBezTo>
                        <a:pt x="36" y="48"/>
                        <a:pt x="36" y="48"/>
                        <a:pt x="36" y="48"/>
                      </a:cubicBezTo>
                      <a:cubicBezTo>
                        <a:pt x="28" y="48"/>
                        <a:pt x="28" y="48"/>
                        <a:pt x="28" y="48"/>
                      </a:cubicBezTo>
                      <a:cubicBezTo>
                        <a:pt x="28" y="25"/>
                        <a:pt x="28" y="25"/>
                        <a:pt x="28" y="25"/>
                      </a:cubicBezTo>
                      <a:cubicBezTo>
                        <a:pt x="28" y="24"/>
                        <a:pt x="27" y="23"/>
                        <a:pt x="26" y="23"/>
                      </a:cubicBezTo>
                      <a:cubicBezTo>
                        <a:pt x="25" y="23"/>
                        <a:pt x="24" y="24"/>
                        <a:pt x="24" y="25"/>
                      </a:cubicBezTo>
                      <a:cubicBezTo>
                        <a:pt x="24" y="50"/>
                        <a:pt x="24" y="50"/>
                        <a:pt x="24" y="50"/>
                      </a:cubicBezTo>
                      <a:cubicBezTo>
                        <a:pt x="24" y="50"/>
                        <a:pt x="24" y="50"/>
                        <a:pt x="24" y="50"/>
                      </a:cubicBezTo>
                      <a:cubicBezTo>
                        <a:pt x="24" y="50"/>
                        <a:pt x="24" y="50"/>
                        <a:pt x="24" y="50"/>
                      </a:cubicBezTo>
                      <a:cubicBezTo>
                        <a:pt x="24" y="50"/>
                        <a:pt x="24" y="50"/>
                        <a:pt x="24" y="50"/>
                      </a:cubicBezTo>
                      <a:cubicBezTo>
                        <a:pt x="24" y="50"/>
                        <a:pt x="24" y="50"/>
                        <a:pt x="24" y="51"/>
                      </a:cubicBezTo>
                      <a:cubicBezTo>
                        <a:pt x="24" y="51"/>
                        <a:pt x="24" y="51"/>
                        <a:pt x="24" y="51"/>
                      </a:cubicBezTo>
                      <a:cubicBezTo>
                        <a:pt x="24" y="51"/>
                        <a:pt x="24" y="51"/>
                        <a:pt x="24" y="51"/>
                      </a:cubicBezTo>
                      <a:cubicBezTo>
                        <a:pt x="24" y="51"/>
                        <a:pt x="24" y="51"/>
                        <a:pt x="24" y="51"/>
                      </a:cubicBezTo>
                      <a:cubicBezTo>
                        <a:pt x="24" y="51"/>
                        <a:pt x="24" y="51"/>
                        <a:pt x="24" y="51"/>
                      </a:cubicBezTo>
                      <a:cubicBezTo>
                        <a:pt x="24" y="51"/>
                        <a:pt x="24" y="51"/>
                        <a:pt x="24" y="51"/>
                      </a:cubicBezTo>
                      <a:cubicBezTo>
                        <a:pt x="24" y="51"/>
                        <a:pt x="25" y="51"/>
                        <a:pt x="25" y="51"/>
                      </a:cubicBezTo>
                      <a:cubicBezTo>
                        <a:pt x="25" y="51"/>
                        <a:pt x="25" y="52"/>
                        <a:pt x="25" y="52"/>
                      </a:cubicBezTo>
                      <a:cubicBezTo>
                        <a:pt x="25" y="52"/>
                        <a:pt x="25" y="52"/>
                        <a:pt x="25" y="52"/>
                      </a:cubicBezTo>
                      <a:cubicBezTo>
                        <a:pt x="25" y="52"/>
                        <a:pt x="25" y="52"/>
                        <a:pt x="25" y="52"/>
                      </a:cubicBezTo>
                      <a:cubicBezTo>
                        <a:pt x="25" y="52"/>
                        <a:pt x="25" y="52"/>
                        <a:pt x="25" y="52"/>
                      </a:cubicBezTo>
                      <a:cubicBezTo>
                        <a:pt x="33" y="57"/>
                        <a:pt x="33" y="57"/>
                        <a:pt x="33" y="57"/>
                      </a:cubicBezTo>
                      <a:cubicBezTo>
                        <a:pt x="5" y="57"/>
                        <a:pt x="5" y="57"/>
                        <a:pt x="5" y="57"/>
                      </a:cubicBezTo>
                      <a:lnTo>
                        <a:pt x="5" y="15"/>
                      </a:lnTo>
                      <a:close/>
                      <a:moveTo>
                        <a:pt x="36" y="55"/>
                      </a:moveTo>
                      <a:cubicBezTo>
                        <a:pt x="32" y="52"/>
                        <a:pt x="32" y="52"/>
                        <a:pt x="32" y="52"/>
                      </a:cubicBezTo>
                      <a:cubicBezTo>
                        <a:pt x="36" y="52"/>
                        <a:pt x="36" y="52"/>
                        <a:pt x="36" y="52"/>
                      </a:cubicBezTo>
                      <a:lnTo>
                        <a:pt x="36" y="55"/>
                      </a:lnTo>
                      <a:close/>
                    </a:path>
                  </a:pathLst>
                </a:custGeom>
                <a:solidFill>
                  <a:srgbClr val="D38666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7" name="Freeform: Shape 118"/>
                <p:cNvSpPr>
                  <a:spLocks/>
                </p:cNvSpPr>
                <p:nvPr/>
              </p:nvSpPr>
              <p:spPr bwMode="auto">
                <a:xfrm>
                  <a:off x="5380038" y="2359025"/>
                  <a:ext cx="15875" cy="190500"/>
                </a:xfrm>
                <a:custGeom>
                  <a:avLst/>
                  <a:gdLst/>
                  <a:ahLst/>
                  <a:cxnLst>
                    <a:cxn ang="0">
                      <a:pos x="3" y="0"/>
                    </a:cxn>
                    <a:cxn ang="0">
                      <a:pos x="0" y="2"/>
                    </a:cxn>
                    <a:cxn ang="0">
                      <a:pos x="0" y="72"/>
                    </a:cxn>
                    <a:cxn ang="0">
                      <a:pos x="3" y="74"/>
                    </a:cxn>
                    <a:cxn ang="0">
                      <a:pos x="6" y="72"/>
                    </a:cxn>
                    <a:cxn ang="0">
                      <a:pos x="6" y="2"/>
                    </a:cxn>
                    <a:cxn ang="0">
                      <a:pos x="3" y="0"/>
                    </a:cxn>
                  </a:cxnLst>
                  <a:rect l="0" t="0" r="r" b="b"/>
                  <a:pathLst>
                    <a:path w="6" h="74">
                      <a:moveTo>
                        <a:pt x="3" y="0"/>
                      </a:moveTo>
                      <a:cubicBezTo>
                        <a:pt x="1" y="0"/>
                        <a:pt x="0" y="1"/>
                        <a:pt x="0" y="2"/>
                      </a:cubicBezTo>
                      <a:cubicBezTo>
                        <a:pt x="0" y="72"/>
                        <a:pt x="0" y="72"/>
                        <a:pt x="0" y="72"/>
                      </a:cubicBezTo>
                      <a:cubicBezTo>
                        <a:pt x="0" y="73"/>
                        <a:pt x="1" y="74"/>
                        <a:pt x="3" y="74"/>
                      </a:cubicBezTo>
                      <a:cubicBezTo>
                        <a:pt x="4" y="74"/>
                        <a:pt x="6" y="73"/>
                        <a:pt x="6" y="72"/>
                      </a:cubicBezTo>
                      <a:cubicBezTo>
                        <a:pt x="6" y="2"/>
                        <a:pt x="6" y="2"/>
                        <a:pt x="6" y="2"/>
                      </a:cubicBezTo>
                      <a:cubicBezTo>
                        <a:pt x="6" y="1"/>
                        <a:pt x="4" y="0"/>
                        <a:pt x="3" y="0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48" name="Oval 119"/>
                <p:cNvSpPr>
                  <a:spLocks/>
                </p:cNvSpPr>
                <p:nvPr/>
              </p:nvSpPr>
              <p:spPr bwMode="auto">
                <a:xfrm>
                  <a:off x="5380038" y="2333625"/>
                  <a:ext cx="15875" cy="14288"/>
                </a:xfrm>
                <a:prstGeom prst="ellipse">
                  <a:avLst/>
                </a:pr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7" name="Group 170"/>
            <p:cNvGrpSpPr/>
            <p:nvPr/>
          </p:nvGrpSpPr>
          <p:grpSpPr>
            <a:xfrm rot="16200000">
              <a:off x="6226752" y="2042977"/>
              <a:ext cx="1771472" cy="329900"/>
              <a:chOff x="2057400" y="1428750"/>
              <a:chExt cx="2044430" cy="400052"/>
            </a:xfrm>
          </p:grpSpPr>
          <p:sp>
            <p:nvSpPr>
              <p:cNvPr id="34" name="Rectangle: Rounded Corners 171"/>
              <p:cNvSpPr/>
              <p:nvPr/>
            </p:nvSpPr>
            <p:spPr bwMode="auto">
              <a:xfrm>
                <a:off x="2057400" y="1428750"/>
                <a:ext cx="2044430" cy="400050"/>
              </a:xfrm>
              <a:prstGeom prst="roundRect">
                <a:avLst>
                  <a:gd name="adj" fmla="val 50000"/>
                </a:avLst>
              </a:prstGeom>
              <a:solidFill>
                <a:schemeClr val="bg1">
                  <a:lumMod val="85000"/>
                </a:schemeClr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5" name="Rectangle: Rounded Corners 172"/>
              <p:cNvSpPr/>
              <p:nvPr/>
            </p:nvSpPr>
            <p:spPr bwMode="auto">
              <a:xfrm>
                <a:off x="2057400" y="1428752"/>
                <a:ext cx="1526681" cy="400050"/>
              </a:xfrm>
              <a:prstGeom prst="roundRect">
                <a:avLst>
                  <a:gd name="adj" fmla="val 50000"/>
                </a:avLst>
              </a:prstGeom>
              <a:solidFill>
                <a:schemeClr val="accent5"/>
              </a:solidFill>
              <a:ln w="19050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18" name="Flowchart: Off-page Connector 173"/>
            <p:cNvSpPr/>
            <p:nvPr/>
          </p:nvSpPr>
          <p:spPr bwMode="auto">
            <a:xfrm>
              <a:off x="6906261" y="933650"/>
              <a:ext cx="412454" cy="343712"/>
            </a:xfrm>
            <a:prstGeom prst="flowChartOffpageConnector">
              <a:avLst/>
            </a:prstGeom>
            <a:solidFill>
              <a:schemeClr val="accent5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0" anchor="ctr" anchorCtr="1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sz="1200">
                  <a:solidFill>
                    <a:schemeClr val="bg1"/>
                  </a:solidFill>
                  <a:cs typeface="+mn-ea"/>
                  <a:sym typeface="+mn-lt"/>
                </a:rPr>
                <a:t>70%</a:t>
              </a:r>
            </a:p>
          </p:txBody>
        </p:sp>
        <p:grpSp>
          <p:nvGrpSpPr>
            <p:cNvPr id="23" name="Group 88"/>
            <p:cNvGrpSpPr/>
            <p:nvPr/>
          </p:nvGrpSpPr>
          <p:grpSpPr>
            <a:xfrm>
              <a:off x="6539305" y="3749043"/>
              <a:ext cx="1138513" cy="775526"/>
              <a:chOff x="1733667" y="4998724"/>
              <a:chExt cx="1518017" cy="1034035"/>
            </a:xfrm>
          </p:grpSpPr>
          <p:sp>
            <p:nvSpPr>
              <p:cNvPr id="24" name="TextBox 89"/>
              <p:cNvSpPr txBox="1">
                <a:spLocks/>
              </p:cNvSpPr>
              <p:nvPr/>
            </p:nvSpPr>
            <p:spPr bwMode="auto">
              <a:xfrm>
                <a:off x="1739516" y="4998724"/>
                <a:ext cx="1508887" cy="506636"/>
              </a:xfrm>
              <a:prstGeom prst="rect">
                <a:avLst/>
              </a:prstGeom>
              <a:noFill/>
            </p:spPr>
            <p:txBody>
              <a:bodyPr wrap="none" lIns="0" tIns="0" rIns="0" bIns="0" anchor="b" anchorCtr="1">
                <a:normAutofit/>
              </a:bodyPr>
              <a:lstStyle/>
              <a:p>
                <a:pPr latinLnBrk="0"/>
                <a:r>
                  <a:rPr lang="en-US" altLang="zh-CN" sz="1400" dirty="0">
                    <a:solidFill>
                      <a:schemeClr val="accent5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chemeClr val="accent5">
                      <a:lumMod val="100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25" name="TextBox 90"/>
              <p:cNvSpPr txBox="1">
                <a:spLocks/>
              </p:cNvSpPr>
              <p:nvPr/>
            </p:nvSpPr>
            <p:spPr bwMode="auto">
              <a:xfrm>
                <a:off x="1733667" y="5505360"/>
                <a:ext cx="1518017" cy="527399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anchor="t" anchorCtr="1">
                <a:normAutofit fontScale="40000" lnSpcReduction="20000"/>
              </a:bodyPr>
              <a:lstStyle/>
              <a:p>
                <a:pPr algn="ctr" latinLnBrk="0">
                  <a:lnSpc>
                    <a:spcPct val="120000"/>
                  </a:lnSpc>
                </a:pPr>
                <a:r>
                  <a:rPr lang="en-US" altLang="zh-CN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 </a:t>
                </a:r>
                <a:br>
                  <a:rPr lang="zh-CN" altLang="en-US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</a:br>
                <a:endParaRPr lang="zh-CN" altLang="en-US" sz="100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</p:grpSp>
      </p:grpSp>
      <p:sp>
        <p:nvSpPr>
          <p:cNvPr id="70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EC8C8D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GB" altLang="zh-CN" sz="1800" dirty="0">
              <a:solidFill>
                <a:srgbClr val="EC8C8D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18021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423eb35-cf63-4c82-bb56-a82ce45bbff5"/>
          <p:cNvGrpSpPr>
            <a:grpSpLocks noChangeAspect="1"/>
          </p:cNvGrpSpPr>
          <p:nvPr/>
        </p:nvGrpSpPr>
        <p:grpSpPr>
          <a:xfrm>
            <a:off x="616743" y="1628775"/>
            <a:ext cx="7910513" cy="2728201"/>
            <a:chOff x="822324" y="2171700"/>
            <a:chExt cx="10547351" cy="3637602"/>
          </a:xfrm>
        </p:grpSpPr>
        <p:sp>
          <p:nvSpPr>
            <p:cNvPr id="4" name="矩形 3"/>
            <p:cNvSpPr/>
            <p:nvPr/>
          </p:nvSpPr>
          <p:spPr>
            <a:xfrm>
              <a:off x="4681585" y="2171700"/>
              <a:ext cx="2828830" cy="1981200"/>
            </a:xfrm>
            <a:prstGeom prst="rect">
              <a:avLst/>
            </a:pr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" name="平行四边形 4"/>
            <p:cNvSpPr/>
            <p:nvPr/>
          </p:nvSpPr>
          <p:spPr>
            <a:xfrm rot="5400000">
              <a:off x="6567872" y="3114245"/>
              <a:ext cx="2400302" cy="515215"/>
            </a:xfrm>
            <a:prstGeom prst="parallelogram">
              <a:avLst>
                <a:gd name="adj" fmla="val 82178"/>
              </a:avLst>
            </a:prstGeom>
            <a:solidFill>
              <a:schemeClr val="accent2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" name="平行四边形 5"/>
            <p:cNvSpPr/>
            <p:nvPr/>
          </p:nvSpPr>
          <p:spPr>
            <a:xfrm rot="16200000" flipV="1">
              <a:off x="3223826" y="3114245"/>
              <a:ext cx="2400302" cy="515215"/>
            </a:xfrm>
            <a:prstGeom prst="parallelogram">
              <a:avLst>
                <a:gd name="adj" fmla="val 82178"/>
              </a:avLst>
            </a:prstGeom>
            <a:solidFill>
              <a:schemeClr val="accent2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8025629" y="2628903"/>
              <a:ext cx="2828830" cy="1943100"/>
            </a:xfrm>
            <a:prstGeom prst="rect">
              <a:avLst/>
            </a:pr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" name="平行四边形 7"/>
            <p:cNvSpPr/>
            <p:nvPr/>
          </p:nvSpPr>
          <p:spPr>
            <a:xfrm rot="5400000">
              <a:off x="9911917" y="3571448"/>
              <a:ext cx="2400302" cy="515215"/>
            </a:xfrm>
            <a:prstGeom prst="parallelogram">
              <a:avLst>
                <a:gd name="adj" fmla="val 82178"/>
              </a:avLst>
            </a:prstGeom>
            <a:solidFill>
              <a:schemeClr val="accent4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矩形 8"/>
            <p:cNvSpPr/>
            <p:nvPr/>
          </p:nvSpPr>
          <p:spPr>
            <a:xfrm>
              <a:off x="1337540" y="2628903"/>
              <a:ext cx="2828830" cy="1943100"/>
            </a:xfrm>
            <a:prstGeom prst="rect">
              <a:avLst/>
            </a:pr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平行四边形 9"/>
            <p:cNvSpPr/>
            <p:nvPr/>
          </p:nvSpPr>
          <p:spPr>
            <a:xfrm rot="16200000" flipV="1">
              <a:off x="-120219" y="3571448"/>
              <a:ext cx="2400302" cy="515215"/>
            </a:xfrm>
            <a:prstGeom prst="parallelogram">
              <a:avLst>
                <a:gd name="adj" fmla="val 82178"/>
              </a:avLst>
            </a:prstGeom>
            <a:solidFill>
              <a:schemeClr val="accent1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5085513" y="3271936"/>
              <a:ext cx="2020975" cy="626646"/>
            </a:xfrm>
            <a:prstGeom prst="rect">
              <a:avLst/>
            </a:prstGeom>
            <a:noFill/>
          </p:spPr>
          <p:txBody>
            <a:bodyPr wrap="square" lIns="0" tIns="0" rIns="0" bIns="0" anchor="ctr" anchorCtr="1">
              <a:normAutofit fontScale="77500" lnSpcReduction="20000"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1000" dirty="0">
                  <a:solidFill>
                    <a:schemeClr val="bg1"/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000" dirty="0">
                  <a:solidFill>
                    <a:schemeClr val="bg1"/>
                  </a:solidFill>
                  <a:cs typeface="+mn-ea"/>
                  <a:sym typeface="+mn-lt"/>
                </a:rPr>
                <a:t> </a:t>
              </a:r>
            </a:p>
          </p:txBody>
        </p:sp>
        <p:sp>
          <p:nvSpPr>
            <p:cNvPr id="12" name="矩形 11"/>
            <p:cNvSpPr/>
            <p:nvPr/>
          </p:nvSpPr>
          <p:spPr>
            <a:xfrm>
              <a:off x="5085512" y="2970842"/>
              <a:ext cx="2020976" cy="325410"/>
            </a:xfrm>
            <a:prstGeom prst="rect">
              <a:avLst/>
            </a:prstGeom>
          </p:spPr>
          <p:txBody>
            <a:bodyPr wrap="none" lIns="0" tIns="0" rIns="0" bIns="0" anchor="ctr" anchorCtr="1">
              <a:normAutofit fontScale="92500" lnSpcReduction="10000"/>
            </a:bodyPr>
            <a:lstStyle/>
            <a:p>
              <a:pPr lvl="0" algn="ctr" defTabSz="914378">
                <a:spcBef>
                  <a:spcPct val="0"/>
                </a:spcBef>
                <a:defRPr/>
              </a:pPr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3" name="文本框 15"/>
            <p:cNvSpPr txBox="1"/>
            <p:nvPr/>
          </p:nvSpPr>
          <p:spPr>
            <a:xfrm>
              <a:off x="8514470" y="3730094"/>
              <a:ext cx="2020975" cy="626646"/>
            </a:xfrm>
            <a:prstGeom prst="rect">
              <a:avLst/>
            </a:prstGeom>
            <a:noFill/>
          </p:spPr>
          <p:txBody>
            <a:bodyPr wrap="square" lIns="0" tIns="0" rIns="0" bIns="0" anchor="ctr" anchorCtr="1">
              <a:normAutofit fontScale="77500" lnSpcReduction="20000"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1000" dirty="0">
                  <a:solidFill>
                    <a:schemeClr val="bg1"/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000" dirty="0">
                  <a:solidFill>
                    <a:schemeClr val="bg1"/>
                  </a:solidFill>
                  <a:cs typeface="+mn-ea"/>
                  <a:sym typeface="+mn-lt"/>
                </a:rPr>
                <a:t> </a:t>
              </a:r>
            </a:p>
          </p:txBody>
        </p:sp>
        <p:sp>
          <p:nvSpPr>
            <p:cNvPr id="14" name="矩形 13"/>
            <p:cNvSpPr/>
            <p:nvPr/>
          </p:nvSpPr>
          <p:spPr>
            <a:xfrm>
              <a:off x="8514469" y="3429000"/>
              <a:ext cx="2020976" cy="325410"/>
            </a:xfrm>
            <a:prstGeom prst="rect">
              <a:avLst/>
            </a:prstGeom>
          </p:spPr>
          <p:txBody>
            <a:bodyPr wrap="none" lIns="0" tIns="0" rIns="0" bIns="0" anchor="ctr" anchorCtr="1">
              <a:normAutofit fontScale="92500" lnSpcReduction="10000"/>
            </a:bodyPr>
            <a:lstStyle/>
            <a:p>
              <a:pPr lvl="0" algn="ctr" defTabSz="914378">
                <a:spcBef>
                  <a:spcPct val="0"/>
                </a:spcBef>
                <a:defRPr/>
              </a:pPr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15" name="任意多边形: 形状 14"/>
            <p:cNvSpPr>
              <a:spLocks/>
            </p:cNvSpPr>
            <p:nvPr/>
          </p:nvSpPr>
          <p:spPr bwMode="auto">
            <a:xfrm>
              <a:off x="2311609" y="2806094"/>
              <a:ext cx="601048" cy="494012"/>
            </a:xfrm>
            <a:custGeom>
              <a:avLst/>
              <a:gdLst>
                <a:gd name="T0" fmla="*/ 285 w 293"/>
                <a:gd name="T1" fmla="*/ 32 h 238"/>
                <a:gd name="T2" fmla="*/ 259 w 293"/>
                <a:gd name="T3" fmla="*/ 38 h 238"/>
                <a:gd name="T4" fmla="*/ 275 w 293"/>
                <a:gd name="T5" fmla="*/ 24 h 238"/>
                <a:gd name="T6" fmla="*/ 285 w 293"/>
                <a:gd name="T7" fmla="*/ 4 h 238"/>
                <a:gd name="T8" fmla="*/ 257 w 293"/>
                <a:gd name="T9" fmla="*/ 16 h 238"/>
                <a:gd name="T10" fmla="*/ 237 w 293"/>
                <a:gd name="T11" fmla="*/ 11 h 238"/>
                <a:gd name="T12" fmla="*/ 216 w 293"/>
                <a:gd name="T13" fmla="*/ 1 h 238"/>
                <a:gd name="T14" fmla="*/ 203 w 293"/>
                <a:gd name="T15" fmla="*/ 0 h 238"/>
                <a:gd name="T16" fmla="*/ 179 w 293"/>
                <a:gd name="T17" fmla="*/ 5 h 238"/>
                <a:gd name="T18" fmla="*/ 154 w 293"/>
                <a:gd name="T19" fmla="*/ 27 h 238"/>
                <a:gd name="T20" fmla="*/ 143 w 293"/>
                <a:gd name="T21" fmla="*/ 54 h 238"/>
                <a:gd name="T22" fmla="*/ 143 w 293"/>
                <a:gd name="T23" fmla="*/ 67 h 238"/>
                <a:gd name="T24" fmla="*/ 126 w 293"/>
                <a:gd name="T25" fmla="*/ 72 h 238"/>
                <a:gd name="T26" fmla="*/ 75 w 293"/>
                <a:gd name="T27" fmla="*/ 55 h 238"/>
                <a:gd name="T28" fmla="*/ 33 w 293"/>
                <a:gd name="T29" fmla="*/ 24 h 238"/>
                <a:gd name="T30" fmla="*/ 17 w 293"/>
                <a:gd name="T31" fmla="*/ 17 h 238"/>
                <a:gd name="T32" fmla="*/ 12 w 293"/>
                <a:gd name="T33" fmla="*/ 41 h 238"/>
                <a:gd name="T34" fmla="*/ 14 w 293"/>
                <a:gd name="T35" fmla="*/ 57 h 238"/>
                <a:gd name="T36" fmla="*/ 23 w 293"/>
                <a:gd name="T37" fmla="*/ 76 h 238"/>
                <a:gd name="T38" fmla="*/ 39 w 293"/>
                <a:gd name="T39" fmla="*/ 91 h 238"/>
                <a:gd name="T40" fmla="*/ 25 w 293"/>
                <a:gd name="T41" fmla="*/ 89 h 238"/>
                <a:gd name="T42" fmla="*/ 12 w 293"/>
                <a:gd name="T43" fmla="*/ 84 h 238"/>
                <a:gd name="T44" fmla="*/ 13 w 293"/>
                <a:gd name="T45" fmla="*/ 95 h 238"/>
                <a:gd name="T46" fmla="*/ 25 w 293"/>
                <a:gd name="T47" fmla="*/ 123 h 238"/>
                <a:gd name="T48" fmla="*/ 50 w 293"/>
                <a:gd name="T49" fmla="*/ 140 h 238"/>
                <a:gd name="T50" fmla="*/ 52 w 293"/>
                <a:gd name="T51" fmla="*/ 145 h 238"/>
                <a:gd name="T52" fmla="*/ 33 w 293"/>
                <a:gd name="T53" fmla="*/ 145 h 238"/>
                <a:gd name="T54" fmla="*/ 41 w 293"/>
                <a:gd name="T55" fmla="*/ 161 h 238"/>
                <a:gd name="T56" fmla="*/ 62 w 293"/>
                <a:gd name="T57" fmla="*/ 179 h 238"/>
                <a:gd name="T58" fmla="*/ 89 w 293"/>
                <a:gd name="T59" fmla="*/ 186 h 238"/>
                <a:gd name="T60" fmla="*/ 73 w 293"/>
                <a:gd name="T61" fmla="*/ 197 h 238"/>
                <a:gd name="T62" fmla="*/ 45 w 293"/>
                <a:gd name="T63" fmla="*/ 208 h 238"/>
                <a:gd name="T64" fmla="*/ 14 w 293"/>
                <a:gd name="T65" fmla="*/ 212 h 238"/>
                <a:gd name="T66" fmla="*/ 0 w 293"/>
                <a:gd name="T67" fmla="*/ 211 h 238"/>
                <a:gd name="T68" fmla="*/ 32 w 293"/>
                <a:gd name="T69" fmla="*/ 227 h 238"/>
                <a:gd name="T70" fmla="*/ 68 w 293"/>
                <a:gd name="T71" fmla="*/ 237 h 238"/>
                <a:gd name="T72" fmla="*/ 93 w 293"/>
                <a:gd name="T73" fmla="*/ 238 h 238"/>
                <a:gd name="T74" fmla="*/ 149 w 293"/>
                <a:gd name="T75" fmla="*/ 229 h 238"/>
                <a:gd name="T76" fmla="*/ 195 w 293"/>
                <a:gd name="T77" fmla="*/ 205 h 238"/>
                <a:gd name="T78" fmla="*/ 229 w 293"/>
                <a:gd name="T79" fmla="*/ 169 h 238"/>
                <a:gd name="T80" fmla="*/ 252 w 293"/>
                <a:gd name="T81" fmla="*/ 127 h 238"/>
                <a:gd name="T82" fmla="*/ 262 w 293"/>
                <a:gd name="T83" fmla="*/ 82 h 238"/>
                <a:gd name="T84" fmla="*/ 263 w 293"/>
                <a:gd name="T85" fmla="*/ 59 h 238"/>
                <a:gd name="T86" fmla="*/ 280 w 293"/>
                <a:gd name="T87" fmla="*/ 45 h 238"/>
                <a:gd name="T88" fmla="*/ 293 w 293"/>
                <a:gd name="T89" fmla="*/ 2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3" h="238">
                  <a:moveTo>
                    <a:pt x="293" y="28"/>
                  </a:moveTo>
                  <a:lnTo>
                    <a:pt x="293" y="28"/>
                  </a:lnTo>
                  <a:lnTo>
                    <a:pt x="285" y="32"/>
                  </a:lnTo>
                  <a:lnTo>
                    <a:pt x="277" y="34"/>
                  </a:lnTo>
                  <a:lnTo>
                    <a:pt x="267" y="36"/>
                  </a:lnTo>
                  <a:lnTo>
                    <a:pt x="259" y="38"/>
                  </a:lnTo>
                  <a:lnTo>
                    <a:pt x="259" y="38"/>
                  </a:lnTo>
                  <a:lnTo>
                    <a:pt x="267" y="31"/>
                  </a:lnTo>
                  <a:lnTo>
                    <a:pt x="275" y="24"/>
                  </a:lnTo>
                  <a:lnTo>
                    <a:pt x="281" y="14"/>
                  </a:lnTo>
                  <a:lnTo>
                    <a:pt x="285" y="4"/>
                  </a:lnTo>
                  <a:lnTo>
                    <a:pt x="285" y="4"/>
                  </a:lnTo>
                  <a:lnTo>
                    <a:pt x="277" y="9"/>
                  </a:lnTo>
                  <a:lnTo>
                    <a:pt x="266" y="13"/>
                  </a:lnTo>
                  <a:lnTo>
                    <a:pt x="257" y="16"/>
                  </a:lnTo>
                  <a:lnTo>
                    <a:pt x="247" y="18"/>
                  </a:lnTo>
                  <a:lnTo>
                    <a:pt x="247" y="18"/>
                  </a:lnTo>
                  <a:lnTo>
                    <a:pt x="237" y="11"/>
                  </a:lnTo>
                  <a:lnTo>
                    <a:pt x="227" y="5"/>
                  </a:lnTo>
                  <a:lnTo>
                    <a:pt x="222" y="3"/>
                  </a:lnTo>
                  <a:lnTo>
                    <a:pt x="216" y="1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1" y="1"/>
                  </a:lnTo>
                  <a:lnTo>
                    <a:pt x="179" y="5"/>
                  </a:lnTo>
                  <a:lnTo>
                    <a:pt x="169" y="10"/>
                  </a:lnTo>
                  <a:lnTo>
                    <a:pt x="161" y="17"/>
                  </a:lnTo>
                  <a:lnTo>
                    <a:pt x="154" y="27"/>
                  </a:lnTo>
                  <a:lnTo>
                    <a:pt x="147" y="37"/>
                  </a:lnTo>
                  <a:lnTo>
                    <a:pt x="144" y="48"/>
                  </a:lnTo>
                  <a:lnTo>
                    <a:pt x="143" y="54"/>
                  </a:lnTo>
                  <a:lnTo>
                    <a:pt x="143" y="60"/>
                  </a:lnTo>
                  <a:lnTo>
                    <a:pt x="143" y="60"/>
                  </a:lnTo>
                  <a:lnTo>
                    <a:pt x="143" y="67"/>
                  </a:lnTo>
                  <a:lnTo>
                    <a:pt x="144" y="74"/>
                  </a:lnTo>
                  <a:lnTo>
                    <a:pt x="144" y="74"/>
                  </a:lnTo>
                  <a:lnTo>
                    <a:pt x="126" y="72"/>
                  </a:lnTo>
                  <a:lnTo>
                    <a:pt x="108" y="68"/>
                  </a:lnTo>
                  <a:lnTo>
                    <a:pt x="92" y="63"/>
                  </a:lnTo>
                  <a:lnTo>
                    <a:pt x="75" y="55"/>
                  </a:lnTo>
                  <a:lnTo>
                    <a:pt x="59" y="46"/>
                  </a:lnTo>
                  <a:lnTo>
                    <a:pt x="45" y="36"/>
                  </a:lnTo>
                  <a:lnTo>
                    <a:pt x="33" y="24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17" y="17"/>
                  </a:lnTo>
                  <a:lnTo>
                    <a:pt x="15" y="26"/>
                  </a:lnTo>
                  <a:lnTo>
                    <a:pt x="13" y="33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3" y="48"/>
                  </a:lnTo>
                  <a:lnTo>
                    <a:pt x="14" y="57"/>
                  </a:lnTo>
                  <a:lnTo>
                    <a:pt x="17" y="63"/>
                  </a:lnTo>
                  <a:lnTo>
                    <a:pt x="20" y="70"/>
                  </a:lnTo>
                  <a:lnTo>
                    <a:pt x="23" y="76"/>
                  </a:lnTo>
                  <a:lnTo>
                    <a:pt x="28" y="81"/>
                  </a:lnTo>
                  <a:lnTo>
                    <a:pt x="34" y="87"/>
                  </a:lnTo>
                  <a:lnTo>
                    <a:pt x="39" y="91"/>
                  </a:lnTo>
                  <a:lnTo>
                    <a:pt x="39" y="91"/>
                  </a:lnTo>
                  <a:lnTo>
                    <a:pt x="32" y="91"/>
                  </a:lnTo>
                  <a:lnTo>
                    <a:pt x="25" y="89"/>
                  </a:lnTo>
                  <a:lnTo>
                    <a:pt x="18" y="87"/>
                  </a:lnTo>
                  <a:lnTo>
                    <a:pt x="12" y="84"/>
                  </a:lnTo>
                  <a:lnTo>
                    <a:pt x="12" y="84"/>
                  </a:lnTo>
                  <a:lnTo>
                    <a:pt x="12" y="85"/>
                  </a:lnTo>
                  <a:lnTo>
                    <a:pt x="12" y="85"/>
                  </a:lnTo>
                  <a:lnTo>
                    <a:pt x="13" y="95"/>
                  </a:lnTo>
                  <a:lnTo>
                    <a:pt x="16" y="105"/>
                  </a:lnTo>
                  <a:lnTo>
                    <a:pt x="20" y="115"/>
                  </a:lnTo>
                  <a:lnTo>
                    <a:pt x="25" y="123"/>
                  </a:lnTo>
                  <a:lnTo>
                    <a:pt x="33" y="130"/>
                  </a:lnTo>
                  <a:lnTo>
                    <a:pt x="41" y="136"/>
                  </a:lnTo>
                  <a:lnTo>
                    <a:pt x="50" y="140"/>
                  </a:lnTo>
                  <a:lnTo>
                    <a:pt x="60" y="143"/>
                  </a:lnTo>
                  <a:lnTo>
                    <a:pt x="60" y="143"/>
                  </a:lnTo>
                  <a:lnTo>
                    <a:pt x="52" y="145"/>
                  </a:lnTo>
                  <a:lnTo>
                    <a:pt x="44" y="146"/>
                  </a:lnTo>
                  <a:lnTo>
                    <a:pt x="44" y="146"/>
                  </a:lnTo>
                  <a:lnTo>
                    <a:pt x="33" y="145"/>
                  </a:lnTo>
                  <a:lnTo>
                    <a:pt x="33" y="145"/>
                  </a:lnTo>
                  <a:lnTo>
                    <a:pt x="37" y="153"/>
                  </a:lnTo>
                  <a:lnTo>
                    <a:pt x="41" y="161"/>
                  </a:lnTo>
                  <a:lnTo>
                    <a:pt x="47" y="168"/>
                  </a:lnTo>
                  <a:lnTo>
                    <a:pt x="54" y="175"/>
                  </a:lnTo>
                  <a:lnTo>
                    <a:pt x="62" y="179"/>
                  </a:lnTo>
                  <a:lnTo>
                    <a:pt x="71" y="183"/>
                  </a:lnTo>
                  <a:lnTo>
                    <a:pt x="79" y="185"/>
                  </a:lnTo>
                  <a:lnTo>
                    <a:pt x="89" y="186"/>
                  </a:lnTo>
                  <a:lnTo>
                    <a:pt x="89" y="186"/>
                  </a:lnTo>
                  <a:lnTo>
                    <a:pt x="81" y="192"/>
                  </a:lnTo>
                  <a:lnTo>
                    <a:pt x="73" y="197"/>
                  </a:lnTo>
                  <a:lnTo>
                    <a:pt x="64" y="201"/>
                  </a:lnTo>
                  <a:lnTo>
                    <a:pt x="54" y="206"/>
                  </a:lnTo>
                  <a:lnTo>
                    <a:pt x="45" y="208"/>
                  </a:lnTo>
                  <a:lnTo>
                    <a:pt x="35" y="210"/>
                  </a:lnTo>
                  <a:lnTo>
                    <a:pt x="25" y="212"/>
                  </a:lnTo>
                  <a:lnTo>
                    <a:pt x="14" y="212"/>
                  </a:lnTo>
                  <a:lnTo>
                    <a:pt x="14" y="212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10" y="217"/>
                  </a:lnTo>
                  <a:lnTo>
                    <a:pt x="21" y="222"/>
                  </a:lnTo>
                  <a:lnTo>
                    <a:pt x="32" y="227"/>
                  </a:lnTo>
                  <a:lnTo>
                    <a:pt x="44" y="231"/>
                  </a:lnTo>
                  <a:lnTo>
                    <a:pt x="55" y="235"/>
                  </a:lnTo>
                  <a:lnTo>
                    <a:pt x="68" y="237"/>
                  </a:lnTo>
                  <a:lnTo>
                    <a:pt x="80" y="238"/>
                  </a:lnTo>
                  <a:lnTo>
                    <a:pt x="93" y="238"/>
                  </a:lnTo>
                  <a:lnTo>
                    <a:pt x="93" y="238"/>
                  </a:lnTo>
                  <a:lnTo>
                    <a:pt x="112" y="237"/>
                  </a:lnTo>
                  <a:lnTo>
                    <a:pt x="132" y="233"/>
                  </a:lnTo>
                  <a:lnTo>
                    <a:pt x="149" y="229"/>
                  </a:lnTo>
                  <a:lnTo>
                    <a:pt x="166" y="222"/>
                  </a:lnTo>
                  <a:lnTo>
                    <a:pt x="180" y="215"/>
                  </a:lnTo>
                  <a:lnTo>
                    <a:pt x="195" y="205"/>
                  </a:lnTo>
                  <a:lnTo>
                    <a:pt x="207" y="194"/>
                  </a:lnTo>
                  <a:lnTo>
                    <a:pt x="220" y="183"/>
                  </a:lnTo>
                  <a:lnTo>
                    <a:pt x="229" y="169"/>
                  </a:lnTo>
                  <a:lnTo>
                    <a:pt x="238" y="156"/>
                  </a:lnTo>
                  <a:lnTo>
                    <a:pt x="246" y="141"/>
                  </a:lnTo>
                  <a:lnTo>
                    <a:pt x="252" y="127"/>
                  </a:lnTo>
                  <a:lnTo>
                    <a:pt x="257" y="112"/>
                  </a:lnTo>
                  <a:lnTo>
                    <a:pt x="260" y="97"/>
                  </a:lnTo>
                  <a:lnTo>
                    <a:pt x="262" y="82"/>
                  </a:lnTo>
                  <a:lnTo>
                    <a:pt x="263" y="67"/>
                  </a:lnTo>
                  <a:lnTo>
                    <a:pt x="263" y="67"/>
                  </a:lnTo>
                  <a:lnTo>
                    <a:pt x="263" y="59"/>
                  </a:lnTo>
                  <a:lnTo>
                    <a:pt x="263" y="59"/>
                  </a:lnTo>
                  <a:lnTo>
                    <a:pt x="271" y="52"/>
                  </a:lnTo>
                  <a:lnTo>
                    <a:pt x="280" y="45"/>
                  </a:lnTo>
                  <a:lnTo>
                    <a:pt x="287" y="37"/>
                  </a:lnTo>
                  <a:lnTo>
                    <a:pt x="293" y="28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6" name="任意多边形: 形状 15"/>
            <p:cNvSpPr>
              <a:spLocks noChangeAspect="1"/>
            </p:cNvSpPr>
            <p:nvPr/>
          </p:nvSpPr>
          <p:spPr bwMode="auto">
            <a:xfrm>
              <a:off x="5825723" y="2368512"/>
              <a:ext cx="540552" cy="539984"/>
            </a:xfrm>
            <a:custGeom>
              <a:avLst/>
              <a:gdLst>
                <a:gd name="T0" fmla="*/ 374 w 400"/>
                <a:gd name="T1" fmla="*/ 100 h 400"/>
                <a:gd name="T2" fmla="*/ 301 w 400"/>
                <a:gd name="T3" fmla="*/ 27 h 400"/>
                <a:gd name="T4" fmla="*/ 200 w 400"/>
                <a:gd name="T5" fmla="*/ 0 h 400"/>
                <a:gd name="T6" fmla="*/ 100 w 400"/>
                <a:gd name="T7" fmla="*/ 27 h 400"/>
                <a:gd name="T8" fmla="*/ 27 w 400"/>
                <a:gd name="T9" fmla="*/ 100 h 400"/>
                <a:gd name="T10" fmla="*/ 0 w 400"/>
                <a:gd name="T11" fmla="*/ 200 h 400"/>
                <a:gd name="T12" fmla="*/ 27 w 400"/>
                <a:gd name="T13" fmla="*/ 301 h 400"/>
                <a:gd name="T14" fmla="*/ 100 w 400"/>
                <a:gd name="T15" fmla="*/ 374 h 400"/>
                <a:gd name="T16" fmla="*/ 200 w 400"/>
                <a:gd name="T17" fmla="*/ 400 h 400"/>
                <a:gd name="T18" fmla="*/ 301 w 400"/>
                <a:gd name="T19" fmla="*/ 374 h 400"/>
                <a:gd name="T20" fmla="*/ 374 w 400"/>
                <a:gd name="T21" fmla="*/ 301 h 400"/>
                <a:gd name="T22" fmla="*/ 400 w 400"/>
                <a:gd name="T23" fmla="*/ 200 h 400"/>
                <a:gd name="T24" fmla="*/ 374 w 400"/>
                <a:gd name="T25" fmla="*/ 100 h 400"/>
                <a:gd name="T26" fmla="*/ 330 w 400"/>
                <a:gd name="T27" fmla="*/ 170 h 400"/>
                <a:gd name="T28" fmla="*/ 188 w 400"/>
                <a:gd name="T29" fmla="*/ 311 h 400"/>
                <a:gd name="T30" fmla="*/ 176 w 400"/>
                <a:gd name="T31" fmla="*/ 316 h 400"/>
                <a:gd name="T32" fmla="*/ 165 w 400"/>
                <a:gd name="T33" fmla="*/ 311 h 400"/>
                <a:gd name="T34" fmla="*/ 70 w 400"/>
                <a:gd name="T35" fmla="*/ 217 h 400"/>
                <a:gd name="T36" fmla="*/ 66 w 400"/>
                <a:gd name="T37" fmla="*/ 205 h 400"/>
                <a:gd name="T38" fmla="*/ 70 w 400"/>
                <a:gd name="T39" fmla="*/ 193 h 400"/>
                <a:gd name="T40" fmla="*/ 94 w 400"/>
                <a:gd name="T41" fmla="*/ 170 h 400"/>
                <a:gd name="T42" fmla="*/ 106 w 400"/>
                <a:gd name="T43" fmla="*/ 165 h 400"/>
                <a:gd name="T44" fmla="*/ 118 w 400"/>
                <a:gd name="T45" fmla="*/ 170 h 400"/>
                <a:gd name="T46" fmla="*/ 176 w 400"/>
                <a:gd name="T47" fmla="*/ 229 h 400"/>
                <a:gd name="T48" fmla="*/ 283 w 400"/>
                <a:gd name="T49" fmla="*/ 123 h 400"/>
                <a:gd name="T50" fmla="*/ 295 w 400"/>
                <a:gd name="T51" fmla="*/ 118 h 400"/>
                <a:gd name="T52" fmla="*/ 306 w 400"/>
                <a:gd name="T53" fmla="*/ 123 h 400"/>
                <a:gd name="T54" fmla="*/ 330 w 400"/>
                <a:gd name="T55" fmla="*/ 146 h 400"/>
                <a:gd name="T56" fmla="*/ 335 w 400"/>
                <a:gd name="T57" fmla="*/ 158 h 400"/>
                <a:gd name="T58" fmla="*/ 330 w 400"/>
                <a:gd name="T59" fmla="*/ 170 h 400"/>
                <a:gd name="T60" fmla="*/ 330 w 400"/>
                <a:gd name="T61" fmla="*/ 170 h 400"/>
                <a:gd name="T62" fmla="*/ 330 w 400"/>
                <a:gd name="T63" fmla="*/ 17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0" h="400">
                  <a:moveTo>
                    <a:pt x="374" y="100"/>
                  </a:moveTo>
                  <a:cubicBezTo>
                    <a:pt x="356" y="69"/>
                    <a:pt x="331" y="45"/>
                    <a:pt x="301" y="27"/>
                  </a:cubicBezTo>
                  <a:cubicBezTo>
                    <a:pt x="270" y="9"/>
                    <a:pt x="237" y="0"/>
                    <a:pt x="200" y="0"/>
                  </a:cubicBezTo>
                  <a:cubicBezTo>
                    <a:pt x="164" y="0"/>
                    <a:pt x="130" y="9"/>
                    <a:pt x="100" y="27"/>
                  </a:cubicBezTo>
                  <a:cubicBezTo>
                    <a:pt x="69" y="45"/>
                    <a:pt x="45" y="69"/>
                    <a:pt x="27" y="100"/>
                  </a:cubicBezTo>
                  <a:cubicBezTo>
                    <a:pt x="9" y="130"/>
                    <a:pt x="0" y="164"/>
                    <a:pt x="0" y="200"/>
                  </a:cubicBezTo>
                  <a:cubicBezTo>
                    <a:pt x="0" y="237"/>
                    <a:pt x="9" y="270"/>
                    <a:pt x="27" y="301"/>
                  </a:cubicBezTo>
                  <a:cubicBezTo>
                    <a:pt x="45" y="331"/>
                    <a:pt x="69" y="356"/>
                    <a:pt x="100" y="374"/>
                  </a:cubicBezTo>
                  <a:cubicBezTo>
                    <a:pt x="130" y="391"/>
                    <a:pt x="164" y="400"/>
                    <a:pt x="200" y="400"/>
                  </a:cubicBezTo>
                  <a:cubicBezTo>
                    <a:pt x="237" y="400"/>
                    <a:pt x="270" y="391"/>
                    <a:pt x="301" y="374"/>
                  </a:cubicBezTo>
                  <a:cubicBezTo>
                    <a:pt x="331" y="356"/>
                    <a:pt x="356" y="331"/>
                    <a:pt x="374" y="301"/>
                  </a:cubicBezTo>
                  <a:cubicBezTo>
                    <a:pt x="392" y="270"/>
                    <a:pt x="400" y="237"/>
                    <a:pt x="400" y="200"/>
                  </a:cubicBezTo>
                  <a:cubicBezTo>
                    <a:pt x="400" y="164"/>
                    <a:pt x="392" y="130"/>
                    <a:pt x="374" y="100"/>
                  </a:cubicBezTo>
                  <a:close/>
                  <a:moveTo>
                    <a:pt x="330" y="170"/>
                  </a:moveTo>
                  <a:cubicBezTo>
                    <a:pt x="188" y="311"/>
                    <a:pt x="188" y="311"/>
                    <a:pt x="188" y="311"/>
                  </a:cubicBezTo>
                  <a:cubicBezTo>
                    <a:pt x="185" y="315"/>
                    <a:pt x="181" y="316"/>
                    <a:pt x="176" y="316"/>
                  </a:cubicBezTo>
                  <a:cubicBezTo>
                    <a:pt x="172" y="316"/>
                    <a:pt x="168" y="315"/>
                    <a:pt x="165" y="311"/>
                  </a:cubicBezTo>
                  <a:cubicBezTo>
                    <a:pt x="70" y="217"/>
                    <a:pt x="70" y="217"/>
                    <a:pt x="70" y="217"/>
                  </a:cubicBezTo>
                  <a:cubicBezTo>
                    <a:pt x="67" y="214"/>
                    <a:pt x="66" y="210"/>
                    <a:pt x="66" y="205"/>
                  </a:cubicBezTo>
                  <a:cubicBezTo>
                    <a:pt x="66" y="200"/>
                    <a:pt x="67" y="196"/>
                    <a:pt x="70" y="193"/>
                  </a:cubicBezTo>
                  <a:cubicBezTo>
                    <a:pt x="94" y="170"/>
                    <a:pt x="94" y="170"/>
                    <a:pt x="94" y="170"/>
                  </a:cubicBezTo>
                  <a:cubicBezTo>
                    <a:pt x="97" y="166"/>
                    <a:pt x="101" y="165"/>
                    <a:pt x="106" y="165"/>
                  </a:cubicBezTo>
                  <a:cubicBezTo>
                    <a:pt x="110" y="165"/>
                    <a:pt x="114" y="166"/>
                    <a:pt x="118" y="170"/>
                  </a:cubicBezTo>
                  <a:cubicBezTo>
                    <a:pt x="176" y="229"/>
                    <a:pt x="176" y="229"/>
                    <a:pt x="176" y="229"/>
                  </a:cubicBezTo>
                  <a:cubicBezTo>
                    <a:pt x="283" y="123"/>
                    <a:pt x="283" y="123"/>
                    <a:pt x="283" y="123"/>
                  </a:cubicBezTo>
                  <a:cubicBezTo>
                    <a:pt x="286" y="119"/>
                    <a:pt x="290" y="118"/>
                    <a:pt x="295" y="118"/>
                  </a:cubicBezTo>
                  <a:cubicBezTo>
                    <a:pt x="299" y="118"/>
                    <a:pt x="303" y="119"/>
                    <a:pt x="306" y="123"/>
                  </a:cubicBezTo>
                  <a:cubicBezTo>
                    <a:pt x="330" y="146"/>
                    <a:pt x="330" y="146"/>
                    <a:pt x="330" y="146"/>
                  </a:cubicBezTo>
                  <a:cubicBezTo>
                    <a:pt x="333" y="149"/>
                    <a:pt x="335" y="153"/>
                    <a:pt x="335" y="158"/>
                  </a:cubicBezTo>
                  <a:cubicBezTo>
                    <a:pt x="335" y="163"/>
                    <a:pt x="333" y="167"/>
                    <a:pt x="330" y="170"/>
                  </a:cubicBezTo>
                  <a:close/>
                  <a:moveTo>
                    <a:pt x="330" y="170"/>
                  </a:moveTo>
                  <a:cubicBezTo>
                    <a:pt x="330" y="170"/>
                    <a:pt x="330" y="170"/>
                    <a:pt x="330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" name="任意多边形: 形状 16"/>
            <p:cNvSpPr>
              <a:spLocks/>
            </p:cNvSpPr>
            <p:nvPr/>
          </p:nvSpPr>
          <p:spPr bwMode="auto">
            <a:xfrm>
              <a:off x="9279343" y="2809948"/>
              <a:ext cx="487208" cy="486304"/>
            </a:xfrm>
            <a:custGeom>
              <a:avLst/>
              <a:gdLst>
                <a:gd name="T0" fmla="*/ 164 w 204"/>
                <a:gd name="T1" fmla="*/ 0 h 204"/>
                <a:gd name="T2" fmla="*/ 39 w 204"/>
                <a:gd name="T3" fmla="*/ 0 h 204"/>
                <a:gd name="T4" fmla="*/ 0 w 204"/>
                <a:gd name="T5" fmla="*/ 39 h 204"/>
                <a:gd name="T6" fmla="*/ 0 w 204"/>
                <a:gd name="T7" fmla="*/ 81 h 204"/>
                <a:gd name="T8" fmla="*/ 0 w 204"/>
                <a:gd name="T9" fmla="*/ 164 h 204"/>
                <a:gd name="T10" fmla="*/ 39 w 204"/>
                <a:gd name="T11" fmla="*/ 204 h 204"/>
                <a:gd name="T12" fmla="*/ 164 w 204"/>
                <a:gd name="T13" fmla="*/ 204 h 204"/>
                <a:gd name="T14" fmla="*/ 204 w 204"/>
                <a:gd name="T15" fmla="*/ 164 h 204"/>
                <a:gd name="T16" fmla="*/ 204 w 204"/>
                <a:gd name="T17" fmla="*/ 81 h 204"/>
                <a:gd name="T18" fmla="*/ 204 w 204"/>
                <a:gd name="T19" fmla="*/ 39 h 204"/>
                <a:gd name="T20" fmla="*/ 164 w 204"/>
                <a:gd name="T21" fmla="*/ 0 h 204"/>
                <a:gd name="T22" fmla="*/ 176 w 204"/>
                <a:gd name="T23" fmla="*/ 23 h 204"/>
                <a:gd name="T24" fmla="*/ 180 w 204"/>
                <a:gd name="T25" fmla="*/ 23 h 204"/>
                <a:gd name="T26" fmla="*/ 180 w 204"/>
                <a:gd name="T27" fmla="*/ 28 h 204"/>
                <a:gd name="T28" fmla="*/ 180 w 204"/>
                <a:gd name="T29" fmla="*/ 58 h 204"/>
                <a:gd name="T30" fmla="*/ 146 w 204"/>
                <a:gd name="T31" fmla="*/ 58 h 204"/>
                <a:gd name="T32" fmla="*/ 146 w 204"/>
                <a:gd name="T33" fmla="*/ 24 h 204"/>
                <a:gd name="T34" fmla="*/ 176 w 204"/>
                <a:gd name="T35" fmla="*/ 23 h 204"/>
                <a:gd name="T36" fmla="*/ 73 w 204"/>
                <a:gd name="T37" fmla="*/ 81 h 204"/>
                <a:gd name="T38" fmla="*/ 102 w 204"/>
                <a:gd name="T39" fmla="*/ 66 h 204"/>
                <a:gd name="T40" fmla="*/ 131 w 204"/>
                <a:gd name="T41" fmla="*/ 81 h 204"/>
                <a:gd name="T42" fmla="*/ 138 w 204"/>
                <a:gd name="T43" fmla="*/ 102 h 204"/>
                <a:gd name="T44" fmla="*/ 102 w 204"/>
                <a:gd name="T45" fmla="*/ 138 h 204"/>
                <a:gd name="T46" fmla="*/ 66 w 204"/>
                <a:gd name="T47" fmla="*/ 102 h 204"/>
                <a:gd name="T48" fmla="*/ 73 w 204"/>
                <a:gd name="T49" fmla="*/ 81 h 204"/>
                <a:gd name="T50" fmla="*/ 184 w 204"/>
                <a:gd name="T51" fmla="*/ 164 h 204"/>
                <a:gd name="T52" fmla="*/ 164 w 204"/>
                <a:gd name="T53" fmla="*/ 184 h 204"/>
                <a:gd name="T54" fmla="*/ 39 w 204"/>
                <a:gd name="T55" fmla="*/ 184 h 204"/>
                <a:gd name="T56" fmla="*/ 20 w 204"/>
                <a:gd name="T57" fmla="*/ 164 h 204"/>
                <a:gd name="T58" fmla="*/ 20 w 204"/>
                <a:gd name="T59" fmla="*/ 81 h 204"/>
                <a:gd name="T60" fmla="*/ 50 w 204"/>
                <a:gd name="T61" fmla="*/ 81 h 204"/>
                <a:gd name="T62" fmla="*/ 46 w 204"/>
                <a:gd name="T63" fmla="*/ 102 h 204"/>
                <a:gd name="T64" fmla="*/ 102 w 204"/>
                <a:gd name="T65" fmla="*/ 158 h 204"/>
                <a:gd name="T66" fmla="*/ 157 w 204"/>
                <a:gd name="T67" fmla="*/ 102 h 204"/>
                <a:gd name="T68" fmla="*/ 153 w 204"/>
                <a:gd name="T69" fmla="*/ 81 h 204"/>
                <a:gd name="T70" fmla="*/ 184 w 204"/>
                <a:gd name="T71" fmla="*/ 81 h 204"/>
                <a:gd name="T72" fmla="*/ 184 w 204"/>
                <a:gd name="T73" fmla="*/ 16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4" h="204">
                  <a:moveTo>
                    <a:pt x="16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17" y="0"/>
                    <a:pt x="0" y="18"/>
                    <a:pt x="0" y="3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86"/>
                    <a:pt x="17" y="204"/>
                    <a:pt x="39" y="204"/>
                  </a:cubicBezTo>
                  <a:cubicBezTo>
                    <a:pt x="164" y="204"/>
                    <a:pt x="164" y="204"/>
                    <a:pt x="164" y="204"/>
                  </a:cubicBezTo>
                  <a:cubicBezTo>
                    <a:pt x="186" y="204"/>
                    <a:pt x="204" y="186"/>
                    <a:pt x="204" y="164"/>
                  </a:cubicBezTo>
                  <a:cubicBezTo>
                    <a:pt x="204" y="81"/>
                    <a:pt x="204" y="81"/>
                    <a:pt x="204" y="81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04" y="18"/>
                    <a:pt x="186" y="0"/>
                    <a:pt x="164" y="0"/>
                  </a:cubicBezTo>
                  <a:close/>
                  <a:moveTo>
                    <a:pt x="176" y="23"/>
                  </a:moveTo>
                  <a:cubicBezTo>
                    <a:pt x="180" y="23"/>
                    <a:pt x="180" y="23"/>
                    <a:pt x="180" y="23"/>
                  </a:cubicBezTo>
                  <a:cubicBezTo>
                    <a:pt x="180" y="28"/>
                    <a:pt x="180" y="28"/>
                    <a:pt x="180" y="28"/>
                  </a:cubicBezTo>
                  <a:cubicBezTo>
                    <a:pt x="180" y="58"/>
                    <a:pt x="180" y="58"/>
                    <a:pt x="180" y="58"/>
                  </a:cubicBezTo>
                  <a:cubicBezTo>
                    <a:pt x="146" y="58"/>
                    <a:pt x="146" y="58"/>
                    <a:pt x="146" y="58"/>
                  </a:cubicBezTo>
                  <a:cubicBezTo>
                    <a:pt x="146" y="24"/>
                    <a:pt x="146" y="24"/>
                    <a:pt x="146" y="24"/>
                  </a:cubicBezTo>
                  <a:lnTo>
                    <a:pt x="176" y="23"/>
                  </a:lnTo>
                  <a:close/>
                  <a:moveTo>
                    <a:pt x="73" y="81"/>
                  </a:moveTo>
                  <a:cubicBezTo>
                    <a:pt x="79" y="72"/>
                    <a:pt x="90" y="66"/>
                    <a:pt x="102" y="66"/>
                  </a:cubicBezTo>
                  <a:cubicBezTo>
                    <a:pt x="114" y="66"/>
                    <a:pt x="124" y="72"/>
                    <a:pt x="131" y="81"/>
                  </a:cubicBezTo>
                  <a:cubicBezTo>
                    <a:pt x="135" y="87"/>
                    <a:pt x="138" y="94"/>
                    <a:pt x="138" y="102"/>
                  </a:cubicBezTo>
                  <a:cubicBezTo>
                    <a:pt x="138" y="122"/>
                    <a:pt x="121" y="138"/>
                    <a:pt x="102" y="138"/>
                  </a:cubicBezTo>
                  <a:cubicBezTo>
                    <a:pt x="82" y="138"/>
                    <a:pt x="66" y="122"/>
                    <a:pt x="66" y="102"/>
                  </a:cubicBezTo>
                  <a:cubicBezTo>
                    <a:pt x="66" y="94"/>
                    <a:pt x="68" y="87"/>
                    <a:pt x="73" y="81"/>
                  </a:cubicBezTo>
                  <a:close/>
                  <a:moveTo>
                    <a:pt x="184" y="164"/>
                  </a:moveTo>
                  <a:cubicBezTo>
                    <a:pt x="184" y="175"/>
                    <a:pt x="175" y="184"/>
                    <a:pt x="164" y="184"/>
                  </a:cubicBezTo>
                  <a:cubicBezTo>
                    <a:pt x="39" y="184"/>
                    <a:pt x="39" y="184"/>
                    <a:pt x="39" y="184"/>
                  </a:cubicBezTo>
                  <a:cubicBezTo>
                    <a:pt x="28" y="184"/>
                    <a:pt x="20" y="175"/>
                    <a:pt x="20" y="164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50" y="81"/>
                    <a:pt x="50" y="81"/>
                    <a:pt x="50" y="81"/>
                  </a:cubicBezTo>
                  <a:cubicBezTo>
                    <a:pt x="47" y="87"/>
                    <a:pt x="46" y="95"/>
                    <a:pt x="46" y="102"/>
                  </a:cubicBezTo>
                  <a:cubicBezTo>
                    <a:pt x="46" y="133"/>
                    <a:pt x="71" y="158"/>
                    <a:pt x="102" y="158"/>
                  </a:cubicBezTo>
                  <a:cubicBezTo>
                    <a:pt x="132" y="158"/>
                    <a:pt x="157" y="133"/>
                    <a:pt x="157" y="102"/>
                  </a:cubicBezTo>
                  <a:cubicBezTo>
                    <a:pt x="157" y="95"/>
                    <a:pt x="156" y="87"/>
                    <a:pt x="153" y="81"/>
                  </a:cubicBezTo>
                  <a:cubicBezTo>
                    <a:pt x="184" y="81"/>
                    <a:pt x="184" y="81"/>
                    <a:pt x="184" y="81"/>
                  </a:cubicBezTo>
                  <a:lnTo>
                    <a:pt x="184" y="1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1573324" y="3730094"/>
              <a:ext cx="2020975" cy="626646"/>
            </a:xfrm>
            <a:prstGeom prst="rect">
              <a:avLst/>
            </a:prstGeom>
            <a:noFill/>
          </p:spPr>
          <p:txBody>
            <a:bodyPr wrap="square" lIns="0" tIns="0" rIns="0" bIns="0" anchor="ctr" anchorCtr="1">
              <a:normAutofit fontScale="77500" lnSpcReduction="20000"/>
            </a:bodyPr>
            <a:lstStyle/>
            <a:p>
              <a:pPr algn="ctr"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1000" dirty="0">
                  <a:solidFill>
                    <a:schemeClr val="bg1"/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r>
                <a:rPr lang="zh-CN" altLang="en-US" sz="1000" dirty="0">
                  <a:solidFill>
                    <a:schemeClr val="bg1"/>
                  </a:solidFill>
                  <a:cs typeface="+mn-ea"/>
                  <a:sym typeface="+mn-lt"/>
                </a:rPr>
                <a:t> </a:t>
              </a:r>
            </a:p>
          </p:txBody>
        </p:sp>
        <p:sp>
          <p:nvSpPr>
            <p:cNvPr id="19" name="矩形 18"/>
            <p:cNvSpPr/>
            <p:nvPr/>
          </p:nvSpPr>
          <p:spPr>
            <a:xfrm>
              <a:off x="1573323" y="3429000"/>
              <a:ext cx="2020976" cy="325410"/>
            </a:xfrm>
            <a:prstGeom prst="rect">
              <a:avLst/>
            </a:prstGeom>
          </p:spPr>
          <p:txBody>
            <a:bodyPr wrap="none" lIns="0" tIns="0" rIns="0" bIns="0" anchor="ctr" anchorCtr="1">
              <a:normAutofit fontScale="92500" lnSpcReduction="10000"/>
            </a:bodyPr>
            <a:lstStyle/>
            <a:p>
              <a:pPr lvl="0" algn="ctr" defTabSz="914378">
                <a:spcBef>
                  <a:spcPct val="0"/>
                </a:spcBef>
                <a:defRPr/>
              </a:pPr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20" name="组合 19"/>
            <p:cNvGrpSpPr/>
            <p:nvPr/>
          </p:nvGrpSpPr>
          <p:grpSpPr>
            <a:xfrm>
              <a:off x="1770324" y="4952042"/>
              <a:ext cx="8651351" cy="857260"/>
              <a:chOff x="1768931" y="4705020"/>
              <a:chExt cx="8651351" cy="857260"/>
            </a:xfrm>
          </p:grpSpPr>
          <p:grpSp>
            <p:nvGrpSpPr>
              <p:cNvPr id="21" name="组合 20"/>
              <p:cNvGrpSpPr/>
              <p:nvPr/>
            </p:nvGrpSpPr>
            <p:grpSpPr>
              <a:xfrm>
                <a:off x="1768931" y="47050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28" name="文本框 27"/>
                <p:cNvSpPr txBox="1">
                  <a:spLocks/>
                </p:cNvSpPr>
                <p:nvPr/>
              </p:nvSpPr>
              <p:spPr bwMode="auto"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 anchor="ctr" anchorCtr="1">
                  <a:normAutofit lnSpcReduction="10000"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marL="0" lvl="1" algn="ctr"/>
                  <a:r>
                    <a:rPr lang="en-US" altLang="zh-CN" sz="1400" dirty="0">
                      <a:solidFill>
                        <a:schemeClr val="accent1"/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400" dirty="0">
                    <a:solidFill>
                      <a:schemeClr val="accent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9" name="文本框 28"/>
                <p:cNvSpPr txBox="1">
                  <a:spLocks/>
                </p:cNvSpPr>
                <p:nvPr/>
              </p:nvSpPr>
              <p:spPr bwMode="auto"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 anchor="ctr" anchorCtr="1">
                  <a:normAutofit fontScale="70000" lnSpcReduction="20000"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algn="ctr">
                    <a:lnSpc>
                      <a:spcPct val="120000"/>
                    </a:lnSpc>
                    <a:defRPr/>
                  </a:pPr>
                  <a:r>
                    <a:rPr lang="en-US" altLang="zh-CN" sz="1000" dirty="0">
                      <a:cs typeface="+mn-ea"/>
                      <a:sym typeface="+mn-lt"/>
                    </a:rPr>
                    <a:t>Click here to add text content, such as keywords, some brief introductions, etc.</a:t>
                  </a:r>
                  <a:r>
                    <a:rPr lang="zh-CN" altLang="en-US" sz="1000" dirty="0">
                      <a:cs typeface="+mn-ea"/>
                      <a:sym typeface="+mn-lt"/>
                    </a:rPr>
                    <a:t> </a:t>
                  </a:r>
                  <a:br>
                    <a:rPr lang="zh-CN" altLang="en-US" sz="1000" dirty="0">
                      <a:cs typeface="+mn-ea"/>
                      <a:sym typeface="+mn-lt"/>
                    </a:rPr>
                  </a:br>
                  <a:endParaRPr lang="zh-CN" altLang="en-US" sz="1000"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2" name="组合 21"/>
              <p:cNvGrpSpPr/>
              <p:nvPr/>
            </p:nvGrpSpPr>
            <p:grpSpPr>
              <a:xfrm>
                <a:off x="4988035" y="47050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26" name="文本框 25"/>
                <p:cNvSpPr txBox="1">
                  <a:spLocks/>
                </p:cNvSpPr>
                <p:nvPr/>
              </p:nvSpPr>
              <p:spPr bwMode="auto"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 anchor="ctr" anchorCtr="1">
                  <a:normAutofit lnSpcReduction="10000"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marL="0" lvl="1" algn="ctr"/>
                  <a:r>
                    <a:rPr lang="en-US" altLang="zh-CN" sz="1400" dirty="0">
                      <a:solidFill>
                        <a:schemeClr val="accent2"/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400" dirty="0">
                    <a:solidFill>
                      <a:schemeClr val="accent2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文本框 26"/>
                <p:cNvSpPr txBox="1">
                  <a:spLocks/>
                </p:cNvSpPr>
                <p:nvPr/>
              </p:nvSpPr>
              <p:spPr bwMode="auto"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 anchor="ctr" anchorCtr="1">
                  <a:normAutofit fontScale="70000" lnSpcReduction="20000"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algn="ctr">
                    <a:lnSpc>
                      <a:spcPct val="120000"/>
                    </a:lnSpc>
                    <a:defRPr/>
                  </a:pPr>
                  <a:r>
                    <a:rPr lang="en-US" altLang="zh-CN" sz="1000" dirty="0">
                      <a:cs typeface="+mn-ea"/>
                      <a:sym typeface="+mn-lt"/>
                    </a:rPr>
                    <a:t>Click here to add text content, such as keywords, some brief introductions, etc.</a:t>
                  </a:r>
                  <a:r>
                    <a:rPr lang="zh-CN" altLang="en-US" sz="1000" dirty="0">
                      <a:cs typeface="+mn-ea"/>
                      <a:sym typeface="+mn-lt"/>
                    </a:rPr>
                    <a:t> </a:t>
                  </a:r>
                  <a:br>
                    <a:rPr lang="zh-CN" altLang="en-US" sz="1000" dirty="0">
                      <a:cs typeface="+mn-ea"/>
                      <a:sym typeface="+mn-lt"/>
                    </a:rPr>
                  </a:br>
                  <a:endParaRPr lang="zh-CN" altLang="en-US" sz="1000" dirty="0"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23" name="组合 22"/>
              <p:cNvGrpSpPr/>
              <p:nvPr/>
            </p:nvGrpSpPr>
            <p:grpSpPr>
              <a:xfrm>
                <a:off x="8207139" y="4705020"/>
                <a:ext cx="2213143" cy="857260"/>
                <a:chOff x="1732858" y="5001250"/>
                <a:chExt cx="2213143" cy="857260"/>
              </a:xfrm>
            </p:grpSpPr>
            <p:sp>
              <p:nvSpPr>
                <p:cNvPr id="24" name="文本框 23"/>
                <p:cNvSpPr txBox="1">
                  <a:spLocks/>
                </p:cNvSpPr>
                <p:nvPr/>
              </p:nvSpPr>
              <p:spPr bwMode="auto">
                <a:xfrm>
                  <a:off x="1732858" y="5001250"/>
                  <a:ext cx="2213143" cy="2830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lIns="0" tIns="0" rIns="0" bIns="0" anchor="ctr" anchorCtr="1">
                  <a:normAutofit lnSpcReduction="10000"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marL="0" lvl="1" algn="ctr"/>
                  <a:r>
                    <a:rPr lang="en-US" altLang="zh-CN" sz="1400" dirty="0">
                      <a:solidFill>
                        <a:schemeClr val="accent4"/>
                      </a:solidFill>
                      <a:cs typeface="+mn-ea"/>
                      <a:sym typeface="+mn-lt"/>
                    </a:rPr>
                    <a:t>Add title text</a:t>
                  </a:r>
                  <a:endParaRPr lang="zh-CN" altLang="en-US" sz="1400" dirty="0">
                    <a:solidFill>
                      <a:schemeClr val="accent4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文本框 24"/>
                <p:cNvSpPr txBox="1">
                  <a:spLocks/>
                </p:cNvSpPr>
                <p:nvPr/>
              </p:nvSpPr>
              <p:spPr bwMode="auto">
                <a:xfrm>
                  <a:off x="1732858" y="5284280"/>
                  <a:ext cx="2213143" cy="57423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 lIns="0" tIns="0" rIns="0" bIns="0" anchor="ctr" anchorCtr="1">
                  <a:normAutofit fontScale="70000" lnSpcReduction="20000"/>
                  <a:scene3d>
                    <a:camera prst="orthographicFront"/>
                    <a:lightRig rig="threePt" dir="t"/>
                  </a:scene3d>
                  <a:sp3d>
                    <a:bevelT w="0" h="0"/>
                  </a:sp3d>
                </a:bodyPr>
                <a:lstStyle/>
                <a:p>
                  <a:pPr algn="ctr">
                    <a:lnSpc>
                      <a:spcPct val="120000"/>
                    </a:lnSpc>
                    <a:defRPr/>
                  </a:pPr>
                  <a:r>
                    <a:rPr lang="en-US" altLang="zh-CN" sz="1000" dirty="0">
                      <a:cs typeface="+mn-ea"/>
                      <a:sym typeface="+mn-lt"/>
                    </a:rPr>
                    <a:t>Click here to add text content, such as keywords, some brief introductions, etc.</a:t>
                  </a:r>
                  <a:r>
                    <a:rPr lang="zh-CN" altLang="en-US" sz="1000" dirty="0">
                      <a:cs typeface="+mn-ea"/>
                      <a:sym typeface="+mn-lt"/>
                    </a:rPr>
                    <a:t> </a:t>
                  </a:r>
                  <a:br>
                    <a:rPr lang="zh-CN" altLang="en-US" sz="1000" dirty="0">
                      <a:cs typeface="+mn-ea"/>
                      <a:sym typeface="+mn-lt"/>
                    </a:rPr>
                  </a:br>
                  <a:endParaRPr lang="zh-CN" altLang="en-US" sz="1000" dirty="0">
                    <a:cs typeface="+mn-ea"/>
                    <a:sym typeface="+mn-lt"/>
                  </a:endParaRPr>
                </a:p>
              </p:txBody>
            </p:sp>
          </p:grpSp>
        </p:grpSp>
      </p:grpSp>
      <p:sp>
        <p:nvSpPr>
          <p:cNvPr id="30" name="Title 1"/>
          <p:cNvSpPr txBox="1">
            <a:spLocks/>
          </p:cNvSpPr>
          <p:nvPr/>
        </p:nvSpPr>
        <p:spPr>
          <a:xfrm>
            <a:off x="611560" y="195486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EC8C8D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GB" altLang="zh-CN" sz="1800" dirty="0">
              <a:solidFill>
                <a:srgbClr val="EC8C8D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26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3">
            <a:extLst>
              <a:ext uri="{FF2B5EF4-FFF2-40B4-BE49-F238E27FC236}">
                <a16:creationId xmlns:a16="http://schemas.microsoft.com/office/drawing/2014/main" id="{A133738C-B1B9-44F7-BCB7-CCE0693F9CA2}"/>
              </a:ext>
            </a:extLst>
          </p:cNvPr>
          <p:cNvSpPr/>
          <p:nvPr/>
        </p:nvSpPr>
        <p:spPr bwMode="auto">
          <a:xfrm>
            <a:off x="2006140" y="1685710"/>
            <a:ext cx="5263974" cy="730372"/>
          </a:xfrm>
          <a:prstGeom prst="ellipse">
            <a:avLst/>
          </a:prstGeom>
          <a:noFill/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r>
              <a:rPr lang="en-US" sz="6600" dirty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ea"/>
                <a:sym typeface="+mn-lt"/>
              </a:rPr>
              <a:t>THANKS </a:t>
            </a:r>
          </a:p>
        </p:txBody>
      </p:sp>
      <p:sp>
        <p:nvSpPr>
          <p:cNvPr id="6" name="Oval 2">
            <a:extLst>
              <a:ext uri="{FF2B5EF4-FFF2-40B4-BE49-F238E27FC236}">
                <a16:creationId xmlns:a16="http://schemas.microsoft.com/office/drawing/2014/main" id="{AA50A010-4854-4E20-9177-0EAA957E615E}"/>
              </a:ext>
            </a:extLst>
          </p:cNvPr>
          <p:cNvSpPr/>
          <p:nvPr/>
        </p:nvSpPr>
        <p:spPr bwMode="auto">
          <a:xfrm>
            <a:off x="4249202" y="2571750"/>
            <a:ext cx="626440" cy="626440"/>
          </a:xfrm>
          <a:prstGeom prst="ellipse">
            <a:avLst/>
          </a:prstGeom>
          <a:solidFill>
            <a:schemeClr val="accent2"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sz="4000">
              <a:cs typeface="+mn-ea"/>
              <a:sym typeface="+mn-lt"/>
            </a:endParaRPr>
          </a:p>
        </p:txBody>
      </p:sp>
      <p:sp>
        <p:nvSpPr>
          <p:cNvPr id="7" name="Oval 3">
            <a:extLst>
              <a:ext uri="{FF2B5EF4-FFF2-40B4-BE49-F238E27FC236}">
                <a16:creationId xmlns:a16="http://schemas.microsoft.com/office/drawing/2014/main" id="{B819ED96-ED3B-47F2-B5E6-9B58B1059381}"/>
              </a:ext>
            </a:extLst>
          </p:cNvPr>
          <p:cNvSpPr/>
          <p:nvPr/>
        </p:nvSpPr>
        <p:spPr bwMode="auto">
          <a:xfrm>
            <a:off x="5172400" y="3270173"/>
            <a:ext cx="730372" cy="730372"/>
          </a:xfrm>
          <a:prstGeom prst="ellipse">
            <a:avLst/>
          </a:prstGeom>
          <a:solidFill>
            <a:schemeClr val="accent4">
              <a:lumMod val="60000"/>
              <a:lumOff val="40000"/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sz="4000">
              <a:cs typeface="+mn-ea"/>
              <a:sym typeface="+mn-lt"/>
            </a:endParaRPr>
          </a:p>
        </p:txBody>
      </p:sp>
      <p:sp>
        <p:nvSpPr>
          <p:cNvPr id="8" name="Oval 2">
            <a:extLst>
              <a:ext uri="{FF2B5EF4-FFF2-40B4-BE49-F238E27FC236}">
                <a16:creationId xmlns:a16="http://schemas.microsoft.com/office/drawing/2014/main" id="{52967071-41AF-4819-8E5C-6DD22AE0D428}"/>
              </a:ext>
            </a:extLst>
          </p:cNvPr>
          <p:cNvSpPr/>
          <p:nvPr/>
        </p:nvSpPr>
        <p:spPr bwMode="auto">
          <a:xfrm>
            <a:off x="6820029" y="2526325"/>
            <a:ext cx="485807" cy="485807"/>
          </a:xfrm>
          <a:prstGeom prst="ellipse">
            <a:avLst/>
          </a:prstGeom>
          <a:solidFill>
            <a:schemeClr val="accent2"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sz="4000">
              <a:cs typeface="+mn-ea"/>
              <a:sym typeface="+mn-lt"/>
            </a:endParaRPr>
          </a:p>
        </p:txBody>
      </p:sp>
      <p:sp>
        <p:nvSpPr>
          <p:cNvPr id="9" name="Oval 4">
            <a:extLst>
              <a:ext uri="{FF2B5EF4-FFF2-40B4-BE49-F238E27FC236}">
                <a16:creationId xmlns:a16="http://schemas.microsoft.com/office/drawing/2014/main" id="{BAA18E93-020A-417F-ABA6-E09345A64181}"/>
              </a:ext>
            </a:extLst>
          </p:cNvPr>
          <p:cNvSpPr/>
          <p:nvPr/>
        </p:nvSpPr>
        <p:spPr bwMode="auto">
          <a:xfrm>
            <a:off x="6289858" y="3609349"/>
            <a:ext cx="365186" cy="365186"/>
          </a:xfrm>
          <a:prstGeom prst="ellipse">
            <a:avLst/>
          </a:prstGeom>
          <a:solidFill>
            <a:schemeClr val="accent3"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sz="4000">
              <a:cs typeface="+mn-ea"/>
              <a:sym typeface="+mn-lt"/>
            </a:endParaRPr>
          </a:p>
        </p:txBody>
      </p:sp>
      <p:sp>
        <p:nvSpPr>
          <p:cNvPr id="10" name="Oval 5">
            <a:extLst>
              <a:ext uri="{FF2B5EF4-FFF2-40B4-BE49-F238E27FC236}">
                <a16:creationId xmlns:a16="http://schemas.microsoft.com/office/drawing/2014/main" id="{B4BDD620-8EDD-493C-8ECD-234724E4694A}"/>
              </a:ext>
            </a:extLst>
          </p:cNvPr>
          <p:cNvSpPr/>
          <p:nvPr/>
        </p:nvSpPr>
        <p:spPr bwMode="auto">
          <a:xfrm>
            <a:off x="5172400" y="2749208"/>
            <a:ext cx="259537" cy="259537"/>
          </a:xfrm>
          <a:prstGeom prst="ellipse">
            <a:avLst/>
          </a:prstGeom>
          <a:solidFill>
            <a:schemeClr val="accent4">
              <a:lumMod val="60000"/>
              <a:lumOff val="40000"/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sz="4000">
              <a:cs typeface="+mn-ea"/>
              <a:sym typeface="+mn-lt"/>
            </a:endParaRPr>
          </a:p>
        </p:txBody>
      </p:sp>
      <p:sp>
        <p:nvSpPr>
          <p:cNvPr id="11" name="Oval 6">
            <a:extLst>
              <a:ext uri="{FF2B5EF4-FFF2-40B4-BE49-F238E27FC236}">
                <a16:creationId xmlns:a16="http://schemas.microsoft.com/office/drawing/2014/main" id="{EC3B5FB2-5132-4180-8F7E-D4EF5643A5C7}"/>
              </a:ext>
            </a:extLst>
          </p:cNvPr>
          <p:cNvSpPr/>
          <p:nvPr/>
        </p:nvSpPr>
        <p:spPr bwMode="auto">
          <a:xfrm>
            <a:off x="6820029" y="2156545"/>
            <a:ext cx="259537" cy="259537"/>
          </a:xfrm>
          <a:prstGeom prst="ellipse">
            <a:avLst/>
          </a:prstGeom>
          <a:solidFill>
            <a:schemeClr val="accent3">
              <a:lumMod val="60000"/>
              <a:lumOff val="40000"/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sz="4000">
              <a:cs typeface="+mn-ea"/>
              <a:sym typeface="+mn-lt"/>
            </a:endParaRPr>
          </a:p>
        </p:txBody>
      </p:sp>
      <p:sp>
        <p:nvSpPr>
          <p:cNvPr id="12" name="Oval 3">
            <a:extLst>
              <a:ext uri="{FF2B5EF4-FFF2-40B4-BE49-F238E27FC236}">
                <a16:creationId xmlns:a16="http://schemas.microsoft.com/office/drawing/2014/main" id="{46829F94-6968-46AD-8360-BCAD279B484D}"/>
              </a:ext>
            </a:extLst>
          </p:cNvPr>
          <p:cNvSpPr/>
          <p:nvPr/>
        </p:nvSpPr>
        <p:spPr bwMode="auto">
          <a:xfrm>
            <a:off x="1718358" y="2878977"/>
            <a:ext cx="730372" cy="730372"/>
          </a:xfrm>
          <a:prstGeom prst="ellipse">
            <a:avLst/>
          </a:prstGeom>
          <a:solidFill>
            <a:schemeClr val="accent4">
              <a:lumMod val="60000"/>
              <a:lumOff val="40000"/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sz="4000">
              <a:cs typeface="+mn-ea"/>
              <a:sym typeface="+mn-lt"/>
            </a:endParaRPr>
          </a:p>
        </p:txBody>
      </p:sp>
      <p:sp>
        <p:nvSpPr>
          <p:cNvPr id="13" name="Oval 2">
            <a:extLst>
              <a:ext uri="{FF2B5EF4-FFF2-40B4-BE49-F238E27FC236}">
                <a16:creationId xmlns:a16="http://schemas.microsoft.com/office/drawing/2014/main" id="{86216501-4971-4A43-913D-55DD25E8AC75}"/>
              </a:ext>
            </a:extLst>
          </p:cNvPr>
          <p:cNvSpPr/>
          <p:nvPr/>
        </p:nvSpPr>
        <p:spPr bwMode="auto">
          <a:xfrm>
            <a:off x="1806164" y="2165166"/>
            <a:ext cx="885604" cy="885604"/>
          </a:xfrm>
          <a:prstGeom prst="ellipse">
            <a:avLst/>
          </a:prstGeom>
          <a:solidFill>
            <a:schemeClr val="accent2"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sz="4000">
              <a:cs typeface="+mn-ea"/>
              <a:sym typeface="+mn-lt"/>
            </a:endParaRPr>
          </a:p>
        </p:txBody>
      </p:sp>
      <p:sp>
        <p:nvSpPr>
          <p:cNvPr id="16" name="Oval 4">
            <a:extLst>
              <a:ext uri="{FF2B5EF4-FFF2-40B4-BE49-F238E27FC236}">
                <a16:creationId xmlns:a16="http://schemas.microsoft.com/office/drawing/2014/main" id="{24C1B54F-1782-4536-84D8-2FE67A7EEE46}"/>
              </a:ext>
            </a:extLst>
          </p:cNvPr>
          <p:cNvSpPr/>
          <p:nvPr/>
        </p:nvSpPr>
        <p:spPr bwMode="auto">
          <a:xfrm>
            <a:off x="2266137" y="3689711"/>
            <a:ext cx="365186" cy="365186"/>
          </a:xfrm>
          <a:prstGeom prst="ellipse">
            <a:avLst/>
          </a:prstGeom>
          <a:solidFill>
            <a:schemeClr val="accent3"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sz="4000">
              <a:cs typeface="+mn-ea"/>
              <a:sym typeface="+mn-lt"/>
            </a:endParaRPr>
          </a:p>
        </p:txBody>
      </p:sp>
      <p:sp>
        <p:nvSpPr>
          <p:cNvPr id="17" name="Oval 6">
            <a:extLst>
              <a:ext uri="{FF2B5EF4-FFF2-40B4-BE49-F238E27FC236}">
                <a16:creationId xmlns:a16="http://schemas.microsoft.com/office/drawing/2014/main" id="{1919B84D-DA13-4AB9-9069-18C72C703E1A}"/>
              </a:ext>
            </a:extLst>
          </p:cNvPr>
          <p:cNvSpPr/>
          <p:nvPr/>
        </p:nvSpPr>
        <p:spPr bwMode="auto">
          <a:xfrm>
            <a:off x="3106450" y="2156545"/>
            <a:ext cx="259537" cy="259537"/>
          </a:xfrm>
          <a:prstGeom prst="ellipse">
            <a:avLst/>
          </a:prstGeom>
          <a:solidFill>
            <a:schemeClr val="accent3">
              <a:lumMod val="60000"/>
              <a:lumOff val="40000"/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sz="4000">
              <a:cs typeface="+mn-ea"/>
              <a:sym typeface="+mn-lt"/>
            </a:endParaRPr>
          </a:p>
        </p:txBody>
      </p:sp>
      <p:sp>
        <p:nvSpPr>
          <p:cNvPr id="21" name="Oval 4">
            <a:extLst>
              <a:ext uri="{FF2B5EF4-FFF2-40B4-BE49-F238E27FC236}">
                <a16:creationId xmlns:a16="http://schemas.microsoft.com/office/drawing/2014/main" id="{429D34FA-3158-46EF-9574-E180EA0780F3}"/>
              </a:ext>
            </a:extLst>
          </p:cNvPr>
          <p:cNvSpPr/>
          <p:nvPr/>
        </p:nvSpPr>
        <p:spPr bwMode="auto">
          <a:xfrm>
            <a:off x="871780" y="2972717"/>
            <a:ext cx="365186" cy="365186"/>
          </a:xfrm>
          <a:prstGeom prst="ellipse">
            <a:avLst/>
          </a:prstGeom>
          <a:solidFill>
            <a:schemeClr val="accent3"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sz="4000">
              <a:cs typeface="+mn-ea"/>
              <a:sym typeface="+mn-lt"/>
            </a:endParaRPr>
          </a:p>
        </p:txBody>
      </p:sp>
      <p:sp>
        <p:nvSpPr>
          <p:cNvPr id="22" name="Oval 6">
            <a:extLst>
              <a:ext uri="{FF2B5EF4-FFF2-40B4-BE49-F238E27FC236}">
                <a16:creationId xmlns:a16="http://schemas.microsoft.com/office/drawing/2014/main" id="{E689AB4A-17D0-4D24-B06B-D0E13ADBEBFB}"/>
              </a:ext>
            </a:extLst>
          </p:cNvPr>
          <p:cNvSpPr/>
          <p:nvPr/>
        </p:nvSpPr>
        <p:spPr bwMode="auto">
          <a:xfrm>
            <a:off x="4875642" y="2156545"/>
            <a:ext cx="259537" cy="259537"/>
          </a:xfrm>
          <a:prstGeom prst="ellipse">
            <a:avLst/>
          </a:prstGeom>
          <a:solidFill>
            <a:schemeClr val="accent3">
              <a:lumMod val="60000"/>
              <a:lumOff val="40000"/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sz="4000">
              <a:cs typeface="+mn-ea"/>
              <a:sym typeface="+mn-lt"/>
            </a:endParaRPr>
          </a:p>
        </p:txBody>
      </p:sp>
      <p:sp>
        <p:nvSpPr>
          <p:cNvPr id="23" name="Oval 2">
            <a:extLst>
              <a:ext uri="{FF2B5EF4-FFF2-40B4-BE49-F238E27FC236}">
                <a16:creationId xmlns:a16="http://schemas.microsoft.com/office/drawing/2014/main" id="{602AE118-D2D6-4F4A-8D55-BC8E4CD35D83}"/>
              </a:ext>
            </a:extLst>
          </p:cNvPr>
          <p:cNvSpPr/>
          <p:nvPr/>
        </p:nvSpPr>
        <p:spPr bwMode="auto">
          <a:xfrm>
            <a:off x="7542577" y="3238175"/>
            <a:ext cx="387270" cy="387270"/>
          </a:xfrm>
          <a:prstGeom prst="ellipse">
            <a:avLst/>
          </a:prstGeom>
          <a:solidFill>
            <a:schemeClr val="accent2"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sz="4000" dirty="0">
              <a:cs typeface="+mn-ea"/>
              <a:sym typeface="+mn-lt"/>
            </a:endParaRPr>
          </a:p>
        </p:txBody>
      </p:sp>
      <p:sp>
        <p:nvSpPr>
          <p:cNvPr id="24" name="Rounded Rectangle 7">
            <a:extLst>
              <a:ext uri="{FF2B5EF4-FFF2-40B4-BE49-F238E27FC236}">
                <a16:creationId xmlns:a16="http://schemas.microsoft.com/office/drawing/2014/main" id="{E86ECBAA-A672-5CFF-7361-CFB82432907B}"/>
              </a:ext>
            </a:extLst>
          </p:cNvPr>
          <p:cNvSpPr/>
          <p:nvPr/>
        </p:nvSpPr>
        <p:spPr>
          <a:xfrm>
            <a:off x="7121427" y="337816"/>
            <a:ext cx="1229570" cy="294509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dirty="0"/>
              <a:t>LOGO</a:t>
            </a:r>
            <a:endParaRPr lang="ko-KR" altLang="en-US" sz="2000" dirty="0"/>
          </a:p>
        </p:txBody>
      </p:sp>
      <p:sp>
        <p:nvSpPr>
          <p:cNvPr id="25" name="TextBox 3">
            <a:hlinkClick r:id="rId4"/>
            <a:extLst>
              <a:ext uri="{FF2B5EF4-FFF2-40B4-BE49-F238E27FC236}">
                <a16:creationId xmlns:a16="http://schemas.microsoft.com/office/drawing/2014/main" id="{B1F47103-0004-44CA-2C20-CAEB76A13575}"/>
              </a:ext>
            </a:extLst>
          </p:cNvPr>
          <p:cNvSpPr txBox="1"/>
          <p:nvPr/>
        </p:nvSpPr>
        <p:spPr>
          <a:xfrm>
            <a:off x="1987193" y="4846612"/>
            <a:ext cx="516961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dirty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https://www.freeppt7.com</a:t>
            </a:r>
            <a:endParaRPr lang="ko-KR" altLang="en-US" sz="800" dirty="0">
              <a:solidFill>
                <a:schemeClr val="bg1">
                  <a:lumMod val="75000"/>
                </a:schemeClr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96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fill="hold" grpId="0" nodeType="clickEffect" p14:presetBounceEnd="2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7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8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3" fill="hold" grpId="0" nodeType="withEffect" p14:presetBounceEnd="24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11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12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fill="hold" grpId="0" nodeType="withEffect" p14:presetBounceEnd="2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15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16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fill="hold" grpId="0" nodeType="withEffect" p14:presetBounceEnd="24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19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20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3" fill="hold" grpId="0" nodeType="withEffect" p14:presetBounceEnd="2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23" dur="75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24" dur="75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3" fill="hold" grpId="0" nodeType="withEffect" p14:presetBounceEnd="24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2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2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3" fill="hold" grpId="0" nodeType="withEffect" p14:presetBounceEnd="24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31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32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3" fill="hold" grpId="0" nodeType="withEffect" p14:presetBounceEnd="24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35" dur="75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36" dur="75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3" fill="hold" grpId="0" nodeType="withEffect" p14:presetBounceEnd="24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39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40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3" fill="hold" grpId="0" nodeType="withEffect" p14:presetBounceEnd="2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43" dur="7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44" dur="7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3" fill="hold" grpId="0" nodeType="withEffect" p14:presetBounceEnd="24000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47" dur="75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48" dur="75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3" fill="hold" grpId="0" nodeType="withEffect" p14:presetBounceEnd="2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51" dur="7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52" dur="7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3" fill="hold" grpId="0" nodeType="withEffect" p14:presetBounceEnd="24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55" dur="75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56" dur="75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3" fill="hold" grpId="0" nodeType="withEffect" p14:presetBounceEnd="24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4000">
                                          <p:cBhvr additive="base">
                                            <p:cTn id="59" dur="75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4000">
                                          <p:cBhvr additive="base">
                                            <p:cTn id="60" dur="75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/>
          <p:bldP spid="6" grpId="0" animBg="1"/>
          <p:bldP spid="7" grpId="0" animBg="1"/>
          <p:bldP spid="8" grpId="0" animBg="1"/>
          <p:bldP spid="9" grpId="0" animBg="1"/>
          <p:bldP spid="10" grpId="0" animBg="1"/>
          <p:bldP spid="11" grpId="0" animBg="1"/>
          <p:bldP spid="12" grpId="0" animBg="1"/>
          <p:bldP spid="13" grpId="0" animBg="1"/>
          <p:bldP spid="16" grpId="0" animBg="1"/>
          <p:bldP spid="17" grpId="0" animBg="1"/>
          <p:bldP spid="21" grpId="0" animBg="1"/>
          <p:bldP spid="22" grpId="0" animBg="1"/>
          <p:bldP spid="23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3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75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75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3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3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3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75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75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2" presetClass="entr" presetSubtype="3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9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0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1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3" dur="7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4" dur="75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5" presetID="2" presetClass="entr" presetSubtype="3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75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75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9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1" dur="7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2" dur="75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3" presetID="2" presetClass="entr" presetSubtype="3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5" dur="75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6" dur="75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7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9" dur="75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0" dur="75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/>
          <p:bldP spid="6" grpId="0" animBg="1"/>
          <p:bldP spid="7" grpId="0" animBg="1"/>
          <p:bldP spid="8" grpId="0" animBg="1"/>
          <p:bldP spid="9" grpId="0" animBg="1"/>
          <p:bldP spid="10" grpId="0" animBg="1"/>
          <p:bldP spid="11" grpId="0" animBg="1"/>
          <p:bldP spid="12" grpId="0" animBg="1"/>
          <p:bldP spid="13" grpId="0" animBg="1"/>
          <p:bldP spid="16" grpId="0" animBg="1"/>
          <p:bldP spid="17" grpId="0" animBg="1"/>
          <p:bldP spid="21" grpId="0" animBg="1"/>
          <p:bldP spid="22" grpId="0" animBg="1"/>
          <p:bldP spid="23" grpId="0" animBg="1"/>
        </p:bldLst>
      </p:timing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3">
            <a:extLst>
              <a:ext uri="{FF2B5EF4-FFF2-40B4-BE49-F238E27FC236}">
                <a16:creationId xmlns:a16="http://schemas.microsoft.com/office/drawing/2014/main" id="{1CF2BC81-B771-4509-82DA-280166257B0B}"/>
              </a:ext>
            </a:extLst>
          </p:cNvPr>
          <p:cNvSpPr/>
          <p:nvPr/>
        </p:nvSpPr>
        <p:spPr bwMode="auto">
          <a:xfrm>
            <a:off x="2260219" y="2108671"/>
            <a:ext cx="769420" cy="769421"/>
          </a:xfrm>
          <a:prstGeom prst="ellipse">
            <a:avLst/>
          </a:prstGeom>
          <a:solidFill>
            <a:schemeClr val="accent4">
              <a:lumMod val="60000"/>
              <a:lumOff val="40000"/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5" name="Oval 2">
            <a:extLst>
              <a:ext uri="{FF2B5EF4-FFF2-40B4-BE49-F238E27FC236}">
                <a16:creationId xmlns:a16="http://schemas.microsoft.com/office/drawing/2014/main" id="{17E5674C-5254-46CA-909B-6988258980AA}"/>
              </a:ext>
            </a:extLst>
          </p:cNvPr>
          <p:cNvSpPr/>
          <p:nvPr/>
        </p:nvSpPr>
        <p:spPr bwMode="auto">
          <a:xfrm>
            <a:off x="2352720" y="1356696"/>
            <a:ext cx="932952" cy="932953"/>
          </a:xfrm>
          <a:prstGeom prst="ellipse">
            <a:avLst/>
          </a:prstGeom>
          <a:solidFill>
            <a:schemeClr val="accent2"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6" name="Oval 1">
            <a:extLst>
              <a:ext uri="{FF2B5EF4-FFF2-40B4-BE49-F238E27FC236}">
                <a16:creationId xmlns:a16="http://schemas.microsoft.com/office/drawing/2014/main" id="{79231BD8-A61F-4A44-9D80-9C81C356AC53}"/>
              </a:ext>
            </a:extLst>
          </p:cNvPr>
          <p:cNvSpPr/>
          <p:nvPr/>
        </p:nvSpPr>
        <p:spPr bwMode="auto">
          <a:xfrm>
            <a:off x="2712113" y="1633863"/>
            <a:ext cx="1147117" cy="1147117"/>
          </a:xfrm>
          <a:prstGeom prst="ellipse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solidFill>
              <a:schemeClr val="bg1"/>
            </a:solidFill>
          </a:ln>
          <a:effectLst>
            <a:outerShdw blurRad="215900" dist="177800" dir="7200000" sx="102000" sy="102000" algn="tl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Agency FB" panose="020B0503020202020204" pitchFamily="34" charset="0"/>
                <a:cs typeface="+mn-ea"/>
                <a:sym typeface="+mn-lt"/>
              </a:rPr>
              <a:t>01</a:t>
            </a:r>
          </a:p>
        </p:txBody>
      </p:sp>
      <p:sp>
        <p:nvSpPr>
          <p:cNvPr id="17" name="Oval 4">
            <a:extLst>
              <a:ext uri="{FF2B5EF4-FFF2-40B4-BE49-F238E27FC236}">
                <a16:creationId xmlns:a16="http://schemas.microsoft.com/office/drawing/2014/main" id="{F38EDADD-0413-4058-99CC-8B67DAD922CE}"/>
              </a:ext>
            </a:extLst>
          </p:cNvPr>
          <p:cNvSpPr/>
          <p:nvPr/>
        </p:nvSpPr>
        <p:spPr bwMode="auto">
          <a:xfrm>
            <a:off x="3164008" y="2878091"/>
            <a:ext cx="384711" cy="384711"/>
          </a:xfrm>
          <a:prstGeom prst="ellipse">
            <a:avLst/>
          </a:prstGeom>
          <a:solidFill>
            <a:schemeClr val="accent3"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8" name="Oval 5">
            <a:extLst>
              <a:ext uri="{FF2B5EF4-FFF2-40B4-BE49-F238E27FC236}">
                <a16:creationId xmlns:a16="http://schemas.microsoft.com/office/drawing/2014/main" id="{F987443D-0E35-4135-ADE0-DB012D37AAD1}"/>
              </a:ext>
            </a:extLst>
          </p:cNvPr>
          <p:cNvSpPr/>
          <p:nvPr/>
        </p:nvSpPr>
        <p:spPr bwMode="auto">
          <a:xfrm>
            <a:off x="1986806" y="1971964"/>
            <a:ext cx="273413" cy="273413"/>
          </a:xfrm>
          <a:prstGeom prst="ellipse">
            <a:avLst/>
          </a:prstGeom>
          <a:solidFill>
            <a:schemeClr val="accent4">
              <a:lumMod val="60000"/>
              <a:lumOff val="40000"/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19" name="Oval 6">
            <a:extLst>
              <a:ext uri="{FF2B5EF4-FFF2-40B4-BE49-F238E27FC236}">
                <a16:creationId xmlns:a16="http://schemas.microsoft.com/office/drawing/2014/main" id="{99637F04-A822-4F5A-B93D-B8D009DD8622}"/>
              </a:ext>
            </a:extLst>
          </p:cNvPr>
          <p:cNvSpPr/>
          <p:nvPr/>
        </p:nvSpPr>
        <p:spPr bwMode="auto">
          <a:xfrm>
            <a:off x="3722523" y="1347614"/>
            <a:ext cx="273413" cy="273413"/>
          </a:xfrm>
          <a:prstGeom prst="ellipse">
            <a:avLst/>
          </a:prstGeom>
          <a:solidFill>
            <a:schemeClr val="accent3">
              <a:lumMod val="60000"/>
              <a:lumOff val="40000"/>
              <a:alpha val="70000"/>
            </a:schemeClr>
          </a:solidFill>
          <a:ln w="19050">
            <a:noFill/>
            <a:round/>
            <a:headEnd/>
            <a:tailEnd/>
          </a:ln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8E1D5411-2266-4E28-84F8-10E8CF523D9F}"/>
              </a:ext>
            </a:extLst>
          </p:cNvPr>
          <p:cNvGrpSpPr/>
          <p:nvPr/>
        </p:nvGrpSpPr>
        <p:grpSpPr>
          <a:xfrm>
            <a:off x="3722522" y="1881106"/>
            <a:ext cx="4017830" cy="1177041"/>
            <a:chOff x="3936130" y="610500"/>
            <a:chExt cx="4950504" cy="960282"/>
          </a:xfrm>
        </p:grpSpPr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126F6B5-6F95-48D3-AC86-9438EAC98D84}"/>
                </a:ext>
              </a:extLst>
            </p:cNvPr>
            <p:cNvSpPr txBox="1"/>
            <p:nvPr/>
          </p:nvSpPr>
          <p:spPr>
            <a:xfrm>
              <a:off x="3943833" y="610500"/>
              <a:ext cx="4942801" cy="438365"/>
            </a:xfrm>
            <a:prstGeom prst="rect">
              <a:avLst/>
            </a:prstGeom>
            <a:noFill/>
          </p:spPr>
          <p:txBody>
            <a:bodyPr wrap="none" lIns="360000" tIns="0" rIns="0" bIns="0" anchor="b" anchorCtr="0">
              <a:normAutofit/>
            </a:bodyPr>
            <a:lstStyle/>
            <a:p>
              <a:r>
                <a:rPr lang="en-US" altLang="zh-CN" sz="2800" dirty="0">
                  <a:cs typeface="+mn-ea"/>
                  <a:sym typeface="+mn-lt"/>
                </a:rPr>
                <a:t>Add title text</a:t>
              </a:r>
              <a:endParaRPr lang="zh-CN" altLang="en-US" sz="2800" dirty="0">
                <a:cs typeface="+mn-ea"/>
                <a:sym typeface="+mn-lt"/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702EFF94-147B-4847-AC70-CD441BC3AAA2}"/>
                </a:ext>
              </a:extLst>
            </p:cNvPr>
            <p:cNvSpPr txBox="1">
              <a:spLocks/>
            </p:cNvSpPr>
            <p:nvPr/>
          </p:nvSpPr>
          <p:spPr>
            <a:xfrm>
              <a:off x="3936130" y="1054586"/>
              <a:ext cx="4506886" cy="516196"/>
            </a:xfrm>
            <a:prstGeom prst="rect">
              <a:avLst/>
            </a:prstGeom>
          </p:spPr>
          <p:txBody>
            <a:bodyPr vert="horz" wrap="square" lIns="360000" tIns="0" rIns="0" bIns="0" anchor="ctr" anchorCtr="0">
              <a:normAutofit/>
            </a:bodyPr>
            <a:lstStyle/>
            <a:p>
              <a:pPr algn="l">
                <a:lnSpc>
                  <a:spcPct val="120000"/>
                </a:lnSpc>
              </a:pPr>
              <a:r>
                <a:rPr lang="en-US" altLang="zh-CN" sz="1050" dirty="0">
                  <a:solidFill>
                    <a:schemeClr val="tx1"/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br>
                <a:rPr lang="zh-CN" altLang="en-US" sz="1050" dirty="0">
                  <a:solidFill>
                    <a:schemeClr val="tx1"/>
                  </a:solidFill>
                  <a:cs typeface="+mn-ea"/>
                  <a:sym typeface="+mn-lt"/>
                </a:rPr>
              </a:br>
              <a:endParaRPr lang="zh-CN" altLang="en-US" sz="105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728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2322426" y="891887"/>
            <a:ext cx="4456939" cy="3625988"/>
            <a:chOff x="2322426" y="891887"/>
            <a:chExt cx="4456939" cy="3625988"/>
          </a:xfrm>
        </p:grpSpPr>
        <p:cxnSp>
          <p:nvCxnSpPr>
            <p:cNvPr id="4" name="Straight Connector 3"/>
            <p:cNvCxnSpPr>
              <a:stCxn id="12" idx="5"/>
              <a:endCxn id="57" idx="1"/>
            </p:cNvCxnSpPr>
            <p:nvPr/>
          </p:nvCxnSpPr>
          <p:spPr>
            <a:xfrm>
              <a:off x="2794625" y="2797630"/>
              <a:ext cx="493307" cy="678571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/>
            <p:cNvCxnSpPr>
              <a:stCxn id="49" idx="3"/>
              <a:endCxn id="12" idx="7"/>
            </p:cNvCxnSpPr>
            <p:nvPr/>
          </p:nvCxnSpPr>
          <p:spPr>
            <a:xfrm flipH="1">
              <a:off x="2794625" y="1693175"/>
              <a:ext cx="499002" cy="713273"/>
            </a:xfrm>
            <a:prstGeom prst="line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>
              <a:stCxn id="12" idx="6"/>
              <a:endCxn id="55" idx="2"/>
            </p:cNvCxnSpPr>
            <p:nvPr/>
          </p:nvCxnSpPr>
          <p:spPr>
            <a:xfrm flipV="1">
              <a:off x="2875643" y="2337589"/>
              <a:ext cx="1177027" cy="264451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>
              <a:stCxn id="49" idx="5"/>
              <a:endCxn id="55" idx="1"/>
            </p:cNvCxnSpPr>
            <p:nvPr/>
          </p:nvCxnSpPr>
          <p:spPr>
            <a:xfrm>
              <a:off x="3957435" y="1693175"/>
              <a:ext cx="221715" cy="339061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49" idx="6"/>
              <a:endCxn id="53" idx="2"/>
            </p:cNvCxnSpPr>
            <p:nvPr/>
          </p:nvCxnSpPr>
          <p:spPr>
            <a:xfrm>
              <a:off x="4094915" y="1361271"/>
              <a:ext cx="1365951" cy="189866"/>
            </a:xfrm>
            <a:prstGeom prst="line">
              <a:avLst/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endCxn id="55" idx="7"/>
            </p:cNvCxnSpPr>
            <p:nvPr/>
          </p:nvCxnSpPr>
          <p:spPr>
            <a:xfrm flipH="1">
              <a:off x="4789854" y="1830655"/>
              <a:ext cx="716670" cy="201581"/>
            </a:xfrm>
            <a:prstGeom prst="line">
              <a:avLst/>
            </a:prstGeom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Oval 9"/>
            <p:cNvSpPr/>
            <p:nvPr/>
          </p:nvSpPr>
          <p:spPr>
            <a:xfrm>
              <a:off x="5089238" y="2556917"/>
              <a:ext cx="543427" cy="543425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" name="Freeform: Shape 10"/>
            <p:cNvSpPr>
              <a:spLocks/>
            </p:cNvSpPr>
            <p:nvPr/>
          </p:nvSpPr>
          <p:spPr bwMode="auto">
            <a:xfrm>
              <a:off x="5239676" y="2718129"/>
              <a:ext cx="213428" cy="216662"/>
            </a:xfrm>
            <a:custGeom>
              <a:avLst/>
              <a:gdLst/>
              <a:ahLst/>
              <a:cxnLst>
                <a:cxn ang="0">
                  <a:pos x="61" y="49"/>
                </a:cxn>
                <a:cxn ang="0">
                  <a:pos x="49" y="62"/>
                </a:cxn>
                <a:cxn ang="0">
                  <a:pos x="36" y="49"/>
                </a:cxn>
                <a:cxn ang="0">
                  <a:pos x="36" y="48"/>
                </a:cxn>
                <a:cxn ang="0">
                  <a:pos x="21" y="41"/>
                </a:cxn>
                <a:cxn ang="0">
                  <a:pos x="13" y="44"/>
                </a:cxn>
                <a:cxn ang="0">
                  <a:pos x="0" y="31"/>
                </a:cxn>
                <a:cxn ang="0">
                  <a:pos x="13" y="18"/>
                </a:cxn>
                <a:cxn ang="0">
                  <a:pos x="21" y="22"/>
                </a:cxn>
                <a:cxn ang="0">
                  <a:pos x="36" y="15"/>
                </a:cxn>
                <a:cxn ang="0">
                  <a:pos x="36" y="13"/>
                </a:cxn>
                <a:cxn ang="0">
                  <a:pos x="49" y="0"/>
                </a:cxn>
                <a:cxn ang="0">
                  <a:pos x="61" y="13"/>
                </a:cxn>
                <a:cxn ang="0">
                  <a:pos x="49" y="26"/>
                </a:cxn>
                <a:cxn ang="0">
                  <a:pos x="40" y="23"/>
                </a:cxn>
                <a:cxn ang="0">
                  <a:pos x="25" y="30"/>
                </a:cxn>
                <a:cxn ang="0">
                  <a:pos x="25" y="31"/>
                </a:cxn>
                <a:cxn ang="0">
                  <a:pos x="25" y="33"/>
                </a:cxn>
                <a:cxn ang="0">
                  <a:pos x="40" y="40"/>
                </a:cxn>
                <a:cxn ang="0">
                  <a:pos x="49" y="36"/>
                </a:cxn>
                <a:cxn ang="0">
                  <a:pos x="61" y="49"/>
                </a:cxn>
              </a:cxnLst>
              <a:rect l="0" t="0" r="r" b="b"/>
              <a:pathLst>
                <a:path w="61" h="62">
                  <a:moveTo>
                    <a:pt x="61" y="49"/>
                  </a:moveTo>
                  <a:cubicBezTo>
                    <a:pt x="61" y="56"/>
                    <a:pt x="56" y="62"/>
                    <a:pt x="49" y="62"/>
                  </a:cubicBezTo>
                  <a:cubicBezTo>
                    <a:pt x="41" y="62"/>
                    <a:pt x="36" y="56"/>
                    <a:pt x="36" y="49"/>
                  </a:cubicBezTo>
                  <a:cubicBezTo>
                    <a:pt x="36" y="49"/>
                    <a:pt x="36" y="48"/>
                    <a:pt x="36" y="48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19" y="43"/>
                    <a:pt x="16" y="44"/>
                    <a:pt x="13" y="44"/>
                  </a:cubicBezTo>
                  <a:cubicBezTo>
                    <a:pt x="6" y="44"/>
                    <a:pt x="0" y="38"/>
                    <a:pt x="0" y="31"/>
                  </a:cubicBezTo>
                  <a:cubicBezTo>
                    <a:pt x="0" y="24"/>
                    <a:pt x="6" y="18"/>
                    <a:pt x="13" y="18"/>
                  </a:cubicBezTo>
                  <a:cubicBezTo>
                    <a:pt x="16" y="18"/>
                    <a:pt x="19" y="20"/>
                    <a:pt x="21" y="22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4"/>
                    <a:pt x="36" y="14"/>
                    <a:pt x="36" y="13"/>
                  </a:cubicBezTo>
                  <a:cubicBezTo>
                    <a:pt x="36" y="6"/>
                    <a:pt x="41" y="0"/>
                    <a:pt x="49" y="0"/>
                  </a:cubicBezTo>
                  <a:cubicBezTo>
                    <a:pt x="56" y="0"/>
                    <a:pt x="61" y="6"/>
                    <a:pt x="61" y="13"/>
                  </a:cubicBezTo>
                  <a:cubicBezTo>
                    <a:pt x="61" y="20"/>
                    <a:pt x="56" y="26"/>
                    <a:pt x="49" y="26"/>
                  </a:cubicBezTo>
                  <a:cubicBezTo>
                    <a:pt x="45" y="26"/>
                    <a:pt x="42" y="25"/>
                    <a:pt x="40" y="23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5" y="31"/>
                    <a:pt x="25" y="31"/>
                  </a:cubicBezTo>
                  <a:cubicBezTo>
                    <a:pt x="25" y="32"/>
                    <a:pt x="25" y="32"/>
                    <a:pt x="25" y="33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42" y="38"/>
                    <a:pt x="45" y="36"/>
                    <a:pt x="49" y="36"/>
                  </a:cubicBezTo>
                  <a:cubicBezTo>
                    <a:pt x="56" y="36"/>
                    <a:pt x="61" y="42"/>
                    <a:pt x="61" y="49"/>
                  </a:cubicBezTo>
                  <a:close/>
                </a:path>
              </a:pathLst>
            </a:custGeom>
            <a:solidFill>
              <a:srgbClr val="3B476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2322426" y="2325431"/>
              <a:ext cx="553217" cy="553217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3109208" y="3297477"/>
              <a:ext cx="1220398" cy="1220398"/>
              <a:chOff x="2740097" y="3551069"/>
              <a:chExt cx="1198226" cy="1198226"/>
            </a:xfrm>
          </p:grpSpPr>
          <p:sp>
            <p:nvSpPr>
              <p:cNvPr id="57" name="Oval 13"/>
              <p:cNvSpPr/>
              <p:nvPr/>
            </p:nvSpPr>
            <p:spPr>
              <a:xfrm>
                <a:off x="2740097" y="3551069"/>
                <a:ext cx="1198226" cy="1198226"/>
              </a:xfrm>
              <a:prstGeom prst="ellipse">
                <a:avLst/>
              </a:prstGeom>
              <a:noFill/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58" name="Oval 14"/>
              <p:cNvSpPr/>
              <p:nvPr/>
            </p:nvSpPr>
            <p:spPr>
              <a:xfrm>
                <a:off x="2859919" y="3670891"/>
                <a:ext cx="958582" cy="958582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4" name="Group 15"/>
            <p:cNvGrpSpPr/>
            <p:nvPr/>
          </p:nvGrpSpPr>
          <p:grpSpPr>
            <a:xfrm>
              <a:off x="4052669" y="1905755"/>
              <a:ext cx="863667" cy="863667"/>
              <a:chOff x="3666417" y="2184630"/>
              <a:chExt cx="847976" cy="847976"/>
            </a:xfrm>
          </p:grpSpPr>
          <p:sp>
            <p:nvSpPr>
              <p:cNvPr id="55" name="Oval 16"/>
              <p:cNvSpPr/>
              <p:nvPr/>
            </p:nvSpPr>
            <p:spPr>
              <a:xfrm>
                <a:off x="3666417" y="2184630"/>
                <a:ext cx="847976" cy="847976"/>
              </a:xfrm>
              <a:prstGeom prst="ellipse">
                <a:avLst/>
              </a:prstGeom>
              <a:noFill/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56" name="Oval 17"/>
              <p:cNvSpPr/>
              <p:nvPr/>
            </p:nvSpPr>
            <p:spPr>
              <a:xfrm>
                <a:off x="3751215" y="2269428"/>
                <a:ext cx="678381" cy="678381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5" name="Group 18"/>
            <p:cNvGrpSpPr/>
            <p:nvPr/>
          </p:nvGrpSpPr>
          <p:grpSpPr>
            <a:xfrm>
              <a:off x="5460866" y="891887"/>
              <a:ext cx="1318499" cy="1318499"/>
              <a:chOff x="5049030" y="1189182"/>
              <a:chExt cx="1294545" cy="1294545"/>
            </a:xfrm>
          </p:grpSpPr>
          <p:sp>
            <p:nvSpPr>
              <p:cNvPr id="53" name="Oval 19"/>
              <p:cNvSpPr/>
              <p:nvPr/>
            </p:nvSpPr>
            <p:spPr>
              <a:xfrm>
                <a:off x="5049030" y="1189182"/>
                <a:ext cx="1294545" cy="1294545"/>
              </a:xfrm>
              <a:prstGeom prst="ellipse">
                <a:avLst/>
              </a:prstGeom>
              <a:noFill/>
              <a:ln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54" name="Oval 20"/>
              <p:cNvSpPr/>
              <p:nvPr/>
            </p:nvSpPr>
            <p:spPr>
              <a:xfrm>
                <a:off x="5178484" y="1318636"/>
                <a:ext cx="1035636" cy="1035636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Group 21"/>
            <p:cNvGrpSpPr/>
            <p:nvPr/>
          </p:nvGrpSpPr>
          <p:grpSpPr>
            <a:xfrm>
              <a:off x="5802624" y="3375444"/>
              <a:ext cx="938767" cy="938767"/>
              <a:chOff x="5384579" y="3627618"/>
              <a:chExt cx="921712" cy="921712"/>
            </a:xfrm>
          </p:grpSpPr>
          <p:sp>
            <p:nvSpPr>
              <p:cNvPr id="51" name="Oval 22"/>
              <p:cNvSpPr/>
              <p:nvPr/>
            </p:nvSpPr>
            <p:spPr>
              <a:xfrm>
                <a:off x="5384579" y="3627618"/>
                <a:ext cx="921712" cy="921712"/>
              </a:xfrm>
              <a:prstGeom prst="ellipse">
                <a:avLst/>
              </a:prstGeom>
              <a:no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52" name="Oval 23"/>
              <p:cNvSpPr/>
              <p:nvPr/>
            </p:nvSpPr>
            <p:spPr>
              <a:xfrm>
                <a:off x="5476750" y="3719789"/>
                <a:ext cx="737370" cy="7373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cxnSp>
          <p:nvCxnSpPr>
            <p:cNvPr id="17" name="Straight Connector 24"/>
            <p:cNvCxnSpPr>
              <a:stCxn id="53" idx="4"/>
              <a:endCxn id="51" idx="0"/>
            </p:cNvCxnSpPr>
            <p:nvPr/>
          </p:nvCxnSpPr>
          <p:spPr>
            <a:xfrm>
              <a:off x="6120114" y="2210385"/>
              <a:ext cx="151892" cy="1165058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25"/>
            <p:cNvCxnSpPr>
              <a:stCxn id="51" idx="2"/>
              <a:endCxn id="57" idx="6"/>
            </p:cNvCxnSpPr>
            <p:nvPr/>
          </p:nvCxnSpPr>
          <p:spPr>
            <a:xfrm flipH="1">
              <a:off x="4329607" y="3844827"/>
              <a:ext cx="1473017" cy="62850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26"/>
            <p:cNvCxnSpPr>
              <a:endCxn id="10" idx="1"/>
            </p:cNvCxnSpPr>
            <p:nvPr/>
          </p:nvCxnSpPr>
          <p:spPr>
            <a:xfrm>
              <a:off x="4857662" y="2534730"/>
              <a:ext cx="311158" cy="101770"/>
            </a:xfrm>
            <a:prstGeom prst="line">
              <a:avLst/>
            </a:prstGeom>
            <a:ln w="19050">
              <a:solidFill>
                <a:schemeClr val="accent4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27"/>
            <p:cNvCxnSpPr>
              <a:stCxn id="55" idx="4"/>
              <a:endCxn id="57" idx="7"/>
            </p:cNvCxnSpPr>
            <p:nvPr/>
          </p:nvCxnSpPr>
          <p:spPr>
            <a:xfrm flipH="1">
              <a:off x="4150884" y="2769422"/>
              <a:ext cx="333619" cy="706780"/>
            </a:xfrm>
            <a:prstGeom prst="line">
              <a:avLst/>
            </a:prstGeom>
            <a:ln w="190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8"/>
            <p:cNvCxnSpPr>
              <a:stCxn id="10" idx="7"/>
            </p:cNvCxnSpPr>
            <p:nvPr/>
          </p:nvCxnSpPr>
          <p:spPr>
            <a:xfrm flipV="1">
              <a:off x="5553081" y="2124022"/>
              <a:ext cx="249542" cy="512479"/>
            </a:xfrm>
            <a:prstGeom prst="line">
              <a:avLst/>
            </a:prstGeom>
            <a:ln w="19050">
              <a:solidFill>
                <a:schemeClr val="accent5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9"/>
            <p:cNvCxnSpPr>
              <a:stCxn id="10" idx="5"/>
              <a:endCxn id="51" idx="1"/>
            </p:cNvCxnSpPr>
            <p:nvPr/>
          </p:nvCxnSpPr>
          <p:spPr>
            <a:xfrm>
              <a:off x="5553082" y="3020758"/>
              <a:ext cx="387021" cy="492164"/>
            </a:xfrm>
            <a:prstGeom prst="line">
              <a:avLst/>
            </a:prstGeom>
            <a:ln w="19050"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30"/>
            <p:cNvCxnSpPr>
              <a:stCxn id="10" idx="3"/>
            </p:cNvCxnSpPr>
            <p:nvPr/>
          </p:nvCxnSpPr>
          <p:spPr>
            <a:xfrm flipH="1">
              <a:off x="4269308" y="3020759"/>
              <a:ext cx="899512" cy="627131"/>
            </a:xfrm>
            <a:prstGeom prst="line">
              <a:avLst/>
            </a:prstGeom>
            <a:ln w="190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31"/>
            <p:cNvGrpSpPr/>
            <p:nvPr/>
          </p:nvGrpSpPr>
          <p:grpSpPr>
            <a:xfrm>
              <a:off x="3156147" y="891888"/>
              <a:ext cx="938767" cy="938767"/>
              <a:chOff x="2786183" y="1189182"/>
              <a:chExt cx="921712" cy="921712"/>
            </a:xfrm>
          </p:grpSpPr>
          <p:sp>
            <p:nvSpPr>
              <p:cNvPr id="49" name="Oval 32"/>
              <p:cNvSpPr/>
              <p:nvPr/>
            </p:nvSpPr>
            <p:spPr>
              <a:xfrm>
                <a:off x="2786183" y="1189182"/>
                <a:ext cx="921712" cy="921712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50" name="Oval 33"/>
              <p:cNvSpPr/>
              <p:nvPr/>
            </p:nvSpPr>
            <p:spPr>
              <a:xfrm>
                <a:off x="2878354" y="1281353"/>
                <a:ext cx="737370" cy="737370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5" name="Freeform: Shape 34"/>
            <p:cNvSpPr>
              <a:spLocks/>
            </p:cNvSpPr>
            <p:nvPr/>
          </p:nvSpPr>
          <p:spPr bwMode="auto">
            <a:xfrm>
              <a:off x="3419310" y="1060974"/>
              <a:ext cx="427977" cy="505791"/>
            </a:xfrm>
            <a:custGeom>
              <a:avLst/>
              <a:gdLst/>
              <a:ahLst/>
              <a:cxnLst>
                <a:cxn ang="0">
                  <a:pos x="250" y="250"/>
                </a:cxn>
                <a:cxn ang="0">
                  <a:pos x="125" y="296"/>
                </a:cxn>
                <a:cxn ang="0">
                  <a:pos x="0" y="250"/>
                </a:cxn>
                <a:cxn ang="0">
                  <a:pos x="66" y="210"/>
                </a:cxn>
                <a:cxn ang="0">
                  <a:pos x="79" y="219"/>
                </a:cxn>
                <a:cxn ang="0">
                  <a:pos x="70" y="232"/>
                </a:cxn>
                <a:cxn ang="0">
                  <a:pos x="23" y="251"/>
                </a:cxn>
                <a:cxn ang="0">
                  <a:pos x="125" y="273"/>
                </a:cxn>
                <a:cxn ang="0">
                  <a:pos x="228" y="250"/>
                </a:cxn>
                <a:cxn ang="0">
                  <a:pos x="180" y="232"/>
                </a:cxn>
                <a:cxn ang="0">
                  <a:pos x="171" y="219"/>
                </a:cxn>
                <a:cxn ang="0">
                  <a:pos x="184" y="210"/>
                </a:cxn>
                <a:cxn ang="0">
                  <a:pos x="250" y="250"/>
                </a:cxn>
                <a:cxn ang="0">
                  <a:pos x="80" y="182"/>
                </a:cxn>
                <a:cxn ang="0">
                  <a:pos x="91" y="182"/>
                </a:cxn>
                <a:cxn ang="0">
                  <a:pos x="91" y="250"/>
                </a:cxn>
                <a:cxn ang="0">
                  <a:pos x="102" y="262"/>
                </a:cxn>
                <a:cxn ang="0">
                  <a:pos x="148" y="262"/>
                </a:cxn>
                <a:cxn ang="0">
                  <a:pos x="159" y="250"/>
                </a:cxn>
                <a:cxn ang="0">
                  <a:pos x="159" y="182"/>
                </a:cxn>
                <a:cxn ang="0">
                  <a:pos x="171" y="182"/>
                </a:cxn>
                <a:cxn ang="0">
                  <a:pos x="182" y="171"/>
                </a:cxn>
                <a:cxn ang="0">
                  <a:pos x="182" y="102"/>
                </a:cxn>
                <a:cxn ang="0">
                  <a:pos x="157" y="82"/>
                </a:cxn>
                <a:cxn ang="0">
                  <a:pos x="125" y="80"/>
                </a:cxn>
                <a:cxn ang="0">
                  <a:pos x="93" y="82"/>
                </a:cxn>
                <a:cxn ang="0">
                  <a:pos x="68" y="102"/>
                </a:cxn>
                <a:cxn ang="0">
                  <a:pos x="68" y="171"/>
                </a:cxn>
                <a:cxn ang="0">
                  <a:pos x="80" y="182"/>
                </a:cxn>
                <a:cxn ang="0">
                  <a:pos x="125" y="68"/>
                </a:cxn>
                <a:cxn ang="0">
                  <a:pos x="159" y="34"/>
                </a:cxn>
                <a:cxn ang="0">
                  <a:pos x="125" y="0"/>
                </a:cxn>
                <a:cxn ang="0">
                  <a:pos x="91" y="34"/>
                </a:cxn>
                <a:cxn ang="0">
                  <a:pos x="125" y="68"/>
                </a:cxn>
                <a:cxn ang="0">
                  <a:pos x="125" y="68"/>
                </a:cxn>
                <a:cxn ang="0">
                  <a:pos x="125" y="68"/>
                </a:cxn>
              </a:cxnLst>
              <a:rect l="0" t="0" r="r" b="b"/>
              <a:pathLst>
                <a:path w="250" h="296">
                  <a:moveTo>
                    <a:pt x="250" y="250"/>
                  </a:moveTo>
                  <a:cubicBezTo>
                    <a:pt x="250" y="282"/>
                    <a:pt x="185" y="296"/>
                    <a:pt x="125" y="296"/>
                  </a:cubicBezTo>
                  <a:cubicBezTo>
                    <a:pt x="65" y="296"/>
                    <a:pt x="0" y="282"/>
                    <a:pt x="0" y="250"/>
                  </a:cubicBezTo>
                  <a:cubicBezTo>
                    <a:pt x="0" y="226"/>
                    <a:pt x="36" y="215"/>
                    <a:pt x="66" y="210"/>
                  </a:cubicBezTo>
                  <a:cubicBezTo>
                    <a:pt x="72" y="209"/>
                    <a:pt x="78" y="213"/>
                    <a:pt x="79" y="219"/>
                  </a:cubicBezTo>
                  <a:cubicBezTo>
                    <a:pt x="80" y="225"/>
                    <a:pt x="76" y="231"/>
                    <a:pt x="70" y="232"/>
                  </a:cubicBezTo>
                  <a:cubicBezTo>
                    <a:pt x="33" y="239"/>
                    <a:pt x="23" y="249"/>
                    <a:pt x="23" y="251"/>
                  </a:cubicBezTo>
                  <a:cubicBezTo>
                    <a:pt x="24" y="257"/>
                    <a:pt x="58" y="273"/>
                    <a:pt x="125" y="273"/>
                  </a:cubicBezTo>
                  <a:cubicBezTo>
                    <a:pt x="192" y="273"/>
                    <a:pt x="226" y="257"/>
                    <a:pt x="228" y="250"/>
                  </a:cubicBezTo>
                  <a:cubicBezTo>
                    <a:pt x="227" y="249"/>
                    <a:pt x="217" y="238"/>
                    <a:pt x="180" y="232"/>
                  </a:cubicBezTo>
                  <a:cubicBezTo>
                    <a:pt x="174" y="231"/>
                    <a:pt x="170" y="225"/>
                    <a:pt x="171" y="219"/>
                  </a:cubicBezTo>
                  <a:cubicBezTo>
                    <a:pt x="172" y="213"/>
                    <a:pt x="178" y="209"/>
                    <a:pt x="184" y="210"/>
                  </a:cubicBezTo>
                  <a:cubicBezTo>
                    <a:pt x="214" y="215"/>
                    <a:pt x="250" y="226"/>
                    <a:pt x="250" y="250"/>
                  </a:cubicBezTo>
                  <a:close/>
                  <a:moveTo>
                    <a:pt x="80" y="182"/>
                  </a:moveTo>
                  <a:cubicBezTo>
                    <a:pt x="91" y="182"/>
                    <a:pt x="91" y="182"/>
                    <a:pt x="91" y="182"/>
                  </a:cubicBezTo>
                  <a:cubicBezTo>
                    <a:pt x="91" y="250"/>
                    <a:pt x="91" y="250"/>
                    <a:pt x="91" y="250"/>
                  </a:cubicBezTo>
                  <a:cubicBezTo>
                    <a:pt x="91" y="257"/>
                    <a:pt x="96" y="262"/>
                    <a:pt x="102" y="262"/>
                  </a:cubicBezTo>
                  <a:cubicBezTo>
                    <a:pt x="148" y="262"/>
                    <a:pt x="148" y="262"/>
                    <a:pt x="148" y="262"/>
                  </a:cubicBezTo>
                  <a:cubicBezTo>
                    <a:pt x="154" y="262"/>
                    <a:pt x="159" y="257"/>
                    <a:pt x="159" y="250"/>
                  </a:cubicBezTo>
                  <a:cubicBezTo>
                    <a:pt x="159" y="182"/>
                    <a:pt x="159" y="182"/>
                    <a:pt x="159" y="182"/>
                  </a:cubicBezTo>
                  <a:cubicBezTo>
                    <a:pt x="171" y="182"/>
                    <a:pt x="171" y="182"/>
                    <a:pt x="171" y="182"/>
                  </a:cubicBezTo>
                  <a:cubicBezTo>
                    <a:pt x="177" y="182"/>
                    <a:pt x="182" y="177"/>
                    <a:pt x="182" y="171"/>
                  </a:cubicBezTo>
                  <a:cubicBezTo>
                    <a:pt x="182" y="102"/>
                    <a:pt x="182" y="102"/>
                    <a:pt x="182" y="102"/>
                  </a:cubicBezTo>
                  <a:cubicBezTo>
                    <a:pt x="182" y="97"/>
                    <a:pt x="173" y="84"/>
                    <a:pt x="157" y="82"/>
                  </a:cubicBezTo>
                  <a:cubicBezTo>
                    <a:pt x="150" y="81"/>
                    <a:pt x="138" y="80"/>
                    <a:pt x="125" y="80"/>
                  </a:cubicBezTo>
                  <a:cubicBezTo>
                    <a:pt x="112" y="80"/>
                    <a:pt x="100" y="81"/>
                    <a:pt x="93" y="82"/>
                  </a:cubicBezTo>
                  <a:cubicBezTo>
                    <a:pt x="77" y="84"/>
                    <a:pt x="68" y="97"/>
                    <a:pt x="68" y="102"/>
                  </a:cubicBezTo>
                  <a:cubicBezTo>
                    <a:pt x="68" y="171"/>
                    <a:pt x="68" y="171"/>
                    <a:pt x="68" y="171"/>
                  </a:cubicBezTo>
                  <a:cubicBezTo>
                    <a:pt x="68" y="177"/>
                    <a:pt x="73" y="182"/>
                    <a:pt x="80" y="182"/>
                  </a:cubicBezTo>
                  <a:close/>
                  <a:moveTo>
                    <a:pt x="125" y="68"/>
                  </a:moveTo>
                  <a:cubicBezTo>
                    <a:pt x="144" y="68"/>
                    <a:pt x="159" y="53"/>
                    <a:pt x="159" y="34"/>
                  </a:cubicBezTo>
                  <a:cubicBezTo>
                    <a:pt x="159" y="15"/>
                    <a:pt x="144" y="0"/>
                    <a:pt x="125" y="0"/>
                  </a:cubicBezTo>
                  <a:cubicBezTo>
                    <a:pt x="106" y="0"/>
                    <a:pt x="91" y="15"/>
                    <a:pt x="91" y="34"/>
                  </a:cubicBezTo>
                  <a:cubicBezTo>
                    <a:pt x="91" y="53"/>
                    <a:pt x="106" y="68"/>
                    <a:pt x="125" y="68"/>
                  </a:cubicBezTo>
                  <a:close/>
                  <a:moveTo>
                    <a:pt x="125" y="68"/>
                  </a:moveTo>
                  <a:cubicBezTo>
                    <a:pt x="125" y="68"/>
                    <a:pt x="125" y="68"/>
                    <a:pt x="125" y="68"/>
                  </a:cubicBezTo>
                </a:path>
              </a:pathLst>
            </a:custGeom>
            <a:solidFill>
              <a:srgbClr val="D38666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6" name="Freeform: Shape 35"/>
            <p:cNvSpPr>
              <a:spLocks/>
            </p:cNvSpPr>
            <p:nvPr/>
          </p:nvSpPr>
          <p:spPr bwMode="auto">
            <a:xfrm>
              <a:off x="5884382" y="1256860"/>
              <a:ext cx="459973" cy="537279"/>
            </a:xfrm>
            <a:custGeom>
              <a:avLst/>
              <a:gdLst/>
              <a:ahLst/>
              <a:cxnLst>
                <a:cxn ang="0">
                  <a:pos x="55" y="9"/>
                </a:cxn>
                <a:cxn ang="0">
                  <a:pos x="55" y="14"/>
                </a:cxn>
                <a:cxn ang="0">
                  <a:pos x="27" y="23"/>
                </a:cxn>
                <a:cxn ang="0">
                  <a:pos x="0" y="14"/>
                </a:cxn>
                <a:cxn ang="0">
                  <a:pos x="0" y="9"/>
                </a:cxn>
                <a:cxn ang="0">
                  <a:pos x="27" y="0"/>
                </a:cxn>
                <a:cxn ang="0">
                  <a:pos x="55" y="9"/>
                </a:cxn>
                <a:cxn ang="0">
                  <a:pos x="55" y="21"/>
                </a:cxn>
                <a:cxn ang="0">
                  <a:pos x="55" y="27"/>
                </a:cxn>
                <a:cxn ang="0">
                  <a:pos x="27" y="37"/>
                </a:cxn>
                <a:cxn ang="0">
                  <a:pos x="0" y="27"/>
                </a:cxn>
                <a:cxn ang="0">
                  <a:pos x="0" y="21"/>
                </a:cxn>
                <a:cxn ang="0">
                  <a:pos x="27" y="27"/>
                </a:cxn>
                <a:cxn ang="0">
                  <a:pos x="55" y="21"/>
                </a:cxn>
                <a:cxn ang="0">
                  <a:pos x="55" y="35"/>
                </a:cxn>
                <a:cxn ang="0">
                  <a:pos x="55" y="41"/>
                </a:cxn>
                <a:cxn ang="0">
                  <a:pos x="27" y="50"/>
                </a:cxn>
                <a:cxn ang="0">
                  <a:pos x="0" y="41"/>
                </a:cxn>
                <a:cxn ang="0">
                  <a:pos x="0" y="35"/>
                </a:cxn>
                <a:cxn ang="0">
                  <a:pos x="27" y="41"/>
                </a:cxn>
                <a:cxn ang="0">
                  <a:pos x="55" y="35"/>
                </a:cxn>
                <a:cxn ang="0">
                  <a:pos x="55" y="49"/>
                </a:cxn>
                <a:cxn ang="0">
                  <a:pos x="55" y="55"/>
                </a:cxn>
                <a:cxn ang="0">
                  <a:pos x="27" y="64"/>
                </a:cxn>
                <a:cxn ang="0">
                  <a:pos x="0" y="55"/>
                </a:cxn>
                <a:cxn ang="0">
                  <a:pos x="0" y="49"/>
                </a:cxn>
                <a:cxn ang="0">
                  <a:pos x="27" y="55"/>
                </a:cxn>
                <a:cxn ang="0">
                  <a:pos x="55" y="49"/>
                </a:cxn>
              </a:cxnLst>
              <a:rect l="0" t="0" r="r" b="b"/>
              <a:pathLst>
                <a:path w="55" h="64">
                  <a:moveTo>
                    <a:pt x="55" y="9"/>
                  </a:moveTo>
                  <a:cubicBezTo>
                    <a:pt x="55" y="14"/>
                    <a:pt x="55" y="14"/>
                    <a:pt x="55" y="14"/>
                  </a:cubicBezTo>
                  <a:cubicBezTo>
                    <a:pt x="55" y="19"/>
                    <a:pt x="42" y="23"/>
                    <a:pt x="27" y="23"/>
                  </a:cubicBezTo>
                  <a:cubicBezTo>
                    <a:pt x="12" y="23"/>
                    <a:pt x="0" y="19"/>
                    <a:pt x="0" y="14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12" y="0"/>
                    <a:pt x="27" y="0"/>
                  </a:cubicBezTo>
                  <a:cubicBezTo>
                    <a:pt x="42" y="0"/>
                    <a:pt x="55" y="4"/>
                    <a:pt x="55" y="9"/>
                  </a:cubicBezTo>
                  <a:close/>
                  <a:moveTo>
                    <a:pt x="55" y="21"/>
                  </a:moveTo>
                  <a:cubicBezTo>
                    <a:pt x="55" y="27"/>
                    <a:pt x="55" y="27"/>
                    <a:pt x="55" y="27"/>
                  </a:cubicBezTo>
                  <a:cubicBezTo>
                    <a:pt x="55" y="32"/>
                    <a:pt x="42" y="37"/>
                    <a:pt x="27" y="37"/>
                  </a:cubicBezTo>
                  <a:cubicBezTo>
                    <a:pt x="12" y="37"/>
                    <a:pt x="0" y="32"/>
                    <a:pt x="0" y="2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6" y="25"/>
                    <a:pt x="16" y="27"/>
                    <a:pt x="27" y="27"/>
                  </a:cubicBezTo>
                  <a:cubicBezTo>
                    <a:pt x="38" y="27"/>
                    <a:pt x="49" y="25"/>
                    <a:pt x="55" y="21"/>
                  </a:cubicBezTo>
                  <a:close/>
                  <a:moveTo>
                    <a:pt x="55" y="35"/>
                  </a:moveTo>
                  <a:cubicBezTo>
                    <a:pt x="55" y="41"/>
                    <a:pt x="55" y="41"/>
                    <a:pt x="55" y="41"/>
                  </a:cubicBezTo>
                  <a:cubicBezTo>
                    <a:pt x="55" y="46"/>
                    <a:pt x="42" y="50"/>
                    <a:pt x="27" y="50"/>
                  </a:cubicBezTo>
                  <a:cubicBezTo>
                    <a:pt x="12" y="50"/>
                    <a:pt x="0" y="46"/>
                    <a:pt x="0" y="41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39"/>
                    <a:pt x="16" y="41"/>
                    <a:pt x="27" y="41"/>
                  </a:cubicBezTo>
                  <a:cubicBezTo>
                    <a:pt x="38" y="41"/>
                    <a:pt x="49" y="39"/>
                    <a:pt x="55" y="35"/>
                  </a:cubicBezTo>
                  <a:close/>
                  <a:moveTo>
                    <a:pt x="55" y="49"/>
                  </a:moveTo>
                  <a:cubicBezTo>
                    <a:pt x="55" y="55"/>
                    <a:pt x="55" y="55"/>
                    <a:pt x="55" y="55"/>
                  </a:cubicBezTo>
                  <a:cubicBezTo>
                    <a:pt x="55" y="60"/>
                    <a:pt x="42" y="64"/>
                    <a:pt x="27" y="64"/>
                  </a:cubicBezTo>
                  <a:cubicBezTo>
                    <a:pt x="12" y="64"/>
                    <a:pt x="0" y="60"/>
                    <a:pt x="0" y="55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6" y="53"/>
                    <a:pt x="16" y="55"/>
                    <a:pt x="27" y="55"/>
                  </a:cubicBezTo>
                  <a:cubicBezTo>
                    <a:pt x="38" y="55"/>
                    <a:pt x="49" y="53"/>
                    <a:pt x="55" y="49"/>
                  </a:cubicBezTo>
                  <a:close/>
                </a:path>
              </a:pathLst>
            </a:custGeom>
            <a:solidFill>
              <a:srgbClr val="D38666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7" name="Freeform: Shape 36"/>
            <p:cNvSpPr>
              <a:spLocks/>
            </p:cNvSpPr>
            <p:nvPr/>
          </p:nvSpPr>
          <p:spPr bwMode="auto">
            <a:xfrm>
              <a:off x="3432284" y="3668919"/>
              <a:ext cx="584554" cy="503160"/>
            </a:xfrm>
            <a:custGeom>
              <a:avLst/>
              <a:gdLst/>
              <a:ahLst/>
              <a:cxnLst>
                <a:cxn ang="0">
                  <a:pos x="73" y="47"/>
                </a:cxn>
                <a:cxn ang="0">
                  <a:pos x="67" y="53"/>
                </a:cxn>
                <a:cxn ang="0">
                  <a:pos x="46" y="53"/>
                </a:cxn>
                <a:cxn ang="0">
                  <a:pos x="48" y="60"/>
                </a:cxn>
                <a:cxn ang="0">
                  <a:pos x="46" y="63"/>
                </a:cxn>
                <a:cxn ang="0">
                  <a:pos x="26" y="63"/>
                </a:cxn>
                <a:cxn ang="0">
                  <a:pos x="24" y="60"/>
                </a:cxn>
                <a:cxn ang="0">
                  <a:pos x="26" y="53"/>
                </a:cxn>
                <a:cxn ang="0">
                  <a:pos x="6" y="53"/>
                </a:cxn>
                <a:cxn ang="0">
                  <a:pos x="0" y="47"/>
                </a:cxn>
                <a:cxn ang="0">
                  <a:pos x="0" y="6"/>
                </a:cxn>
                <a:cxn ang="0">
                  <a:pos x="6" y="0"/>
                </a:cxn>
                <a:cxn ang="0">
                  <a:pos x="67" y="0"/>
                </a:cxn>
                <a:cxn ang="0">
                  <a:pos x="73" y="6"/>
                </a:cxn>
                <a:cxn ang="0">
                  <a:pos x="73" y="47"/>
                </a:cxn>
                <a:cxn ang="0">
                  <a:pos x="68" y="6"/>
                </a:cxn>
                <a:cxn ang="0">
                  <a:pos x="67" y="5"/>
                </a:cxn>
                <a:cxn ang="0">
                  <a:pos x="6" y="5"/>
                </a:cxn>
                <a:cxn ang="0">
                  <a:pos x="5" y="6"/>
                </a:cxn>
                <a:cxn ang="0">
                  <a:pos x="5" y="37"/>
                </a:cxn>
                <a:cxn ang="0">
                  <a:pos x="6" y="39"/>
                </a:cxn>
                <a:cxn ang="0">
                  <a:pos x="67" y="39"/>
                </a:cxn>
                <a:cxn ang="0">
                  <a:pos x="68" y="37"/>
                </a:cxn>
                <a:cxn ang="0">
                  <a:pos x="68" y="6"/>
                </a:cxn>
              </a:cxnLst>
              <a:rect l="0" t="0" r="r" b="b"/>
              <a:pathLst>
                <a:path w="73" h="63">
                  <a:moveTo>
                    <a:pt x="73" y="47"/>
                  </a:moveTo>
                  <a:cubicBezTo>
                    <a:pt x="73" y="50"/>
                    <a:pt x="70" y="53"/>
                    <a:pt x="67" y="53"/>
                  </a:cubicBezTo>
                  <a:cubicBezTo>
                    <a:pt x="46" y="53"/>
                    <a:pt x="46" y="53"/>
                    <a:pt x="46" y="53"/>
                  </a:cubicBezTo>
                  <a:cubicBezTo>
                    <a:pt x="46" y="56"/>
                    <a:pt x="48" y="59"/>
                    <a:pt x="48" y="60"/>
                  </a:cubicBezTo>
                  <a:cubicBezTo>
                    <a:pt x="48" y="62"/>
                    <a:pt x="47" y="63"/>
                    <a:pt x="46" y="63"/>
                  </a:cubicBezTo>
                  <a:cubicBezTo>
                    <a:pt x="26" y="63"/>
                    <a:pt x="26" y="63"/>
                    <a:pt x="26" y="63"/>
                  </a:cubicBezTo>
                  <a:cubicBezTo>
                    <a:pt x="25" y="63"/>
                    <a:pt x="24" y="62"/>
                    <a:pt x="24" y="60"/>
                  </a:cubicBezTo>
                  <a:cubicBezTo>
                    <a:pt x="24" y="59"/>
                    <a:pt x="26" y="56"/>
                    <a:pt x="26" y="53"/>
                  </a:cubicBezTo>
                  <a:cubicBezTo>
                    <a:pt x="6" y="53"/>
                    <a:pt x="6" y="53"/>
                    <a:pt x="6" y="53"/>
                  </a:cubicBezTo>
                  <a:cubicBezTo>
                    <a:pt x="2" y="53"/>
                    <a:pt x="0" y="50"/>
                    <a:pt x="0" y="47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2"/>
                    <a:pt x="2" y="0"/>
                    <a:pt x="6" y="0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70" y="0"/>
                    <a:pt x="73" y="2"/>
                    <a:pt x="73" y="6"/>
                  </a:cubicBezTo>
                  <a:lnTo>
                    <a:pt x="73" y="47"/>
                  </a:lnTo>
                  <a:close/>
                  <a:moveTo>
                    <a:pt x="68" y="6"/>
                  </a:moveTo>
                  <a:cubicBezTo>
                    <a:pt x="68" y="5"/>
                    <a:pt x="67" y="5"/>
                    <a:pt x="67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5" y="5"/>
                    <a:pt x="5" y="5"/>
                    <a:pt x="5" y="6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5" y="38"/>
                    <a:pt x="5" y="39"/>
                    <a:pt x="6" y="39"/>
                  </a:cubicBezTo>
                  <a:cubicBezTo>
                    <a:pt x="67" y="39"/>
                    <a:pt x="67" y="39"/>
                    <a:pt x="67" y="39"/>
                  </a:cubicBezTo>
                  <a:cubicBezTo>
                    <a:pt x="67" y="39"/>
                    <a:pt x="68" y="38"/>
                    <a:pt x="68" y="37"/>
                  </a:cubicBezTo>
                  <a:lnTo>
                    <a:pt x="68" y="6"/>
                  </a:lnTo>
                  <a:close/>
                </a:path>
              </a:pathLst>
            </a:custGeom>
            <a:solidFill>
              <a:srgbClr val="D38666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8" name="Freeform: Shape 37"/>
            <p:cNvSpPr>
              <a:spLocks/>
            </p:cNvSpPr>
            <p:nvPr/>
          </p:nvSpPr>
          <p:spPr bwMode="auto">
            <a:xfrm>
              <a:off x="4262504" y="2118260"/>
              <a:ext cx="443994" cy="438657"/>
            </a:xfrm>
            <a:custGeom>
              <a:avLst/>
              <a:gdLst/>
              <a:ahLst/>
              <a:cxnLst>
                <a:cxn ang="0">
                  <a:pos x="131" y="82"/>
                </a:cxn>
                <a:cxn ang="0">
                  <a:pos x="122" y="98"/>
                </a:cxn>
                <a:cxn ang="0">
                  <a:pos x="125" y="107"/>
                </a:cxn>
                <a:cxn ang="0">
                  <a:pos x="65" y="141"/>
                </a:cxn>
                <a:cxn ang="0">
                  <a:pos x="51" y="134"/>
                </a:cxn>
                <a:cxn ang="0">
                  <a:pos x="44" y="97"/>
                </a:cxn>
                <a:cxn ang="0">
                  <a:pos x="68" y="28"/>
                </a:cxn>
                <a:cxn ang="0">
                  <a:pos x="74" y="29"/>
                </a:cxn>
                <a:cxn ang="0">
                  <a:pos x="86" y="24"/>
                </a:cxn>
                <a:cxn ang="0">
                  <a:pos x="131" y="82"/>
                </a:cxn>
                <a:cxn ang="0">
                  <a:pos x="92" y="11"/>
                </a:cxn>
                <a:cxn ang="0">
                  <a:pos x="91" y="15"/>
                </a:cxn>
                <a:cxn ang="0">
                  <a:pos x="141" y="80"/>
                </a:cxn>
                <a:cxn ang="0">
                  <a:pos x="142" y="80"/>
                </a:cxn>
                <a:cxn ang="0">
                  <a:pos x="153" y="32"/>
                </a:cxn>
                <a:cxn ang="0">
                  <a:pos x="153" y="29"/>
                </a:cxn>
                <a:cxn ang="0">
                  <a:pos x="102" y="0"/>
                </a:cxn>
                <a:cxn ang="0">
                  <a:pos x="91" y="6"/>
                </a:cxn>
                <a:cxn ang="0">
                  <a:pos x="92" y="11"/>
                </a:cxn>
                <a:cxn ang="0">
                  <a:pos x="40" y="137"/>
                </a:cxn>
                <a:cxn ang="0">
                  <a:pos x="33" y="97"/>
                </a:cxn>
                <a:cxn ang="0">
                  <a:pos x="59" y="22"/>
                </a:cxn>
                <a:cxn ang="0">
                  <a:pos x="55" y="11"/>
                </a:cxn>
                <a:cxn ang="0">
                  <a:pos x="46" y="9"/>
                </a:cxn>
                <a:cxn ang="0">
                  <a:pos x="0" y="85"/>
                </a:cxn>
                <a:cxn ang="0">
                  <a:pos x="20" y="140"/>
                </a:cxn>
                <a:cxn ang="0">
                  <a:pos x="35" y="143"/>
                </a:cxn>
                <a:cxn ang="0">
                  <a:pos x="40" y="137"/>
                </a:cxn>
                <a:cxn ang="0">
                  <a:pos x="163" y="45"/>
                </a:cxn>
                <a:cxn ang="0">
                  <a:pos x="153" y="84"/>
                </a:cxn>
                <a:cxn ang="0">
                  <a:pos x="159" y="98"/>
                </a:cxn>
                <a:cxn ang="0">
                  <a:pos x="147" y="115"/>
                </a:cxn>
                <a:cxn ang="0">
                  <a:pos x="147" y="116"/>
                </a:cxn>
                <a:cxn ang="0">
                  <a:pos x="142" y="151"/>
                </a:cxn>
                <a:cxn ang="0">
                  <a:pos x="173" y="85"/>
                </a:cxn>
                <a:cxn ang="0">
                  <a:pos x="163" y="45"/>
                </a:cxn>
                <a:cxn ang="0">
                  <a:pos x="132" y="114"/>
                </a:cxn>
                <a:cxn ang="0">
                  <a:pos x="69" y="151"/>
                </a:cxn>
                <a:cxn ang="0">
                  <a:pos x="69" y="152"/>
                </a:cxn>
                <a:cxn ang="0">
                  <a:pos x="66" y="162"/>
                </a:cxn>
                <a:cxn ang="0">
                  <a:pos x="74" y="170"/>
                </a:cxn>
                <a:cxn ang="0">
                  <a:pos x="86" y="171"/>
                </a:cxn>
                <a:cxn ang="0">
                  <a:pos x="126" y="162"/>
                </a:cxn>
                <a:cxn ang="0">
                  <a:pos x="136" y="116"/>
                </a:cxn>
                <a:cxn ang="0">
                  <a:pos x="136" y="116"/>
                </a:cxn>
                <a:cxn ang="0">
                  <a:pos x="132" y="114"/>
                </a:cxn>
                <a:cxn ang="0">
                  <a:pos x="132" y="114"/>
                </a:cxn>
                <a:cxn ang="0">
                  <a:pos x="132" y="114"/>
                </a:cxn>
              </a:cxnLst>
              <a:rect l="0" t="0" r="r" b="b"/>
              <a:pathLst>
                <a:path w="173" h="171">
                  <a:moveTo>
                    <a:pt x="131" y="82"/>
                  </a:moveTo>
                  <a:cubicBezTo>
                    <a:pt x="126" y="86"/>
                    <a:pt x="122" y="91"/>
                    <a:pt x="122" y="98"/>
                  </a:cubicBezTo>
                  <a:cubicBezTo>
                    <a:pt x="122" y="101"/>
                    <a:pt x="123" y="104"/>
                    <a:pt x="125" y="107"/>
                  </a:cubicBezTo>
                  <a:cubicBezTo>
                    <a:pt x="109" y="124"/>
                    <a:pt x="88" y="136"/>
                    <a:pt x="65" y="141"/>
                  </a:cubicBezTo>
                  <a:cubicBezTo>
                    <a:pt x="62" y="137"/>
                    <a:pt x="57" y="134"/>
                    <a:pt x="51" y="134"/>
                  </a:cubicBezTo>
                  <a:cubicBezTo>
                    <a:pt x="47" y="122"/>
                    <a:pt x="44" y="110"/>
                    <a:pt x="44" y="97"/>
                  </a:cubicBezTo>
                  <a:cubicBezTo>
                    <a:pt x="44" y="71"/>
                    <a:pt x="53" y="47"/>
                    <a:pt x="68" y="28"/>
                  </a:cubicBezTo>
                  <a:cubicBezTo>
                    <a:pt x="70" y="29"/>
                    <a:pt x="72" y="29"/>
                    <a:pt x="74" y="29"/>
                  </a:cubicBezTo>
                  <a:cubicBezTo>
                    <a:pt x="78" y="29"/>
                    <a:pt x="82" y="27"/>
                    <a:pt x="86" y="24"/>
                  </a:cubicBezTo>
                  <a:cubicBezTo>
                    <a:pt x="107" y="38"/>
                    <a:pt x="123" y="58"/>
                    <a:pt x="131" y="82"/>
                  </a:cubicBezTo>
                  <a:close/>
                  <a:moveTo>
                    <a:pt x="92" y="11"/>
                  </a:moveTo>
                  <a:cubicBezTo>
                    <a:pt x="92" y="12"/>
                    <a:pt x="92" y="13"/>
                    <a:pt x="91" y="15"/>
                  </a:cubicBezTo>
                  <a:cubicBezTo>
                    <a:pt x="115" y="30"/>
                    <a:pt x="133" y="53"/>
                    <a:pt x="141" y="80"/>
                  </a:cubicBezTo>
                  <a:cubicBezTo>
                    <a:pt x="142" y="80"/>
                    <a:pt x="142" y="80"/>
                    <a:pt x="142" y="80"/>
                  </a:cubicBezTo>
                  <a:cubicBezTo>
                    <a:pt x="149" y="65"/>
                    <a:pt x="153" y="49"/>
                    <a:pt x="153" y="32"/>
                  </a:cubicBezTo>
                  <a:cubicBezTo>
                    <a:pt x="153" y="31"/>
                    <a:pt x="153" y="30"/>
                    <a:pt x="153" y="29"/>
                  </a:cubicBezTo>
                  <a:cubicBezTo>
                    <a:pt x="140" y="14"/>
                    <a:pt x="122" y="4"/>
                    <a:pt x="102" y="0"/>
                  </a:cubicBezTo>
                  <a:cubicBezTo>
                    <a:pt x="98" y="2"/>
                    <a:pt x="95" y="4"/>
                    <a:pt x="91" y="6"/>
                  </a:cubicBezTo>
                  <a:cubicBezTo>
                    <a:pt x="92" y="8"/>
                    <a:pt x="92" y="9"/>
                    <a:pt x="92" y="11"/>
                  </a:cubicBezTo>
                  <a:close/>
                  <a:moveTo>
                    <a:pt x="40" y="137"/>
                  </a:moveTo>
                  <a:cubicBezTo>
                    <a:pt x="36" y="124"/>
                    <a:pt x="33" y="111"/>
                    <a:pt x="33" y="97"/>
                  </a:cubicBezTo>
                  <a:cubicBezTo>
                    <a:pt x="33" y="69"/>
                    <a:pt x="43" y="42"/>
                    <a:pt x="59" y="22"/>
                  </a:cubicBezTo>
                  <a:cubicBezTo>
                    <a:pt x="57" y="19"/>
                    <a:pt x="55" y="15"/>
                    <a:pt x="55" y="11"/>
                  </a:cubicBezTo>
                  <a:cubicBezTo>
                    <a:pt x="52" y="10"/>
                    <a:pt x="49" y="9"/>
                    <a:pt x="46" y="9"/>
                  </a:cubicBezTo>
                  <a:cubicBezTo>
                    <a:pt x="19" y="23"/>
                    <a:pt x="0" y="52"/>
                    <a:pt x="0" y="85"/>
                  </a:cubicBezTo>
                  <a:cubicBezTo>
                    <a:pt x="0" y="106"/>
                    <a:pt x="8" y="125"/>
                    <a:pt x="20" y="140"/>
                  </a:cubicBezTo>
                  <a:cubicBezTo>
                    <a:pt x="25" y="141"/>
                    <a:pt x="30" y="142"/>
                    <a:pt x="35" y="143"/>
                  </a:cubicBezTo>
                  <a:cubicBezTo>
                    <a:pt x="36" y="140"/>
                    <a:pt x="38" y="138"/>
                    <a:pt x="40" y="137"/>
                  </a:cubicBezTo>
                  <a:close/>
                  <a:moveTo>
                    <a:pt x="163" y="45"/>
                  </a:moveTo>
                  <a:cubicBezTo>
                    <a:pt x="162" y="59"/>
                    <a:pt x="158" y="72"/>
                    <a:pt x="153" y="84"/>
                  </a:cubicBezTo>
                  <a:cubicBezTo>
                    <a:pt x="157" y="87"/>
                    <a:pt x="159" y="92"/>
                    <a:pt x="159" y="98"/>
                  </a:cubicBezTo>
                  <a:cubicBezTo>
                    <a:pt x="159" y="106"/>
                    <a:pt x="154" y="112"/>
                    <a:pt x="147" y="115"/>
                  </a:cubicBezTo>
                  <a:cubicBezTo>
                    <a:pt x="147" y="115"/>
                    <a:pt x="147" y="116"/>
                    <a:pt x="147" y="116"/>
                  </a:cubicBezTo>
                  <a:cubicBezTo>
                    <a:pt x="147" y="128"/>
                    <a:pt x="145" y="140"/>
                    <a:pt x="142" y="151"/>
                  </a:cubicBezTo>
                  <a:cubicBezTo>
                    <a:pt x="161" y="135"/>
                    <a:pt x="173" y="112"/>
                    <a:pt x="173" y="85"/>
                  </a:cubicBezTo>
                  <a:cubicBezTo>
                    <a:pt x="173" y="71"/>
                    <a:pt x="169" y="57"/>
                    <a:pt x="163" y="45"/>
                  </a:cubicBezTo>
                  <a:close/>
                  <a:moveTo>
                    <a:pt x="132" y="114"/>
                  </a:moveTo>
                  <a:cubicBezTo>
                    <a:pt x="116" y="133"/>
                    <a:pt x="94" y="146"/>
                    <a:pt x="69" y="151"/>
                  </a:cubicBezTo>
                  <a:cubicBezTo>
                    <a:pt x="69" y="151"/>
                    <a:pt x="69" y="152"/>
                    <a:pt x="69" y="152"/>
                  </a:cubicBezTo>
                  <a:cubicBezTo>
                    <a:pt x="69" y="156"/>
                    <a:pt x="68" y="159"/>
                    <a:pt x="66" y="162"/>
                  </a:cubicBezTo>
                  <a:cubicBezTo>
                    <a:pt x="69" y="165"/>
                    <a:pt x="71" y="168"/>
                    <a:pt x="74" y="170"/>
                  </a:cubicBezTo>
                  <a:cubicBezTo>
                    <a:pt x="78" y="171"/>
                    <a:pt x="82" y="171"/>
                    <a:pt x="86" y="171"/>
                  </a:cubicBezTo>
                  <a:cubicBezTo>
                    <a:pt x="101" y="171"/>
                    <a:pt x="114" y="168"/>
                    <a:pt x="126" y="162"/>
                  </a:cubicBezTo>
                  <a:cubicBezTo>
                    <a:pt x="132" y="148"/>
                    <a:pt x="136" y="133"/>
                    <a:pt x="136" y="116"/>
                  </a:cubicBezTo>
                  <a:cubicBezTo>
                    <a:pt x="136" y="116"/>
                    <a:pt x="136" y="116"/>
                    <a:pt x="136" y="116"/>
                  </a:cubicBezTo>
                  <a:cubicBezTo>
                    <a:pt x="135" y="115"/>
                    <a:pt x="134" y="115"/>
                    <a:pt x="132" y="114"/>
                  </a:cubicBezTo>
                  <a:close/>
                  <a:moveTo>
                    <a:pt x="132" y="114"/>
                  </a:moveTo>
                  <a:cubicBezTo>
                    <a:pt x="132" y="114"/>
                    <a:pt x="132" y="114"/>
                    <a:pt x="132" y="114"/>
                  </a:cubicBezTo>
                </a:path>
              </a:pathLst>
            </a:custGeom>
            <a:solidFill>
              <a:srgbClr val="3B476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9" name="Freeform: Shape 38"/>
            <p:cNvSpPr>
              <a:spLocks/>
            </p:cNvSpPr>
            <p:nvPr/>
          </p:nvSpPr>
          <p:spPr bwMode="auto">
            <a:xfrm>
              <a:off x="6151142" y="3643039"/>
              <a:ext cx="254770" cy="428659"/>
            </a:xfrm>
            <a:custGeom>
              <a:avLst/>
              <a:gdLst/>
              <a:ahLst/>
              <a:cxnLst>
                <a:cxn ang="0">
                  <a:pos x="29" y="44"/>
                </a:cxn>
                <a:cxn ang="0">
                  <a:pos x="24" y="49"/>
                </a:cxn>
                <a:cxn ang="0">
                  <a:pos x="5" y="49"/>
                </a:cxn>
                <a:cxn ang="0">
                  <a:pos x="0" y="44"/>
                </a:cxn>
                <a:cxn ang="0">
                  <a:pos x="0" y="5"/>
                </a:cxn>
                <a:cxn ang="0">
                  <a:pos x="5" y="0"/>
                </a:cxn>
                <a:cxn ang="0">
                  <a:pos x="24" y="0"/>
                </a:cxn>
                <a:cxn ang="0">
                  <a:pos x="29" y="5"/>
                </a:cxn>
                <a:cxn ang="0">
                  <a:pos x="29" y="44"/>
                </a:cxn>
                <a:cxn ang="0">
                  <a:pos x="25" y="11"/>
                </a:cxn>
                <a:cxn ang="0">
                  <a:pos x="24" y="10"/>
                </a:cxn>
                <a:cxn ang="0">
                  <a:pos x="5" y="10"/>
                </a:cxn>
                <a:cxn ang="0">
                  <a:pos x="3" y="11"/>
                </a:cxn>
                <a:cxn ang="0">
                  <a:pos x="3" y="38"/>
                </a:cxn>
                <a:cxn ang="0">
                  <a:pos x="5" y="39"/>
                </a:cxn>
                <a:cxn ang="0">
                  <a:pos x="24" y="39"/>
                </a:cxn>
                <a:cxn ang="0">
                  <a:pos x="25" y="38"/>
                </a:cxn>
                <a:cxn ang="0">
                  <a:pos x="25" y="11"/>
                </a:cxn>
                <a:cxn ang="0">
                  <a:pos x="17" y="5"/>
                </a:cxn>
                <a:cxn ang="0">
                  <a:pos x="11" y="5"/>
                </a:cxn>
                <a:cxn ang="0">
                  <a:pos x="11" y="6"/>
                </a:cxn>
                <a:cxn ang="0">
                  <a:pos x="11" y="6"/>
                </a:cxn>
                <a:cxn ang="0">
                  <a:pos x="17" y="6"/>
                </a:cxn>
                <a:cxn ang="0">
                  <a:pos x="18" y="6"/>
                </a:cxn>
                <a:cxn ang="0">
                  <a:pos x="17" y="5"/>
                </a:cxn>
                <a:cxn ang="0">
                  <a:pos x="14" y="41"/>
                </a:cxn>
                <a:cxn ang="0">
                  <a:pos x="11" y="44"/>
                </a:cxn>
                <a:cxn ang="0">
                  <a:pos x="14" y="47"/>
                </a:cxn>
                <a:cxn ang="0">
                  <a:pos x="17" y="44"/>
                </a:cxn>
                <a:cxn ang="0">
                  <a:pos x="14" y="41"/>
                </a:cxn>
              </a:cxnLst>
              <a:rect l="0" t="0" r="r" b="b"/>
              <a:pathLst>
                <a:path w="29" h="49">
                  <a:moveTo>
                    <a:pt x="29" y="44"/>
                  </a:moveTo>
                  <a:cubicBezTo>
                    <a:pt x="29" y="47"/>
                    <a:pt x="27" y="49"/>
                    <a:pt x="24" y="49"/>
                  </a:cubicBezTo>
                  <a:cubicBezTo>
                    <a:pt x="5" y="49"/>
                    <a:pt x="5" y="49"/>
                    <a:pt x="5" y="49"/>
                  </a:cubicBezTo>
                  <a:cubicBezTo>
                    <a:pt x="2" y="49"/>
                    <a:pt x="0" y="47"/>
                    <a:pt x="0" y="44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7" y="0"/>
                    <a:pt x="29" y="3"/>
                    <a:pt x="29" y="5"/>
                  </a:cubicBezTo>
                  <a:lnTo>
                    <a:pt x="29" y="44"/>
                  </a:lnTo>
                  <a:close/>
                  <a:moveTo>
                    <a:pt x="25" y="11"/>
                  </a:moveTo>
                  <a:cubicBezTo>
                    <a:pt x="25" y="11"/>
                    <a:pt x="25" y="10"/>
                    <a:pt x="24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4" y="10"/>
                    <a:pt x="3" y="11"/>
                    <a:pt x="3" y="11"/>
                  </a:cubicBezTo>
                  <a:cubicBezTo>
                    <a:pt x="3" y="38"/>
                    <a:pt x="3" y="38"/>
                    <a:pt x="3" y="38"/>
                  </a:cubicBezTo>
                  <a:cubicBezTo>
                    <a:pt x="3" y="39"/>
                    <a:pt x="4" y="39"/>
                    <a:pt x="5" y="39"/>
                  </a:cubicBezTo>
                  <a:cubicBezTo>
                    <a:pt x="24" y="39"/>
                    <a:pt x="24" y="39"/>
                    <a:pt x="24" y="39"/>
                  </a:cubicBezTo>
                  <a:cubicBezTo>
                    <a:pt x="25" y="39"/>
                    <a:pt x="25" y="39"/>
                    <a:pt x="25" y="38"/>
                  </a:cubicBezTo>
                  <a:lnTo>
                    <a:pt x="25" y="11"/>
                  </a:lnTo>
                  <a:close/>
                  <a:moveTo>
                    <a:pt x="17" y="5"/>
                  </a:moveTo>
                  <a:cubicBezTo>
                    <a:pt x="11" y="5"/>
                    <a:pt x="11" y="5"/>
                    <a:pt x="11" y="5"/>
                  </a:cubicBezTo>
                  <a:cubicBezTo>
                    <a:pt x="11" y="5"/>
                    <a:pt x="11" y="6"/>
                    <a:pt x="11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7" y="6"/>
                    <a:pt x="17" y="6"/>
                    <a:pt x="17" y="6"/>
                  </a:cubicBezTo>
                  <a:cubicBezTo>
                    <a:pt x="18" y="6"/>
                    <a:pt x="18" y="6"/>
                    <a:pt x="18" y="6"/>
                  </a:cubicBezTo>
                  <a:cubicBezTo>
                    <a:pt x="18" y="6"/>
                    <a:pt x="18" y="5"/>
                    <a:pt x="17" y="5"/>
                  </a:cubicBezTo>
                  <a:close/>
                  <a:moveTo>
                    <a:pt x="14" y="41"/>
                  </a:moveTo>
                  <a:cubicBezTo>
                    <a:pt x="13" y="41"/>
                    <a:pt x="11" y="42"/>
                    <a:pt x="11" y="44"/>
                  </a:cubicBezTo>
                  <a:cubicBezTo>
                    <a:pt x="11" y="46"/>
                    <a:pt x="13" y="47"/>
                    <a:pt x="14" y="47"/>
                  </a:cubicBezTo>
                  <a:cubicBezTo>
                    <a:pt x="16" y="47"/>
                    <a:pt x="17" y="46"/>
                    <a:pt x="17" y="44"/>
                  </a:cubicBezTo>
                  <a:cubicBezTo>
                    <a:pt x="17" y="42"/>
                    <a:pt x="16" y="41"/>
                    <a:pt x="14" y="41"/>
                  </a:cubicBezTo>
                  <a:close/>
                </a:path>
              </a:pathLst>
            </a:custGeom>
            <a:solidFill>
              <a:srgbClr val="3B476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0" name="Freeform: Shape 39"/>
            <p:cNvSpPr>
              <a:spLocks/>
            </p:cNvSpPr>
            <p:nvPr/>
          </p:nvSpPr>
          <p:spPr bwMode="auto">
            <a:xfrm>
              <a:off x="2471474" y="2493706"/>
              <a:ext cx="213428" cy="216662"/>
            </a:xfrm>
            <a:custGeom>
              <a:avLst/>
              <a:gdLst/>
              <a:ahLst/>
              <a:cxnLst>
                <a:cxn ang="0">
                  <a:pos x="61" y="49"/>
                </a:cxn>
                <a:cxn ang="0">
                  <a:pos x="49" y="62"/>
                </a:cxn>
                <a:cxn ang="0">
                  <a:pos x="36" y="49"/>
                </a:cxn>
                <a:cxn ang="0">
                  <a:pos x="36" y="48"/>
                </a:cxn>
                <a:cxn ang="0">
                  <a:pos x="21" y="41"/>
                </a:cxn>
                <a:cxn ang="0">
                  <a:pos x="13" y="44"/>
                </a:cxn>
                <a:cxn ang="0">
                  <a:pos x="0" y="31"/>
                </a:cxn>
                <a:cxn ang="0">
                  <a:pos x="13" y="18"/>
                </a:cxn>
                <a:cxn ang="0">
                  <a:pos x="21" y="22"/>
                </a:cxn>
                <a:cxn ang="0">
                  <a:pos x="36" y="15"/>
                </a:cxn>
                <a:cxn ang="0">
                  <a:pos x="36" y="13"/>
                </a:cxn>
                <a:cxn ang="0">
                  <a:pos x="49" y="0"/>
                </a:cxn>
                <a:cxn ang="0">
                  <a:pos x="61" y="13"/>
                </a:cxn>
                <a:cxn ang="0">
                  <a:pos x="49" y="26"/>
                </a:cxn>
                <a:cxn ang="0">
                  <a:pos x="40" y="23"/>
                </a:cxn>
                <a:cxn ang="0">
                  <a:pos x="25" y="30"/>
                </a:cxn>
                <a:cxn ang="0">
                  <a:pos x="25" y="31"/>
                </a:cxn>
                <a:cxn ang="0">
                  <a:pos x="25" y="33"/>
                </a:cxn>
                <a:cxn ang="0">
                  <a:pos x="40" y="40"/>
                </a:cxn>
                <a:cxn ang="0">
                  <a:pos x="49" y="36"/>
                </a:cxn>
                <a:cxn ang="0">
                  <a:pos x="61" y="49"/>
                </a:cxn>
              </a:cxnLst>
              <a:rect l="0" t="0" r="r" b="b"/>
              <a:pathLst>
                <a:path w="61" h="62">
                  <a:moveTo>
                    <a:pt x="61" y="49"/>
                  </a:moveTo>
                  <a:cubicBezTo>
                    <a:pt x="61" y="56"/>
                    <a:pt x="56" y="62"/>
                    <a:pt x="49" y="62"/>
                  </a:cubicBezTo>
                  <a:cubicBezTo>
                    <a:pt x="41" y="62"/>
                    <a:pt x="36" y="56"/>
                    <a:pt x="36" y="49"/>
                  </a:cubicBezTo>
                  <a:cubicBezTo>
                    <a:pt x="36" y="49"/>
                    <a:pt x="36" y="48"/>
                    <a:pt x="36" y="48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19" y="43"/>
                    <a:pt x="16" y="44"/>
                    <a:pt x="13" y="44"/>
                  </a:cubicBezTo>
                  <a:cubicBezTo>
                    <a:pt x="6" y="44"/>
                    <a:pt x="0" y="38"/>
                    <a:pt x="0" y="31"/>
                  </a:cubicBezTo>
                  <a:cubicBezTo>
                    <a:pt x="0" y="24"/>
                    <a:pt x="6" y="18"/>
                    <a:pt x="13" y="18"/>
                  </a:cubicBezTo>
                  <a:cubicBezTo>
                    <a:pt x="16" y="18"/>
                    <a:pt x="19" y="20"/>
                    <a:pt x="21" y="22"/>
                  </a:cubicBezTo>
                  <a:cubicBezTo>
                    <a:pt x="36" y="15"/>
                    <a:pt x="36" y="15"/>
                    <a:pt x="36" y="15"/>
                  </a:cubicBezTo>
                  <a:cubicBezTo>
                    <a:pt x="36" y="14"/>
                    <a:pt x="36" y="14"/>
                    <a:pt x="36" y="13"/>
                  </a:cubicBezTo>
                  <a:cubicBezTo>
                    <a:pt x="36" y="6"/>
                    <a:pt x="41" y="0"/>
                    <a:pt x="49" y="0"/>
                  </a:cubicBezTo>
                  <a:cubicBezTo>
                    <a:pt x="56" y="0"/>
                    <a:pt x="61" y="6"/>
                    <a:pt x="61" y="13"/>
                  </a:cubicBezTo>
                  <a:cubicBezTo>
                    <a:pt x="61" y="20"/>
                    <a:pt x="56" y="26"/>
                    <a:pt x="49" y="26"/>
                  </a:cubicBezTo>
                  <a:cubicBezTo>
                    <a:pt x="45" y="26"/>
                    <a:pt x="42" y="25"/>
                    <a:pt x="40" y="23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5" y="31"/>
                    <a:pt x="25" y="31"/>
                  </a:cubicBezTo>
                  <a:cubicBezTo>
                    <a:pt x="25" y="32"/>
                    <a:pt x="25" y="32"/>
                    <a:pt x="25" y="33"/>
                  </a:cubicBezTo>
                  <a:cubicBezTo>
                    <a:pt x="40" y="40"/>
                    <a:pt x="40" y="40"/>
                    <a:pt x="40" y="40"/>
                  </a:cubicBezTo>
                  <a:cubicBezTo>
                    <a:pt x="42" y="38"/>
                    <a:pt x="45" y="36"/>
                    <a:pt x="49" y="36"/>
                  </a:cubicBezTo>
                  <a:cubicBezTo>
                    <a:pt x="56" y="36"/>
                    <a:pt x="61" y="42"/>
                    <a:pt x="61" y="49"/>
                  </a:cubicBezTo>
                  <a:close/>
                </a:path>
              </a:pathLst>
            </a:custGeom>
            <a:solidFill>
              <a:srgbClr val="3B476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31" name="Group 58"/>
          <p:cNvGrpSpPr/>
          <p:nvPr/>
        </p:nvGrpSpPr>
        <p:grpSpPr>
          <a:xfrm>
            <a:off x="1405582" y="1023739"/>
            <a:ext cx="1750565" cy="775104"/>
            <a:chOff x="2082804" y="1364985"/>
            <a:chExt cx="2334087" cy="1033472"/>
          </a:xfrm>
        </p:grpSpPr>
        <p:sp>
          <p:nvSpPr>
            <p:cNvPr id="47" name="TextBox 41"/>
            <p:cNvSpPr txBox="1"/>
            <p:nvPr/>
          </p:nvSpPr>
          <p:spPr>
            <a:xfrm>
              <a:off x="2082804" y="1641984"/>
              <a:ext cx="2334087" cy="756473"/>
            </a:xfrm>
            <a:prstGeom prst="rect">
              <a:avLst/>
            </a:prstGeom>
            <a:noFill/>
          </p:spPr>
          <p:txBody>
            <a:bodyPr wrap="square" lIns="144000" tIns="0" rIns="144000" bIns="0" anchor="t" anchorCtr="0">
              <a:normAutofit fontScale="77500" lnSpcReduction="20000"/>
            </a:bodyPr>
            <a:lstStyle/>
            <a:p>
              <a:pPr algn="r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en-US" altLang="zh-CN" sz="10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b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0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8" name="Rectangle 42"/>
            <p:cNvSpPr/>
            <p:nvPr/>
          </p:nvSpPr>
          <p:spPr>
            <a:xfrm>
              <a:off x="2082804" y="1364985"/>
              <a:ext cx="2334087" cy="276999"/>
            </a:xfrm>
            <a:prstGeom prst="rect">
              <a:avLst/>
            </a:prstGeom>
          </p:spPr>
          <p:txBody>
            <a:bodyPr wrap="none" lIns="144000" tIns="0" rIns="144000" bIns="0" anchor="t" anchorCtr="0">
              <a:normAutofit/>
            </a:bodyPr>
            <a:lstStyle/>
            <a:p>
              <a:pPr algn="r"/>
              <a:r>
                <a:rPr lang="en-US" altLang="zh-CN" sz="1200" dirty="0">
                  <a:solidFill>
                    <a:schemeClr val="accent1"/>
                  </a:solidFill>
                  <a:cs typeface="+mn-ea"/>
                  <a:sym typeface="+mn-lt"/>
                </a:rPr>
                <a:t>Add title text</a:t>
              </a:r>
              <a:endParaRPr lang="zh-CN" altLang="en-US" sz="1200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2" name="Group 61"/>
          <p:cNvGrpSpPr/>
          <p:nvPr/>
        </p:nvGrpSpPr>
        <p:grpSpPr>
          <a:xfrm>
            <a:off x="6779365" y="1067910"/>
            <a:ext cx="1750565" cy="775104"/>
            <a:chOff x="9039153" y="1423878"/>
            <a:chExt cx="2334087" cy="1033472"/>
          </a:xfrm>
        </p:grpSpPr>
        <p:sp>
          <p:nvSpPr>
            <p:cNvPr id="45" name="TextBox 44"/>
            <p:cNvSpPr txBox="1"/>
            <p:nvPr/>
          </p:nvSpPr>
          <p:spPr>
            <a:xfrm>
              <a:off x="9039153" y="1700877"/>
              <a:ext cx="2334087" cy="756473"/>
            </a:xfrm>
            <a:prstGeom prst="rect">
              <a:avLst/>
            </a:prstGeom>
            <a:noFill/>
          </p:spPr>
          <p:txBody>
            <a:bodyPr wrap="square" lIns="144000" tIns="0" rIns="144000" bIns="0" anchor="t" anchorCtr="0">
              <a:normAutofit fontScale="77500" lnSpcReduction="20000"/>
            </a:bodyPr>
            <a:lstStyle/>
            <a:p>
              <a:pPr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en-US" altLang="zh-CN" sz="10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b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0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9039153" y="1423878"/>
              <a:ext cx="2334087" cy="276999"/>
            </a:xfrm>
            <a:prstGeom prst="rect">
              <a:avLst/>
            </a:prstGeom>
          </p:spPr>
          <p:txBody>
            <a:bodyPr wrap="none" lIns="144000" tIns="0" rIns="144000" bIns="0" anchor="t" anchorCtr="0">
              <a:normAutofit/>
            </a:bodyPr>
            <a:lstStyle/>
            <a:p>
              <a:r>
                <a:rPr lang="en-US" altLang="zh-CN" sz="1200" dirty="0">
                  <a:solidFill>
                    <a:schemeClr val="accent5"/>
                  </a:solidFill>
                  <a:cs typeface="+mn-ea"/>
                  <a:sym typeface="+mn-lt"/>
                </a:rPr>
                <a:t>Add title text</a:t>
              </a:r>
              <a:endParaRPr lang="zh-CN" altLang="en-US" sz="1200" dirty="0">
                <a:solidFill>
                  <a:schemeClr val="accent5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3" name="Group 60"/>
          <p:cNvGrpSpPr/>
          <p:nvPr/>
        </p:nvGrpSpPr>
        <p:grpSpPr>
          <a:xfrm>
            <a:off x="1358644" y="3568461"/>
            <a:ext cx="1750565" cy="775104"/>
            <a:chOff x="1811524" y="4757947"/>
            <a:chExt cx="2334087" cy="1033472"/>
          </a:xfrm>
        </p:grpSpPr>
        <p:sp>
          <p:nvSpPr>
            <p:cNvPr id="43" name="TextBox 47"/>
            <p:cNvSpPr txBox="1"/>
            <p:nvPr/>
          </p:nvSpPr>
          <p:spPr>
            <a:xfrm>
              <a:off x="1811524" y="5034946"/>
              <a:ext cx="2334087" cy="756473"/>
            </a:xfrm>
            <a:prstGeom prst="rect">
              <a:avLst/>
            </a:prstGeom>
            <a:noFill/>
          </p:spPr>
          <p:txBody>
            <a:bodyPr wrap="square" lIns="144000" tIns="0" rIns="144000" bIns="0" anchor="t" anchorCtr="0">
              <a:normAutofit fontScale="77500" lnSpcReduction="20000"/>
            </a:bodyPr>
            <a:lstStyle/>
            <a:p>
              <a:pPr algn="r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en-US" altLang="zh-CN" sz="10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b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0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4" name="Rectangle 48"/>
            <p:cNvSpPr/>
            <p:nvPr/>
          </p:nvSpPr>
          <p:spPr>
            <a:xfrm>
              <a:off x="1811524" y="4757947"/>
              <a:ext cx="2334087" cy="276999"/>
            </a:xfrm>
            <a:prstGeom prst="rect">
              <a:avLst/>
            </a:prstGeom>
          </p:spPr>
          <p:txBody>
            <a:bodyPr wrap="none" lIns="144000" tIns="0" rIns="144000" bIns="0" anchor="t" anchorCtr="0">
              <a:normAutofit/>
            </a:bodyPr>
            <a:lstStyle/>
            <a:p>
              <a:pPr algn="r"/>
              <a:r>
                <a:rPr lang="en-US" altLang="zh-CN" sz="1200" dirty="0">
                  <a:solidFill>
                    <a:schemeClr val="accent3"/>
                  </a:solidFill>
                  <a:cs typeface="+mn-ea"/>
                  <a:sym typeface="+mn-lt"/>
                </a:rPr>
                <a:t>Add title text</a:t>
              </a:r>
              <a:endParaRPr lang="zh-CN" altLang="en-US" sz="1200" dirty="0">
                <a:solidFill>
                  <a:schemeClr val="accent3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4" name="Group 63"/>
          <p:cNvGrpSpPr/>
          <p:nvPr/>
        </p:nvGrpSpPr>
        <p:grpSpPr>
          <a:xfrm>
            <a:off x="6741391" y="3499138"/>
            <a:ext cx="1750565" cy="775104"/>
            <a:chOff x="8988520" y="4665517"/>
            <a:chExt cx="2334087" cy="1033472"/>
          </a:xfrm>
        </p:grpSpPr>
        <p:sp>
          <p:nvSpPr>
            <p:cNvPr id="41" name="TextBox 50"/>
            <p:cNvSpPr txBox="1"/>
            <p:nvPr/>
          </p:nvSpPr>
          <p:spPr>
            <a:xfrm>
              <a:off x="8988520" y="4942516"/>
              <a:ext cx="2334087" cy="756473"/>
            </a:xfrm>
            <a:prstGeom prst="rect">
              <a:avLst/>
            </a:prstGeom>
            <a:noFill/>
          </p:spPr>
          <p:txBody>
            <a:bodyPr wrap="square" lIns="144000" tIns="0" rIns="144000" bIns="0" anchor="t" anchorCtr="0">
              <a:normAutofit fontScale="77500" lnSpcReduction="20000"/>
            </a:bodyPr>
            <a:lstStyle/>
            <a:p>
              <a:pPr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en-US" altLang="zh-CN" sz="10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b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0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2" name="Rectangle 51"/>
            <p:cNvSpPr/>
            <p:nvPr/>
          </p:nvSpPr>
          <p:spPr>
            <a:xfrm>
              <a:off x="8988520" y="4665517"/>
              <a:ext cx="2334087" cy="276999"/>
            </a:xfrm>
            <a:prstGeom prst="rect">
              <a:avLst/>
            </a:prstGeom>
          </p:spPr>
          <p:txBody>
            <a:bodyPr wrap="none" lIns="144000" tIns="0" rIns="144000" bIns="0" anchor="t" anchorCtr="0">
              <a:normAutofit/>
            </a:bodyPr>
            <a:lstStyle/>
            <a:p>
              <a:r>
                <a:rPr lang="en-US" altLang="zh-CN" sz="1200" dirty="0">
                  <a:solidFill>
                    <a:schemeClr val="accent6"/>
                  </a:solidFill>
                  <a:cs typeface="+mn-ea"/>
                  <a:sym typeface="+mn-lt"/>
                </a:rPr>
                <a:t>Add title text</a:t>
              </a:r>
              <a:endParaRPr lang="zh-CN" altLang="en-US" sz="1200" dirty="0">
                <a:solidFill>
                  <a:schemeClr val="accent6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5" name="Group 59"/>
          <p:cNvGrpSpPr/>
          <p:nvPr/>
        </p:nvGrpSpPr>
        <p:grpSpPr>
          <a:xfrm>
            <a:off x="571861" y="2241369"/>
            <a:ext cx="1750565" cy="775104"/>
            <a:chOff x="971176" y="2988490"/>
            <a:chExt cx="2334087" cy="1033472"/>
          </a:xfrm>
        </p:grpSpPr>
        <p:sp>
          <p:nvSpPr>
            <p:cNvPr id="39" name="TextBox 53"/>
            <p:cNvSpPr txBox="1"/>
            <p:nvPr/>
          </p:nvSpPr>
          <p:spPr>
            <a:xfrm>
              <a:off x="971176" y="3265489"/>
              <a:ext cx="2334087" cy="756473"/>
            </a:xfrm>
            <a:prstGeom prst="rect">
              <a:avLst/>
            </a:prstGeom>
            <a:noFill/>
          </p:spPr>
          <p:txBody>
            <a:bodyPr wrap="square" lIns="144000" tIns="0" rIns="144000" bIns="0" anchor="t" anchorCtr="0">
              <a:normAutofit fontScale="77500" lnSpcReduction="20000"/>
            </a:bodyPr>
            <a:lstStyle/>
            <a:p>
              <a:pPr algn="r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en-US" altLang="zh-CN" sz="10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b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0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0" name="Rectangle 54"/>
            <p:cNvSpPr/>
            <p:nvPr/>
          </p:nvSpPr>
          <p:spPr>
            <a:xfrm>
              <a:off x="971176" y="2988490"/>
              <a:ext cx="2334087" cy="276999"/>
            </a:xfrm>
            <a:prstGeom prst="rect">
              <a:avLst/>
            </a:prstGeom>
          </p:spPr>
          <p:txBody>
            <a:bodyPr wrap="none" lIns="144000" tIns="0" rIns="144000" bIns="0" anchor="t" anchorCtr="0">
              <a:normAutofit/>
            </a:bodyPr>
            <a:lstStyle/>
            <a:p>
              <a:pPr algn="r"/>
              <a:r>
                <a:rPr lang="en-US" altLang="zh-CN" sz="1200" dirty="0">
                  <a:solidFill>
                    <a:schemeClr val="accent2"/>
                  </a:solidFill>
                  <a:cs typeface="+mn-ea"/>
                  <a:sym typeface="+mn-lt"/>
                </a:rPr>
                <a:t>Add title text</a:t>
              </a:r>
              <a:endParaRPr lang="zh-CN" altLang="en-US" sz="1200" dirty="0">
                <a:solidFill>
                  <a:schemeClr val="accent2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6" name="Group 62"/>
          <p:cNvGrpSpPr/>
          <p:nvPr/>
        </p:nvGrpSpPr>
        <p:grpSpPr>
          <a:xfrm>
            <a:off x="6344355" y="2267007"/>
            <a:ext cx="1750565" cy="775104"/>
            <a:chOff x="8459139" y="3022675"/>
            <a:chExt cx="2334087" cy="1033472"/>
          </a:xfrm>
        </p:grpSpPr>
        <p:sp>
          <p:nvSpPr>
            <p:cNvPr id="37" name="TextBox 56"/>
            <p:cNvSpPr txBox="1"/>
            <p:nvPr/>
          </p:nvSpPr>
          <p:spPr>
            <a:xfrm>
              <a:off x="8459139" y="3299674"/>
              <a:ext cx="2334087" cy="756473"/>
            </a:xfrm>
            <a:prstGeom prst="rect">
              <a:avLst/>
            </a:prstGeom>
            <a:noFill/>
          </p:spPr>
          <p:txBody>
            <a:bodyPr wrap="square" lIns="144000" tIns="0" rIns="144000" bIns="0" anchor="t" anchorCtr="0">
              <a:normAutofit fontScale="77500" lnSpcReduction="20000"/>
            </a:bodyPr>
            <a:lstStyle/>
            <a:p>
              <a:pPr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en-US" altLang="zh-CN" sz="10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  <a:t>Click here to add text content, such as keywords, some brief introductions, etc.</a:t>
              </a:r>
              <a:br>
                <a:rPr lang="zh-CN" altLang="en-US" sz="10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rPr>
              </a:br>
              <a:endParaRPr lang="zh-CN" altLang="en-US" sz="1000" dirty="0">
                <a:solidFill>
                  <a:schemeClr val="dk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8" name="Rectangle 57"/>
            <p:cNvSpPr/>
            <p:nvPr/>
          </p:nvSpPr>
          <p:spPr>
            <a:xfrm>
              <a:off x="8459139" y="3022675"/>
              <a:ext cx="2334087" cy="276999"/>
            </a:xfrm>
            <a:prstGeom prst="rect">
              <a:avLst/>
            </a:prstGeom>
          </p:spPr>
          <p:txBody>
            <a:bodyPr wrap="none" lIns="144000" tIns="0" rIns="144000" bIns="0" anchor="t" anchorCtr="0">
              <a:normAutofit/>
            </a:bodyPr>
            <a:lstStyle/>
            <a:p>
              <a:r>
                <a:rPr lang="en-US" altLang="zh-CN" sz="1200" dirty="0">
                  <a:solidFill>
                    <a:schemeClr val="accent4"/>
                  </a:solidFill>
                  <a:cs typeface="+mn-ea"/>
                  <a:sym typeface="+mn-lt"/>
                </a:rPr>
                <a:t>Add title text</a:t>
              </a:r>
              <a:endParaRPr lang="zh-CN" altLang="en-US" sz="1200" dirty="0">
                <a:solidFill>
                  <a:schemeClr val="accent4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9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EC8C8D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GB" altLang="zh-CN" sz="1800" dirty="0">
              <a:solidFill>
                <a:srgbClr val="EC8C8D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1930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"/>
          <p:cNvSpPr>
            <a:spLocks/>
          </p:cNvSpPr>
          <p:nvPr/>
        </p:nvSpPr>
        <p:spPr bwMode="auto">
          <a:xfrm>
            <a:off x="3921167" y="1998721"/>
            <a:ext cx="1297605" cy="1147674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0"/>
                </a:moveTo>
                <a:cubicBezTo>
                  <a:pt x="19974" y="194"/>
                  <a:pt x="18398" y="904"/>
                  <a:pt x="16981" y="2080"/>
                </a:cubicBezTo>
                <a:cubicBezTo>
                  <a:pt x="13706" y="4798"/>
                  <a:pt x="11644" y="9574"/>
                  <a:pt x="9019" y="13377"/>
                </a:cubicBezTo>
                <a:cubicBezTo>
                  <a:pt x="6482" y="17054"/>
                  <a:pt x="3403" y="19871"/>
                  <a:pt x="0" y="21600"/>
                </a:cubicBezTo>
              </a:path>
            </a:pathLst>
          </a:custGeom>
          <a:noFill/>
          <a:ln w="76200" cap="flat" cmpd="sng">
            <a:solidFill>
              <a:srgbClr val="3B4761"/>
            </a:solidFill>
            <a:prstDash val="solid"/>
            <a:miter lim="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24" name="Freeform: Shape 3"/>
          <p:cNvSpPr>
            <a:spLocks/>
          </p:cNvSpPr>
          <p:nvPr/>
        </p:nvSpPr>
        <p:spPr bwMode="auto">
          <a:xfrm flipH="1">
            <a:off x="3833258" y="1991710"/>
            <a:ext cx="1280886" cy="116655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600" y="0"/>
                </a:moveTo>
                <a:cubicBezTo>
                  <a:pt x="19959" y="197"/>
                  <a:pt x="18367" y="895"/>
                  <a:pt x="16934" y="2047"/>
                </a:cubicBezTo>
                <a:cubicBezTo>
                  <a:pt x="13620" y="4710"/>
                  <a:pt x="11514" y="9381"/>
                  <a:pt x="8891" y="13164"/>
                </a:cubicBezTo>
                <a:cubicBezTo>
                  <a:pt x="6375" y="16795"/>
                  <a:pt x="3352" y="19672"/>
                  <a:pt x="0" y="21599"/>
                </a:cubicBezTo>
              </a:path>
            </a:pathLst>
          </a:custGeom>
          <a:noFill/>
          <a:ln w="76200" cap="flat" cmpd="sng">
            <a:solidFill>
              <a:srgbClr val="3B4761"/>
            </a:solidFill>
            <a:prstDash val="solid"/>
            <a:miter lim="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26" name="Freeform: Shape 5"/>
          <p:cNvSpPr>
            <a:spLocks/>
          </p:cNvSpPr>
          <p:nvPr/>
        </p:nvSpPr>
        <p:spPr bwMode="auto">
          <a:xfrm rot="11267082" flipH="1">
            <a:off x="5769419" y="2915026"/>
            <a:ext cx="380760" cy="33707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21599"/>
                </a:moveTo>
                <a:cubicBezTo>
                  <a:pt x="18447" y="17201"/>
                  <a:pt x="15005" y="13143"/>
                  <a:pt x="11307" y="9469"/>
                </a:cubicBezTo>
                <a:cubicBezTo>
                  <a:pt x="7749" y="5934"/>
                  <a:pt x="3967" y="2767"/>
                  <a:pt x="0" y="0"/>
                </a:cubicBezTo>
              </a:path>
            </a:pathLst>
          </a:custGeom>
          <a:noFill/>
          <a:ln w="76200" cap="flat" cmpd="sng">
            <a:solidFill>
              <a:srgbClr val="3B4761"/>
            </a:solidFill>
            <a:prstDash val="solid"/>
            <a:miter lim="0"/>
            <a:headEnd type="arrow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27" name="Freeform: Shape 6"/>
          <p:cNvSpPr>
            <a:spLocks/>
          </p:cNvSpPr>
          <p:nvPr/>
        </p:nvSpPr>
        <p:spPr bwMode="auto">
          <a:xfrm>
            <a:off x="2914256" y="2952779"/>
            <a:ext cx="416895" cy="28691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600" y="21600"/>
                </a:moveTo>
                <a:cubicBezTo>
                  <a:pt x="16649" y="19258"/>
                  <a:pt x="12007" y="15717"/>
                  <a:pt x="7870" y="11127"/>
                </a:cubicBezTo>
                <a:cubicBezTo>
                  <a:pt x="4950" y="7887"/>
                  <a:pt x="2308" y="4151"/>
                  <a:pt x="0" y="0"/>
                </a:cubicBezTo>
              </a:path>
            </a:pathLst>
          </a:custGeom>
          <a:noFill/>
          <a:ln w="76200" cap="flat" cmpd="sng">
            <a:solidFill>
              <a:srgbClr val="3B4761"/>
            </a:solidFill>
            <a:prstDash val="solid"/>
            <a:miter lim="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28" name="Freeform: Shape 7"/>
          <p:cNvSpPr>
            <a:spLocks/>
          </p:cNvSpPr>
          <p:nvPr/>
        </p:nvSpPr>
        <p:spPr bwMode="auto">
          <a:xfrm>
            <a:off x="2815561" y="2027844"/>
            <a:ext cx="368895" cy="326828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21599"/>
                </a:moveTo>
                <a:cubicBezTo>
                  <a:pt x="2310" y="17554"/>
                  <a:pt x="5041" y="13836"/>
                  <a:pt x="8134" y="10523"/>
                </a:cubicBezTo>
                <a:cubicBezTo>
                  <a:pt x="12118" y="6256"/>
                  <a:pt x="16659" y="2707"/>
                  <a:pt x="21600" y="0"/>
                </a:cubicBezTo>
              </a:path>
            </a:pathLst>
          </a:custGeom>
          <a:noFill/>
          <a:ln w="76200" cap="flat" cmpd="sng">
            <a:solidFill>
              <a:srgbClr val="3B4761"/>
            </a:solidFill>
            <a:prstDash val="solid"/>
            <a:miter lim="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43" name="组合 42">
            <a:extLst>
              <a:ext uri="{FF2B5EF4-FFF2-40B4-BE49-F238E27FC236}">
                <a16:creationId xmlns:a16="http://schemas.microsoft.com/office/drawing/2014/main" id="{70CE9E23-BA2B-4F13-9971-CAB38764EB2A}"/>
              </a:ext>
            </a:extLst>
          </p:cNvPr>
          <p:cNvGrpSpPr/>
          <p:nvPr/>
        </p:nvGrpSpPr>
        <p:grpSpPr>
          <a:xfrm>
            <a:off x="2528103" y="2299122"/>
            <a:ext cx="565208" cy="565208"/>
            <a:chOff x="2528103" y="2299122"/>
            <a:chExt cx="565208" cy="565208"/>
          </a:xfrm>
        </p:grpSpPr>
        <p:sp>
          <p:nvSpPr>
            <p:cNvPr id="34" name="Freeform: Shape 13"/>
            <p:cNvSpPr>
              <a:spLocks/>
            </p:cNvSpPr>
            <p:nvPr/>
          </p:nvSpPr>
          <p:spPr bwMode="auto">
            <a:xfrm>
              <a:off x="2528103" y="2299122"/>
              <a:ext cx="565208" cy="565208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5" name="Freeform: Shape 14"/>
            <p:cNvSpPr>
              <a:spLocks/>
            </p:cNvSpPr>
            <p:nvPr/>
          </p:nvSpPr>
          <p:spPr bwMode="auto">
            <a:xfrm>
              <a:off x="2728191" y="2488424"/>
              <a:ext cx="152628" cy="16665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483" y="15438"/>
                  </a:moveTo>
                  <a:cubicBezTo>
                    <a:pt x="17889" y="14149"/>
                    <a:pt x="18631" y="12358"/>
                    <a:pt x="18631" y="10638"/>
                  </a:cubicBezTo>
                  <a:cubicBezTo>
                    <a:pt x="18631" y="8955"/>
                    <a:pt x="17967" y="7343"/>
                    <a:pt x="16639" y="6089"/>
                  </a:cubicBezTo>
                  <a:lnTo>
                    <a:pt x="18553" y="4334"/>
                  </a:lnTo>
                  <a:cubicBezTo>
                    <a:pt x="20467" y="6125"/>
                    <a:pt x="21599" y="8453"/>
                    <a:pt x="21599" y="10853"/>
                  </a:cubicBezTo>
                  <a:cubicBezTo>
                    <a:pt x="21599" y="13038"/>
                    <a:pt x="20662" y="15331"/>
                    <a:pt x="18514" y="17265"/>
                  </a:cubicBezTo>
                  <a:cubicBezTo>
                    <a:pt x="18514" y="17265"/>
                    <a:pt x="16483" y="15438"/>
                    <a:pt x="16483" y="15438"/>
                  </a:cubicBezTo>
                  <a:close/>
                  <a:moveTo>
                    <a:pt x="14373" y="21599"/>
                  </a:moveTo>
                  <a:lnTo>
                    <a:pt x="7069" y="14901"/>
                  </a:lnTo>
                  <a:lnTo>
                    <a:pt x="0" y="14901"/>
                  </a:lnTo>
                  <a:lnTo>
                    <a:pt x="0" y="6698"/>
                  </a:lnTo>
                  <a:lnTo>
                    <a:pt x="7069" y="6698"/>
                  </a:lnTo>
                  <a:lnTo>
                    <a:pt x="14373" y="0"/>
                  </a:lnTo>
                  <a:cubicBezTo>
                    <a:pt x="14373" y="0"/>
                    <a:pt x="14373" y="21599"/>
                    <a:pt x="14373" y="21599"/>
                  </a:cubicBezTo>
                  <a:close/>
                </a:path>
              </a:pathLst>
            </a:custGeom>
            <a:solidFill>
              <a:srgbClr val="3B476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51B0396C-7EA0-479A-92B3-7CAB2BAECF91}"/>
              </a:ext>
            </a:extLst>
          </p:cNvPr>
          <p:cNvGrpSpPr/>
          <p:nvPr/>
        </p:nvGrpSpPr>
        <p:grpSpPr>
          <a:xfrm>
            <a:off x="3267511" y="1735533"/>
            <a:ext cx="564669" cy="564668"/>
            <a:chOff x="3267511" y="1735533"/>
            <a:chExt cx="564669" cy="564668"/>
          </a:xfrm>
        </p:grpSpPr>
        <p:sp>
          <p:nvSpPr>
            <p:cNvPr id="33" name="Freeform: Shape 12"/>
            <p:cNvSpPr>
              <a:spLocks/>
            </p:cNvSpPr>
            <p:nvPr/>
          </p:nvSpPr>
          <p:spPr bwMode="auto">
            <a:xfrm>
              <a:off x="3267511" y="1735533"/>
              <a:ext cx="564669" cy="564668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6" name="Freeform: Shape 15"/>
            <p:cNvSpPr>
              <a:spLocks/>
            </p:cNvSpPr>
            <p:nvPr/>
          </p:nvSpPr>
          <p:spPr bwMode="auto">
            <a:xfrm>
              <a:off x="3477846" y="1933463"/>
              <a:ext cx="149931" cy="164493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1600"/>
                  </a:moveTo>
                  <a:lnTo>
                    <a:pt x="15882" y="21600"/>
                  </a:lnTo>
                  <a:lnTo>
                    <a:pt x="15882" y="0"/>
                  </a:lnTo>
                  <a:lnTo>
                    <a:pt x="21600" y="0"/>
                  </a:lnTo>
                  <a:cubicBezTo>
                    <a:pt x="21600" y="0"/>
                    <a:pt x="21600" y="21600"/>
                    <a:pt x="21600" y="21600"/>
                  </a:cubicBezTo>
                  <a:close/>
                  <a:moveTo>
                    <a:pt x="13658" y="21600"/>
                  </a:moveTo>
                  <a:lnTo>
                    <a:pt x="7941" y="21600"/>
                  </a:lnTo>
                  <a:lnTo>
                    <a:pt x="7941" y="9983"/>
                  </a:lnTo>
                  <a:lnTo>
                    <a:pt x="13658" y="9983"/>
                  </a:lnTo>
                  <a:cubicBezTo>
                    <a:pt x="13658" y="9983"/>
                    <a:pt x="13658" y="21600"/>
                    <a:pt x="13658" y="21600"/>
                  </a:cubicBezTo>
                  <a:close/>
                  <a:moveTo>
                    <a:pt x="5717" y="21600"/>
                  </a:moveTo>
                  <a:lnTo>
                    <a:pt x="0" y="21600"/>
                  </a:lnTo>
                  <a:lnTo>
                    <a:pt x="0" y="5989"/>
                  </a:lnTo>
                  <a:lnTo>
                    <a:pt x="5717" y="5989"/>
                  </a:lnTo>
                  <a:cubicBezTo>
                    <a:pt x="5717" y="5989"/>
                    <a:pt x="5717" y="21600"/>
                    <a:pt x="5717" y="21600"/>
                  </a:cubicBezTo>
                  <a:close/>
                </a:path>
              </a:pathLst>
            </a:custGeom>
            <a:solidFill>
              <a:srgbClr val="3B476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46" name="组合 45">
            <a:extLst>
              <a:ext uri="{FF2B5EF4-FFF2-40B4-BE49-F238E27FC236}">
                <a16:creationId xmlns:a16="http://schemas.microsoft.com/office/drawing/2014/main" id="{5253A3B8-15F8-4931-8AB1-77913C01C0A1}"/>
              </a:ext>
            </a:extLst>
          </p:cNvPr>
          <p:cNvGrpSpPr/>
          <p:nvPr/>
        </p:nvGrpSpPr>
        <p:grpSpPr>
          <a:xfrm>
            <a:off x="5220930" y="1714499"/>
            <a:ext cx="564669" cy="565208"/>
            <a:chOff x="5220930" y="1714499"/>
            <a:chExt cx="564669" cy="565208"/>
          </a:xfrm>
        </p:grpSpPr>
        <p:sp>
          <p:nvSpPr>
            <p:cNvPr id="29" name="Freeform: Shape 8"/>
            <p:cNvSpPr>
              <a:spLocks/>
            </p:cNvSpPr>
            <p:nvPr/>
          </p:nvSpPr>
          <p:spPr bwMode="auto">
            <a:xfrm>
              <a:off x="5220930" y="1714499"/>
              <a:ext cx="564669" cy="565208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7" name="Freeform: Shape 16"/>
            <p:cNvSpPr>
              <a:spLocks/>
            </p:cNvSpPr>
            <p:nvPr/>
          </p:nvSpPr>
          <p:spPr bwMode="auto">
            <a:xfrm>
              <a:off x="5418321" y="1901104"/>
              <a:ext cx="169347" cy="169347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2277" y="9428"/>
                  </a:moveTo>
                  <a:lnTo>
                    <a:pt x="12277" y="0"/>
                  </a:lnTo>
                  <a:cubicBezTo>
                    <a:pt x="17448" y="0"/>
                    <a:pt x="21600" y="4151"/>
                    <a:pt x="21600" y="9322"/>
                  </a:cubicBezTo>
                  <a:cubicBezTo>
                    <a:pt x="21600" y="9357"/>
                    <a:pt x="21600" y="9392"/>
                    <a:pt x="21600" y="9428"/>
                  </a:cubicBezTo>
                  <a:cubicBezTo>
                    <a:pt x="21600" y="9428"/>
                    <a:pt x="12277" y="9428"/>
                    <a:pt x="12277" y="9428"/>
                  </a:cubicBezTo>
                  <a:close/>
                  <a:moveTo>
                    <a:pt x="18680" y="12383"/>
                  </a:moveTo>
                  <a:cubicBezTo>
                    <a:pt x="18680" y="12312"/>
                    <a:pt x="18680" y="12277"/>
                    <a:pt x="18680" y="12277"/>
                  </a:cubicBezTo>
                  <a:cubicBezTo>
                    <a:pt x="18680" y="17448"/>
                    <a:pt x="14493" y="21600"/>
                    <a:pt x="9322" y="21600"/>
                  </a:cubicBezTo>
                  <a:cubicBezTo>
                    <a:pt x="4151" y="21600"/>
                    <a:pt x="0" y="17448"/>
                    <a:pt x="0" y="12277"/>
                  </a:cubicBezTo>
                  <a:cubicBezTo>
                    <a:pt x="0" y="7106"/>
                    <a:pt x="4151" y="2919"/>
                    <a:pt x="9322" y="2919"/>
                  </a:cubicBezTo>
                  <a:lnTo>
                    <a:pt x="9322" y="12383"/>
                  </a:lnTo>
                  <a:cubicBezTo>
                    <a:pt x="9322" y="12383"/>
                    <a:pt x="18680" y="12383"/>
                    <a:pt x="18680" y="12383"/>
                  </a:cubicBezTo>
                  <a:close/>
                </a:path>
              </a:pathLst>
            </a:custGeom>
            <a:solidFill>
              <a:srgbClr val="D386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sp>
        <p:nvSpPr>
          <p:cNvPr id="25" name="Freeform: Shape 4"/>
          <p:cNvSpPr>
            <a:spLocks/>
          </p:cNvSpPr>
          <p:nvPr/>
        </p:nvSpPr>
        <p:spPr bwMode="auto">
          <a:xfrm>
            <a:off x="5857328" y="2041327"/>
            <a:ext cx="369435" cy="29770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21600"/>
                </a:moveTo>
                <a:cubicBezTo>
                  <a:pt x="18738" y="17338"/>
                  <a:pt x="15567" y="13395"/>
                  <a:pt x="12126" y="9818"/>
                </a:cubicBezTo>
                <a:cubicBezTo>
                  <a:pt x="10487" y="8113"/>
                  <a:pt x="8788" y="6494"/>
                  <a:pt x="7034" y="4964"/>
                </a:cubicBezTo>
                <a:lnTo>
                  <a:pt x="0" y="0"/>
                </a:lnTo>
              </a:path>
            </a:pathLst>
          </a:custGeom>
          <a:noFill/>
          <a:ln w="76200" cap="flat" cmpd="sng">
            <a:solidFill>
              <a:srgbClr val="3B4761"/>
            </a:solidFill>
            <a:prstDash val="solid"/>
            <a:miter lim="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47" name="组合 46">
            <a:extLst>
              <a:ext uri="{FF2B5EF4-FFF2-40B4-BE49-F238E27FC236}">
                <a16:creationId xmlns:a16="http://schemas.microsoft.com/office/drawing/2014/main" id="{EBD5BD7B-EB77-490A-B636-0FF6A926DB9A}"/>
              </a:ext>
            </a:extLst>
          </p:cNvPr>
          <p:cNvGrpSpPr/>
          <p:nvPr/>
        </p:nvGrpSpPr>
        <p:grpSpPr>
          <a:xfrm>
            <a:off x="5954405" y="2299122"/>
            <a:ext cx="564669" cy="565208"/>
            <a:chOff x="5954405" y="2299122"/>
            <a:chExt cx="564669" cy="565208"/>
          </a:xfrm>
        </p:grpSpPr>
        <p:sp>
          <p:nvSpPr>
            <p:cNvPr id="30" name="Freeform: Shape 9"/>
            <p:cNvSpPr>
              <a:spLocks/>
            </p:cNvSpPr>
            <p:nvPr/>
          </p:nvSpPr>
          <p:spPr bwMode="auto">
            <a:xfrm>
              <a:off x="5954405" y="2299122"/>
              <a:ext cx="564669" cy="565208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8" name="Freeform: Shape 17"/>
            <p:cNvSpPr>
              <a:spLocks/>
            </p:cNvSpPr>
            <p:nvPr/>
          </p:nvSpPr>
          <p:spPr bwMode="auto">
            <a:xfrm>
              <a:off x="6158268" y="2487885"/>
              <a:ext cx="156942" cy="16772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9072" y="16413"/>
                  </a:moveTo>
                  <a:cubicBezTo>
                    <a:pt x="9072" y="16199"/>
                    <a:pt x="10249" y="16164"/>
                    <a:pt x="10781" y="16164"/>
                  </a:cubicBezTo>
                  <a:cubicBezTo>
                    <a:pt x="12109" y="16164"/>
                    <a:pt x="12489" y="16271"/>
                    <a:pt x="12489" y="16413"/>
                  </a:cubicBezTo>
                  <a:cubicBezTo>
                    <a:pt x="12489" y="17407"/>
                    <a:pt x="11730" y="18189"/>
                    <a:pt x="10781" y="18189"/>
                  </a:cubicBezTo>
                  <a:cubicBezTo>
                    <a:pt x="9831" y="18189"/>
                    <a:pt x="9072" y="17407"/>
                    <a:pt x="9072" y="16413"/>
                  </a:cubicBezTo>
                  <a:close/>
                  <a:moveTo>
                    <a:pt x="19360" y="17265"/>
                  </a:moveTo>
                  <a:cubicBezTo>
                    <a:pt x="17803" y="15525"/>
                    <a:pt x="13779" y="15169"/>
                    <a:pt x="10781" y="15169"/>
                  </a:cubicBezTo>
                  <a:cubicBezTo>
                    <a:pt x="7820" y="15169"/>
                    <a:pt x="3758" y="15525"/>
                    <a:pt x="2201" y="17265"/>
                  </a:cubicBezTo>
                  <a:cubicBezTo>
                    <a:pt x="3758" y="19006"/>
                    <a:pt x="7820" y="19432"/>
                    <a:pt x="10781" y="19397"/>
                  </a:cubicBezTo>
                  <a:cubicBezTo>
                    <a:pt x="13779" y="19397"/>
                    <a:pt x="17803" y="19042"/>
                    <a:pt x="19360" y="17265"/>
                  </a:cubicBezTo>
                  <a:close/>
                  <a:moveTo>
                    <a:pt x="21599" y="17976"/>
                  </a:moveTo>
                  <a:cubicBezTo>
                    <a:pt x="21599" y="20463"/>
                    <a:pt x="14804" y="21599"/>
                    <a:pt x="10781" y="21599"/>
                  </a:cubicBezTo>
                  <a:cubicBezTo>
                    <a:pt x="6757" y="21599"/>
                    <a:pt x="0" y="20463"/>
                    <a:pt x="0" y="17976"/>
                  </a:cubicBezTo>
                  <a:cubicBezTo>
                    <a:pt x="0" y="17585"/>
                    <a:pt x="151" y="17230"/>
                    <a:pt x="455" y="16910"/>
                  </a:cubicBezTo>
                  <a:cubicBezTo>
                    <a:pt x="4137" y="9840"/>
                    <a:pt x="3188" y="6536"/>
                    <a:pt x="5200" y="3907"/>
                  </a:cubicBezTo>
                  <a:cubicBezTo>
                    <a:pt x="6111" y="2735"/>
                    <a:pt x="7174" y="1989"/>
                    <a:pt x="8882" y="1634"/>
                  </a:cubicBezTo>
                  <a:cubicBezTo>
                    <a:pt x="8958" y="710"/>
                    <a:pt x="9756" y="0"/>
                    <a:pt x="10781" y="0"/>
                  </a:cubicBezTo>
                  <a:cubicBezTo>
                    <a:pt x="11768" y="0"/>
                    <a:pt x="12603" y="710"/>
                    <a:pt x="12679" y="1634"/>
                  </a:cubicBezTo>
                  <a:cubicBezTo>
                    <a:pt x="14387" y="1989"/>
                    <a:pt x="15450" y="2735"/>
                    <a:pt x="16361" y="3907"/>
                  </a:cubicBezTo>
                  <a:cubicBezTo>
                    <a:pt x="18373" y="6536"/>
                    <a:pt x="17424" y="9840"/>
                    <a:pt x="21106" y="16910"/>
                  </a:cubicBezTo>
                  <a:cubicBezTo>
                    <a:pt x="21410" y="17230"/>
                    <a:pt x="21599" y="17585"/>
                    <a:pt x="21599" y="17976"/>
                  </a:cubicBezTo>
                  <a:close/>
                </a:path>
              </a:pathLst>
            </a:custGeom>
            <a:solidFill>
              <a:srgbClr val="D386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42" name="组合 41">
            <a:extLst>
              <a:ext uri="{FF2B5EF4-FFF2-40B4-BE49-F238E27FC236}">
                <a16:creationId xmlns:a16="http://schemas.microsoft.com/office/drawing/2014/main" id="{31AD4A72-B32B-4CEA-B2FB-15399886BF9C}"/>
              </a:ext>
            </a:extLst>
          </p:cNvPr>
          <p:cNvGrpSpPr/>
          <p:nvPr/>
        </p:nvGrpSpPr>
        <p:grpSpPr>
          <a:xfrm>
            <a:off x="3267511" y="2864330"/>
            <a:ext cx="564669" cy="564669"/>
            <a:chOff x="3267511" y="2864330"/>
            <a:chExt cx="564669" cy="564669"/>
          </a:xfrm>
        </p:grpSpPr>
        <p:sp>
          <p:nvSpPr>
            <p:cNvPr id="32" name="Freeform: Shape 11"/>
            <p:cNvSpPr>
              <a:spLocks/>
            </p:cNvSpPr>
            <p:nvPr/>
          </p:nvSpPr>
          <p:spPr bwMode="auto">
            <a:xfrm>
              <a:off x="3267511" y="2864330"/>
              <a:ext cx="564669" cy="564669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9" name="Freeform: Shape 18"/>
            <p:cNvSpPr>
              <a:spLocks/>
            </p:cNvSpPr>
            <p:nvPr/>
          </p:nvSpPr>
          <p:spPr bwMode="auto">
            <a:xfrm>
              <a:off x="3457352" y="3057947"/>
              <a:ext cx="190919" cy="177436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188" y="12491"/>
                  </a:moveTo>
                  <a:lnTo>
                    <a:pt x="19188" y="9719"/>
                  </a:lnTo>
                  <a:lnTo>
                    <a:pt x="16141" y="9719"/>
                  </a:lnTo>
                  <a:lnTo>
                    <a:pt x="16141" y="12491"/>
                  </a:lnTo>
                  <a:cubicBezTo>
                    <a:pt x="16141" y="12491"/>
                    <a:pt x="19188" y="12491"/>
                    <a:pt x="19188" y="12491"/>
                  </a:cubicBezTo>
                  <a:close/>
                  <a:moveTo>
                    <a:pt x="19188" y="6551"/>
                  </a:moveTo>
                  <a:lnTo>
                    <a:pt x="16141" y="6299"/>
                  </a:lnTo>
                  <a:lnTo>
                    <a:pt x="16141" y="8891"/>
                  </a:lnTo>
                  <a:lnTo>
                    <a:pt x="19188" y="8891"/>
                  </a:lnTo>
                  <a:cubicBezTo>
                    <a:pt x="19188" y="8891"/>
                    <a:pt x="19188" y="6551"/>
                    <a:pt x="19188" y="6551"/>
                  </a:cubicBezTo>
                  <a:close/>
                  <a:moveTo>
                    <a:pt x="18217" y="16775"/>
                  </a:moveTo>
                  <a:cubicBezTo>
                    <a:pt x="17011" y="16775"/>
                    <a:pt x="16007" y="17855"/>
                    <a:pt x="16007" y="19188"/>
                  </a:cubicBezTo>
                  <a:cubicBezTo>
                    <a:pt x="16007" y="20519"/>
                    <a:pt x="17011" y="21599"/>
                    <a:pt x="18217" y="21599"/>
                  </a:cubicBezTo>
                  <a:cubicBezTo>
                    <a:pt x="19456" y="21599"/>
                    <a:pt x="20460" y="20519"/>
                    <a:pt x="20460" y="19188"/>
                  </a:cubicBezTo>
                  <a:cubicBezTo>
                    <a:pt x="20427" y="17855"/>
                    <a:pt x="19456" y="16775"/>
                    <a:pt x="18217" y="16775"/>
                  </a:cubicBezTo>
                  <a:close/>
                  <a:moveTo>
                    <a:pt x="11720" y="9719"/>
                  </a:moveTo>
                  <a:lnTo>
                    <a:pt x="11720" y="12491"/>
                  </a:lnTo>
                  <a:lnTo>
                    <a:pt x="15069" y="12491"/>
                  </a:lnTo>
                  <a:lnTo>
                    <a:pt x="15069" y="9719"/>
                  </a:lnTo>
                  <a:cubicBezTo>
                    <a:pt x="15069" y="9719"/>
                    <a:pt x="11720" y="9719"/>
                    <a:pt x="11720" y="9719"/>
                  </a:cubicBezTo>
                  <a:close/>
                  <a:moveTo>
                    <a:pt x="15069" y="8891"/>
                  </a:moveTo>
                  <a:lnTo>
                    <a:pt x="15069" y="6228"/>
                  </a:lnTo>
                  <a:lnTo>
                    <a:pt x="11720" y="5975"/>
                  </a:lnTo>
                  <a:lnTo>
                    <a:pt x="11720" y="8891"/>
                  </a:lnTo>
                  <a:cubicBezTo>
                    <a:pt x="11720" y="8891"/>
                    <a:pt x="15069" y="8891"/>
                    <a:pt x="15069" y="8891"/>
                  </a:cubicBezTo>
                  <a:close/>
                  <a:moveTo>
                    <a:pt x="8438" y="12491"/>
                  </a:moveTo>
                  <a:lnTo>
                    <a:pt x="10649" y="12491"/>
                  </a:lnTo>
                  <a:lnTo>
                    <a:pt x="10649" y="9719"/>
                  </a:lnTo>
                  <a:lnTo>
                    <a:pt x="7635" y="9719"/>
                  </a:lnTo>
                  <a:cubicBezTo>
                    <a:pt x="7635" y="9719"/>
                    <a:pt x="8438" y="12491"/>
                    <a:pt x="8438" y="12491"/>
                  </a:cubicBezTo>
                  <a:close/>
                  <a:moveTo>
                    <a:pt x="6362" y="5616"/>
                  </a:moveTo>
                  <a:lnTo>
                    <a:pt x="7367" y="8891"/>
                  </a:lnTo>
                  <a:lnTo>
                    <a:pt x="10649" y="8891"/>
                  </a:lnTo>
                  <a:lnTo>
                    <a:pt x="10649" y="5904"/>
                  </a:lnTo>
                  <a:cubicBezTo>
                    <a:pt x="10649" y="5904"/>
                    <a:pt x="6362" y="5616"/>
                    <a:pt x="6362" y="5616"/>
                  </a:cubicBezTo>
                  <a:close/>
                  <a:moveTo>
                    <a:pt x="7367" y="16775"/>
                  </a:moveTo>
                  <a:cubicBezTo>
                    <a:pt x="6127" y="16775"/>
                    <a:pt x="5124" y="17855"/>
                    <a:pt x="5124" y="19188"/>
                  </a:cubicBezTo>
                  <a:cubicBezTo>
                    <a:pt x="5124" y="20519"/>
                    <a:pt x="6127" y="21599"/>
                    <a:pt x="7367" y="21599"/>
                  </a:cubicBezTo>
                  <a:cubicBezTo>
                    <a:pt x="8606" y="21599"/>
                    <a:pt x="9610" y="20519"/>
                    <a:pt x="9610" y="19188"/>
                  </a:cubicBezTo>
                  <a:cubicBezTo>
                    <a:pt x="9610" y="17855"/>
                    <a:pt x="8606" y="16775"/>
                    <a:pt x="7367" y="16775"/>
                  </a:cubicBezTo>
                  <a:close/>
                  <a:moveTo>
                    <a:pt x="21599" y="5508"/>
                  </a:moveTo>
                  <a:lnTo>
                    <a:pt x="21599" y="13607"/>
                  </a:lnTo>
                  <a:cubicBezTo>
                    <a:pt x="21599" y="14436"/>
                    <a:pt x="20996" y="15083"/>
                    <a:pt x="20226" y="15083"/>
                  </a:cubicBezTo>
                  <a:lnTo>
                    <a:pt x="7434" y="15083"/>
                  </a:lnTo>
                  <a:cubicBezTo>
                    <a:pt x="6797" y="15083"/>
                    <a:pt x="6228" y="14543"/>
                    <a:pt x="6127" y="13860"/>
                  </a:cubicBezTo>
                  <a:lnTo>
                    <a:pt x="3750" y="4715"/>
                  </a:lnTo>
                  <a:cubicBezTo>
                    <a:pt x="3750" y="4715"/>
                    <a:pt x="3348" y="3060"/>
                    <a:pt x="2645" y="2843"/>
                  </a:cubicBezTo>
                  <a:cubicBezTo>
                    <a:pt x="1540" y="2519"/>
                    <a:pt x="0" y="3168"/>
                    <a:pt x="0" y="1259"/>
                  </a:cubicBezTo>
                  <a:cubicBezTo>
                    <a:pt x="0" y="36"/>
                    <a:pt x="1037" y="36"/>
                    <a:pt x="1037" y="36"/>
                  </a:cubicBezTo>
                  <a:cubicBezTo>
                    <a:pt x="1071" y="36"/>
                    <a:pt x="1272" y="0"/>
                    <a:pt x="1540" y="0"/>
                  </a:cubicBezTo>
                  <a:cubicBezTo>
                    <a:pt x="3147" y="0"/>
                    <a:pt x="5056" y="647"/>
                    <a:pt x="5793" y="2951"/>
                  </a:cubicBezTo>
                  <a:lnTo>
                    <a:pt x="20293" y="4068"/>
                  </a:lnTo>
                  <a:cubicBezTo>
                    <a:pt x="21030" y="4103"/>
                    <a:pt x="21599" y="4715"/>
                    <a:pt x="21599" y="5508"/>
                  </a:cubicBezTo>
                  <a:close/>
                </a:path>
              </a:pathLst>
            </a:custGeom>
            <a:solidFill>
              <a:srgbClr val="3B476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44" name="组合 43">
            <a:extLst>
              <a:ext uri="{FF2B5EF4-FFF2-40B4-BE49-F238E27FC236}">
                <a16:creationId xmlns:a16="http://schemas.microsoft.com/office/drawing/2014/main" id="{3CB0A3FE-29AD-4098-AC1C-E9BA70FB74DB}"/>
              </a:ext>
            </a:extLst>
          </p:cNvPr>
          <p:cNvGrpSpPr/>
          <p:nvPr/>
        </p:nvGrpSpPr>
        <p:grpSpPr>
          <a:xfrm>
            <a:off x="5202054" y="2864330"/>
            <a:ext cx="564668" cy="564669"/>
            <a:chOff x="5202054" y="2864330"/>
            <a:chExt cx="564668" cy="564669"/>
          </a:xfrm>
        </p:grpSpPr>
        <p:sp>
          <p:nvSpPr>
            <p:cNvPr id="31" name="Freeform: Shape 10"/>
            <p:cNvSpPr>
              <a:spLocks/>
            </p:cNvSpPr>
            <p:nvPr/>
          </p:nvSpPr>
          <p:spPr bwMode="auto">
            <a:xfrm>
              <a:off x="5202054" y="2864330"/>
              <a:ext cx="564668" cy="564669"/>
            </a:xfrm>
            <a:custGeom>
              <a:avLst/>
              <a:gdLst>
                <a:gd name="T0" fmla="+- 0 10800 961"/>
                <a:gd name="T1" fmla="*/ T0 w 19679"/>
                <a:gd name="T2" fmla="+- 0 10800 961"/>
                <a:gd name="T3" fmla="*/ 10800 h 19679"/>
                <a:gd name="T4" fmla="+- 0 10800 961"/>
                <a:gd name="T5" fmla="*/ T4 w 19679"/>
                <a:gd name="T6" fmla="+- 0 10800 961"/>
                <a:gd name="T7" fmla="*/ 10800 h 19679"/>
                <a:gd name="T8" fmla="+- 0 10800 961"/>
                <a:gd name="T9" fmla="*/ T8 w 19679"/>
                <a:gd name="T10" fmla="+- 0 10800 961"/>
                <a:gd name="T11" fmla="*/ 10800 h 19679"/>
                <a:gd name="T12" fmla="+- 0 10800 961"/>
                <a:gd name="T13" fmla="*/ T12 w 19679"/>
                <a:gd name="T14" fmla="+- 0 10800 961"/>
                <a:gd name="T15" fmla="*/ 10800 h 1967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19679" h="19679">
                  <a:moveTo>
                    <a:pt x="16796" y="2881"/>
                  </a:moveTo>
                  <a:cubicBezTo>
                    <a:pt x="20639" y="6724"/>
                    <a:pt x="20639" y="12953"/>
                    <a:pt x="16796" y="16796"/>
                  </a:cubicBezTo>
                  <a:cubicBezTo>
                    <a:pt x="12953" y="20639"/>
                    <a:pt x="6724" y="20639"/>
                    <a:pt x="2881" y="16796"/>
                  </a:cubicBezTo>
                  <a:cubicBezTo>
                    <a:pt x="-961" y="12953"/>
                    <a:pt x="-961" y="6724"/>
                    <a:pt x="2881" y="2881"/>
                  </a:cubicBezTo>
                  <a:cubicBezTo>
                    <a:pt x="6724" y="-961"/>
                    <a:pt x="12953" y="-961"/>
                    <a:pt x="16796" y="288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0" name="Freeform: Shape 19"/>
            <p:cNvSpPr>
              <a:spLocks/>
            </p:cNvSpPr>
            <p:nvPr/>
          </p:nvSpPr>
          <p:spPr bwMode="auto">
            <a:xfrm>
              <a:off x="5390276" y="3094081"/>
              <a:ext cx="190919" cy="13429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1600" y="2303"/>
                  </a:moveTo>
                  <a:lnTo>
                    <a:pt x="21600" y="19991"/>
                  </a:lnTo>
                  <a:lnTo>
                    <a:pt x="15324" y="10736"/>
                  </a:lnTo>
                  <a:cubicBezTo>
                    <a:pt x="15324" y="10736"/>
                    <a:pt x="21600" y="2303"/>
                    <a:pt x="21600" y="2303"/>
                  </a:cubicBezTo>
                  <a:close/>
                  <a:moveTo>
                    <a:pt x="20046" y="0"/>
                  </a:moveTo>
                  <a:lnTo>
                    <a:pt x="10784" y="12560"/>
                  </a:lnTo>
                  <a:lnTo>
                    <a:pt x="1523" y="0"/>
                  </a:lnTo>
                  <a:cubicBezTo>
                    <a:pt x="1523" y="0"/>
                    <a:pt x="20046" y="0"/>
                    <a:pt x="20046" y="0"/>
                  </a:cubicBezTo>
                  <a:close/>
                  <a:moveTo>
                    <a:pt x="20412" y="21599"/>
                  </a:moveTo>
                  <a:lnTo>
                    <a:pt x="1188" y="21599"/>
                  </a:lnTo>
                  <a:lnTo>
                    <a:pt x="7494" y="12430"/>
                  </a:lnTo>
                  <a:lnTo>
                    <a:pt x="10784" y="16862"/>
                  </a:lnTo>
                  <a:lnTo>
                    <a:pt x="14136" y="12342"/>
                  </a:lnTo>
                  <a:cubicBezTo>
                    <a:pt x="14136" y="12342"/>
                    <a:pt x="20412" y="21599"/>
                    <a:pt x="20412" y="21599"/>
                  </a:cubicBezTo>
                  <a:close/>
                  <a:moveTo>
                    <a:pt x="0" y="2303"/>
                  </a:moveTo>
                  <a:lnTo>
                    <a:pt x="6306" y="10778"/>
                  </a:lnTo>
                  <a:lnTo>
                    <a:pt x="0" y="19991"/>
                  </a:lnTo>
                  <a:cubicBezTo>
                    <a:pt x="0" y="19991"/>
                    <a:pt x="0" y="2303"/>
                    <a:pt x="0" y="2303"/>
                  </a:cubicBezTo>
                  <a:close/>
                </a:path>
              </a:pathLst>
            </a:custGeom>
            <a:solidFill>
              <a:srgbClr val="D3866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-56098" y="1483281"/>
            <a:ext cx="9256196" cy="2602272"/>
            <a:chOff x="-56098" y="1483281"/>
            <a:chExt cx="9256196" cy="2602272"/>
          </a:xfrm>
        </p:grpSpPr>
        <p:grpSp>
          <p:nvGrpSpPr>
            <p:cNvPr id="5" name="Group 64"/>
            <p:cNvGrpSpPr/>
            <p:nvPr/>
          </p:nvGrpSpPr>
          <p:grpSpPr>
            <a:xfrm>
              <a:off x="6604560" y="1483281"/>
              <a:ext cx="2103531" cy="790278"/>
              <a:chOff x="7911350" y="1543494"/>
              <a:chExt cx="2804708" cy="1053704"/>
            </a:xfrm>
          </p:grpSpPr>
          <p:sp>
            <p:nvSpPr>
              <p:cNvPr id="21" name="TextBox 56"/>
              <p:cNvSpPr txBox="1"/>
              <p:nvPr/>
            </p:nvSpPr>
            <p:spPr>
              <a:xfrm>
                <a:off x="7911350" y="1758938"/>
                <a:ext cx="2804708" cy="838260"/>
              </a:xfrm>
              <a:prstGeom prst="rect">
                <a:avLst/>
              </a:prstGeom>
              <a:noFill/>
            </p:spPr>
            <p:txBody>
              <a:bodyPr wrap="square" lIns="144000" tIns="0" rIns="144000" bIns="0">
                <a:normAutofit fontScale="92500" lnSpcReduction="10000"/>
              </a:bodyPr>
              <a:lstStyle/>
              <a:p>
                <a:pPr defTabSz="121917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b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0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Rectangle 57"/>
              <p:cNvSpPr/>
              <p:nvPr/>
            </p:nvSpPr>
            <p:spPr>
              <a:xfrm>
                <a:off x="7911350" y="1543494"/>
                <a:ext cx="2804708" cy="215444"/>
              </a:xfrm>
              <a:prstGeom prst="rect">
                <a:avLst/>
              </a:prstGeom>
            </p:spPr>
            <p:txBody>
              <a:bodyPr wrap="none" lIns="144000" tIns="0" rIns="144000" bIns="0" anchor="ctr">
                <a:normAutofit fontScale="92500" lnSpcReduction="20000"/>
              </a:bodyPr>
              <a:lstStyle/>
              <a:p>
                <a:r>
                  <a:rPr lang="en-US" altLang="zh-CN" sz="1400" dirty="0">
                    <a:solidFill>
                      <a:srgbClr val="D38666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rgbClr val="D38666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6" name="Group 69"/>
            <p:cNvGrpSpPr/>
            <p:nvPr/>
          </p:nvGrpSpPr>
          <p:grpSpPr>
            <a:xfrm>
              <a:off x="435909" y="1483281"/>
              <a:ext cx="2088367" cy="790278"/>
              <a:chOff x="1496163" y="1622514"/>
              <a:chExt cx="2784489" cy="1053704"/>
            </a:xfrm>
          </p:grpSpPr>
          <p:sp>
            <p:nvSpPr>
              <p:cNvPr id="19" name="TextBox 58"/>
              <p:cNvSpPr txBox="1"/>
              <p:nvPr/>
            </p:nvSpPr>
            <p:spPr>
              <a:xfrm>
                <a:off x="1496163" y="1837958"/>
                <a:ext cx="2784489" cy="838260"/>
              </a:xfrm>
              <a:prstGeom prst="rect">
                <a:avLst/>
              </a:prstGeom>
              <a:noFill/>
            </p:spPr>
            <p:txBody>
              <a:bodyPr wrap="square" lIns="144000" tIns="0" rIns="144000" bIns="0">
                <a:normAutofit fontScale="92500" lnSpcReduction="10000"/>
              </a:bodyPr>
              <a:lstStyle/>
              <a:p>
                <a:pPr algn="r" defTabSz="121917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b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0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Rectangle 59"/>
              <p:cNvSpPr/>
              <p:nvPr/>
            </p:nvSpPr>
            <p:spPr>
              <a:xfrm>
                <a:off x="1496163" y="1622514"/>
                <a:ext cx="2784489" cy="215444"/>
              </a:xfrm>
              <a:prstGeom prst="rect">
                <a:avLst/>
              </a:prstGeom>
            </p:spPr>
            <p:txBody>
              <a:bodyPr wrap="none" lIns="144000" tIns="0" rIns="144000" bIns="0" anchor="ctr">
                <a:normAutofit fontScale="92500" lnSpcReduction="20000"/>
              </a:bodyPr>
              <a:lstStyle/>
              <a:p>
                <a:pPr algn="r"/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Group 66"/>
            <p:cNvGrpSpPr/>
            <p:nvPr/>
          </p:nvGrpSpPr>
          <p:grpSpPr>
            <a:xfrm>
              <a:off x="6604560" y="3295275"/>
              <a:ext cx="2103532" cy="790278"/>
              <a:chOff x="7911350" y="4776326"/>
              <a:chExt cx="2804709" cy="1053704"/>
            </a:xfrm>
          </p:grpSpPr>
          <p:sp>
            <p:nvSpPr>
              <p:cNvPr id="17" name="TextBox 52"/>
              <p:cNvSpPr txBox="1"/>
              <p:nvPr/>
            </p:nvSpPr>
            <p:spPr>
              <a:xfrm>
                <a:off x="7911351" y="4991770"/>
                <a:ext cx="2804708" cy="838260"/>
              </a:xfrm>
              <a:prstGeom prst="rect">
                <a:avLst/>
              </a:prstGeom>
              <a:noFill/>
            </p:spPr>
            <p:txBody>
              <a:bodyPr wrap="square" lIns="144000" tIns="0" rIns="144000" bIns="0">
                <a:normAutofit fontScale="92500" lnSpcReduction="10000"/>
              </a:bodyPr>
              <a:lstStyle/>
              <a:p>
                <a:pPr defTabSz="121917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b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0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8" name="Rectangle 53"/>
              <p:cNvSpPr/>
              <p:nvPr/>
            </p:nvSpPr>
            <p:spPr>
              <a:xfrm>
                <a:off x="7911350" y="4776326"/>
                <a:ext cx="2804708" cy="215444"/>
              </a:xfrm>
              <a:prstGeom prst="rect">
                <a:avLst/>
              </a:prstGeom>
            </p:spPr>
            <p:txBody>
              <a:bodyPr wrap="none" lIns="144000" tIns="0" rIns="144000" bIns="0" anchor="ctr">
                <a:normAutofit fontScale="92500" lnSpcReduction="20000"/>
              </a:bodyPr>
              <a:lstStyle/>
              <a:p>
                <a:r>
                  <a:rPr lang="en-US" altLang="zh-CN" sz="1400" dirty="0">
                    <a:solidFill>
                      <a:srgbClr val="D38666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rgbClr val="D38666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Group 67"/>
            <p:cNvGrpSpPr/>
            <p:nvPr/>
          </p:nvGrpSpPr>
          <p:grpSpPr>
            <a:xfrm>
              <a:off x="435908" y="3295274"/>
              <a:ext cx="2088367" cy="790278"/>
              <a:chOff x="1572972" y="4776324"/>
              <a:chExt cx="2784489" cy="1053704"/>
            </a:xfrm>
          </p:grpSpPr>
          <p:sp>
            <p:nvSpPr>
              <p:cNvPr id="15" name="TextBox 60"/>
              <p:cNvSpPr txBox="1"/>
              <p:nvPr/>
            </p:nvSpPr>
            <p:spPr>
              <a:xfrm>
                <a:off x="1572972" y="4991768"/>
                <a:ext cx="2784489" cy="838260"/>
              </a:xfrm>
              <a:prstGeom prst="rect">
                <a:avLst/>
              </a:prstGeom>
              <a:noFill/>
            </p:spPr>
            <p:txBody>
              <a:bodyPr wrap="square" lIns="144000" tIns="0" rIns="144000" bIns="0">
                <a:normAutofit fontScale="92500" lnSpcReduction="10000"/>
              </a:bodyPr>
              <a:lstStyle/>
              <a:p>
                <a:pPr algn="r" defTabSz="121917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b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0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6" name="Rectangle 61"/>
              <p:cNvSpPr/>
              <p:nvPr/>
            </p:nvSpPr>
            <p:spPr>
              <a:xfrm>
                <a:off x="1572972" y="4776324"/>
                <a:ext cx="2784489" cy="215444"/>
              </a:xfrm>
              <a:prstGeom prst="rect">
                <a:avLst/>
              </a:prstGeom>
            </p:spPr>
            <p:txBody>
              <a:bodyPr wrap="none" lIns="144000" tIns="0" rIns="144000" bIns="0" anchor="ctr">
                <a:normAutofit fontScale="92500" lnSpcReduction="20000"/>
              </a:bodyPr>
              <a:lstStyle/>
              <a:p>
                <a:pPr algn="r"/>
                <a:r>
                  <a:rPr lang="en-US" altLang="zh-CN" sz="1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9" name="Group 68"/>
            <p:cNvGrpSpPr/>
            <p:nvPr/>
          </p:nvGrpSpPr>
          <p:grpSpPr>
            <a:xfrm>
              <a:off x="-56098" y="2332824"/>
              <a:ext cx="2088367" cy="790278"/>
              <a:chOff x="853613" y="3110434"/>
              <a:chExt cx="2784489" cy="1053704"/>
            </a:xfrm>
          </p:grpSpPr>
          <p:sp>
            <p:nvSpPr>
              <p:cNvPr id="13" name="TextBox 54"/>
              <p:cNvSpPr txBox="1"/>
              <p:nvPr/>
            </p:nvSpPr>
            <p:spPr>
              <a:xfrm>
                <a:off x="853613" y="3325878"/>
                <a:ext cx="2784489" cy="838260"/>
              </a:xfrm>
              <a:prstGeom prst="rect">
                <a:avLst/>
              </a:prstGeom>
              <a:noFill/>
            </p:spPr>
            <p:txBody>
              <a:bodyPr wrap="square" lIns="144000" tIns="0" rIns="144000" bIns="0">
                <a:normAutofit fontScale="92500" lnSpcReduction="10000"/>
              </a:bodyPr>
              <a:lstStyle/>
              <a:p>
                <a:pPr algn="r" defTabSz="121917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b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0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" name="Rectangle 55"/>
              <p:cNvSpPr/>
              <p:nvPr/>
            </p:nvSpPr>
            <p:spPr>
              <a:xfrm>
                <a:off x="853613" y="3110434"/>
                <a:ext cx="2784489" cy="215444"/>
              </a:xfrm>
              <a:prstGeom prst="rect">
                <a:avLst/>
              </a:prstGeom>
            </p:spPr>
            <p:txBody>
              <a:bodyPr wrap="none" lIns="144000" tIns="0" rIns="144000" bIns="0" anchor="ctr">
                <a:normAutofit fontScale="92500" lnSpcReduction="20000"/>
              </a:bodyPr>
              <a:lstStyle/>
              <a:p>
                <a:pPr algn="r"/>
                <a:r>
                  <a:rPr lang="en-US" altLang="zh-CN" sz="1400" dirty="0">
                    <a:solidFill>
                      <a:schemeClr val="accent2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chemeClr val="accent2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10" name="Group 65"/>
            <p:cNvGrpSpPr/>
            <p:nvPr/>
          </p:nvGrpSpPr>
          <p:grpSpPr>
            <a:xfrm>
              <a:off x="7096567" y="2332824"/>
              <a:ext cx="2103531" cy="790278"/>
              <a:chOff x="8525825" y="3110432"/>
              <a:chExt cx="2804708" cy="1053704"/>
            </a:xfrm>
          </p:grpSpPr>
          <p:sp>
            <p:nvSpPr>
              <p:cNvPr id="11" name="TextBox 62"/>
              <p:cNvSpPr txBox="1"/>
              <p:nvPr/>
            </p:nvSpPr>
            <p:spPr>
              <a:xfrm>
                <a:off x="8525825" y="3325876"/>
                <a:ext cx="2804708" cy="838260"/>
              </a:xfrm>
              <a:prstGeom prst="rect">
                <a:avLst/>
              </a:prstGeom>
              <a:noFill/>
            </p:spPr>
            <p:txBody>
              <a:bodyPr wrap="square" lIns="144000" tIns="0" rIns="144000" bIns="0">
                <a:normAutofit fontScale="92500" lnSpcReduction="10000"/>
              </a:bodyPr>
              <a:lstStyle/>
              <a:p>
                <a:pPr defTabSz="1219170">
                  <a:lnSpc>
                    <a:spcPct val="120000"/>
                  </a:lnSpc>
                  <a:spcBef>
                    <a:spcPct val="0"/>
                  </a:spcBef>
                  <a:defRPr/>
                </a:pPr>
                <a:r>
                  <a:rPr lang="en-US" altLang="zh-CN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b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endParaRPr lang="zh-CN" altLang="en-US" sz="1000" dirty="0">
                  <a:solidFill>
                    <a:schemeClr val="dk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2" name="Rectangle 63"/>
              <p:cNvSpPr/>
              <p:nvPr/>
            </p:nvSpPr>
            <p:spPr>
              <a:xfrm>
                <a:off x="8525825" y="3110432"/>
                <a:ext cx="2804708" cy="215444"/>
              </a:xfrm>
              <a:prstGeom prst="rect">
                <a:avLst/>
              </a:prstGeom>
            </p:spPr>
            <p:txBody>
              <a:bodyPr wrap="none" lIns="144000" tIns="0" rIns="144000" bIns="0" anchor="ctr">
                <a:normAutofit fontScale="92500" lnSpcReduction="20000"/>
              </a:bodyPr>
              <a:lstStyle/>
              <a:p>
                <a:r>
                  <a:rPr lang="en-US" altLang="zh-CN" sz="1400" dirty="0">
                    <a:solidFill>
                      <a:schemeClr val="accent5"/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chemeClr val="accent5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41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EC8C8D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GB" altLang="zh-CN" sz="1800" dirty="0">
              <a:solidFill>
                <a:srgbClr val="EC8C8D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39152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750"/>
                            </p:stCondLst>
                            <p:childTnLst>
                              <p:par>
                                <p:cTn id="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50"/>
                            </p:stCondLst>
                            <p:childTnLst>
                              <p:par>
                                <p:cTn id="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5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2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75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25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5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750"/>
                            </p:stCondLst>
                            <p:childTnLst>
                              <p:par>
                                <p:cTn id="5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6" grpId="0" animBg="1"/>
      <p:bldP spid="27" grpId="0" animBg="1"/>
      <p:bldP spid="28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"/>
          <p:cNvGrpSpPr/>
          <p:nvPr/>
        </p:nvGrpSpPr>
        <p:grpSpPr>
          <a:xfrm>
            <a:off x="2850027" y="892297"/>
            <a:ext cx="3362650" cy="3623673"/>
            <a:chOff x="3800036" y="1189724"/>
            <a:chExt cx="4483534" cy="4831564"/>
          </a:xfrm>
        </p:grpSpPr>
        <p:sp>
          <p:nvSpPr>
            <p:cNvPr id="14" name="Oval 16"/>
            <p:cNvSpPr>
              <a:spLocks/>
            </p:cNvSpPr>
            <p:nvPr/>
          </p:nvSpPr>
          <p:spPr bwMode="auto">
            <a:xfrm>
              <a:off x="5054457" y="3565407"/>
              <a:ext cx="2051864" cy="2054890"/>
            </a:xfrm>
            <a:prstGeom prst="ellipse">
              <a:avLst/>
            </a:prstGeom>
            <a:solidFill>
              <a:srgbClr val="3B4761"/>
            </a:solidFill>
            <a:ln>
              <a:noFill/>
            </a:ln>
            <a:effectLst/>
          </p:spPr>
          <p:txBody>
            <a:bodyPr vert="horz" wrap="none" lIns="91440" tIns="45720" rIns="91440" bIns="45720" anchor="ctr" anchorCtr="0" compatLnSpc="1">
              <a:prstTxWarp prst="textNoShape">
                <a:avLst/>
              </a:prstTxWarp>
              <a:normAutofit/>
            </a:bodyPr>
            <a:lstStyle/>
            <a:p>
              <a:pPr algn="ctr"/>
              <a:r>
                <a:rPr lang="en-US" altLang="zh-CN" dirty="0">
                  <a:solidFill>
                    <a:schemeClr val="bg1"/>
                  </a:solidFill>
                  <a:cs typeface="+mn-ea"/>
                  <a:sym typeface="+mn-lt"/>
                </a:rPr>
                <a:t>Title text </a:t>
              </a:r>
              <a:endParaRPr lang="zh-CN" altLang="en-US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grpSp>
          <p:nvGrpSpPr>
            <p:cNvPr id="15" name="Group 1"/>
            <p:cNvGrpSpPr/>
            <p:nvPr/>
          </p:nvGrpSpPr>
          <p:grpSpPr>
            <a:xfrm>
              <a:off x="4880442" y="1189724"/>
              <a:ext cx="2442263" cy="2697989"/>
              <a:chOff x="4880442" y="1189724"/>
              <a:chExt cx="2442263" cy="2697989"/>
            </a:xfrm>
          </p:grpSpPr>
          <p:sp>
            <p:nvSpPr>
              <p:cNvPr id="22" name="Freeform: Shape 15"/>
              <p:cNvSpPr>
                <a:spLocks/>
              </p:cNvSpPr>
              <p:nvPr/>
            </p:nvSpPr>
            <p:spPr bwMode="auto">
              <a:xfrm>
                <a:off x="4880442" y="1189724"/>
                <a:ext cx="2442263" cy="2697989"/>
              </a:xfrm>
              <a:custGeom>
                <a:avLst/>
                <a:gdLst>
                  <a:gd name="T0" fmla="*/ 574 w 1095"/>
                  <a:gd name="T1" fmla="*/ 0 h 1210"/>
                  <a:gd name="T2" fmla="*/ 611 w 1095"/>
                  <a:gd name="T3" fmla="*/ 33 h 1210"/>
                  <a:gd name="T4" fmla="*/ 1095 w 1095"/>
                  <a:gd name="T5" fmla="*/ 1140 h 1210"/>
                  <a:gd name="T6" fmla="*/ 956 w 1095"/>
                  <a:gd name="T7" fmla="*/ 1210 h 1210"/>
                  <a:gd name="T8" fmla="*/ 905 w 1095"/>
                  <a:gd name="T9" fmla="*/ 1147 h 1210"/>
                  <a:gd name="T10" fmla="*/ 534 w 1095"/>
                  <a:gd name="T11" fmla="*/ 994 h 1210"/>
                  <a:gd name="T12" fmla="*/ 166 w 1095"/>
                  <a:gd name="T13" fmla="*/ 1147 h 1210"/>
                  <a:gd name="T14" fmla="*/ 122 w 1095"/>
                  <a:gd name="T15" fmla="*/ 1201 h 1210"/>
                  <a:gd name="T16" fmla="*/ 0 w 1095"/>
                  <a:gd name="T17" fmla="*/ 1136 h 1210"/>
                  <a:gd name="T18" fmla="*/ 14 w 1095"/>
                  <a:gd name="T19" fmla="*/ 1108 h 1210"/>
                  <a:gd name="T20" fmla="*/ 534 w 1095"/>
                  <a:gd name="T21" fmla="*/ 33 h 1210"/>
                  <a:gd name="T22" fmla="*/ 574 w 1095"/>
                  <a:gd name="T23" fmla="*/ 0 h 121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095" h="1210">
                    <a:moveTo>
                      <a:pt x="574" y="0"/>
                    </a:moveTo>
                    <a:cubicBezTo>
                      <a:pt x="588" y="0"/>
                      <a:pt x="601" y="10"/>
                      <a:pt x="611" y="33"/>
                    </a:cubicBezTo>
                    <a:cubicBezTo>
                      <a:pt x="1095" y="1140"/>
                      <a:pt x="1095" y="1140"/>
                      <a:pt x="1095" y="1140"/>
                    </a:cubicBezTo>
                    <a:cubicBezTo>
                      <a:pt x="956" y="1210"/>
                      <a:pt x="956" y="1210"/>
                      <a:pt x="956" y="1210"/>
                    </a:cubicBezTo>
                    <a:cubicBezTo>
                      <a:pt x="905" y="1147"/>
                      <a:pt x="905" y="1147"/>
                      <a:pt x="905" y="1147"/>
                    </a:cubicBezTo>
                    <a:cubicBezTo>
                      <a:pt x="810" y="1052"/>
                      <a:pt x="679" y="994"/>
                      <a:pt x="534" y="994"/>
                    </a:cubicBezTo>
                    <a:cubicBezTo>
                      <a:pt x="391" y="994"/>
                      <a:pt x="259" y="1052"/>
                      <a:pt x="166" y="1147"/>
                    </a:cubicBezTo>
                    <a:cubicBezTo>
                      <a:pt x="122" y="1201"/>
                      <a:pt x="122" y="1201"/>
                      <a:pt x="122" y="1201"/>
                    </a:cubicBezTo>
                    <a:cubicBezTo>
                      <a:pt x="0" y="1136"/>
                      <a:pt x="0" y="1136"/>
                      <a:pt x="0" y="1136"/>
                    </a:cubicBezTo>
                    <a:cubicBezTo>
                      <a:pt x="14" y="1108"/>
                      <a:pt x="14" y="1108"/>
                      <a:pt x="14" y="1108"/>
                    </a:cubicBezTo>
                    <a:cubicBezTo>
                      <a:pt x="146" y="834"/>
                      <a:pt x="317" y="483"/>
                      <a:pt x="534" y="33"/>
                    </a:cubicBezTo>
                    <a:cubicBezTo>
                      <a:pt x="546" y="10"/>
                      <a:pt x="560" y="0"/>
                      <a:pt x="574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Freeform: Shape 6"/>
              <p:cNvSpPr>
                <a:spLocks/>
              </p:cNvSpPr>
              <p:nvPr/>
            </p:nvSpPr>
            <p:spPr bwMode="auto">
              <a:xfrm>
                <a:off x="5803755" y="2480030"/>
                <a:ext cx="553266" cy="523758"/>
              </a:xfrm>
              <a:custGeom>
                <a:avLst/>
                <a:gdLst>
                  <a:gd name="T0" fmla="*/ 576551976 w 5778"/>
                  <a:gd name="T1" fmla="*/ 0 h 5471"/>
                  <a:gd name="T2" fmla="*/ 587313346 w 5778"/>
                  <a:gd name="T3" fmla="*/ 1630345 h 5471"/>
                  <a:gd name="T4" fmla="*/ 597313772 w 5778"/>
                  <a:gd name="T5" fmla="*/ 5326145 h 5471"/>
                  <a:gd name="T6" fmla="*/ 606227510 w 5778"/>
                  <a:gd name="T7" fmla="*/ 10761067 h 5471"/>
                  <a:gd name="T8" fmla="*/ 613836301 w 5778"/>
                  <a:gd name="T9" fmla="*/ 17717886 h 5471"/>
                  <a:gd name="T10" fmla="*/ 620141132 w 5778"/>
                  <a:gd name="T11" fmla="*/ 26087495 h 5471"/>
                  <a:gd name="T12" fmla="*/ 624815273 w 5778"/>
                  <a:gd name="T13" fmla="*/ 35544220 h 5471"/>
                  <a:gd name="T14" fmla="*/ 627424180 w 5778"/>
                  <a:gd name="T15" fmla="*/ 45979283 h 5471"/>
                  <a:gd name="T16" fmla="*/ 628076324 w 5778"/>
                  <a:gd name="T17" fmla="*/ 382291463 h 5471"/>
                  <a:gd name="T18" fmla="*/ 627424180 w 5778"/>
                  <a:gd name="T19" fmla="*/ 390552294 h 5471"/>
                  <a:gd name="T20" fmla="*/ 624815273 w 5778"/>
                  <a:gd name="T21" fmla="*/ 400987358 h 5471"/>
                  <a:gd name="T22" fmla="*/ 620141132 w 5778"/>
                  <a:gd name="T23" fmla="*/ 410444083 h 5471"/>
                  <a:gd name="T24" fmla="*/ 613836301 w 5778"/>
                  <a:gd name="T25" fmla="*/ 418814021 h 5471"/>
                  <a:gd name="T26" fmla="*/ 606227510 w 5778"/>
                  <a:gd name="T27" fmla="*/ 425770511 h 5471"/>
                  <a:gd name="T28" fmla="*/ 597313772 w 5778"/>
                  <a:gd name="T29" fmla="*/ 431205433 h 5471"/>
                  <a:gd name="T30" fmla="*/ 587313346 w 5778"/>
                  <a:gd name="T31" fmla="*/ 434901233 h 5471"/>
                  <a:gd name="T32" fmla="*/ 576551976 w 5778"/>
                  <a:gd name="T33" fmla="*/ 436531907 h 5471"/>
                  <a:gd name="T34" fmla="*/ 51633149 w 5778"/>
                  <a:gd name="T35" fmla="*/ 436531907 h 5471"/>
                  <a:gd name="T36" fmla="*/ 40871778 w 5778"/>
                  <a:gd name="T37" fmla="*/ 434901233 h 5471"/>
                  <a:gd name="T38" fmla="*/ 30871023 w 5778"/>
                  <a:gd name="T39" fmla="*/ 431205433 h 5471"/>
                  <a:gd name="T40" fmla="*/ 21957614 w 5778"/>
                  <a:gd name="T41" fmla="*/ 425770511 h 5471"/>
                  <a:gd name="T42" fmla="*/ 14131223 w 5778"/>
                  <a:gd name="T43" fmla="*/ 418814021 h 5471"/>
                  <a:gd name="T44" fmla="*/ 7826391 w 5778"/>
                  <a:gd name="T45" fmla="*/ 410444083 h 5471"/>
                  <a:gd name="T46" fmla="*/ 3369852 w 5778"/>
                  <a:gd name="T47" fmla="*/ 400987358 h 5471"/>
                  <a:gd name="T48" fmla="*/ 652144 w 5778"/>
                  <a:gd name="T49" fmla="*/ 390552294 h 5471"/>
                  <a:gd name="T50" fmla="*/ 0 w 5778"/>
                  <a:gd name="T51" fmla="*/ 54240444 h 5471"/>
                  <a:gd name="T52" fmla="*/ 652144 w 5778"/>
                  <a:gd name="T53" fmla="*/ 45979283 h 5471"/>
                  <a:gd name="T54" fmla="*/ 3369852 w 5778"/>
                  <a:gd name="T55" fmla="*/ 35544220 h 5471"/>
                  <a:gd name="T56" fmla="*/ 7826391 w 5778"/>
                  <a:gd name="T57" fmla="*/ 26087495 h 5471"/>
                  <a:gd name="T58" fmla="*/ 14131223 w 5778"/>
                  <a:gd name="T59" fmla="*/ 17717886 h 5471"/>
                  <a:gd name="T60" fmla="*/ 21957614 w 5778"/>
                  <a:gd name="T61" fmla="*/ 10761067 h 5471"/>
                  <a:gd name="T62" fmla="*/ 30871023 w 5778"/>
                  <a:gd name="T63" fmla="*/ 5326145 h 5471"/>
                  <a:gd name="T64" fmla="*/ 40871778 w 5778"/>
                  <a:gd name="T65" fmla="*/ 1630345 h 5471"/>
                  <a:gd name="T66" fmla="*/ 51633149 w 5778"/>
                  <a:gd name="T67" fmla="*/ 0 h 5471"/>
                  <a:gd name="T68" fmla="*/ 154355774 w 5778"/>
                  <a:gd name="T69" fmla="*/ 556643094 h 5471"/>
                  <a:gd name="T70" fmla="*/ 206749868 w 5778"/>
                  <a:gd name="T71" fmla="*/ 548382263 h 5471"/>
                  <a:gd name="T72" fmla="*/ 259143962 w 5778"/>
                  <a:gd name="T73" fmla="*/ 543273344 h 5471"/>
                  <a:gd name="T74" fmla="*/ 384150602 w 5778"/>
                  <a:gd name="T75" fmla="*/ 543925679 h 5471"/>
                  <a:gd name="T76" fmla="*/ 434370662 w 5778"/>
                  <a:gd name="T77" fmla="*/ 549034269 h 5471"/>
                  <a:gd name="T78" fmla="*/ 484699193 w 5778"/>
                  <a:gd name="T79" fmla="*/ 556643094 h 5471"/>
                  <a:gd name="T80" fmla="*/ 154355774 w 5778"/>
                  <a:gd name="T81" fmla="*/ 556643094 h 5471"/>
                  <a:gd name="T82" fmla="*/ 577856264 w 5778"/>
                  <a:gd name="T83" fmla="*/ 339681647 h 5471"/>
                  <a:gd name="T84" fmla="*/ 524049081 w 5778"/>
                  <a:gd name="T85" fmla="*/ 365117135 h 5471"/>
                  <a:gd name="T86" fmla="*/ 517309707 w 5778"/>
                  <a:gd name="T87" fmla="*/ 366203922 h 5471"/>
                  <a:gd name="T88" fmla="*/ 509700587 w 5778"/>
                  <a:gd name="T89" fmla="*/ 370334502 h 5471"/>
                  <a:gd name="T90" fmla="*/ 504156700 w 5778"/>
                  <a:gd name="T91" fmla="*/ 376965318 h 5471"/>
                  <a:gd name="T92" fmla="*/ 501548123 w 5778"/>
                  <a:gd name="T93" fmla="*/ 385334927 h 5471"/>
                  <a:gd name="T94" fmla="*/ 501874195 w 5778"/>
                  <a:gd name="T95" fmla="*/ 392182969 h 5471"/>
                  <a:gd name="T96" fmla="*/ 505243718 w 5778"/>
                  <a:gd name="T97" fmla="*/ 400226574 h 5471"/>
                  <a:gd name="T98" fmla="*/ 511439748 w 5778"/>
                  <a:gd name="T99" fmla="*/ 406422280 h 5471"/>
                  <a:gd name="T100" fmla="*/ 519483741 w 5778"/>
                  <a:gd name="T101" fmla="*/ 409792077 h 5471"/>
                  <a:gd name="T102" fmla="*/ 526331916 w 5778"/>
                  <a:gd name="T103" fmla="*/ 410009302 h 5471"/>
                  <a:gd name="T104" fmla="*/ 534701981 w 5778"/>
                  <a:gd name="T105" fmla="*/ 407509396 h 5471"/>
                  <a:gd name="T106" fmla="*/ 541441355 w 5778"/>
                  <a:gd name="T107" fmla="*/ 402074474 h 5471"/>
                  <a:gd name="T108" fmla="*/ 545572152 w 5778"/>
                  <a:gd name="T109" fmla="*/ 394465649 h 5471"/>
                  <a:gd name="T110" fmla="*/ 546659169 w 5778"/>
                  <a:gd name="T111" fmla="*/ 387617608 h 5471"/>
                  <a:gd name="T112" fmla="*/ 544811207 w 5778"/>
                  <a:gd name="T113" fmla="*/ 378921666 h 5471"/>
                  <a:gd name="T114" fmla="*/ 539919465 w 5778"/>
                  <a:gd name="T115" fmla="*/ 371747622 h 5471"/>
                  <a:gd name="T116" fmla="*/ 532854019 w 5778"/>
                  <a:gd name="T117" fmla="*/ 366965035 h 5471"/>
                  <a:gd name="T118" fmla="*/ 524049081 w 5778"/>
                  <a:gd name="T119" fmla="*/ 365117135 h 5471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5778" h="5471">
                    <a:moveTo>
                      <a:pt x="500" y="0"/>
                    </a:moveTo>
                    <a:lnTo>
                      <a:pt x="5278" y="0"/>
                    </a:lnTo>
                    <a:lnTo>
                      <a:pt x="5304" y="0"/>
                    </a:lnTo>
                    <a:lnTo>
                      <a:pt x="5328" y="2"/>
                    </a:lnTo>
                    <a:lnTo>
                      <a:pt x="5354" y="5"/>
                    </a:lnTo>
                    <a:lnTo>
                      <a:pt x="5379" y="10"/>
                    </a:lnTo>
                    <a:lnTo>
                      <a:pt x="5403" y="15"/>
                    </a:lnTo>
                    <a:lnTo>
                      <a:pt x="5427" y="22"/>
                    </a:lnTo>
                    <a:lnTo>
                      <a:pt x="5450" y="30"/>
                    </a:lnTo>
                    <a:lnTo>
                      <a:pt x="5472" y="39"/>
                    </a:lnTo>
                    <a:lnTo>
                      <a:pt x="5495" y="49"/>
                    </a:lnTo>
                    <a:lnTo>
                      <a:pt x="5516" y="60"/>
                    </a:lnTo>
                    <a:lnTo>
                      <a:pt x="5537" y="72"/>
                    </a:lnTo>
                    <a:lnTo>
                      <a:pt x="5557" y="85"/>
                    </a:lnTo>
                    <a:lnTo>
                      <a:pt x="5577" y="99"/>
                    </a:lnTo>
                    <a:lnTo>
                      <a:pt x="5596" y="113"/>
                    </a:lnTo>
                    <a:lnTo>
                      <a:pt x="5614" y="130"/>
                    </a:lnTo>
                    <a:lnTo>
                      <a:pt x="5631" y="146"/>
                    </a:lnTo>
                    <a:lnTo>
                      <a:pt x="5647" y="163"/>
                    </a:lnTo>
                    <a:lnTo>
                      <a:pt x="5663" y="181"/>
                    </a:lnTo>
                    <a:lnTo>
                      <a:pt x="5679" y="200"/>
                    </a:lnTo>
                    <a:lnTo>
                      <a:pt x="5692" y="220"/>
                    </a:lnTo>
                    <a:lnTo>
                      <a:pt x="5705" y="240"/>
                    </a:lnTo>
                    <a:lnTo>
                      <a:pt x="5718" y="261"/>
                    </a:lnTo>
                    <a:lnTo>
                      <a:pt x="5729" y="283"/>
                    </a:lnTo>
                    <a:lnTo>
                      <a:pt x="5739" y="305"/>
                    </a:lnTo>
                    <a:lnTo>
                      <a:pt x="5748" y="327"/>
                    </a:lnTo>
                    <a:lnTo>
                      <a:pt x="5755" y="351"/>
                    </a:lnTo>
                    <a:lnTo>
                      <a:pt x="5762" y="374"/>
                    </a:lnTo>
                    <a:lnTo>
                      <a:pt x="5768" y="399"/>
                    </a:lnTo>
                    <a:lnTo>
                      <a:pt x="5772" y="423"/>
                    </a:lnTo>
                    <a:lnTo>
                      <a:pt x="5775" y="448"/>
                    </a:lnTo>
                    <a:lnTo>
                      <a:pt x="5778" y="473"/>
                    </a:lnTo>
                    <a:lnTo>
                      <a:pt x="5778" y="499"/>
                    </a:lnTo>
                    <a:lnTo>
                      <a:pt x="5778" y="3517"/>
                    </a:lnTo>
                    <a:lnTo>
                      <a:pt x="5778" y="3543"/>
                    </a:lnTo>
                    <a:lnTo>
                      <a:pt x="5775" y="3568"/>
                    </a:lnTo>
                    <a:lnTo>
                      <a:pt x="5772" y="3593"/>
                    </a:lnTo>
                    <a:lnTo>
                      <a:pt x="5768" y="3617"/>
                    </a:lnTo>
                    <a:lnTo>
                      <a:pt x="5762" y="3642"/>
                    </a:lnTo>
                    <a:lnTo>
                      <a:pt x="5755" y="3665"/>
                    </a:lnTo>
                    <a:lnTo>
                      <a:pt x="5748" y="3689"/>
                    </a:lnTo>
                    <a:lnTo>
                      <a:pt x="5739" y="3711"/>
                    </a:lnTo>
                    <a:lnTo>
                      <a:pt x="5729" y="3733"/>
                    </a:lnTo>
                    <a:lnTo>
                      <a:pt x="5718" y="3754"/>
                    </a:lnTo>
                    <a:lnTo>
                      <a:pt x="5705" y="3776"/>
                    </a:lnTo>
                    <a:lnTo>
                      <a:pt x="5692" y="3796"/>
                    </a:lnTo>
                    <a:lnTo>
                      <a:pt x="5679" y="3816"/>
                    </a:lnTo>
                    <a:lnTo>
                      <a:pt x="5663" y="3835"/>
                    </a:lnTo>
                    <a:lnTo>
                      <a:pt x="5647" y="3853"/>
                    </a:lnTo>
                    <a:lnTo>
                      <a:pt x="5631" y="3870"/>
                    </a:lnTo>
                    <a:lnTo>
                      <a:pt x="5614" y="3887"/>
                    </a:lnTo>
                    <a:lnTo>
                      <a:pt x="5596" y="3903"/>
                    </a:lnTo>
                    <a:lnTo>
                      <a:pt x="5577" y="3917"/>
                    </a:lnTo>
                    <a:lnTo>
                      <a:pt x="5557" y="3932"/>
                    </a:lnTo>
                    <a:lnTo>
                      <a:pt x="5537" y="3944"/>
                    </a:lnTo>
                    <a:lnTo>
                      <a:pt x="5516" y="3956"/>
                    </a:lnTo>
                    <a:lnTo>
                      <a:pt x="5495" y="3967"/>
                    </a:lnTo>
                    <a:lnTo>
                      <a:pt x="5472" y="3977"/>
                    </a:lnTo>
                    <a:lnTo>
                      <a:pt x="5450" y="3986"/>
                    </a:lnTo>
                    <a:lnTo>
                      <a:pt x="5427" y="3994"/>
                    </a:lnTo>
                    <a:lnTo>
                      <a:pt x="5403" y="4001"/>
                    </a:lnTo>
                    <a:lnTo>
                      <a:pt x="5379" y="4006"/>
                    </a:lnTo>
                    <a:lnTo>
                      <a:pt x="5354" y="4011"/>
                    </a:lnTo>
                    <a:lnTo>
                      <a:pt x="5328" y="4014"/>
                    </a:lnTo>
                    <a:lnTo>
                      <a:pt x="5304" y="4016"/>
                    </a:lnTo>
                    <a:lnTo>
                      <a:pt x="5278" y="4016"/>
                    </a:lnTo>
                    <a:lnTo>
                      <a:pt x="500" y="4016"/>
                    </a:lnTo>
                    <a:lnTo>
                      <a:pt x="475" y="4016"/>
                    </a:lnTo>
                    <a:lnTo>
                      <a:pt x="449" y="4014"/>
                    </a:lnTo>
                    <a:lnTo>
                      <a:pt x="425" y="4011"/>
                    </a:lnTo>
                    <a:lnTo>
                      <a:pt x="400" y="4006"/>
                    </a:lnTo>
                    <a:lnTo>
                      <a:pt x="376" y="4001"/>
                    </a:lnTo>
                    <a:lnTo>
                      <a:pt x="352" y="3994"/>
                    </a:lnTo>
                    <a:lnTo>
                      <a:pt x="329" y="3986"/>
                    </a:lnTo>
                    <a:lnTo>
                      <a:pt x="305" y="3977"/>
                    </a:lnTo>
                    <a:lnTo>
                      <a:pt x="284" y="3967"/>
                    </a:lnTo>
                    <a:lnTo>
                      <a:pt x="262" y="3956"/>
                    </a:lnTo>
                    <a:lnTo>
                      <a:pt x="242" y="3944"/>
                    </a:lnTo>
                    <a:lnTo>
                      <a:pt x="221" y="3932"/>
                    </a:lnTo>
                    <a:lnTo>
                      <a:pt x="202" y="3917"/>
                    </a:lnTo>
                    <a:lnTo>
                      <a:pt x="183" y="3903"/>
                    </a:lnTo>
                    <a:lnTo>
                      <a:pt x="165" y="3887"/>
                    </a:lnTo>
                    <a:lnTo>
                      <a:pt x="147" y="3870"/>
                    </a:lnTo>
                    <a:lnTo>
                      <a:pt x="130" y="3853"/>
                    </a:lnTo>
                    <a:lnTo>
                      <a:pt x="115" y="3835"/>
                    </a:lnTo>
                    <a:lnTo>
                      <a:pt x="100" y="3816"/>
                    </a:lnTo>
                    <a:lnTo>
                      <a:pt x="86" y="3796"/>
                    </a:lnTo>
                    <a:lnTo>
                      <a:pt x="72" y="3776"/>
                    </a:lnTo>
                    <a:lnTo>
                      <a:pt x="61" y="3754"/>
                    </a:lnTo>
                    <a:lnTo>
                      <a:pt x="50" y="3733"/>
                    </a:lnTo>
                    <a:lnTo>
                      <a:pt x="40" y="3711"/>
                    </a:lnTo>
                    <a:lnTo>
                      <a:pt x="31" y="3689"/>
                    </a:lnTo>
                    <a:lnTo>
                      <a:pt x="22" y="3665"/>
                    </a:lnTo>
                    <a:lnTo>
                      <a:pt x="16" y="3642"/>
                    </a:lnTo>
                    <a:lnTo>
                      <a:pt x="10" y="3617"/>
                    </a:lnTo>
                    <a:lnTo>
                      <a:pt x="6" y="3593"/>
                    </a:lnTo>
                    <a:lnTo>
                      <a:pt x="3" y="3568"/>
                    </a:lnTo>
                    <a:lnTo>
                      <a:pt x="1" y="3543"/>
                    </a:lnTo>
                    <a:lnTo>
                      <a:pt x="0" y="3517"/>
                    </a:lnTo>
                    <a:lnTo>
                      <a:pt x="0" y="499"/>
                    </a:lnTo>
                    <a:lnTo>
                      <a:pt x="1" y="473"/>
                    </a:lnTo>
                    <a:lnTo>
                      <a:pt x="3" y="448"/>
                    </a:lnTo>
                    <a:lnTo>
                      <a:pt x="6" y="423"/>
                    </a:lnTo>
                    <a:lnTo>
                      <a:pt x="10" y="399"/>
                    </a:lnTo>
                    <a:lnTo>
                      <a:pt x="16" y="374"/>
                    </a:lnTo>
                    <a:lnTo>
                      <a:pt x="22" y="351"/>
                    </a:lnTo>
                    <a:lnTo>
                      <a:pt x="31" y="327"/>
                    </a:lnTo>
                    <a:lnTo>
                      <a:pt x="40" y="305"/>
                    </a:lnTo>
                    <a:lnTo>
                      <a:pt x="50" y="283"/>
                    </a:lnTo>
                    <a:lnTo>
                      <a:pt x="61" y="261"/>
                    </a:lnTo>
                    <a:lnTo>
                      <a:pt x="72" y="240"/>
                    </a:lnTo>
                    <a:lnTo>
                      <a:pt x="86" y="220"/>
                    </a:lnTo>
                    <a:lnTo>
                      <a:pt x="100" y="200"/>
                    </a:lnTo>
                    <a:lnTo>
                      <a:pt x="115" y="181"/>
                    </a:lnTo>
                    <a:lnTo>
                      <a:pt x="130" y="163"/>
                    </a:lnTo>
                    <a:lnTo>
                      <a:pt x="147" y="146"/>
                    </a:lnTo>
                    <a:lnTo>
                      <a:pt x="165" y="130"/>
                    </a:lnTo>
                    <a:lnTo>
                      <a:pt x="183" y="113"/>
                    </a:lnTo>
                    <a:lnTo>
                      <a:pt x="202" y="99"/>
                    </a:lnTo>
                    <a:lnTo>
                      <a:pt x="221" y="85"/>
                    </a:lnTo>
                    <a:lnTo>
                      <a:pt x="242" y="72"/>
                    </a:lnTo>
                    <a:lnTo>
                      <a:pt x="262" y="60"/>
                    </a:lnTo>
                    <a:lnTo>
                      <a:pt x="284" y="49"/>
                    </a:lnTo>
                    <a:lnTo>
                      <a:pt x="305" y="39"/>
                    </a:lnTo>
                    <a:lnTo>
                      <a:pt x="329" y="30"/>
                    </a:lnTo>
                    <a:lnTo>
                      <a:pt x="352" y="22"/>
                    </a:lnTo>
                    <a:lnTo>
                      <a:pt x="376" y="15"/>
                    </a:lnTo>
                    <a:lnTo>
                      <a:pt x="400" y="10"/>
                    </a:lnTo>
                    <a:lnTo>
                      <a:pt x="425" y="5"/>
                    </a:lnTo>
                    <a:lnTo>
                      <a:pt x="449" y="2"/>
                    </a:lnTo>
                    <a:lnTo>
                      <a:pt x="475" y="0"/>
                    </a:lnTo>
                    <a:lnTo>
                      <a:pt x="500" y="0"/>
                    </a:lnTo>
                    <a:close/>
                    <a:moveTo>
                      <a:pt x="1420" y="5121"/>
                    </a:moveTo>
                    <a:lnTo>
                      <a:pt x="1420" y="5121"/>
                    </a:lnTo>
                    <a:lnTo>
                      <a:pt x="1541" y="5100"/>
                    </a:lnTo>
                    <a:lnTo>
                      <a:pt x="1661" y="5080"/>
                    </a:lnTo>
                    <a:lnTo>
                      <a:pt x="1781" y="5061"/>
                    </a:lnTo>
                    <a:lnTo>
                      <a:pt x="1902" y="5045"/>
                    </a:lnTo>
                    <a:lnTo>
                      <a:pt x="2022" y="5031"/>
                    </a:lnTo>
                    <a:lnTo>
                      <a:pt x="2144" y="5018"/>
                    </a:lnTo>
                    <a:lnTo>
                      <a:pt x="2264" y="5007"/>
                    </a:lnTo>
                    <a:lnTo>
                      <a:pt x="2384" y="4998"/>
                    </a:lnTo>
                    <a:lnTo>
                      <a:pt x="2384" y="4304"/>
                    </a:lnTo>
                    <a:lnTo>
                      <a:pt x="3534" y="4304"/>
                    </a:lnTo>
                    <a:lnTo>
                      <a:pt x="3534" y="5004"/>
                    </a:lnTo>
                    <a:lnTo>
                      <a:pt x="3650" y="5014"/>
                    </a:lnTo>
                    <a:lnTo>
                      <a:pt x="3766" y="5025"/>
                    </a:lnTo>
                    <a:lnTo>
                      <a:pt x="3880" y="5037"/>
                    </a:lnTo>
                    <a:lnTo>
                      <a:pt x="3996" y="5051"/>
                    </a:lnTo>
                    <a:lnTo>
                      <a:pt x="4112" y="5066"/>
                    </a:lnTo>
                    <a:lnTo>
                      <a:pt x="4227" y="5083"/>
                    </a:lnTo>
                    <a:lnTo>
                      <a:pt x="4343" y="5102"/>
                    </a:lnTo>
                    <a:lnTo>
                      <a:pt x="4459" y="5121"/>
                    </a:lnTo>
                    <a:lnTo>
                      <a:pt x="4459" y="5471"/>
                    </a:lnTo>
                    <a:lnTo>
                      <a:pt x="1420" y="5471"/>
                    </a:lnTo>
                    <a:lnTo>
                      <a:pt x="1420" y="5121"/>
                    </a:lnTo>
                    <a:close/>
                    <a:moveTo>
                      <a:pt x="443" y="467"/>
                    </a:moveTo>
                    <a:lnTo>
                      <a:pt x="443" y="3125"/>
                    </a:lnTo>
                    <a:lnTo>
                      <a:pt x="5316" y="3125"/>
                    </a:lnTo>
                    <a:lnTo>
                      <a:pt x="5316" y="467"/>
                    </a:lnTo>
                    <a:lnTo>
                      <a:pt x="443" y="467"/>
                    </a:lnTo>
                    <a:close/>
                    <a:moveTo>
                      <a:pt x="4821" y="3359"/>
                    </a:moveTo>
                    <a:lnTo>
                      <a:pt x="4821" y="3359"/>
                    </a:lnTo>
                    <a:lnTo>
                      <a:pt x="4800" y="3360"/>
                    </a:lnTo>
                    <a:lnTo>
                      <a:pt x="4779" y="3363"/>
                    </a:lnTo>
                    <a:lnTo>
                      <a:pt x="4759" y="3369"/>
                    </a:lnTo>
                    <a:lnTo>
                      <a:pt x="4740" y="3376"/>
                    </a:lnTo>
                    <a:lnTo>
                      <a:pt x="4722" y="3384"/>
                    </a:lnTo>
                    <a:lnTo>
                      <a:pt x="4705" y="3394"/>
                    </a:lnTo>
                    <a:lnTo>
                      <a:pt x="4689" y="3407"/>
                    </a:lnTo>
                    <a:lnTo>
                      <a:pt x="4674" y="3420"/>
                    </a:lnTo>
                    <a:lnTo>
                      <a:pt x="4661" y="3435"/>
                    </a:lnTo>
                    <a:lnTo>
                      <a:pt x="4648" y="3450"/>
                    </a:lnTo>
                    <a:lnTo>
                      <a:pt x="4638" y="3468"/>
                    </a:lnTo>
                    <a:lnTo>
                      <a:pt x="4630" y="3486"/>
                    </a:lnTo>
                    <a:lnTo>
                      <a:pt x="4623" y="3505"/>
                    </a:lnTo>
                    <a:lnTo>
                      <a:pt x="4617" y="3525"/>
                    </a:lnTo>
                    <a:lnTo>
                      <a:pt x="4614" y="3545"/>
                    </a:lnTo>
                    <a:lnTo>
                      <a:pt x="4613" y="3566"/>
                    </a:lnTo>
                    <a:lnTo>
                      <a:pt x="4614" y="3587"/>
                    </a:lnTo>
                    <a:lnTo>
                      <a:pt x="4617" y="3608"/>
                    </a:lnTo>
                    <a:lnTo>
                      <a:pt x="4623" y="3629"/>
                    </a:lnTo>
                    <a:lnTo>
                      <a:pt x="4630" y="3647"/>
                    </a:lnTo>
                    <a:lnTo>
                      <a:pt x="4638" y="3665"/>
                    </a:lnTo>
                    <a:lnTo>
                      <a:pt x="4648" y="3682"/>
                    </a:lnTo>
                    <a:lnTo>
                      <a:pt x="4661" y="3699"/>
                    </a:lnTo>
                    <a:lnTo>
                      <a:pt x="4674" y="3713"/>
                    </a:lnTo>
                    <a:lnTo>
                      <a:pt x="4689" y="3727"/>
                    </a:lnTo>
                    <a:lnTo>
                      <a:pt x="4705" y="3739"/>
                    </a:lnTo>
                    <a:lnTo>
                      <a:pt x="4722" y="3749"/>
                    </a:lnTo>
                    <a:lnTo>
                      <a:pt x="4740" y="3758"/>
                    </a:lnTo>
                    <a:lnTo>
                      <a:pt x="4759" y="3765"/>
                    </a:lnTo>
                    <a:lnTo>
                      <a:pt x="4779" y="3770"/>
                    </a:lnTo>
                    <a:lnTo>
                      <a:pt x="4800" y="3772"/>
                    </a:lnTo>
                    <a:lnTo>
                      <a:pt x="4821" y="3773"/>
                    </a:lnTo>
                    <a:lnTo>
                      <a:pt x="4842" y="3772"/>
                    </a:lnTo>
                    <a:lnTo>
                      <a:pt x="4863" y="3770"/>
                    </a:lnTo>
                    <a:lnTo>
                      <a:pt x="4883" y="3765"/>
                    </a:lnTo>
                    <a:lnTo>
                      <a:pt x="4902" y="3758"/>
                    </a:lnTo>
                    <a:lnTo>
                      <a:pt x="4919" y="3749"/>
                    </a:lnTo>
                    <a:lnTo>
                      <a:pt x="4937" y="3739"/>
                    </a:lnTo>
                    <a:lnTo>
                      <a:pt x="4953" y="3727"/>
                    </a:lnTo>
                    <a:lnTo>
                      <a:pt x="4967" y="3713"/>
                    </a:lnTo>
                    <a:lnTo>
                      <a:pt x="4981" y="3699"/>
                    </a:lnTo>
                    <a:lnTo>
                      <a:pt x="4993" y="3682"/>
                    </a:lnTo>
                    <a:lnTo>
                      <a:pt x="5003" y="3665"/>
                    </a:lnTo>
                    <a:lnTo>
                      <a:pt x="5012" y="3647"/>
                    </a:lnTo>
                    <a:lnTo>
                      <a:pt x="5019" y="3629"/>
                    </a:lnTo>
                    <a:lnTo>
                      <a:pt x="5024" y="3608"/>
                    </a:lnTo>
                    <a:lnTo>
                      <a:pt x="5027" y="3587"/>
                    </a:lnTo>
                    <a:lnTo>
                      <a:pt x="5029" y="3566"/>
                    </a:lnTo>
                    <a:lnTo>
                      <a:pt x="5027" y="3545"/>
                    </a:lnTo>
                    <a:lnTo>
                      <a:pt x="5024" y="3525"/>
                    </a:lnTo>
                    <a:lnTo>
                      <a:pt x="5019" y="3505"/>
                    </a:lnTo>
                    <a:lnTo>
                      <a:pt x="5012" y="3486"/>
                    </a:lnTo>
                    <a:lnTo>
                      <a:pt x="5003" y="3468"/>
                    </a:lnTo>
                    <a:lnTo>
                      <a:pt x="4993" y="3450"/>
                    </a:lnTo>
                    <a:lnTo>
                      <a:pt x="4981" y="3435"/>
                    </a:lnTo>
                    <a:lnTo>
                      <a:pt x="4967" y="3420"/>
                    </a:lnTo>
                    <a:lnTo>
                      <a:pt x="4953" y="3407"/>
                    </a:lnTo>
                    <a:lnTo>
                      <a:pt x="4937" y="3394"/>
                    </a:lnTo>
                    <a:lnTo>
                      <a:pt x="4919" y="3384"/>
                    </a:lnTo>
                    <a:lnTo>
                      <a:pt x="4902" y="3376"/>
                    </a:lnTo>
                    <a:lnTo>
                      <a:pt x="4883" y="3369"/>
                    </a:lnTo>
                    <a:lnTo>
                      <a:pt x="4863" y="3363"/>
                    </a:lnTo>
                    <a:lnTo>
                      <a:pt x="4842" y="3360"/>
                    </a:lnTo>
                    <a:lnTo>
                      <a:pt x="4821" y="3359"/>
                    </a:lnTo>
                    <a:close/>
                  </a:path>
                </a:pathLst>
              </a:custGeom>
              <a:solidFill>
                <a:srgbClr val="D38666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6" name="Group 4"/>
            <p:cNvGrpSpPr/>
            <p:nvPr/>
          </p:nvGrpSpPr>
          <p:grpSpPr>
            <a:xfrm>
              <a:off x="3800036" y="3949753"/>
              <a:ext cx="2175944" cy="2071535"/>
              <a:chOff x="3800036" y="3949753"/>
              <a:chExt cx="2175944" cy="2071535"/>
            </a:xfrm>
          </p:grpSpPr>
          <p:sp>
            <p:nvSpPr>
              <p:cNvPr id="20" name="Freeform: Shape 14"/>
              <p:cNvSpPr>
                <a:spLocks/>
              </p:cNvSpPr>
              <p:nvPr/>
            </p:nvSpPr>
            <p:spPr bwMode="auto">
              <a:xfrm>
                <a:off x="3800036" y="3949753"/>
                <a:ext cx="2175944" cy="2071535"/>
              </a:xfrm>
              <a:custGeom>
                <a:avLst/>
                <a:gdLst>
                  <a:gd name="T0" fmla="*/ 433 w 975"/>
                  <a:gd name="T1" fmla="*/ 0 h 929"/>
                  <a:gd name="T2" fmla="*/ 545 w 975"/>
                  <a:gd name="T3" fmla="*/ 61 h 929"/>
                  <a:gd name="T4" fmla="*/ 537 w 975"/>
                  <a:gd name="T5" fmla="*/ 78 h 929"/>
                  <a:gd name="T6" fmla="*/ 495 w 975"/>
                  <a:gd name="T7" fmla="*/ 282 h 929"/>
                  <a:gd name="T8" fmla="*/ 965 w 975"/>
                  <a:gd name="T9" fmla="*/ 803 h 929"/>
                  <a:gd name="T10" fmla="*/ 975 w 975"/>
                  <a:gd name="T11" fmla="*/ 805 h 929"/>
                  <a:gd name="T12" fmla="*/ 975 w 975"/>
                  <a:gd name="T13" fmla="*/ 929 h 929"/>
                  <a:gd name="T14" fmla="*/ 937 w 975"/>
                  <a:gd name="T15" fmla="*/ 929 h 929"/>
                  <a:gd name="T16" fmla="*/ 72 w 975"/>
                  <a:gd name="T17" fmla="*/ 929 h 929"/>
                  <a:gd name="T18" fmla="*/ 20 w 975"/>
                  <a:gd name="T19" fmla="*/ 849 h 929"/>
                  <a:gd name="T20" fmla="*/ 390 w 975"/>
                  <a:gd name="T21" fmla="*/ 87 h 929"/>
                  <a:gd name="T22" fmla="*/ 433 w 975"/>
                  <a:gd name="T23" fmla="*/ 0 h 929"/>
                  <a:gd name="T24" fmla="*/ 433 w 975"/>
                  <a:gd name="T25" fmla="*/ 0 h 9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975" h="929">
                    <a:moveTo>
                      <a:pt x="433" y="0"/>
                    </a:moveTo>
                    <a:cubicBezTo>
                      <a:pt x="545" y="61"/>
                      <a:pt x="545" y="61"/>
                      <a:pt x="545" y="61"/>
                    </a:cubicBezTo>
                    <a:cubicBezTo>
                      <a:pt x="537" y="78"/>
                      <a:pt x="537" y="78"/>
                      <a:pt x="537" y="78"/>
                    </a:cubicBezTo>
                    <a:cubicBezTo>
                      <a:pt x="510" y="141"/>
                      <a:pt x="495" y="210"/>
                      <a:pt x="495" y="282"/>
                    </a:cubicBezTo>
                    <a:cubicBezTo>
                      <a:pt x="495" y="553"/>
                      <a:pt x="701" y="776"/>
                      <a:pt x="965" y="803"/>
                    </a:cubicBezTo>
                    <a:cubicBezTo>
                      <a:pt x="975" y="805"/>
                      <a:pt x="975" y="805"/>
                      <a:pt x="975" y="805"/>
                    </a:cubicBezTo>
                    <a:cubicBezTo>
                      <a:pt x="975" y="929"/>
                      <a:pt x="975" y="929"/>
                      <a:pt x="975" y="929"/>
                    </a:cubicBezTo>
                    <a:cubicBezTo>
                      <a:pt x="937" y="929"/>
                      <a:pt x="937" y="929"/>
                      <a:pt x="937" y="929"/>
                    </a:cubicBezTo>
                    <a:cubicBezTo>
                      <a:pt x="706" y="929"/>
                      <a:pt x="422" y="929"/>
                      <a:pt x="72" y="929"/>
                    </a:cubicBezTo>
                    <a:cubicBezTo>
                      <a:pt x="23" y="929"/>
                      <a:pt x="0" y="891"/>
                      <a:pt x="20" y="849"/>
                    </a:cubicBezTo>
                    <a:cubicBezTo>
                      <a:pt x="20" y="849"/>
                      <a:pt x="20" y="849"/>
                      <a:pt x="390" y="87"/>
                    </a:cubicBezTo>
                    <a:cubicBezTo>
                      <a:pt x="433" y="0"/>
                      <a:pt x="433" y="0"/>
                      <a:pt x="433" y="0"/>
                    </a:cubicBezTo>
                    <a:cubicBezTo>
                      <a:pt x="433" y="0"/>
                      <a:pt x="433" y="0"/>
                      <a:pt x="433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Freeform: Shape 7"/>
              <p:cNvSpPr>
                <a:spLocks/>
              </p:cNvSpPr>
              <p:nvPr/>
            </p:nvSpPr>
            <p:spPr bwMode="auto">
              <a:xfrm>
                <a:off x="4249004" y="5442700"/>
                <a:ext cx="623144" cy="355192"/>
              </a:xfrm>
              <a:custGeom>
                <a:avLst/>
                <a:gdLst>
                  <a:gd name="T0" fmla="*/ 1905000 w 1425575"/>
                  <a:gd name="T1" fmla="*/ 91194 h 812800"/>
                  <a:gd name="T2" fmla="*/ 1812508 w 1425575"/>
                  <a:gd name="T3" fmla="*/ 984052 h 812800"/>
                  <a:gd name="T4" fmla="*/ 1442539 w 1425575"/>
                  <a:gd name="T5" fmla="*/ 310517 h 812800"/>
                  <a:gd name="T6" fmla="*/ 180270 w 1425575"/>
                  <a:gd name="T7" fmla="*/ 0 h 812800"/>
                  <a:gd name="T8" fmla="*/ 1351320 w 1425575"/>
                  <a:gd name="T9" fmla="*/ 1085850 h 812800"/>
                  <a:gd name="T10" fmla="*/ 170726 w 1425575"/>
                  <a:gd name="T11" fmla="*/ 1085497 h 812800"/>
                  <a:gd name="T12" fmla="*/ 152699 w 1425575"/>
                  <a:gd name="T13" fmla="*/ 1084084 h 812800"/>
                  <a:gd name="T14" fmla="*/ 135025 w 1425575"/>
                  <a:gd name="T15" fmla="*/ 1080199 h 812800"/>
                  <a:gd name="T16" fmla="*/ 118060 w 1425575"/>
                  <a:gd name="T17" fmla="*/ 1074899 h 812800"/>
                  <a:gd name="T18" fmla="*/ 101800 w 1425575"/>
                  <a:gd name="T19" fmla="*/ 1068189 h 812800"/>
                  <a:gd name="T20" fmla="*/ 86600 w 1425575"/>
                  <a:gd name="T21" fmla="*/ 1059711 h 812800"/>
                  <a:gd name="T22" fmla="*/ 72108 w 1425575"/>
                  <a:gd name="T23" fmla="*/ 1050174 h 812800"/>
                  <a:gd name="T24" fmla="*/ 58676 w 1425575"/>
                  <a:gd name="T25" fmla="*/ 1039223 h 812800"/>
                  <a:gd name="T26" fmla="*/ 46304 w 1425575"/>
                  <a:gd name="T27" fmla="*/ 1026860 h 812800"/>
                  <a:gd name="T28" fmla="*/ 35347 w 1425575"/>
                  <a:gd name="T29" fmla="*/ 1013437 h 812800"/>
                  <a:gd name="T30" fmla="*/ 25803 w 1425575"/>
                  <a:gd name="T31" fmla="*/ 998954 h 812800"/>
                  <a:gd name="T32" fmla="*/ 17673 w 1425575"/>
                  <a:gd name="T33" fmla="*/ 983764 h 812800"/>
                  <a:gd name="T34" fmla="*/ 10604 w 1425575"/>
                  <a:gd name="T35" fmla="*/ 967515 h 812800"/>
                  <a:gd name="T36" fmla="*/ 5301 w 1425575"/>
                  <a:gd name="T37" fmla="*/ 950561 h 812800"/>
                  <a:gd name="T38" fmla="*/ 1414 w 1425575"/>
                  <a:gd name="T39" fmla="*/ 932899 h 812800"/>
                  <a:gd name="T40" fmla="*/ 0 w 1425575"/>
                  <a:gd name="T41" fmla="*/ 914883 h 812800"/>
                  <a:gd name="T42" fmla="*/ 0 w 1425575"/>
                  <a:gd name="T43" fmla="*/ 180151 h 812800"/>
                  <a:gd name="T44" fmla="*/ 707 w 1425575"/>
                  <a:gd name="T45" fmla="*/ 161429 h 812800"/>
                  <a:gd name="T46" fmla="*/ 3180 w 1425575"/>
                  <a:gd name="T47" fmla="*/ 143768 h 812800"/>
                  <a:gd name="T48" fmla="*/ 7776 w 1425575"/>
                  <a:gd name="T49" fmla="*/ 126459 h 812800"/>
                  <a:gd name="T50" fmla="*/ 13785 w 1425575"/>
                  <a:gd name="T51" fmla="*/ 109857 h 812800"/>
                  <a:gd name="T52" fmla="*/ 21561 w 1425575"/>
                  <a:gd name="T53" fmla="*/ 94315 h 812800"/>
                  <a:gd name="T54" fmla="*/ 30398 w 1425575"/>
                  <a:gd name="T55" fmla="*/ 79478 h 812800"/>
                  <a:gd name="T56" fmla="*/ 41002 w 1425575"/>
                  <a:gd name="T57" fmla="*/ 65701 h 812800"/>
                  <a:gd name="T58" fmla="*/ 52314 w 1425575"/>
                  <a:gd name="T59" fmla="*/ 52985 h 812800"/>
                  <a:gd name="T60" fmla="*/ 65392 w 1425575"/>
                  <a:gd name="T61" fmla="*/ 40975 h 812800"/>
                  <a:gd name="T62" fmla="*/ 78823 w 1425575"/>
                  <a:gd name="T63" fmla="*/ 30732 h 812800"/>
                  <a:gd name="T64" fmla="*/ 94376 w 1425575"/>
                  <a:gd name="T65" fmla="*/ 21547 h 812800"/>
                  <a:gd name="T66" fmla="*/ 109930 w 1425575"/>
                  <a:gd name="T67" fmla="*/ 14129 h 812800"/>
                  <a:gd name="T68" fmla="*/ 126543 w 1425575"/>
                  <a:gd name="T69" fmla="*/ 8124 h 812800"/>
                  <a:gd name="T70" fmla="*/ 143862 w 1425575"/>
                  <a:gd name="T71" fmla="*/ 3885 h 812800"/>
                  <a:gd name="T72" fmla="*/ 161536 w 1425575"/>
                  <a:gd name="T73" fmla="*/ 707 h 812800"/>
                  <a:gd name="T74" fmla="*/ 180270 w 1425575"/>
                  <a:gd name="T75" fmla="*/ 0 h 812800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</a:gdLst>
                <a:ahLst/>
                <a:cxnLst>
                  <a:cxn ang="T76">
                    <a:pos x="T0" y="T1"/>
                  </a:cxn>
                  <a:cxn ang="T77">
                    <a:pos x="T2" y="T3"/>
                  </a:cxn>
                  <a:cxn ang="T78">
                    <a:pos x="T4" y="T5"/>
                  </a:cxn>
                  <a:cxn ang="T79">
                    <a:pos x="T6" y="T7"/>
                  </a:cxn>
                  <a:cxn ang="T80">
                    <a:pos x="T8" y="T9"/>
                  </a:cxn>
                  <a:cxn ang="T81">
                    <a:pos x="T10" y="T11"/>
                  </a:cxn>
                  <a:cxn ang="T82">
                    <a:pos x="T12" y="T13"/>
                  </a:cxn>
                  <a:cxn ang="T83">
                    <a:pos x="T14" y="T15"/>
                  </a:cxn>
                  <a:cxn ang="T84">
                    <a:pos x="T16" y="T17"/>
                  </a:cxn>
                  <a:cxn ang="T85">
                    <a:pos x="T18" y="T19"/>
                  </a:cxn>
                  <a:cxn ang="T86">
                    <a:pos x="T20" y="T21"/>
                  </a:cxn>
                  <a:cxn ang="T87">
                    <a:pos x="T22" y="T23"/>
                  </a:cxn>
                  <a:cxn ang="T88">
                    <a:pos x="T24" y="T25"/>
                  </a:cxn>
                  <a:cxn ang="T89">
                    <a:pos x="T26" y="T27"/>
                  </a:cxn>
                  <a:cxn ang="T90">
                    <a:pos x="T28" y="T29"/>
                  </a:cxn>
                  <a:cxn ang="T91">
                    <a:pos x="T30" y="T31"/>
                  </a:cxn>
                  <a:cxn ang="T92">
                    <a:pos x="T32" y="T33"/>
                  </a:cxn>
                  <a:cxn ang="T93">
                    <a:pos x="T34" y="T35"/>
                  </a:cxn>
                  <a:cxn ang="T94">
                    <a:pos x="T36" y="T37"/>
                  </a:cxn>
                  <a:cxn ang="T95">
                    <a:pos x="T38" y="T39"/>
                  </a:cxn>
                  <a:cxn ang="T96">
                    <a:pos x="T40" y="T41"/>
                  </a:cxn>
                  <a:cxn ang="T97">
                    <a:pos x="T42" y="T43"/>
                  </a:cxn>
                  <a:cxn ang="T98">
                    <a:pos x="T44" y="T45"/>
                  </a:cxn>
                  <a:cxn ang="T99">
                    <a:pos x="T46" y="T47"/>
                  </a:cxn>
                  <a:cxn ang="T100">
                    <a:pos x="T48" y="T49"/>
                  </a:cxn>
                  <a:cxn ang="T101">
                    <a:pos x="T50" y="T51"/>
                  </a:cxn>
                  <a:cxn ang="T102">
                    <a:pos x="T52" y="T53"/>
                  </a:cxn>
                  <a:cxn ang="T103">
                    <a:pos x="T54" y="T55"/>
                  </a:cxn>
                  <a:cxn ang="T104">
                    <a:pos x="T56" y="T57"/>
                  </a:cxn>
                  <a:cxn ang="T105">
                    <a:pos x="T58" y="T59"/>
                  </a:cxn>
                  <a:cxn ang="T106">
                    <a:pos x="T60" y="T61"/>
                  </a:cxn>
                  <a:cxn ang="T107">
                    <a:pos x="T62" y="T63"/>
                  </a:cxn>
                  <a:cxn ang="T108">
                    <a:pos x="T64" y="T65"/>
                  </a:cxn>
                  <a:cxn ang="T109">
                    <a:pos x="T66" y="T67"/>
                  </a:cxn>
                  <a:cxn ang="T110">
                    <a:pos x="T68" y="T69"/>
                  </a:cxn>
                  <a:cxn ang="T111">
                    <a:pos x="T70" y="T71"/>
                  </a:cxn>
                  <a:cxn ang="T112">
                    <a:pos x="T72" y="T73"/>
                  </a:cxn>
                  <a:cxn ang="T113">
                    <a:pos x="T74" y="T75"/>
                  </a:cxn>
                </a:cxnLst>
                <a:rect l="0" t="0" r="r" b="b"/>
                <a:pathLst>
                  <a:path w="1425575" h="812800">
                    <a:moveTo>
                      <a:pt x="1356360" y="68262"/>
                    </a:moveTo>
                    <a:lnTo>
                      <a:pt x="1425575" y="68262"/>
                    </a:lnTo>
                    <a:lnTo>
                      <a:pt x="1425575" y="736600"/>
                    </a:lnTo>
                    <a:lnTo>
                      <a:pt x="1356360" y="736600"/>
                    </a:lnTo>
                    <a:lnTo>
                      <a:pt x="1079500" y="571369"/>
                    </a:lnTo>
                    <a:lnTo>
                      <a:pt x="1079500" y="232434"/>
                    </a:lnTo>
                    <a:lnTo>
                      <a:pt x="1356360" y="68262"/>
                    </a:lnTo>
                    <a:close/>
                    <a:moveTo>
                      <a:pt x="134902" y="0"/>
                    </a:moveTo>
                    <a:lnTo>
                      <a:pt x="1011238" y="0"/>
                    </a:lnTo>
                    <a:lnTo>
                      <a:pt x="1011238" y="812800"/>
                    </a:lnTo>
                    <a:lnTo>
                      <a:pt x="134902" y="812800"/>
                    </a:lnTo>
                    <a:lnTo>
                      <a:pt x="127760" y="812536"/>
                    </a:lnTo>
                    <a:lnTo>
                      <a:pt x="120883" y="812007"/>
                    </a:lnTo>
                    <a:lnTo>
                      <a:pt x="114270" y="811478"/>
                    </a:lnTo>
                    <a:lnTo>
                      <a:pt x="107657" y="810156"/>
                    </a:lnTo>
                    <a:lnTo>
                      <a:pt x="101044" y="808570"/>
                    </a:lnTo>
                    <a:lnTo>
                      <a:pt x="94696" y="806719"/>
                    </a:lnTo>
                    <a:lnTo>
                      <a:pt x="88348" y="804603"/>
                    </a:lnTo>
                    <a:lnTo>
                      <a:pt x="82264" y="802224"/>
                    </a:lnTo>
                    <a:lnTo>
                      <a:pt x="76180" y="799580"/>
                    </a:lnTo>
                    <a:lnTo>
                      <a:pt x="70625" y="796407"/>
                    </a:lnTo>
                    <a:lnTo>
                      <a:pt x="64806" y="793234"/>
                    </a:lnTo>
                    <a:lnTo>
                      <a:pt x="58986" y="789796"/>
                    </a:lnTo>
                    <a:lnTo>
                      <a:pt x="53961" y="786095"/>
                    </a:lnTo>
                    <a:lnTo>
                      <a:pt x="48935" y="781864"/>
                    </a:lnTo>
                    <a:lnTo>
                      <a:pt x="43909" y="777898"/>
                    </a:lnTo>
                    <a:lnTo>
                      <a:pt x="39148" y="773403"/>
                    </a:lnTo>
                    <a:lnTo>
                      <a:pt x="34651" y="768644"/>
                    </a:lnTo>
                    <a:lnTo>
                      <a:pt x="30683" y="763620"/>
                    </a:lnTo>
                    <a:lnTo>
                      <a:pt x="26451" y="758596"/>
                    </a:lnTo>
                    <a:lnTo>
                      <a:pt x="22748" y="753308"/>
                    </a:lnTo>
                    <a:lnTo>
                      <a:pt x="19309" y="747755"/>
                    </a:lnTo>
                    <a:lnTo>
                      <a:pt x="16135" y="741938"/>
                    </a:lnTo>
                    <a:lnTo>
                      <a:pt x="13225" y="736385"/>
                    </a:lnTo>
                    <a:lnTo>
                      <a:pt x="10316" y="730304"/>
                    </a:lnTo>
                    <a:lnTo>
                      <a:pt x="7935" y="724222"/>
                    </a:lnTo>
                    <a:lnTo>
                      <a:pt x="5819" y="717877"/>
                    </a:lnTo>
                    <a:lnTo>
                      <a:pt x="3967" y="711531"/>
                    </a:lnTo>
                    <a:lnTo>
                      <a:pt x="2380" y="704920"/>
                    </a:lnTo>
                    <a:lnTo>
                      <a:pt x="1058" y="698310"/>
                    </a:lnTo>
                    <a:lnTo>
                      <a:pt x="529" y="691700"/>
                    </a:lnTo>
                    <a:lnTo>
                      <a:pt x="0" y="684825"/>
                    </a:lnTo>
                    <a:lnTo>
                      <a:pt x="0" y="677686"/>
                    </a:lnTo>
                    <a:lnTo>
                      <a:pt x="0" y="134850"/>
                    </a:lnTo>
                    <a:lnTo>
                      <a:pt x="0" y="127975"/>
                    </a:lnTo>
                    <a:lnTo>
                      <a:pt x="529" y="120836"/>
                    </a:lnTo>
                    <a:lnTo>
                      <a:pt x="1058" y="114226"/>
                    </a:lnTo>
                    <a:lnTo>
                      <a:pt x="2380" y="107616"/>
                    </a:lnTo>
                    <a:lnTo>
                      <a:pt x="3967" y="101005"/>
                    </a:lnTo>
                    <a:lnTo>
                      <a:pt x="5819" y="94659"/>
                    </a:lnTo>
                    <a:lnTo>
                      <a:pt x="7935" y="88314"/>
                    </a:lnTo>
                    <a:lnTo>
                      <a:pt x="10316" y="82232"/>
                    </a:lnTo>
                    <a:lnTo>
                      <a:pt x="13225" y="76415"/>
                    </a:lnTo>
                    <a:lnTo>
                      <a:pt x="16135" y="70598"/>
                    </a:lnTo>
                    <a:lnTo>
                      <a:pt x="19309" y="64780"/>
                    </a:lnTo>
                    <a:lnTo>
                      <a:pt x="22748" y="59492"/>
                    </a:lnTo>
                    <a:lnTo>
                      <a:pt x="26451" y="54204"/>
                    </a:lnTo>
                    <a:lnTo>
                      <a:pt x="30683" y="49180"/>
                    </a:lnTo>
                    <a:lnTo>
                      <a:pt x="34651" y="43892"/>
                    </a:lnTo>
                    <a:lnTo>
                      <a:pt x="39148" y="39661"/>
                    </a:lnTo>
                    <a:lnTo>
                      <a:pt x="43909" y="35166"/>
                    </a:lnTo>
                    <a:lnTo>
                      <a:pt x="48935" y="30671"/>
                    </a:lnTo>
                    <a:lnTo>
                      <a:pt x="53961" y="26705"/>
                    </a:lnTo>
                    <a:lnTo>
                      <a:pt x="58986" y="23004"/>
                    </a:lnTo>
                    <a:lnTo>
                      <a:pt x="64806" y="19566"/>
                    </a:lnTo>
                    <a:lnTo>
                      <a:pt x="70625" y="16129"/>
                    </a:lnTo>
                    <a:lnTo>
                      <a:pt x="76180" y="13220"/>
                    </a:lnTo>
                    <a:lnTo>
                      <a:pt x="82264" y="10576"/>
                    </a:lnTo>
                    <a:lnTo>
                      <a:pt x="88348" y="8196"/>
                    </a:lnTo>
                    <a:lnTo>
                      <a:pt x="94696" y="6081"/>
                    </a:lnTo>
                    <a:lnTo>
                      <a:pt x="101044" y="4230"/>
                    </a:lnTo>
                    <a:lnTo>
                      <a:pt x="107657" y="2908"/>
                    </a:lnTo>
                    <a:lnTo>
                      <a:pt x="114270" y="1586"/>
                    </a:lnTo>
                    <a:lnTo>
                      <a:pt x="120883" y="529"/>
                    </a:lnTo>
                    <a:lnTo>
                      <a:pt x="127760" y="264"/>
                    </a:lnTo>
                    <a:lnTo>
                      <a:pt x="134902" y="0"/>
                    </a:lnTo>
                    <a:close/>
                  </a:path>
                </a:pathLst>
              </a:custGeom>
              <a:solidFill>
                <a:srgbClr val="3B476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7" name="Group 5"/>
            <p:cNvGrpSpPr/>
            <p:nvPr/>
          </p:nvGrpSpPr>
          <p:grpSpPr>
            <a:xfrm>
              <a:off x="6225654" y="3967911"/>
              <a:ext cx="2057916" cy="2053377"/>
              <a:chOff x="6225654" y="3967911"/>
              <a:chExt cx="2057916" cy="2053377"/>
            </a:xfrm>
          </p:grpSpPr>
          <p:sp>
            <p:nvSpPr>
              <p:cNvPr id="18" name="Freeform: Shape 13"/>
              <p:cNvSpPr>
                <a:spLocks/>
              </p:cNvSpPr>
              <p:nvPr/>
            </p:nvSpPr>
            <p:spPr bwMode="auto">
              <a:xfrm>
                <a:off x="6225654" y="3967911"/>
                <a:ext cx="2057916" cy="2053377"/>
              </a:xfrm>
              <a:custGeom>
                <a:avLst/>
                <a:gdLst>
                  <a:gd name="T0" fmla="*/ 536 w 923"/>
                  <a:gd name="T1" fmla="*/ 0 h 921"/>
                  <a:gd name="T2" fmla="*/ 904 w 923"/>
                  <a:gd name="T3" fmla="*/ 838 h 921"/>
                  <a:gd name="T4" fmla="*/ 850 w 923"/>
                  <a:gd name="T5" fmla="*/ 921 h 921"/>
                  <a:gd name="T6" fmla="*/ 64 w 923"/>
                  <a:gd name="T7" fmla="*/ 921 h 921"/>
                  <a:gd name="T8" fmla="*/ 0 w 923"/>
                  <a:gd name="T9" fmla="*/ 921 h 921"/>
                  <a:gd name="T10" fmla="*/ 0 w 923"/>
                  <a:gd name="T11" fmla="*/ 794 h 921"/>
                  <a:gd name="T12" fmla="*/ 37 w 923"/>
                  <a:gd name="T13" fmla="*/ 788 h 921"/>
                  <a:gd name="T14" fmla="*/ 454 w 923"/>
                  <a:gd name="T15" fmla="*/ 275 h 921"/>
                  <a:gd name="T16" fmla="*/ 413 w 923"/>
                  <a:gd name="T17" fmla="*/ 71 h 921"/>
                  <a:gd name="T18" fmla="*/ 409 w 923"/>
                  <a:gd name="T19" fmla="*/ 64 h 921"/>
                  <a:gd name="T20" fmla="*/ 536 w 923"/>
                  <a:gd name="T21" fmla="*/ 0 h 9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923" h="921">
                    <a:moveTo>
                      <a:pt x="536" y="0"/>
                    </a:moveTo>
                    <a:cubicBezTo>
                      <a:pt x="904" y="838"/>
                      <a:pt x="904" y="838"/>
                      <a:pt x="904" y="838"/>
                    </a:cubicBezTo>
                    <a:cubicBezTo>
                      <a:pt x="923" y="883"/>
                      <a:pt x="899" y="921"/>
                      <a:pt x="850" y="921"/>
                    </a:cubicBezTo>
                    <a:cubicBezTo>
                      <a:pt x="850" y="921"/>
                      <a:pt x="850" y="921"/>
                      <a:pt x="64" y="921"/>
                    </a:cubicBezTo>
                    <a:cubicBezTo>
                      <a:pt x="0" y="921"/>
                      <a:pt x="0" y="921"/>
                      <a:pt x="0" y="921"/>
                    </a:cubicBezTo>
                    <a:cubicBezTo>
                      <a:pt x="0" y="794"/>
                      <a:pt x="0" y="794"/>
                      <a:pt x="0" y="794"/>
                    </a:cubicBezTo>
                    <a:cubicBezTo>
                      <a:pt x="37" y="788"/>
                      <a:pt x="37" y="788"/>
                      <a:pt x="37" y="788"/>
                    </a:cubicBezTo>
                    <a:cubicBezTo>
                      <a:pt x="274" y="739"/>
                      <a:pt x="454" y="527"/>
                      <a:pt x="454" y="275"/>
                    </a:cubicBezTo>
                    <a:cubicBezTo>
                      <a:pt x="454" y="203"/>
                      <a:pt x="438" y="133"/>
                      <a:pt x="413" y="71"/>
                    </a:cubicBezTo>
                    <a:cubicBezTo>
                      <a:pt x="409" y="64"/>
                      <a:pt x="409" y="64"/>
                      <a:pt x="409" y="64"/>
                    </a:cubicBezTo>
                    <a:cubicBezTo>
                      <a:pt x="536" y="0"/>
                      <a:pt x="536" y="0"/>
                      <a:pt x="536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Freeform: Shape 8"/>
              <p:cNvSpPr>
                <a:spLocks/>
              </p:cNvSpPr>
              <p:nvPr/>
            </p:nvSpPr>
            <p:spPr bwMode="auto">
              <a:xfrm>
                <a:off x="7254611" y="5343793"/>
                <a:ext cx="511673" cy="398252"/>
              </a:xfrm>
              <a:custGeom>
                <a:avLst/>
                <a:gdLst>
                  <a:gd name="T0" fmla="*/ 1055979 w 1565275"/>
                  <a:gd name="T1" fmla="*/ 493267 h 1217613"/>
                  <a:gd name="T2" fmla="*/ 1161228 w 1565275"/>
                  <a:gd name="T3" fmla="*/ 547049 h 1217613"/>
                  <a:gd name="T4" fmla="*/ 1242015 w 1565275"/>
                  <a:gd name="T5" fmla="*/ 632068 h 1217613"/>
                  <a:gd name="T6" fmla="*/ 1291260 w 1565275"/>
                  <a:gd name="T7" fmla="*/ 740597 h 1217613"/>
                  <a:gd name="T8" fmla="*/ 1300271 w 1565275"/>
                  <a:gd name="T9" fmla="*/ 863940 h 1217613"/>
                  <a:gd name="T10" fmla="*/ 1267763 w 1565275"/>
                  <a:gd name="T11" fmla="*/ 980198 h 1217613"/>
                  <a:gd name="T12" fmla="*/ 1199529 w 1565275"/>
                  <a:gd name="T13" fmla="*/ 1076166 h 1217613"/>
                  <a:gd name="T14" fmla="*/ 1103937 w 1565275"/>
                  <a:gd name="T15" fmla="*/ 1144439 h 1217613"/>
                  <a:gd name="T16" fmla="*/ 987422 w 1565275"/>
                  <a:gd name="T17" fmla="*/ 1177288 h 1217613"/>
                  <a:gd name="T18" fmla="*/ 864150 w 1565275"/>
                  <a:gd name="T19" fmla="*/ 1167949 h 1217613"/>
                  <a:gd name="T20" fmla="*/ 756005 w 1565275"/>
                  <a:gd name="T21" fmla="*/ 1118999 h 1217613"/>
                  <a:gd name="T22" fmla="*/ 670712 w 1565275"/>
                  <a:gd name="T23" fmla="*/ 1037843 h 1217613"/>
                  <a:gd name="T24" fmla="*/ 616639 w 1565275"/>
                  <a:gd name="T25" fmla="*/ 932213 h 1217613"/>
                  <a:gd name="T26" fmla="*/ 601512 w 1565275"/>
                  <a:gd name="T27" fmla="*/ 810159 h 1217613"/>
                  <a:gd name="T28" fmla="*/ 628869 w 1565275"/>
                  <a:gd name="T29" fmla="*/ 691646 h 1217613"/>
                  <a:gd name="T30" fmla="*/ 692276 w 1565275"/>
                  <a:gd name="T31" fmla="*/ 592135 h 1217613"/>
                  <a:gd name="T32" fmla="*/ 784650 w 1565275"/>
                  <a:gd name="T33" fmla="*/ 519675 h 1217613"/>
                  <a:gd name="T34" fmla="*/ 898589 w 1565275"/>
                  <a:gd name="T35" fmla="*/ 481673 h 1217613"/>
                  <a:gd name="T36" fmla="*/ 912431 w 1565275"/>
                  <a:gd name="T37" fmla="*/ 317221 h 1217613"/>
                  <a:gd name="T38" fmla="*/ 823602 w 1565275"/>
                  <a:gd name="T39" fmla="*/ 331714 h 1217613"/>
                  <a:gd name="T40" fmla="*/ 740887 w 1565275"/>
                  <a:gd name="T41" fmla="*/ 361019 h 1217613"/>
                  <a:gd name="T42" fmla="*/ 665254 w 1565275"/>
                  <a:gd name="T43" fmla="*/ 403530 h 1217613"/>
                  <a:gd name="T44" fmla="*/ 598310 w 1565275"/>
                  <a:gd name="T45" fmla="*/ 457313 h 1217613"/>
                  <a:gd name="T46" fmla="*/ 541344 w 1565275"/>
                  <a:gd name="T47" fmla="*/ 521723 h 1217613"/>
                  <a:gd name="T48" fmla="*/ 495320 w 1565275"/>
                  <a:gd name="T49" fmla="*/ 595151 h 1217613"/>
                  <a:gd name="T50" fmla="*/ 462813 w 1565275"/>
                  <a:gd name="T51" fmla="*/ 675987 h 1217613"/>
                  <a:gd name="T52" fmla="*/ 443825 w 1565275"/>
                  <a:gd name="T53" fmla="*/ 763263 h 1217613"/>
                  <a:gd name="T54" fmla="*/ 440284 w 1565275"/>
                  <a:gd name="T55" fmla="*/ 854725 h 1217613"/>
                  <a:gd name="T56" fmla="*/ 452514 w 1565275"/>
                  <a:gd name="T57" fmla="*/ 943933 h 1217613"/>
                  <a:gd name="T58" fmla="*/ 479550 w 1565275"/>
                  <a:gd name="T59" fmla="*/ 1027666 h 1217613"/>
                  <a:gd name="T60" fmla="*/ 520101 w 1565275"/>
                  <a:gd name="T61" fmla="*/ 1104315 h 1217613"/>
                  <a:gd name="T62" fmla="*/ 572562 w 1565275"/>
                  <a:gd name="T63" fmla="*/ 1172911 h 1217613"/>
                  <a:gd name="T64" fmla="*/ 635322 w 1565275"/>
                  <a:gd name="T65" fmla="*/ 1231525 h 1217613"/>
                  <a:gd name="T66" fmla="*/ 707737 w 1565275"/>
                  <a:gd name="T67" fmla="*/ 1279189 h 1217613"/>
                  <a:gd name="T68" fmla="*/ 787554 w 1565275"/>
                  <a:gd name="T69" fmla="*/ 1313648 h 1217613"/>
                  <a:gd name="T70" fmla="*/ 873809 w 1565275"/>
                  <a:gd name="T71" fmla="*/ 1334903 h 1217613"/>
                  <a:gd name="T72" fmla="*/ 965213 w 1565275"/>
                  <a:gd name="T73" fmla="*/ 1340701 h 1217613"/>
                  <a:gd name="T74" fmla="*/ 1055008 w 1565275"/>
                  <a:gd name="T75" fmla="*/ 1330395 h 1217613"/>
                  <a:gd name="T76" fmla="*/ 1139653 w 1565275"/>
                  <a:gd name="T77" fmla="*/ 1305275 h 1217613"/>
                  <a:gd name="T78" fmla="*/ 1217540 w 1565275"/>
                  <a:gd name="T79" fmla="*/ 1266629 h 1217613"/>
                  <a:gd name="T80" fmla="*/ 1286736 w 1565275"/>
                  <a:gd name="T81" fmla="*/ 1215745 h 1217613"/>
                  <a:gd name="T82" fmla="*/ 1346921 w 1565275"/>
                  <a:gd name="T83" fmla="*/ 1154232 h 1217613"/>
                  <a:gd name="T84" fmla="*/ 1395841 w 1565275"/>
                  <a:gd name="T85" fmla="*/ 1083060 h 1217613"/>
                  <a:gd name="T86" fmla="*/ 1432854 w 1565275"/>
                  <a:gd name="T87" fmla="*/ 1004478 h 1217613"/>
                  <a:gd name="T88" fmla="*/ 1456026 w 1565275"/>
                  <a:gd name="T89" fmla="*/ 918813 h 1217613"/>
                  <a:gd name="T90" fmla="*/ 1464072 w 1565275"/>
                  <a:gd name="T91" fmla="*/ 828316 h 1217613"/>
                  <a:gd name="T92" fmla="*/ 1456026 w 1565275"/>
                  <a:gd name="T93" fmla="*/ 737821 h 1217613"/>
                  <a:gd name="T94" fmla="*/ 1432854 w 1565275"/>
                  <a:gd name="T95" fmla="*/ 652155 h 1217613"/>
                  <a:gd name="T96" fmla="*/ 1395841 w 1565275"/>
                  <a:gd name="T97" fmla="*/ 573252 h 1217613"/>
                  <a:gd name="T98" fmla="*/ 1346921 w 1565275"/>
                  <a:gd name="T99" fmla="*/ 502079 h 1217613"/>
                  <a:gd name="T100" fmla="*/ 1286736 w 1565275"/>
                  <a:gd name="T101" fmla="*/ 440889 h 1217613"/>
                  <a:gd name="T102" fmla="*/ 1217540 w 1565275"/>
                  <a:gd name="T103" fmla="*/ 390005 h 1217613"/>
                  <a:gd name="T104" fmla="*/ 1139653 w 1565275"/>
                  <a:gd name="T105" fmla="*/ 351358 h 1217613"/>
                  <a:gd name="T106" fmla="*/ 1055008 w 1565275"/>
                  <a:gd name="T107" fmla="*/ 325916 h 1217613"/>
                  <a:gd name="T108" fmla="*/ 965213 w 1565275"/>
                  <a:gd name="T109" fmla="*/ 315933 h 1217613"/>
                  <a:gd name="T110" fmla="*/ 79215 w 1565275"/>
                  <a:gd name="T111" fmla="*/ 78563 h 1217613"/>
                  <a:gd name="T112" fmla="*/ 1903712 w 1565275"/>
                  <a:gd name="T113" fmla="*/ 246370 h 1217613"/>
                  <a:gd name="T114" fmla="*/ 1903712 w 1565275"/>
                  <a:gd name="T115" fmla="*/ 1482725 h 1217613"/>
                  <a:gd name="T116" fmla="*/ 323 w 1565275"/>
                  <a:gd name="T117" fmla="*/ 415447 h 1217613"/>
                  <a:gd name="T118" fmla="*/ 454446 w 1565275"/>
                  <a:gd name="T119" fmla="*/ 170044 h 1217613"/>
                  <a:gd name="T120" fmla="*/ 533942 w 1565275"/>
                  <a:gd name="T121" fmla="*/ 159416 h 1217613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</a:gdLst>
                <a:ahLst/>
                <a:cxnLst>
                  <a:cxn ang="T122">
                    <a:pos x="T0" y="T1"/>
                  </a:cxn>
                  <a:cxn ang="T123">
                    <a:pos x="T2" y="T3"/>
                  </a:cxn>
                  <a:cxn ang="T124">
                    <a:pos x="T4" y="T5"/>
                  </a:cxn>
                  <a:cxn ang="T125">
                    <a:pos x="T6" y="T7"/>
                  </a:cxn>
                  <a:cxn ang="T126">
                    <a:pos x="T8" y="T9"/>
                  </a:cxn>
                  <a:cxn ang="T127">
                    <a:pos x="T10" y="T11"/>
                  </a:cxn>
                  <a:cxn ang="T128">
                    <a:pos x="T12" y="T13"/>
                  </a:cxn>
                  <a:cxn ang="T129">
                    <a:pos x="T14" y="T15"/>
                  </a:cxn>
                  <a:cxn ang="T130">
                    <a:pos x="T16" y="T17"/>
                  </a:cxn>
                  <a:cxn ang="T131">
                    <a:pos x="T18" y="T19"/>
                  </a:cxn>
                  <a:cxn ang="T132">
                    <a:pos x="T20" y="T21"/>
                  </a:cxn>
                  <a:cxn ang="T133">
                    <a:pos x="T22" y="T23"/>
                  </a:cxn>
                  <a:cxn ang="T134">
                    <a:pos x="T24" y="T25"/>
                  </a:cxn>
                  <a:cxn ang="T135">
                    <a:pos x="T26" y="T27"/>
                  </a:cxn>
                  <a:cxn ang="T136">
                    <a:pos x="T28" y="T29"/>
                  </a:cxn>
                  <a:cxn ang="T137">
                    <a:pos x="T30" y="T31"/>
                  </a:cxn>
                  <a:cxn ang="T138">
                    <a:pos x="T32" y="T33"/>
                  </a:cxn>
                  <a:cxn ang="T139">
                    <a:pos x="T34" y="T35"/>
                  </a:cxn>
                  <a:cxn ang="T140">
                    <a:pos x="T36" y="T37"/>
                  </a:cxn>
                  <a:cxn ang="T141">
                    <a:pos x="T38" y="T39"/>
                  </a:cxn>
                  <a:cxn ang="T142">
                    <a:pos x="T40" y="T41"/>
                  </a:cxn>
                  <a:cxn ang="T143">
                    <a:pos x="T42" y="T43"/>
                  </a:cxn>
                  <a:cxn ang="T144">
                    <a:pos x="T44" y="T45"/>
                  </a:cxn>
                  <a:cxn ang="T145">
                    <a:pos x="T46" y="T47"/>
                  </a:cxn>
                  <a:cxn ang="T146">
                    <a:pos x="T48" y="T49"/>
                  </a:cxn>
                  <a:cxn ang="T147">
                    <a:pos x="T50" y="T51"/>
                  </a:cxn>
                  <a:cxn ang="T148">
                    <a:pos x="T52" y="T53"/>
                  </a:cxn>
                  <a:cxn ang="T149">
                    <a:pos x="T54" y="T55"/>
                  </a:cxn>
                  <a:cxn ang="T150">
                    <a:pos x="T56" y="T57"/>
                  </a:cxn>
                  <a:cxn ang="T151">
                    <a:pos x="T58" y="T59"/>
                  </a:cxn>
                  <a:cxn ang="T152">
                    <a:pos x="T60" y="T61"/>
                  </a:cxn>
                  <a:cxn ang="T153">
                    <a:pos x="T62" y="T63"/>
                  </a:cxn>
                  <a:cxn ang="T154">
                    <a:pos x="T64" y="T65"/>
                  </a:cxn>
                  <a:cxn ang="T155">
                    <a:pos x="T66" y="T67"/>
                  </a:cxn>
                  <a:cxn ang="T156">
                    <a:pos x="T68" y="T69"/>
                  </a:cxn>
                  <a:cxn ang="T157">
                    <a:pos x="T70" y="T71"/>
                  </a:cxn>
                  <a:cxn ang="T158">
                    <a:pos x="T72" y="T73"/>
                  </a:cxn>
                  <a:cxn ang="T159">
                    <a:pos x="T74" y="T75"/>
                  </a:cxn>
                  <a:cxn ang="T160">
                    <a:pos x="T76" y="T77"/>
                  </a:cxn>
                  <a:cxn ang="T161">
                    <a:pos x="T78" y="T79"/>
                  </a:cxn>
                  <a:cxn ang="T162">
                    <a:pos x="T80" y="T81"/>
                  </a:cxn>
                  <a:cxn ang="T163">
                    <a:pos x="T82" y="T83"/>
                  </a:cxn>
                  <a:cxn ang="T164">
                    <a:pos x="T84" y="T85"/>
                  </a:cxn>
                  <a:cxn ang="T165">
                    <a:pos x="T86" y="T87"/>
                  </a:cxn>
                  <a:cxn ang="T166">
                    <a:pos x="T88" y="T89"/>
                  </a:cxn>
                  <a:cxn ang="T167">
                    <a:pos x="T90" y="T91"/>
                  </a:cxn>
                  <a:cxn ang="T168">
                    <a:pos x="T92" y="T93"/>
                  </a:cxn>
                  <a:cxn ang="T169">
                    <a:pos x="T94" y="T95"/>
                  </a:cxn>
                  <a:cxn ang="T170">
                    <a:pos x="T96" y="T97"/>
                  </a:cxn>
                  <a:cxn ang="T171">
                    <a:pos x="T98" y="T99"/>
                  </a:cxn>
                  <a:cxn ang="T172">
                    <a:pos x="T100" y="T101"/>
                  </a:cxn>
                  <a:cxn ang="T173">
                    <a:pos x="T102" y="T103"/>
                  </a:cxn>
                  <a:cxn ang="T174">
                    <a:pos x="T104" y="T105"/>
                  </a:cxn>
                  <a:cxn ang="T175">
                    <a:pos x="T106" y="T107"/>
                  </a:cxn>
                  <a:cxn ang="T176">
                    <a:pos x="T108" y="T109"/>
                  </a:cxn>
                  <a:cxn ang="T177">
                    <a:pos x="T110" y="T111"/>
                  </a:cxn>
                  <a:cxn ang="T178">
                    <a:pos x="T112" y="T113"/>
                  </a:cxn>
                  <a:cxn ang="T179">
                    <a:pos x="T114" y="T115"/>
                  </a:cxn>
                  <a:cxn ang="T180">
                    <a:pos x="T116" y="T117"/>
                  </a:cxn>
                  <a:cxn ang="T181">
                    <a:pos x="T118" y="T119"/>
                  </a:cxn>
                  <a:cxn ang="T182">
                    <a:pos x="T120" y="T121"/>
                  </a:cxn>
                </a:cxnLst>
                <a:rect l="0" t="0" r="r" b="b"/>
                <a:pathLst>
                  <a:path w="1565275" h="1217613">
                    <a:moveTo>
                      <a:pt x="781977" y="392112"/>
                    </a:moveTo>
                    <a:lnTo>
                      <a:pt x="796787" y="392377"/>
                    </a:lnTo>
                    <a:lnTo>
                      <a:pt x="811332" y="393699"/>
                    </a:lnTo>
                    <a:lnTo>
                      <a:pt x="825878" y="395550"/>
                    </a:lnTo>
                    <a:lnTo>
                      <a:pt x="840159" y="397930"/>
                    </a:lnTo>
                    <a:lnTo>
                      <a:pt x="854175" y="401104"/>
                    </a:lnTo>
                    <a:lnTo>
                      <a:pt x="867663" y="405071"/>
                    </a:lnTo>
                    <a:lnTo>
                      <a:pt x="881150" y="409302"/>
                    </a:lnTo>
                    <a:lnTo>
                      <a:pt x="894109" y="414856"/>
                    </a:lnTo>
                    <a:lnTo>
                      <a:pt x="907068" y="420410"/>
                    </a:lnTo>
                    <a:lnTo>
                      <a:pt x="919233" y="426757"/>
                    </a:lnTo>
                    <a:lnTo>
                      <a:pt x="931398" y="433897"/>
                    </a:lnTo>
                    <a:lnTo>
                      <a:pt x="943034" y="441302"/>
                    </a:lnTo>
                    <a:lnTo>
                      <a:pt x="954142" y="449236"/>
                    </a:lnTo>
                    <a:lnTo>
                      <a:pt x="965249" y="457963"/>
                    </a:lnTo>
                    <a:lnTo>
                      <a:pt x="975563" y="466955"/>
                    </a:lnTo>
                    <a:lnTo>
                      <a:pt x="985613" y="476476"/>
                    </a:lnTo>
                    <a:lnTo>
                      <a:pt x="995398" y="486261"/>
                    </a:lnTo>
                    <a:lnTo>
                      <a:pt x="1004125" y="496839"/>
                    </a:lnTo>
                    <a:lnTo>
                      <a:pt x="1012852" y="507947"/>
                    </a:lnTo>
                    <a:lnTo>
                      <a:pt x="1020522" y="519054"/>
                    </a:lnTo>
                    <a:lnTo>
                      <a:pt x="1028191" y="530690"/>
                    </a:lnTo>
                    <a:lnTo>
                      <a:pt x="1035332" y="542591"/>
                    </a:lnTo>
                    <a:lnTo>
                      <a:pt x="1041679" y="555021"/>
                    </a:lnTo>
                    <a:lnTo>
                      <a:pt x="1047232" y="567979"/>
                    </a:lnTo>
                    <a:lnTo>
                      <a:pt x="1052522" y="580938"/>
                    </a:lnTo>
                    <a:lnTo>
                      <a:pt x="1057018" y="594426"/>
                    </a:lnTo>
                    <a:lnTo>
                      <a:pt x="1060985" y="608178"/>
                    </a:lnTo>
                    <a:lnTo>
                      <a:pt x="1064158" y="622194"/>
                    </a:lnTo>
                    <a:lnTo>
                      <a:pt x="1066538" y="636211"/>
                    </a:lnTo>
                    <a:lnTo>
                      <a:pt x="1068389" y="650756"/>
                    </a:lnTo>
                    <a:lnTo>
                      <a:pt x="1069712" y="665302"/>
                    </a:lnTo>
                    <a:lnTo>
                      <a:pt x="1069976" y="680111"/>
                    </a:lnTo>
                    <a:lnTo>
                      <a:pt x="1069712" y="694921"/>
                    </a:lnTo>
                    <a:lnTo>
                      <a:pt x="1068389" y="709467"/>
                    </a:lnTo>
                    <a:lnTo>
                      <a:pt x="1066538" y="723748"/>
                    </a:lnTo>
                    <a:lnTo>
                      <a:pt x="1064158" y="738029"/>
                    </a:lnTo>
                    <a:lnTo>
                      <a:pt x="1060985" y="752045"/>
                    </a:lnTo>
                    <a:lnTo>
                      <a:pt x="1057018" y="765533"/>
                    </a:lnTo>
                    <a:lnTo>
                      <a:pt x="1052522" y="779285"/>
                    </a:lnTo>
                    <a:lnTo>
                      <a:pt x="1047232" y="792243"/>
                    </a:lnTo>
                    <a:lnTo>
                      <a:pt x="1041679" y="804938"/>
                    </a:lnTo>
                    <a:lnTo>
                      <a:pt x="1035332" y="817632"/>
                    </a:lnTo>
                    <a:lnTo>
                      <a:pt x="1028191" y="829533"/>
                    </a:lnTo>
                    <a:lnTo>
                      <a:pt x="1020522" y="841169"/>
                    </a:lnTo>
                    <a:lnTo>
                      <a:pt x="1012852" y="852276"/>
                    </a:lnTo>
                    <a:lnTo>
                      <a:pt x="1004125" y="863384"/>
                    </a:lnTo>
                    <a:lnTo>
                      <a:pt x="995398" y="873962"/>
                    </a:lnTo>
                    <a:lnTo>
                      <a:pt x="985613" y="883747"/>
                    </a:lnTo>
                    <a:lnTo>
                      <a:pt x="975563" y="893268"/>
                    </a:lnTo>
                    <a:lnTo>
                      <a:pt x="965249" y="902524"/>
                    </a:lnTo>
                    <a:lnTo>
                      <a:pt x="954142" y="910987"/>
                    </a:lnTo>
                    <a:lnTo>
                      <a:pt x="943034" y="918921"/>
                    </a:lnTo>
                    <a:lnTo>
                      <a:pt x="931398" y="926590"/>
                    </a:lnTo>
                    <a:lnTo>
                      <a:pt x="919233" y="933466"/>
                    </a:lnTo>
                    <a:lnTo>
                      <a:pt x="907068" y="939813"/>
                    </a:lnTo>
                    <a:lnTo>
                      <a:pt x="894109" y="945367"/>
                    </a:lnTo>
                    <a:lnTo>
                      <a:pt x="881150" y="950921"/>
                    </a:lnTo>
                    <a:lnTo>
                      <a:pt x="867663" y="955152"/>
                    </a:lnTo>
                    <a:lnTo>
                      <a:pt x="854175" y="959119"/>
                    </a:lnTo>
                    <a:lnTo>
                      <a:pt x="840159" y="962293"/>
                    </a:lnTo>
                    <a:lnTo>
                      <a:pt x="825878" y="964673"/>
                    </a:lnTo>
                    <a:lnTo>
                      <a:pt x="811332" y="966788"/>
                    </a:lnTo>
                    <a:lnTo>
                      <a:pt x="796787" y="967846"/>
                    </a:lnTo>
                    <a:lnTo>
                      <a:pt x="781977" y="968375"/>
                    </a:lnTo>
                    <a:lnTo>
                      <a:pt x="767432" y="967846"/>
                    </a:lnTo>
                    <a:lnTo>
                      <a:pt x="752357" y="966788"/>
                    </a:lnTo>
                    <a:lnTo>
                      <a:pt x="738341" y="964673"/>
                    </a:lnTo>
                    <a:lnTo>
                      <a:pt x="724060" y="962293"/>
                    </a:lnTo>
                    <a:lnTo>
                      <a:pt x="710043" y="959119"/>
                    </a:lnTo>
                    <a:lnTo>
                      <a:pt x="696556" y="955152"/>
                    </a:lnTo>
                    <a:lnTo>
                      <a:pt x="682804" y="950921"/>
                    </a:lnTo>
                    <a:lnTo>
                      <a:pt x="669845" y="945367"/>
                    </a:lnTo>
                    <a:lnTo>
                      <a:pt x="657151" y="939813"/>
                    </a:lnTo>
                    <a:lnTo>
                      <a:pt x="644721" y="933466"/>
                    </a:lnTo>
                    <a:lnTo>
                      <a:pt x="632556" y="926590"/>
                    </a:lnTo>
                    <a:lnTo>
                      <a:pt x="621184" y="918921"/>
                    </a:lnTo>
                    <a:lnTo>
                      <a:pt x="609812" y="910987"/>
                    </a:lnTo>
                    <a:lnTo>
                      <a:pt x="598969" y="902524"/>
                    </a:lnTo>
                    <a:lnTo>
                      <a:pt x="588126" y="893268"/>
                    </a:lnTo>
                    <a:lnTo>
                      <a:pt x="578341" y="883747"/>
                    </a:lnTo>
                    <a:lnTo>
                      <a:pt x="568820" y="873962"/>
                    </a:lnTo>
                    <a:lnTo>
                      <a:pt x="559564" y="863384"/>
                    </a:lnTo>
                    <a:lnTo>
                      <a:pt x="551102" y="852276"/>
                    </a:lnTo>
                    <a:lnTo>
                      <a:pt x="543168" y="841169"/>
                    </a:lnTo>
                    <a:lnTo>
                      <a:pt x="535498" y="829533"/>
                    </a:lnTo>
                    <a:lnTo>
                      <a:pt x="528622" y="817632"/>
                    </a:lnTo>
                    <a:lnTo>
                      <a:pt x="522275" y="804938"/>
                    </a:lnTo>
                    <a:lnTo>
                      <a:pt x="516721" y="792243"/>
                    </a:lnTo>
                    <a:lnTo>
                      <a:pt x="511432" y="779285"/>
                    </a:lnTo>
                    <a:lnTo>
                      <a:pt x="506672" y="765533"/>
                    </a:lnTo>
                    <a:lnTo>
                      <a:pt x="502969" y="752045"/>
                    </a:lnTo>
                    <a:lnTo>
                      <a:pt x="499796" y="738029"/>
                    </a:lnTo>
                    <a:lnTo>
                      <a:pt x="497416" y="723748"/>
                    </a:lnTo>
                    <a:lnTo>
                      <a:pt x="495300" y="709467"/>
                    </a:lnTo>
                    <a:lnTo>
                      <a:pt x="494242" y="694921"/>
                    </a:lnTo>
                    <a:lnTo>
                      <a:pt x="493713" y="680111"/>
                    </a:lnTo>
                    <a:lnTo>
                      <a:pt x="494242" y="665302"/>
                    </a:lnTo>
                    <a:lnTo>
                      <a:pt x="495300" y="650756"/>
                    </a:lnTo>
                    <a:lnTo>
                      <a:pt x="497416" y="636211"/>
                    </a:lnTo>
                    <a:lnTo>
                      <a:pt x="499796" y="622194"/>
                    </a:lnTo>
                    <a:lnTo>
                      <a:pt x="502969" y="608178"/>
                    </a:lnTo>
                    <a:lnTo>
                      <a:pt x="506672" y="594426"/>
                    </a:lnTo>
                    <a:lnTo>
                      <a:pt x="511432" y="580938"/>
                    </a:lnTo>
                    <a:lnTo>
                      <a:pt x="516721" y="567979"/>
                    </a:lnTo>
                    <a:lnTo>
                      <a:pt x="522275" y="555021"/>
                    </a:lnTo>
                    <a:lnTo>
                      <a:pt x="528622" y="542591"/>
                    </a:lnTo>
                    <a:lnTo>
                      <a:pt x="535498" y="530690"/>
                    </a:lnTo>
                    <a:lnTo>
                      <a:pt x="543168" y="519054"/>
                    </a:lnTo>
                    <a:lnTo>
                      <a:pt x="551102" y="507947"/>
                    </a:lnTo>
                    <a:lnTo>
                      <a:pt x="559564" y="496839"/>
                    </a:lnTo>
                    <a:lnTo>
                      <a:pt x="568820" y="486261"/>
                    </a:lnTo>
                    <a:lnTo>
                      <a:pt x="578341" y="476476"/>
                    </a:lnTo>
                    <a:lnTo>
                      <a:pt x="588126" y="466955"/>
                    </a:lnTo>
                    <a:lnTo>
                      <a:pt x="598969" y="457963"/>
                    </a:lnTo>
                    <a:lnTo>
                      <a:pt x="609812" y="449236"/>
                    </a:lnTo>
                    <a:lnTo>
                      <a:pt x="621184" y="441302"/>
                    </a:lnTo>
                    <a:lnTo>
                      <a:pt x="632556" y="433897"/>
                    </a:lnTo>
                    <a:lnTo>
                      <a:pt x="644721" y="426757"/>
                    </a:lnTo>
                    <a:lnTo>
                      <a:pt x="657151" y="420410"/>
                    </a:lnTo>
                    <a:lnTo>
                      <a:pt x="669845" y="414856"/>
                    </a:lnTo>
                    <a:lnTo>
                      <a:pt x="682804" y="409302"/>
                    </a:lnTo>
                    <a:lnTo>
                      <a:pt x="696556" y="405071"/>
                    </a:lnTo>
                    <a:lnTo>
                      <a:pt x="710043" y="401104"/>
                    </a:lnTo>
                    <a:lnTo>
                      <a:pt x="724060" y="397930"/>
                    </a:lnTo>
                    <a:lnTo>
                      <a:pt x="738341" y="395550"/>
                    </a:lnTo>
                    <a:lnTo>
                      <a:pt x="752357" y="393699"/>
                    </a:lnTo>
                    <a:lnTo>
                      <a:pt x="767432" y="392377"/>
                    </a:lnTo>
                    <a:lnTo>
                      <a:pt x="781977" y="392112"/>
                    </a:lnTo>
                    <a:close/>
                    <a:moveTo>
                      <a:pt x="781977" y="259179"/>
                    </a:moveTo>
                    <a:lnTo>
                      <a:pt x="771134" y="259444"/>
                    </a:lnTo>
                    <a:lnTo>
                      <a:pt x="760292" y="259708"/>
                    </a:lnTo>
                    <a:lnTo>
                      <a:pt x="749714" y="260502"/>
                    </a:lnTo>
                    <a:lnTo>
                      <a:pt x="738871" y="261295"/>
                    </a:lnTo>
                    <a:lnTo>
                      <a:pt x="728293" y="262617"/>
                    </a:lnTo>
                    <a:lnTo>
                      <a:pt x="717980" y="264204"/>
                    </a:lnTo>
                    <a:lnTo>
                      <a:pt x="707402" y="265791"/>
                    </a:lnTo>
                    <a:lnTo>
                      <a:pt x="697088" y="267642"/>
                    </a:lnTo>
                    <a:lnTo>
                      <a:pt x="687039" y="270287"/>
                    </a:lnTo>
                    <a:lnTo>
                      <a:pt x="676726" y="272403"/>
                    </a:lnTo>
                    <a:lnTo>
                      <a:pt x="666677" y="275312"/>
                    </a:lnTo>
                    <a:lnTo>
                      <a:pt x="656892" y="278221"/>
                    </a:lnTo>
                    <a:lnTo>
                      <a:pt x="647107" y="281395"/>
                    </a:lnTo>
                    <a:lnTo>
                      <a:pt x="637323" y="284833"/>
                    </a:lnTo>
                    <a:lnTo>
                      <a:pt x="627803" y="288535"/>
                    </a:lnTo>
                    <a:lnTo>
                      <a:pt x="618283" y="292238"/>
                    </a:lnTo>
                    <a:lnTo>
                      <a:pt x="608762" y="296469"/>
                    </a:lnTo>
                    <a:lnTo>
                      <a:pt x="599507" y="300965"/>
                    </a:lnTo>
                    <a:lnTo>
                      <a:pt x="590515" y="305461"/>
                    </a:lnTo>
                    <a:lnTo>
                      <a:pt x="581524" y="310222"/>
                    </a:lnTo>
                    <a:lnTo>
                      <a:pt x="572268" y="315247"/>
                    </a:lnTo>
                    <a:lnTo>
                      <a:pt x="563806" y="320272"/>
                    </a:lnTo>
                    <a:lnTo>
                      <a:pt x="555344" y="325561"/>
                    </a:lnTo>
                    <a:lnTo>
                      <a:pt x="546617" y="331379"/>
                    </a:lnTo>
                    <a:lnTo>
                      <a:pt x="538419" y="336933"/>
                    </a:lnTo>
                    <a:lnTo>
                      <a:pt x="530221" y="343016"/>
                    </a:lnTo>
                    <a:lnTo>
                      <a:pt x="522023" y="349099"/>
                    </a:lnTo>
                    <a:lnTo>
                      <a:pt x="514354" y="355446"/>
                    </a:lnTo>
                    <a:lnTo>
                      <a:pt x="506421" y="362058"/>
                    </a:lnTo>
                    <a:lnTo>
                      <a:pt x="499016" y="368669"/>
                    </a:lnTo>
                    <a:lnTo>
                      <a:pt x="491611" y="375545"/>
                    </a:lnTo>
                    <a:lnTo>
                      <a:pt x="484207" y="382686"/>
                    </a:lnTo>
                    <a:lnTo>
                      <a:pt x="477331" y="389827"/>
                    </a:lnTo>
                    <a:lnTo>
                      <a:pt x="470455" y="397232"/>
                    </a:lnTo>
                    <a:lnTo>
                      <a:pt x="463844" y="404901"/>
                    </a:lnTo>
                    <a:lnTo>
                      <a:pt x="457233" y="412307"/>
                    </a:lnTo>
                    <a:lnTo>
                      <a:pt x="450886" y="420241"/>
                    </a:lnTo>
                    <a:lnTo>
                      <a:pt x="444804" y="428439"/>
                    </a:lnTo>
                    <a:lnTo>
                      <a:pt x="438722" y="436373"/>
                    </a:lnTo>
                    <a:lnTo>
                      <a:pt x="433168" y="445101"/>
                    </a:lnTo>
                    <a:lnTo>
                      <a:pt x="427350" y="453299"/>
                    </a:lnTo>
                    <a:lnTo>
                      <a:pt x="422061" y="462027"/>
                    </a:lnTo>
                    <a:lnTo>
                      <a:pt x="416772" y="470754"/>
                    </a:lnTo>
                    <a:lnTo>
                      <a:pt x="411748" y="479482"/>
                    </a:lnTo>
                    <a:lnTo>
                      <a:pt x="406988" y="488738"/>
                    </a:lnTo>
                    <a:lnTo>
                      <a:pt x="402756" y="497730"/>
                    </a:lnTo>
                    <a:lnTo>
                      <a:pt x="398261" y="506986"/>
                    </a:lnTo>
                    <a:lnTo>
                      <a:pt x="394030" y="516243"/>
                    </a:lnTo>
                    <a:lnTo>
                      <a:pt x="390327" y="525764"/>
                    </a:lnTo>
                    <a:lnTo>
                      <a:pt x="386889" y="535549"/>
                    </a:lnTo>
                    <a:lnTo>
                      <a:pt x="383452" y="545334"/>
                    </a:lnTo>
                    <a:lnTo>
                      <a:pt x="380278" y="555120"/>
                    </a:lnTo>
                    <a:lnTo>
                      <a:pt x="377105" y="564905"/>
                    </a:lnTo>
                    <a:lnTo>
                      <a:pt x="374460" y="575219"/>
                    </a:lnTo>
                    <a:lnTo>
                      <a:pt x="371816" y="585269"/>
                    </a:lnTo>
                    <a:lnTo>
                      <a:pt x="369700" y="595319"/>
                    </a:lnTo>
                    <a:lnTo>
                      <a:pt x="367849" y="605898"/>
                    </a:lnTo>
                    <a:lnTo>
                      <a:pt x="365998" y="615947"/>
                    </a:lnTo>
                    <a:lnTo>
                      <a:pt x="364676" y="626791"/>
                    </a:lnTo>
                    <a:lnTo>
                      <a:pt x="363353" y="637105"/>
                    </a:lnTo>
                    <a:lnTo>
                      <a:pt x="362560" y="647948"/>
                    </a:lnTo>
                    <a:lnTo>
                      <a:pt x="361767" y="658791"/>
                    </a:lnTo>
                    <a:lnTo>
                      <a:pt x="361238" y="669370"/>
                    </a:lnTo>
                    <a:lnTo>
                      <a:pt x="361238" y="680213"/>
                    </a:lnTo>
                    <a:lnTo>
                      <a:pt x="361238" y="691056"/>
                    </a:lnTo>
                    <a:lnTo>
                      <a:pt x="361767" y="701900"/>
                    </a:lnTo>
                    <a:lnTo>
                      <a:pt x="362560" y="712478"/>
                    </a:lnTo>
                    <a:lnTo>
                      <a:pt x="363353" y="723322"/>
                    </a:lnTo>
                    <a:lnTo>
                      <a:pt x="364676" y="733636"/>
                    </a:lnTo>
                    <a:lnTo>
                      <a:pt x="365998" y="744215"/>
                    </a:lnTo>
                    <a:lnTo>
                      <a:pt x="367849" y="754529"/>
                    </a:lnTo>
                    <a:lnTo>
                      <a:pt x="369700" y="765108"/>
                    </a:lnTo>
                    <a:lnTo>
                      <a:pt x="371816" y="775157"/>
                    </a:lnTo>
                    <a:lnTo>
                      <a:pt x="374460" y="785472"/>
                    </a:lnTo>
                    <a:lnTo>
                      <a:pt x="377105" y="795521"/>
                    </a:lnTo>
                    <a:lnTo>
                      <a:pt x="380278" y="805307"/>
                    </a:lnTo>
                    <a:lnTo>
                      <a:pt x="383452" y="815092"/>
                    </a:lnTo>
                    <a:lnTo>
                      <a:pt x="386889" y="824877"/>
                    </a:lnTo>
                    <a:lnTo>
                      <a:pt x="390327" y="834398"/>
                    </a:lnTo>
                    <a:lnTo>
                      <a:pt x="394030" y="843919"/>
                    </a:lnTo>
                    <a:lnTo>
                      <a:pt x="398261" y="853440"/>
                    </a:lnTo>
                    <a:lnTo>
                      <a:pt x="402756" y="862696"/>
                    </a:lnTo>
                    <a:lnTo>
                      <a:pt x="406988" y="871688"/>
                    </a:lnTo>
                    <a:lnTo>
                      <a:pt x="411748" y="880680"/>
                    </a:lnTo>
                    <a:lnTo>
                      <a:pt x="416772" y="889408"/>
                    </a:lnTo>
                    <a:lnTo>
                      <a:pt x="422061" y="898400"/>
                    </a:lnTo>
                    <a:lnTo>
                      <a:pt x="427350" y="906863"/>
                    </a:lnTo>
                    <a:lnTo>
                      <a:pt x="433168" y="915590"/>
                    </a:lnTo>
                    <a:lnTo>
                      <a:pt x="438722" y="923789"/>
                    </a:lnTo>
                    <a:lnTo>
                      <a:pt x="444804" y="931987"/>
                    </a:lnTo>
                    <a:lnTo>
                      <a:pt x="450886" y="940186"/>
                    </a:lnTo>
                    <a:lnTo>
                      <a:pt x="457233" y="947855"/>
                    </a:lnTo>
                    <a:lnTo>
                      <a:pt x="463844" y="955789"/>
                    </a:lnTo>
                    <a:lnTo>
                      <a:pt x="470455" y="963194"/>
                    </a:lnTo>
                    <a:lnTo>
                      <a:pt x="477331" y="970600"/>
                    </a:lnTo>
                    <a:lnTo>
                      <a:pt x="484207" y="977740"/>
                    </a:lnTo>
                    <a:lnTo>
                      <a:pt x="491611" y="984881"/>
                    </a:lnTo>
                    <a:lnTo>
                      <a:pt x="499016" y="991757"/>
                    </a:lnTo>
                    <a:lnTo>
                      <a:pt x="506421" y="998369"/>
                    </a:lnTo>
                    <a:lnTo>
                      <a:pt x="514354" y="1004980"/>
                    </a:lnTo>
                    <a:lnTo>
                      <a:pt x="522023" y="1011328"/>
                    </a:lnTo>
                    <a:lnTo>
                      <a:pt x="530221" y="1017410"/>
                    </a:lnTo>
                    <a:lnTo>
                      <a:pt x="538419" y="1023493"/>
                    </a:lnTo>
                    <a:lnTo>
                      <a:pt x="546617" y="1029047"/>
                    </a:lnTo>
                    <a:lnTo>
                      <a:pt x="555344" y="1034865"/>
                    </a:lnTo>
                    <a:lnTo>
                      <a:pt x="563806" y="1040155"/>
                    </a:lnTo>
                    <a:lnTo>
                      <a:pt x="572268" y="1045180"/>
                    </a:lnTo>
                    <a:lnTo>
                      <a:pt x="581524" y="1050469"/>
                    </a:lnTo>
                    <a:lnTo>
                      <a:pt x="590515" y="1055230"/>
                    </a:lnTo>
                    <a:lnTo>
                      <a:pt x="599507" y="1059461"/>
                    </a:lnTo>
                    <a:lnTo>
                      <a:pt x="608762" y="1063957"/>
                    </a:lnTo>
                    <a:lnTo>
                      <a:pt x="618283" y="1068188"/>
                    </a:lnTo>
                    <a:lnTo>
                      <a:pt x="627803" y="1071891"/>
                    </a:lnTo>
                    <a:lnTo>
                      <a:pt x="637323" y="1075329"/>
                    </a:lnTo>
                    <a:lnTo>
                      <a:pt x="647107" y="1078767"/>
                    </a:lnTo>
                    <a:lnTo>
                      <a:pt x="656892" y="1081941"/>
                    </a:lnTo>
                    <a:lnTo>
                      <a:pt x="666677" y="1085114"/>
                    </a:lnTo>
                    <a:lnTo>
                      <a:pt x="676726" y="1087759"/>
                    </a:lnTo>
                    <a:lnTo>
                      <a:pt x="687039" y="1090404"/>
                    </a:lnTo>
                    <a:lnTo>
                      <a:pt x="697088" y="1092520"/>
                    </a:lnTo>
                    <a:lnTo>
                      <a:pt x="707402" y="1094371"/>
                    </a:lnTo>
                    <a:lnTo>
                      <a:pt x="717980" y="1096222"/>
                    </a:lnTo>
                    <a:lnTo>
                      <a:pt x="728293" y="1097544"/>
                    </a:lnTo>
                    <a:lnTo>
                      <a:pt x="738871" y="1098867"/>
                    </a:lnTo>
                    <a:lnTo>
                      <a:pt x="749714" y="1099660"/>
                    </a:lnTo>
                    <a:lnTo>
                      <a:pt x="760292" y="1100454"/>
                    </a:lnTo>
                    <a:lnTo>
                      <a:pt x="771134" y="1100983"/>
                    </a:lnTo>
                    <a:lnTo>
                      <a:pt x="781977" y="1100983"/>
                    </a:lnTo>
                    <a:lnTo>
                      <a:pt x="793083" y="1100983"/>
                    </a:lnTo>
                    <a:lnTo>
                      <a:pt x="803661" y="1100454"/>
                    </a:lnTo>
                    <a:lnTo>
                      <a:pt x="814504" y="1099660"/>
                    </a:lnTo>
                    <a:lnTo>
                      <a:pt x="825082" y="1098867"/>
                    </a:lnTo>
                    <a:lnTo>
                      <a:pt x="835660" y="1097544"/>
                    </a:lnTo>
                    <a:lnTo>
                      <a:pt x="846238" y="1096222"/>
                    </a:lnTo>
                    <a:lnTo>
                      <a:pt x="856551" y="1094371"/>
                    </a:lnTo>
                    <a:lnTo>
                      <a:pt x="866865" y="1092520"/>
                    </a:lnTo>
                    <a:lnTo>
                      <a:pt x="876914" y="1090404"/>
                    </a:lnTo>
                    <a:lnTo>
                      <a:pt x="886963" y="1087759"/>
                    </a:lnTo>
                    <a:lnTo>
                      <a:pt x="897276" y="1085114"/>
                    </a:lnTo>
                    <a:lnTo>
                      <a:pt x="907326" y="1081941"/>
                    </a:lnTo>
                    <a:lnTo>
                      <a:pt x="917110" y="1078767"/>
                    </a:lnTo>
                    <a:lnTo>
                      <a:pt x="926630" y="1075329"/>
                    </a:lnTo>
                    <a:lnTo>
                      <a:pt x="936415" y="1071891"/>
                    </a:lnTo>
                    <a:lnTo>
                      <a:pt x="945935" y="1068188"/>
                    </a:lnTo>
                    <a:lnTo>
                      <a:pt x="955191" y="1063957"/>
                    </a:lnTo>
                    <a:lnTo>
                      <a:pt x="964711" y="1059461"/>
                    </a:lnTo>
                    <a:lnTo>
                      <a:pt x="973438" y="1055230"/>
                    </a:lnTo>
                    <a:lnTo>
                      <a:pt x="982694" y="1050469"/>
                    </a:lnTo>
                    <a:lnTo>
                      <a:pt x="991420" y="1045180"/>
                    </a:lnTo>
                    <a:lnTo>
                      <a:pt x="1000412" y="1040155"/>
                    </a:lnTo>
                    <a:lnTo>
                      <a:pt x="1008874" y="1034865"/>
                    </a:lnTo>
                    <a:lnTo>
                      <a:pt x="1017072" y="1029047"/>
                    </a:lnTo>
                    <a:lnTo>
                      <a:pt x="1025799" y="1023493"/>
                    </a:lnTo>
                    <a:lnTo>
                      <a:pt x="1033997" y="1017410"/>
                    </a:lnTo>
                    <a:lnTo>
                      <a:pt x="1041930" y="1011328"/>
                    </a:lnTo>
                    <a:lnTo>
                      <a:pt x="1049864" y="1004980"/>
                    </a:lnTo>
                    <a:lnTo>
                      <a:pt x="1057268" y="998369"/>
                    </a:lnTo>
                    <a:lnTo>
                      <a:pt x="1064937" y="991757"/>
                    </a:lnTo>
                    <a:lnTo>
                      <a:pt x="1072342" y="984881"/>
                    </a:lnTo>
                    <a:lnTo>
                      <a:pt x="1079482" y="977740"/>
                    </a:lnTo>
                    <a:lnTo>
                      <a:pt x="1086622" y="970600"/>
                    </a:lnTo>
                    <a:lnTo>
                      <a:pt x="1093498" y="963194"/>
                    </a:lnTo>
                    <a:lnTo>
                      <a:pt x="1100109" y="955789"/>
                    </a:lnTo>
                    <a:lnTo>
                      <a:pt x="1106720" y="947855"/>
                    </a:lnTo>
                    <a:lnTo>
                      <a:pt x="1113067" y="940186"/>
                    </a:lnTo>
                    <a:lnTo>
                      <a:pt x="1119149" y="931987"/>
                    </a:lnTo>
                    <a:lnTo>
                      <a:pt x="1125231" y="923789"/>
                    </a:lnTo>
                    <a:lnTo>
                      <a:pt x="1131049" y="915590"/>
                    </a:lnTo>
                    <a:lnTo>
                      <a:pt x="1136603" y="906863"/>
                    </a:lnTo>
                    <a:lnTo>
                      <a:pt x="1141892" y="898400"/>
                    </a:lnTo>
                    <a:lnTo>
                      <a:pt x="1146916" y="889408"/>
                    </a:lnTo>
                    <a:lnTo>
                      <a:pt x="1151941" y="880680"/>
                    </a:lnTo>
                    <a:lnTo>
                      <a:pt x="1156701" y="871688"/>
                    </a:lnTo>
                    <a:lnTo>
                      <a:pt x="1161197" y="862696"/>
                    </a:lnTo>
                    <a:lnTo>
                      <a:pt x="1165692" y="853440"/>
                    </a:lnTo>
                    <a:lnTo>
                      <a:pt x="1169659" y="843919"/>
                    </a:lnTo>
                    <a:lnTo>
                      <a:pt x="1173626" y="834398"/>
                    </a:lnTo>
                    <a:lnTo>
                      <a:pt x="1177328" y="824877"/>
                    </a:lnTo>
                    <a:lnTo>
                      <a:pt x="1180766" y="815092"/>
                    </a:lnTo>
                    <a:lnTo>
                      <a:pt x="1183939" y="805307"/>
                    </a:lnTo>
                    <a:lnTo>
                      <a:pt x="1186848" y="795521"/>
                    </a:lnTo>
                    <a:lnTo>
                      <a:pt x="1189757" y="785472"/>
                    </a:lnTo>
                    <a:lnTo>
                      <a:pt x="1192137" y="775157"/>
                    </a:lnTo>
                    <a:lnTo>
                      <a:pt x="1194517" y="765108"/>
                    </a:lnTo>
                    <a:lnTo>
                      <a:pt x="1196368" y="754529"/>
                    </a:lnTo>
                    <a:lnTo>
                      <a:pt x="1197955" y="744215"/>
                    </a:lnTo>
                    <a:lnTo>
                      <a:pt x="1199542" y="733636"/>
                    </a:lnTo>
                    <a:lnTo>
                      <a:pt x="1200864" y="723322"/>
                    </a:lnTo>
                    <a:lnTo>
                      <a:pt x="1201657" y="712478"/>
                    </a:lnTo>
                    <a:lnTo>
                      <a:pt x="1202451" y="701900"/>
                    </a:lnTo>
                    <a:lnTo>
                      <a:pt x="1202715" y="691056"/>
                    </a:lnTo>
                    <a:lnTo>
                      <a:pt x="1202979" y="680213"/>
                    </a:lnTo>
                    <a:lnTo>
                      <a:pt x="1202715" y="669370"/>
                    </a:lnTo>
                    <a:lnTo>
                      <a:pt x="1202451" y="658791"/>
                    </a:lnTo>
                    <a:lnTo>
                      <a:pt x="1201657" y="647948"/>
                    </a:lnTo>
                    <a:lnTo>
                      <a:pt x="1200864" y="637105"/>
                    </a:lnTo>
                    <a:lnTo>
                      <a:pt x="1199542" y="626791"/>
                    </a:lnTo>
                    <a:lnTo>
                      <a:pt x="1197955" y="615947"/>
                    </a:lnTo>
                    <a:lnTo>
                      <a:pt x="1196368" y="605898"/>
                    </a:lnTo>
                    <a:lnTo>
                      <a:pt x="1194517" y="595319"/>
                    </a:lnTo>
                    <a:lnTo>
                      <a:pt x="1192137" y="585269"/>
                    </a:lnTo>
                    <a:lnTo>
                      <a:pt x="1189757" y="575219"/>
                    </a:lnTo>
                    <a:lnTo>
                      <a:pt x="1186848" y="564905"/>
                    </a:lnTo>
                    <a:lnTo>
                      <a:pt x="1183939" y="555120"/>
                    </a:lnTo>
                    <a:lnTo>
                      <a:pt x="1180766" y="545334"/>
                    </a:lnTo>
                    <a:lnTo>
                      <a:pt x="1177328" y="535549"/>
                    </a:lnTo>
                    <a:lnTo>
                      <a:pt x="1173626" y="525764"/>
                    </a:lnTo>
                    <a:lnTo>
                      <a:pt x="1169659" y="516243"/>
                    </a:lnTo>
                    <a:lnTo>
                      <a:pt x="1165692" y="506986"/>
                    </a:lnTo>
                    <a:lnTo>
                      <a:pt x="1161197" y="497730"/>
                    </a:lnTo>
                    <a:lnTo>
                      <a:pt x="1156701" y="488738"/>
                    </a:lnTo>
                    <a:lnTo>
                      <a:pt x="1151941" y="479482"/>
                    </a:lnTo>
                    <a:lnTo>
                      <a:pt x="1146916" y="470754"/>
                    </a:lnTo>
                    <a:lnTo>
                      <a:pt x="1141892" y="462027"/>
                    </a:lnTo>
                    <a:lnTo>
                      <a:pt x="1136603" y="453299"/>
                    </a:lnTo>
                    <a:lnTo>
                      <a:pt x="1131049" y="445101"/>
                    </a:lnTo>
                    <a:lnTo>
                      <a:pt x="1125231" y="436373"/>
                    </a:lnTo>
                    <a:lnTo>
                      <a:pt x="1119149" y="428439"/>
                    </a:lnTo>
                    <a:lnTo>
                      <a:pt x="1113067" y="420241"/>
                    </a:lnTo>
                    <a:lnTo>
                      <a:pt x="1106720" y="412307"/>
                    </a:lnTo>
                    <a:lnTo>
                      <a:pt x="1100109" y="404901"/>
                    </a:lnTo>
                    <a:lnTo>
                      <a:pt x="1093498" y="397232"/>
                    </a:lnTo>
                    <a:lnTo>
                      <a:pt x="1086622" y="389827"/>
                    </a:lnTo>
                    <a:lnTo>
                      <a:pt x="1079482" y="382686"/>
                    </a:lnTo>
                    <a:lnTo>
                      <a:pt x="1072342" y="375545"/>
                    </a:lnTo>
                    <a:lnTo>
                      <a:pt x="1064937" y="368669"/>
                    </a:lnTo>
                    <a:lnTo>
                      <a:pt x="1057268" y="362058"/>
                    </a:lnTo>
                    <a:lnTo>
                      <a:pt x="1049864" y="355446"/>
                    </a:lnTo>
                    <a:lnTo>
                      <a:pt x="1041930" y="349099"/>
                    </a:lnTo>
                    <a:lnTo>
                      <a:pt x="1033997" y="343016"/>
                    </a:lnTo>
                    <a:lnTo>
                      <a:pt x="1025799" y="336933"/>
                    </a:lnTo>
                    <a:lnTo>
                      <a:pt x="1017072" y="331379"/>
                    </a:lnTo>
                    <a:lnTo>
                      <a:pt x="1008874" y="325561"/>
                    </a:lnTo>
                    <a:lnTo>
                      <a:pt x="1000412" y="320272"/>
                    </a:lnTo>
                    <a:lnTo>
                      <a:pt x="991420" y="315247"/>
                    </a:lnTo>
                    <a:lnTo>
                      <a:pt x="982694" y="310222"/>
                    </a:lnTo>
                    <a:lnTo>
                      <a:pt x="973438" y="305461"/>
                    </a:lnTo>
                    <a:lnTo>
                      <a:pt x="964711" y="300965"/>
                    </a:lnTo>
                    <a:lnTo>
                      <a:pt x="955191" y="296469"/>
                    </a:lnTo>
                    <a:lnTo>
                      <a:pt x="945935" y="292238"/>
                    </a:lnTo>
                    <a:lnTo>
                      <a:pt x="936415" y="288535"/>
                    </a:lnTo>
                    <a:lnTo>
                      <a:pt x="926630" y="284833"/>
                    </a:lnTo>
                    <a:lnTo>
                      <a:pt x="917110" y="281395"/>
                    </a:lnTo>
                    <a:lnTo>
                      <a:pt x="907326" y="278221"/>
                    </a:lnTo>
                    <a:lnTo>
                      <a:pt x="897276" y="275312"/>
                    </a:lnTo>
                    <a:lnTo>
                      <a:pt x="886963" y="272403"/>
                    </a:lnTo>
                    <a:lnTo>
                      <a:pt x="876914" y="270287"/>
                    </a:lnTo>
                    <a:lnTo>
                      <a:pt x="866865" y="267642"/>
                    </a:lnTo>
                    <a:lnTo>
                      <a:pt x="856551" y="265791"/>
                    </a:lnTo>
                    <a:lnTo>
                      <a:pt x="846238" y="264204"/>
                    </a:lnTo>
                    <a:lnTo>
                      <a:pt x="835660" y="262617"/>
                    </a:lnTo>
                    <a:lnTo>
                      <a:pt x="825082" y="261295"/>
                    </a:lnTo>
                    <a:lnTo>
                      <a:pt x="814504" y="260502"/>
                    </a:lnTo>
                    <a:lnTo>
                      <a:pt x="803661" y="259708"/>
                    </a:lnTo>
                    <a:lnTo>
                      <a:pt x="793083" y="259444"/>
                    </a:lnTo>
                    <a:lnTo>
                      <a:pt x="781977" y="259179"/>
                    </a:lnTo>
                    <a:close/>
                    <a:moveTo>
                      <a:pt x="65088" y="42862"/>
                    </a:moveTo>
                    <a:lnTo>
                      <a:pt x="315913" y="42862"/>
                    </a:lnTo>
                    <a:lnTo>
                      <a:pt x="315913" y="64516"/>
                    </a:lnTo>
                    <a:lnTo>
                      <a:pt x="315913" y="94620"/>
                    </a:lnTo>
                    <a:lnTo>
                      <a:pt x="65088" y="179387"/>
                    </a:lnTo>
                    <a:lnTo>
                      <a:pt x="65088" y="64516"/>
                    </a:lnTo>
                    <a:lnTo>
                      <a:pt x="65088" y="42862"/>
                    </a:lnTo>
                    <a:close/>
                    <a:moveTo>
                      <a:pt x="537097" y="0"/>
                    </a:moveTo>
                    <a:lnTo>
                      <a:pt x="1032939" y="0"/>
                    </a:lnTo>
                    <a:lnTo>
                      <a:pt x="1032939" y="71142"/>
                    </a:lnTo>
                    <a:lnTo>
                      <a:pt x="1032939" y="130912"/>
                    </a:lnTo>
                    <a:lnTo>
                      <a:pt x="1564217" y="130912"/>
                    </a:lnTo>
                    <a:lnTo>
                      <a:pt x="1564217" y="202319"/>
                    </a:lnTo>
                    <a:lnTo>
                      <a:pt x="1564217" y="1145942"/>
                    </a:lnTo>
                    <a:lnTo>
                      <a:pt x="1564482" y="1173976"/>
                    </a:lnTo>
                    <a:lnTo>
                      <a:pt x="1565275" y="1196720"/>
                    </a:lnTo>
                    <a:lnTo>
                      <a:pt x="1565275" y="1212059"/>
                    </a:lnTo>
                    <a:lnTo>
                      <a:pt x="1564746" y="1216291"/>
                    </a:lnTo>
                    <a:lnTo>
                      <a:pt x="1564482" y="1217349"/>
                    </a:lnTo>
                    <a:lnTo>
                      <a:pt x="1564217" y="1217613"/>
                    </a:lnTo>
                    <a:lnTo>
                      <a:pt x="781712" y="1217613"/>
                    </a:lnTo>
                    <a:lnTo>
                      <a:pt x="265" y="1217613"/>
                    </a:lnTo>
                    <a:lnTo>
                      <a:pt x="265" y="1145942"/>
                    </a:lnTo>
                    <a:lnTo>
                      <a:pt x="0" y="756645"/>
                    </a:lnTo>
                    <a:lnTo>
                      <a:pt x="0" y="481333"/>
                    </a:lnTo>
                    <a:lnTo>
                      <a:pt x="265" y="385860"/>
                    </a:lnTo>
                    <a:lnTo>
                      <a:pt x="265" y="341165"/>
                    </a:lnTo>
                    <a:lnTo>
                      <a:pt x="794" y="313924"/>
                    </a:lnTo>
                    <a:lnTo>
                      <a:pt x="529" y="287213"/>
                    </a:lnTo>
                    <a:lnTo>
                      <a:pt x="265" y="258915"/>
                    </a:lnTo>
                    <a:lnTo>
                      <a:pt x="342462" y="148367"/>
                    </a:lnTo>
                    <a:lnTo>
                      <a:pt x="350924" y="145722"/>
                    </a:lnTo>
                    <a:lnTo>
                      <a:pt x="361238" y="142813"/>
                    </a:lnTo>
                    <a:lnTo>
                      <a:pt x="373403" y="139640"/>
                    </a:lnTo>
                    <a:lnTo>
                      <a:pt x="388476" y="136466"/>
                    </a:lnTo>
                    <a:lnTo>
                      <a:pt x="396410" y="135408"/>
                    </a:lnTo>
                    <a:lnTo>
                      <a:pt x="404608" y="133821"/>
                    </a:lnTo>
                    <a:lnTo>
                      <a:pt x="413070" y="132763"/>
                    </a:lnTo>
                    <a:lnTo>
                      <a:pt x="421532" y="131705"/>
                    </a:lnTo>
                    <a:lnTo>
                      <a:pt x="430259" y="131177"/>
                    </a:lnTo>
                    <a:lnTo>
                      <a:pt x="438722" y="130912"/>
                    </a:lnTo>
                    <a:lnTo>
                      <a:pt x="473364" y="130383"/>
                    </a:lnTo>
                    <a:lnTo>
                      <a:pt x="504834" y="130383"/>
                    </a:lnTo>
                    <a:lnTo>
                      <a:pt x="537097" y="130912"/>
                    </a:lnTo>
                    <a:lnTo>
                      <a:pt x="537097" y="71142"/>
                    </a:lnTo>
                    <a:lnTo>
                      <a:pt x="537097" y="0"/>
                    </a:lnTo>
                    <a:close/>
                  </a:path>
                </a:pathLst>
              </a:custGeom>
              <a:solidFill>
                <a:srgbClr val="D38666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" name="Group 26"/>
          <p:cNvGrpSpPr>
            <a:grpSpLocks/>
          </p:cNvGrpSpPr>
          <p:nvPr/>
        </p:nvGrpSpPr>
        <p:grpSpPr>
          <a:xfrm>
            <a:off x="666634" y="2500653"/>
            <a:ext cx="2211156" cy="1664692"/>
            <a:chOff x="715898" y="4321864"/>
            <a:chExt cx="2559633" cy="2889470"/>
          </a:xfrm>
        </p:grpSpPr>
        <p:sp>
          <p:nvSpPr>
            <p:cNvPr id="12" name="TextBox 27"/>
            <p:cNvSpPr txBox="1"/>
            <p:nvPr/>
          </p:nvSpPr>
          <p:spPr>
            <a:xfrm>
              <a:off x="715898" y="4321864"/>
              <a:ext cx="2559633" cy="244795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 fontScale="77500" lnSpcReduction="20000"/>
            </a:bodyPr>
            <a:lstStyle/>
            <a:p>
              <a:pPr algn="r"/>
              <a:r>
                <a:rPr lang="zh-CN" altLang="en-US" sz="1400" dirty="0">
                  <a:solidFill>
                    <a:schemeClr val="accent2">
                      <a:lumMod val="100000"/>
                    </a:schemeClr>
                  </a:solidFill>
                  <a:cs typeface="+mn-ea"/>
                  <a:sym typeface="+mn-lt"/>
                </a:rPr>
                <a:t> </a:t>
              </a:r>
              <a:r>
                <a:rPr lang="en-US" altLang="zh-CN" sz="1400" dirty="0">
                  <a:solidFill>
                    <a:schemeClr val="accent2">
                      <a:lumMod val="100000"/>
                    </a:schemeClr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chemeClr val="accent2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Rectangle 28"/>
            <p:cNvSpPr/>
            <p:nvPr/>
          </p:nvSpPr>
          <p:spPr>
            <a:xfrm>
              <a:off x="715898" y="4566658"/>
              <a:ext cx="2559633" cy="2644676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Click here to add text content, such as keywords, some brief introductions, etc.</a:t>
              </a:r>
              <a:br>
                <a:rPr lang="zh-CN" altLang="en-US" sz="1100" dirty="0">
                  <a:cs typeface="+mn-ea"/>
                  <a:sym typeface="+mn-lt"/>
                </a:rPr>
              </a:br>
              <a:endParaRPr lang="zh-CN" altLang="en-US" sz="1100" dirty="0">
                <a:cs typeface="+mn-ea"/>
                <a:sym typeface="+mn-lt"/>
              </a:endParaRPr>
            </a:p>
          </p:txBody>
        </p:sp>
      </p:grpSp>
      <p:grpSp>
        <p:nvGrpSpPr>
          <p:cNvPr id="6" name="Group 35"/>
          <p:cNvGrpSpPr>
            <a:grpSpLocks/>
          </p:cNvGrpSpPr>
          <p:nvPr/>
        </p:nvGrpSpPr>
        <p:grpSpPr>
          <a:xfrm>
            <a:off x="5544108" y="1546395"/>
            <a:ext cx="3330568" cy="1092109"/>
            <a:chOff x="647337" y="4321864"/>
            <a:chExt cx="2628194" cy="1895624"/>
          </a:xfrm>
        </p:grpSpPr>
        <p:sp>
          <p:nvSpPr>
            <p:cNvPr id="10" name="TextBox 36"/>
            <p:cNvSpPr txBox="1"/>
            <p:nvPr/>
          </p:nvSpPr>
          <p:spPr>
            <a:xfrm>
              <a:off x="653028" y="4321864"/>
              <a:ext cx="2622503" cy="244796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 fontScale="77500" lnSpcReduction="20000"/>
            </a:bodyPr>
            <a:lstStyle/>
            <a:p>
              <a:r>
                <a:rPr lang="zh-CN" altLang="en-US" sz="1400" dirty="0">
                  <a:solidFill>
                    <a:srgbClr val="3B4761"/>
                  </a:solidFill>
                  <a:cs typeface="+mn-ea"/>
                  <a:sym typeface="+mn-lt"/>
                </a:rPr>
                <a:t> </a:t>
              </a:r>
              <a:r>
                <a:rPr lang="en-US" altLang="zh-CN" sz="1400" dirty="0">
                  <a:solidFill>
                    <a:srgbClr val="3B4761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rgbClr val="3B4761"/>
                </a:solidFill>
                <a:cs typeface="+mn-ea"/>
                <a:sym typeface="+mn-lt"/>
              </a:endParaRPr>
            </a:p>
          </p:txBody>
        </p:sp>
        <p:sp>
          <p:nvSpPr>
            <p:cNvPr id="11" name="Rectangle 37"/>
            <p:cNvSpPr/>
            <p:nvPr/>
          </p:nvSpPr>
          <p:spPr>
            <a:xfrm>
              <a:off x="647337" y="4566658"/>
              <a:ext cx="2628194" cy="1650830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Click here to add text content, such as keywords, some brief introductions, etc.</a:t>
              </a:r>
              <a:br>
                <a:rPr lang="zh-CN" altLang="en-US" sz="1100" dirty="0">
                  <a:cs typeface="+mn-ea"/>
                  <a:sym typeface="+mn-lt"/>
                </a:rPr>
              </a:br>
              <a:endParaRPr lang="zh-CN" altLang="en-US" sz="1100" dirty="0">
                <a:cs typeface="+mn-ea"/>
                <a:sym typeface="+mn-lt"/>
              </a:endParaRPr>
            </a:p>
          </p:txBody>
        </p:sp>
      </p:grpSp>
      <p:grpSp>
        <p:nvGrpSpPr>
          <p:cNvPr id="7" name="Group 38"/>
          <p:cNvGrpSpPr>
            <a:grpSpLocks/>
          </p:cNvGrpSpPr>
          <p:nvPr/>
        </p:nvGrpSpPr>
        <p:grpSpPr>
          <a:xfrm>
            <a:off x="5686121" y="3491452"/>
            <a:ext cx="2918526" cy="1078516"/>
            <a:chOff x="715898" y="4321864"/>
            <a:chExt cx="2656480" cy="1872030"/>
          </a:xfrm>
        </p:grpSpPr>
        <p:sp>
          <p:nvSpPr>
            <p:cNvPr id="8" name="TextBox 39"/>
            <p:cNvSpPr txBox="1"/>
            <p:nvPr/>
          </p:nvSpPr>
          <p:spPr>
            <a:xfrm>
              <a:off x="715898" y="4321864"/>
              <a:ext cx="2656480" cy="244796"/>
            </a:xfrm>
            <a:prstGeom prst="rect">
              <a:avLst/>
            </a:prstGeom>
            <a:noFill/>
          </p:spPr>
          <p:txBody>
            <a:bodyPr wrap="square" lIns="0" tIns="0" rIns="0" bIns="0">
              <a:normAutofit fontScale="77500" lnSpcReduction="20000"/>
            </a:bodyPr>
            <a:lstStyle/>
            <a:p>
              <a:pPr algn="ctr"/>
              <a:r>
                <a:rPr lang="zh-CN" altLang="en-US" sz="1400" dirty="0">
                  <a:solidFill>
                    <a:srgbClr val="3B4761"/>
                  </a:solidFill>
                  <a:cs typeface="+mn-ea"/>
                  <a:sym typeface="+mn-lt"/>
                </a:rPr>
                <a:t> </a:t>
              </a:r>
              <a:r>
                <a:rPr lang="en-US" altLang="zh-CN" sz="1400" dirty="0">
                  <a:solidFill>
                    <a:srgbClr val="3B4761"/>
                  </a:solidFill>
                  <a:cs typeface="+mn-ea"/>
                  <a:sym typeface="+mn-lt"/>
                </a:rPr>
                <a:t>Add title text</a:t>
              </a:r>
              <a:endParaRPr lang="zh-CN" altLang="en-US" sz="1400" dirty="0">
                <a:solidFill>
                  <a:srgbClr val="3B4761"/>
                </a:solidFill>
                <a:cs typeface="+mn-ea"/>
                <a:sym typeface="+mn-lt"/>
              </a:endParaRPr>
            </a:p>
          </p:txBody>
        </p:sp>
        <p:sp>
          <p:nvSpPr>
            <p:cNvPr id="9" name="Rectangle 40"/>
            <p:cNvSpPr/>
            <p:nvPr/>
          </p:nvSpPr>
          <p:spPr>
            <a:xfrm>
              <a:off x="715898" y="4566658"/>
              <a:ext cx="2656480" cy="1627236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Click here to add text content, such as keywords, some brief introductions, etc.</a:t>
              </a:r>
              <a:br>
                <a:rPr lang="zh-CN" altLang="en-US" sz="1100" dirty="0">
                  <a:cs typeface="+mn-ea"/>
                  <a:sym typeface="+mn-lt"/>
                </a:rPr>
              </a:br>
              <a:endParaRPr lang="zh-CN" altLang="en-US" sz="1100" dirty="0">
                <a:cs typeface="+mn-ea"/>
                <a:sym typeface="+mn-lt"/>
              </a:endParaRPr>
            </a:p>
          </p:txBody>
        </p:sp>
      </p:grpSp>
      <p:sp>
        <p:nvSpPr>
          <p:cNvPr id="24" name="Title 1"/>
          <p:cNvSpPr txBox="1">
            <a:spLocks/>
          </p:cNvSpPr>
          <p:nvPr/>
        </p:nvSpPr>
        <p:spPr>
          <a:xfrm>
            <a:off x="611560" y="195486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EC8C8D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GB" altLang="zh-CN" sz="1800" dirty="0">
              <a:solidFill>
                <a:srgbClr val="EC8C8D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04869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"/>
          <p:cNvGrpSpPr/>
          <p:nvPr/>
        </p:nvGrpSpPr>
        <p:grpSpPr>
          <a:xfrm>
            <a:off x="382479" y="2431731"/>
            <a:ext cx="945000" cy="945000"/>
            <a:chOff x="838200" y="2270125"/>
            <a:chExt cx="1260000" cy="1260000"/>
          </a:xfrm>
        </p:grpSpPr>
        <p:sp>
          <p:nvSpPr>
            <p:cNvPr id="64" name="Oval 2"/>
            <p:cNvSpPr>
              <a:spLocks/>
            </p:cNvSpPr>
            <p:nvPr/>
          </p:nvSpPr>
          <p:spPr bwMode="auto">
            <a:xfrm>
              <a:off x="838200" y="2270125"/>
              <a:ext cx="1260000" cy="1260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66" name="Freeform: Shape 4"/>
            <p:cNvSpPr>
              <a:spLocks/>
            </p:cNvSpPr>
            <p:nvPr/>
          </p:nvSpPr>
          <p:spPr bwMode="auto">
            <a:xfrm>
              <a:off x="1338515" y="3086845"/>
              <a:ext cx="242363" cy="200973"/>
            </a:xfrm>
            <a:custGeom>
              <a:avLst/>
              <a:gdLst>
                <a:gd name="T0" fmla="*/ 28 w 29"/>
                <a:gd name="T1" fmla="*/ 0 h 24"/>
                <a:gd name="T2" fmla="*/ 28 w 29"/>
                <a:gd name="T3" fmla="*/ 0 h 24"/>
                <a:gd name="T4" fmla="*/ 14 w 29"/>
                <a:gd name="T5" fmla="*/ 0 h 24"/>
                <a:gd name="T6" fmla="*/ 1 w 29"/>
                <a:gd name="T7" fmla="*/ 0 h 24"/>
                <a:gd name="T8" fmla="*/ 0 w 29"/>
                <a:gd name="T9" fmla="*/ 1 h 24"/>
                <a:gd name="T10" fmla="*/ 1 w 29"/>
                <a:gd name="T11" fmla="*/ 1 h 24"/>
                <a:gd name="T12" fmla="*/ 1 w 29"/>
                <a:gd name="T13" fmla="*/ 5 h 24"/>
                <a:gd name="T14" fmla="*/ 2 w 29"/>
                <a:gd name="T15" fmla="*/ 6 h 24"/>
                <a:gd name="T16" fmla="*/ 2 w 29"/>
                <a:gd name="T17" fmla="*/ 18 h 24"/>
                <a:gd name="T18" fmla="*/ 5 w 29"/>
                <a:gd name="T19" fmla="*/ 23 h 24"/>
                <a:gd name="T20" fmla="*/ 14 w 29"/>
                <a:gd name="T21" fmla="*/ 24 h 24"/>
                <a:gd name="T22" fmla="*/ 15 w 29"/>
                <a:gd name="T23" fmla="*/ 24 h 24"/>
                <a:gd name="T24" fmla="*/ 15 w 29"/>
                <a:gd name="T25" fmla="*/ 24 h 24"/>
                <a:gd name="T26" fmla="*/ 24 w 29"/>
                <a:gd name="T27" fmla="*/ 23 h 24"/>
                <a:gd name="T28" fmla="*/ 27 w 29"/>
                <a:gd name="T29" fmla="*/ 20 h 24"/>
                <a:gd name="T30" fmla="*/ 27 w 29"/>
                <a:gd name="T31" fmla="*/ 6 h 24"/>
                <a:gd name="T32" fmla="*/ 28 w 29"/>
                <a:gd name="T33" fmla="*/ 5 h 24"/>
                <a:gd name="T34" fmla="*/ 28 w 29"/>
                <a:gd name="T35" fmla="*/ 1 h 24"/>
                <a:gd name="T36" fmla="*/ 29 w 29"/>
                <a:gd name="T37" fmla="*/ 1 h 24"/>
                <a:gd name="T38" fmla="*/ 28 w 29"/>
                <a:gd name="T3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9" h="24">
                  <a:moveTo>
                    <a:pt x="28" y="0"/>
                  </a:moveTo>
                  <a:cubicBezTo>
                    <a:pt x="28" y="0"/>
                    <a:pt x="28" y="0"/>
                    <a:pt x="28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4"/>
                    <a:pt x="1" y="5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2" y="8"/>
                    <a:pt x="2" y="17"/>
                    <a:pt x="2" y="18"/>
                  </a:cubicBezTo>
                  <a:cubicBezTo>
                    <a:pt x="2" y="20"/>
                    <a:pt x="4" y="22"/>
                    <a:pt x="5" y="23"/>
                  </a:cubicBezTo>
                  <a:cubicBezTo>
                    <a:pt x="7" y="24"/>
                    <a:pt x="10" y="24"/>
                    <a:pt x="14" y="24"/>
                  </a:cubicBezTo>
                  <a:cubicBezTo>
                    <a:pt x="14" y="24"/>
                    <a:pt x="15" y="24"/>
                    <a:pt x="15" y="24"/>
                  </a:cubicBezTo>
                  <a:cubicBezTo>
                    <a:pt x="15" y="24"/>
                    <a:pt x="15" y="24"/>
                    <a:pt x="15" y="24"/>
                  </a:cubicBezTo>
                  <a:cubicBezTo>
                    <a:pt x="19" y="24"/>
                    <a:pt x="22" y="24"/>
                    <a:pt x="24" y="23"/>
                  </a:cubicBezTo>
                  <a:cubicBezTo>
                    <a:pt x="26" y="22"/>
                    <a:pt x="27" y="22"/>
                    <a:pt x="27" y="20"/>
                  </a:cubicBezTo>
                  <a:cubicBezTo>
                    <a:pt x="27" y="19"/>
                    <a:pt x="27" y="8"/>
                    <a:pt x="27" y="6"/>
                  </a:cubicBezTo>
                  <a:cubicBezTo>
                    <a:pt x="28" y="6"/>
                    <a:pt x="28" y="5"/>
                    <a:pt x="28" y="5"/>
                  </a:cubicBezTo>
                  <a:cubicBezTo>
                    <a:pt x="28" y="4"/>
                    <a:pt x="28" y="1"/>
                    <a:pt x="28" y="1"/>
                  </a:cubicBezTo>
                  <a:cubicBezTo>
                    <a:pt x="28" y="1"/>
                    <a:pt x="29" y="1"/>
                    <a:pt x="29" y="1"/>
                  </a:cubicBezTo>
                  <a:cubicBezTo>
                    <a:pt x="29" y="0"/>
                    <a:pt x="29" y="0"/>
                    <a:pt x="28" y="0"/>
                  </a:cubicBez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7" name="Rectangle 5"/>
            <p:cNvSpPr>
              <a:spLocks/>
            </p:cNvSpPr>
            <p:nvPr/>
          </p:nvSpPr>
          <p:spPr bwMode="auto">
            <a:xfrm>
              <a:off x="1398043" y="3255035"/>
              <a:ext cx="1418" cy="1426"/>
            </a:xfrm>
            <a:prstGeom prst="rect">
              <a:avLst/>
            </a:prstGeom>
            <a:solidFill>
              <a:srgbClr val="413F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8" name="Freeform: Shape 6"/>
            <p:cNvSpPr>
              <a:spLocks/>
            </p:cNvSpPr>
            <p:nvPr/>
          </p:nvSpPr>
          <p:spPr bwMode="auto">
            <a:xfrm>
              <a:off x="1405129" y="3279265"/>
              <a:ext cx="126142" cy="49887"/>
            </a:xfrm>
            <a:custGeom>
              <a:avLst/>
              <a:gdLst>
                <a:gd name="T0" fmla="*/ 7 w 15"/>
                <a:gd name="T1" fmla="*/ 1 h 6"/>
                <a:gd name="T2" fmla="*/ 7 w 15"/>
                <a:gd name="T3" fmla="*/ 1 h 6"/>
                <a:gd name="T4" fmla="*/ 6 w 15"/>
                <a:gd name="T5" fmla="*/ 1 h 6"/>
                <a:gd name="T6" fmla="*/ 6 w 15"/>
                <a:gd name="T7" fmla="*/ 1 h 6"/>
                <a:gd name="T8" fmla="*/ 5 w 15"/>
                <a:gd name="T9" fmla="*/ 1 h 6"/>
                <a:gd name="T10" fmla="*/ 0 w 15"/>
                <a:gd name="T11" fmla="*/ 0 h 6"/>
                <a:gd name="T12" fmla="*/ 0 w 15"/>
                <a:gd name="T13" fmla="*/ 1 h 6"/>
                <a:gd name="T14" fmla="*/ 2 w 15"/>
                <a:gd name="T15" fmla="*/ 5 h 6"/>
                <a:gd name="T16" fmla="*/ 2 w 15"/>
                <a:gd name="T17" fmla="*/ 5 h 6"/>
                <a:gd name="T18" fmla="*/ 2 w 15"/>
                <a:gd name="T19" fmla="*/ 5 h 6"/>
                <a:gd name="T20" fmla="*/ 2 w 15"/>
                <a:gd name="T21" fmla="*/ 5 h 6"/>
                <a:gd name="T22" fmla="*/ 2 w 15"/>
                <a:gd name="T23" fmla="*/ 5 h 6"/>
                <a:gd name="T24" fmla="*/ 2 w 15"/>
                <a:gd name="T25" fmla="*/ 5 h 6"/>
                <a:gd name="T26" fmla="*/ 2 w 15"/>
                <a:gd name="T27" fmla="*/ 5 h 6"/>
                <a:gd name="T28" fmla="*/ 2 w 15"/>
                <a:gd name="T29" fmla="*/ 5 h 6"/>
                <a:gd name="T30" fmla="*/ 2 w 15"/>
                <a:gd name="T31" fmla="*/ 5 h 6"/>
                <a:gd name="T32" fmla="*/ 2 w 15"/>
                <a:gd name="T33" fmla="*/ 5 h 6"/>
                <a:gd name="T34" fmla="*/ 2 w 15"/>
                <a:gd name="T35" fmla="*/ 5 h 6"/>
                <a:gd name="T36" fmla="*/ 2 w 15"/>
                <a:gd name="T37" fmla="*/ 5 h 6"/>
                <a:gd name="T38" fmla="*/ 3 w 15"/>
                <a:gd name="T39" fmla="*/ 5 h 6"/>
                <a:gd name="T40" fmla="*/ 3 w 15"/>
                <a:gd name="T41" fmla="*/ 5 h 6"/>
                <a:gd name="T42" fmla="*/ 3 w 15"/>
                <a:gd name="T43" fmla="*/ 6 h 6"/>
                <a:gd name="T44" fmla="*/ 7 w 15"/>
                <a:gd name="T45" fmla="*/ 6 h 6"/>
                <a:gd name="T46" fmla="*/ 7 w 15"/>
                <a:gd name="T47" fmla="*/ 6 h 6"/>
                <a:gd name="T48" fmla="*/ 8 w 15"/>
                <a:gd name="T49" fmla="*/ 6 h 6"/>
                <a:gd name="T50" fmla="*/ 12 w 15"/>
                <a:gd name="T51" fmla="*/ 5 h 6"/>
                <a:gd name="T52" fmla="*/ 12 w 15"/>
                <a:gd name="T53" fmla="*/ 5 h 6"/>
                <a:gd name="T54" fmla="*/ 12 w 15"/>
                <a:gd name="T55" fmla="*/ 5 h 6"/>
                <a:gd name="T56" fmla="*/ 12 w 15"/>
                <a:gd name="T57" fmla="*/ 5 h 6"/>
                <a:gd name="T58" fmla="*/ 12 w 15"/>
                <a:gd name="T59" fmla="*/ 5 h 6"/>
                <a:gd name="T60" fmla="*/ 12 w 15"/>
                <a:gd name="T61" fmla="*/ 5 h 6"/>
                <a:gd name="T62" fmla="*/ 12 w 15"/>
                <a:gd name="T63" fmla="*/ 5 h 6"/>
                <a:gd name="T64" fmla="*/ 12 w 15"/>
                <a:gd name="T65" fmla="*/ 5 h 6"/>
                <a:gd name="T66" fmla="*/ 12 w 15"/>
                <a:gd name="T67" fmla="*/ 5 h 6"/>
                <a:gd name="T68" fmla="*/ 12 w 15"/>
                <a:gd name="T69" fmla="*/ 5 h 6"/>
                <a:gd name="T70" fmla="*/ 12 w 15"/>
                <a:gd name="T71" fmla="*/ 5 h 6"/>
                <a:gd name="T72" fmla="*/ 12 w 15"/>
                <a:gd name="T73" fmla="*/ 5 h 6"/>
                <a:gd name="T74" fmla="*/ 12 w 15"/>
                <a:gd name="T75" fmla="*/ 5 h 6"/>
                <a:gd name="T76" fmla="*/ 12 w 15"/>
                <a:gd name="T77" fmla="*/ 5 h 6"/>
                <a:gd name="T78" fmla="*/ 13 w 15"/>
                <a:gd name="T79" fmla="*/ 4 h 6"/>
                <a:gd name="T80" fmla="*/ 14 w 15"/>
                <a:gd name="T81" fmla="*/ 2 h 6"/>
                <a:gd name="T82" fmla="*/ 15 w 15"/>
                <a:gd name="T83" fmla="*/ 1 h 6"/>
                <a:gd name="T84" fmla="*/ 15 w 15"/>
                <a:gd name="T85" fmla="*/ 1 h 6"/>
                <a:gd name="T86" fmla="*/ 15 w 15"/>
                <a:gd name="T87" fmla="*/ 0 h 6"/>
                <a:gd name="T88" fmla="*/ 15 w 15"/>
                <a:gd name="T89" fmla="*/ 0 h 6"/>
                <a:gd name="T90" fmla="*/ 7 w 15"/>
                <a:gd name="T91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5" h="6">
                  <a:moveTo>
                    <a:pt x="7" y="1"/>
                  </a:moveTo>
                  <a:cubicBezTo>
                    <a:pt x="7" y="1"/>
                    <a:pt x="7" y="1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5" y="1"/>
                    <a:pt x="5" y="1"/>
                  </a:cubicBezTo>
                  <a:cubicBezTo>
                    <a:pt x="3" y="1"/>
                    <a:pt x="1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6"/>
                    <a:pt x="3" y="6"/>
                  </a:cubicBezTo>
                  <a:cubicBezTo>
                    <a:pt x="4" y="6"/>
                    <a:pt x="6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8" y="6"/>
                  </a:cubicBezTo>
                  <a:cubicBezTo>
                    <a:pt x="9" y="6"/>
                    <a:pt x="12" y="6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3" y="4"/>
                    <a:pt x="13" y="4"/>
                  </a:cubicBezTo>
                  <a:cubicBezTo>
                    <a:pt x="13" y="3"/>
                    <a:pt x="14" y="3"/>
                    <a:pt x="14" y="2"/>
                  </a:cubicBezTo>
                  <a:cubicBezTo>
                    <a:pt x="14" y="2"/>
                    <a:pt x="15" y="2"/>
                    <a:pt x="15" y="1"/>
                  </a:cubicBezTo>
                  <a:cubicBezTo>
                    <a:pt x="15" y="1"/>
                    <a:pt x="15" y="1"/>
                    <a:pt x="15" y="1"/>
                  </a:cubicBezTo>
                  <a:cubicBezTo>
                    <a:pt x="15" y="1"/>
                    <a:pt x="15" y="1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3" y="1"/>
                    <a:pt x="10" y="1"/>
                    <a:pt x="7" y="1"/>
                  </a:cubicBezTo>
                  <a:close/>
                </a:path>
              </a:pathLst>
            </a:custGeom>
            <a:solidFill>
              <a:srgbClr val="E6E7E8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9" name="Freeform: Shape 7"/>
            <p:cNvSpPr>
              <a:spLocks/>
            </p:cNvSpPr>
            <p:nvPr/>
          </p:nvSpPr>
          <p:spPr bwMode="auto">
            <a:xfrm>
              <a:off x="1456153" y="2469673"/>
              <a:ext cx="266457" cy="617172"/>
            </a:xfrm>
            <a:custGeom>
              <a:avLst/>
              <a:gdLst>
                <a:gd name="T0" fmla="*/ 0 w 32"/>
                <a:gd name="T1" fmla="*/ 0 h 74"/>
                <a:gd name="T2" fmla="*/ 0 w 32"/>
                <a:gd name="T3" fmla="*/ 0 h 74"/>
                <a:gd name="T4" fmla="*/ 18 w 32"/>
                <a:gd name="T5" fmla="*/ 29 h 74"/>
                <a:gd name="T6" fmla="*/ 0 w 32"/>
                <a:gd name="T7" fmla="*/ 65 h 74"/>
                <a:gd name="T8" fmla="*/ 0 w 32"/>
                <a:gd name="T9" fmla="*/ 74 h 74"/>
                <a:gd name="T10" fmla="*/ 14 w 32"/>
                <a:gd name="T11" fmla="*/ 74 h 74"/>
                <a:gd name="T12" fmla="*/ 17 w 32"/>
                <a:gd name="T13" fmla="*/ 67 h 74"/>
                <a:gd name="T14" fmla="*/ 20 w 32"/>
                <a:gd name="T15" fmla="*/ 57 h 74"/>
                <a:gd name="T16" fmla="*/ 32 w 32"/>
                <a:gd name="T17" fmla="*/ 30 h 74"/>
                <a:gd name="T18" fmla="*/ 0 w 32"/>
                <a:gd name="T19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" h="74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4"/>
                    <a:pt x="18" y="29"/>
                  </a:cubicBezTo>
                  <a:cubicBezTo>
                    <a:pt x="18" y="49"/>
                    <a:pt x="0" y="60"/>
                    <a:pt x="0" y="65"/>
                  </a:cubicBezTo>
                  <a:cubicBezTo>
                    <a:pt x="0" y="68"/>
                    <a:pt x="0" y="72"/>
                    <a:pt x="0" y="74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16" y="71"/>
                    <a:pt x="17" y="67"/>
                  </a:cubicBezTo>
                  <a:cubicBezTo>
                    <a:pt x="18" y="63"/>
                    <a:pt x="19" y="59"/>
                    <a:pt x="20" y="57"/>
                  </a:cubicBezTo>
                  <a:cubicBezTo>
                    <a:pt x="24" y="52"/>
                    <a:pt x="32" y="40"/>
                    <a:pt x="32" y="30"/>
                  </a:cubicBezTo>
                  <a:cubicBezTo>
                    <a:pt x="32" y="13"/>
                    <a:pt x="18" y="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0" name="Freeform: Shape 8"/>
            <p:cNvSpPr>
              <a:spLocks/>
            </p:cNvSpPr>
            <p:nvPr/>
          </p:nvSpPr>
          <p:spPr bwMode="auto">
            <a:xfrm>
              <a:off x="1188279" y="2469673"/>
              <a:ext cx="418111" cy="617172"/>
            </a:xfrm>
            <a:custGeom>
              <a:avLst/>
              <a:gdLst>
                <a:gd name="T0" fmla="*/ 50 w 50"/>
                <a:gd name="T1" fmla="*/ 29 h 74"/>
                <a:gd name="T2" fmla="*/ 32 w 50"/>
                <a:gd name="T3" fmla="*/ 0 h 74"/>
                <a:gd name="T4" fmla="*/ 0 w 50"/>
                <a:gd name="T5" fmla="*/ 30 h 74"/>
                <a:gd name="T6" fmla="*/ 12 w 50"/>
                <a:gd name="T7" fmla="*/ 57 h 74"/>
                <a:gd name="T8" fmla="*/ 15 w 50"/>
                <a:gd name="T9" fmla="*/ 67 h 74"/>
                <a:gd name="T10" fmla="*/ 18 w 50"/>
                <a:gd name="T11" fmla="*/ 74 h 74"/>
                <a:gd name="T12" fmla="*/ 32 w 50"/>
                <a:gd name="T13" fmla="*/ 74 h 74"/>
                <a:gd name="T14" fmla="*/ 32 w 50"/>
                <a:gd name="T15" fmla="*/ 65 h 74"/>
                <a:gd name="T16" fmla="*/ 50 w 50"/>
                <a:gd name="T17" fmla="*/ 2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0" h="74">
                  <a:moveTo>
                    <a:pt x="50" y="29"/>
                  </a:moveTo>
                  <a:cubicBezTo>
                    <a:pt x="50" y="4"/>
                    <a:pt x="32" y="0"/>
                    <a:pt x="32" y="0"/>
                  </a:cubicBezTo>
                  <a:cubicBezTo>
                    <a:pt x="15" y="0"/>
                    <a:pt x="0" y="13"/>
                    <a:pt x="0" y="30"/>
                  </a:cubicBezTo>
                  <a:cubicBezTo>
                    <a:pt x="0" y="40"/>
                    <a:pt x="9" y="52"/>
                    <a:pt x="12" y="57"/>
                  </a:cubicBezTo>
                  <a:cubicBezTo>
                    <a:pt x="14" y="59"/>
                    <a:pt x="14" y="63"/>
                    <a:pt x="15" y="67"/>
                  </a:cubicBezTo>
                  <a:cubicBezTo>
                    <a:pt x="16" y="71"/>
                    <a:pt x="18" y="74"/>
                    <a:pt x="18" y="74"/>
                  </a:cubicBezTo>
                  <a:cubicBezTo>
                    <a:pt x="32" y="74"/>
                    <a:pt x="32" y="74"/>
                    <a:pt x="32" y="74"/>
                  </a:cubicBezTo>
                  <a:cubicBezTo>
                    <a:pt x="32" y="70"/>
                    <a:pt x="32" y="68"/>
                    <a:pt x="32" y="65"/>
                  </a:cubicBezTo>
                  <a:cubicBezTo>
                    <a:pt x="32" y="60"/>
                    <a:pt x="50" y="49"/>
                    <a:pt x="50" y="29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1" name="Freeform: Shape 9"/>
            <p:cNvSpPr>
              <a:spLocks/>
            </p:cNvSpPr>
            <p:nvPr/>
          </p:nvSpPr>
          <p:spPr bwMode="auto">
            <a:xfrm>
              <a:off x="1205287" y="2519560"/>
              <a:ext cx="208347" cy="334955"/>
            </a:xfrm>
            <a:custGeom>
              <a:avLst/>
              <a:gdLst>
                <a:gd name="T0" fmla="*/ 10 w 25"/>
                <a:gd name="T1" fmla="*/ 40 h 40"/>
                <a:gd name="T2" fmla="*/ 7 w 25"/>
                <a:gd name="T3" fmla="*/ 39 h 40"/>
                <a:gd name="T4" fmla="*/ 5 w 25"/>
                <a:gd name="T5" fmla="*/ 15 h 40"/>
                <a:gd name="T6" fmla="*/ 21 w 25"/>
                <a:gd name="T7" fmla="*/ 0 h 40"/>
                <a:gd name="T8" fmla="*/ 24 w 25"/>
                <a:gd name="T9" fmla="*/ 2 h 40"/>
                <a:gd name="T10" fmla="*/ 22 w 25"/>
                <a:gd name="T11" fmla="*/ 5 h 40"/>
                <a:gd name="T12" fmla="*/ 10 w 25"/>
                <a:gd name="T13" fmla="*/ 17 h 40"/>
                <a:gd name="T14" fmla="*/ 12 w 25"/>
                <a:gd name="T15" fmla="*/ 36 h 40"/>
                <a:gd name="T16" fmla="*/ 11 w 25"/>
                <a:gd name="T17" fmla="*/ 39 h 40"/>
                <a:gd name="T18" fmla="*/ 10 w 25"/>
                <a:gd name="T19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40">
                  <a:moveTo>
                    <a:pt x="10" y="40"/>
                  </a:moveTo>
                  <a:cubicBezTo>
                    <a:pt x="9" y="40"/>
                    <a:pt x="8" y="39"/>
                    <a:pt x="7" y="39"/>
                  </a:cubicBezTo>
                  <a:cubicBezTo>
                    <a:pt x="7" y="38"/>
                    <a:pt x="0" y="27"/>
                    <a:pt x="5" y="15"/>
                  </a:cubicBezTo>
                  <a:cubicBezTo>
                    <a:pt x="10" y="3"/>
                    <a:pt x="21" y="0"/>
                    <a:pt x="21" y="0"/>
                  </a:cubicBezTo>
                  <a:cubicBezTo>
                    <a:pt x="22" y="0"/>
                    <a:pt x="24" y="1"/>
                    <a:pt x="24" y="2"/>
                  </a:cubicBezTo>
                  <a:cubicBezTo>
                    <a:pt x="25" y="3"/>
                    <a:pt x="24" y="5"/>
                    <a:pt x="22" y="5"/>
                  </a:cubicBezTo>
                  <a:cubicBezTo>
                    <a:pt x="22" y="5"/>
                    <a:pt x="13" y="8"/>
                    <a:pt x="10" y="17"/>
                  </a:cubicBezTo>
                  <a:cubicBezTo>
                    <a:pt x="6" y="27"/>
                    <a:pt x="12" y="36"/>
                    <a:pt x="12" y="36"/>
                  </a:cubicBezTo>
                  <a:cubicBezTo>
                    <a:pt x="13" y="37"/>
                    <a:pt x="12" y="39"/>
                    <a:pt x="11" y="39"/>
                  </a:cubicBezTo>
                  <a:cubicBezTo>
                    <a:pt x="11" y="40"/>
                    <a:pt x="10" y="40"/>
                    <a:pt x="10" y="4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5" name="Group 10"/>
          <p:cNvGrpSpPr/>
          <p:nvPr/>
        </p:nvGrpSpPr>
        <p:grpSpPr>
          <a:xfrm>
            <a:off x="2163892" y="2431731"/>
            <a:ext cx="945000" cy="945000"/>
            <a:chOff x="3328987" y="2270125"/>
            <a:chExt cx="1260000" cy="1260000"/>
          </a:xfrm>
        </p:grpSpPr>
        <p:sp>
          <p:nvSpPr>
            <p:cNvPr id="54" name="Oval 11"/>
            <p:cNvSpPr>
              <a:spLocks/>
            </p:cNvSpPr>
            <p:nvPr/>
          </p:nvSpPr>
          <p:spPr bwMode="auto">
            <a:xfrm>
              <a:off x="3328987" y="2270125"/>
              <a:ext cx="1260000" cy="1260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6" name="Freeform: Shape 13"/>
            <p:cNvSpPr>
              <a:spLocks/>
            </p:cNvSpPr>
            <p:nvPr/>
          </p:nvSpPr>
          <p:spPr bwMode="auto">
            <a:xfrm>
              <a:off x="3811939" y="2934277"/>
              <a:ext cx="83616" cy="75571"/>
            </a:xfrm>
            <a:custGeom>
              <a:avLst/>
              <a:gdLst>
                <a:gd name="T0" fmla="*/ 10 w 10"/>
                <a:gd name="T1" fmla="*/ 3 h 9"/>
                <a:gd name="T2" fmla="*/ 10 w 10"/>
                <a:gd name="T3" fmla="*/ 3 h 9"/>
                <a:gd name="T4" fmla="*/ 4 w 10"/>
                <a:gd name="T5" fmla="*/ 9 h 9"/>
                <a:gd name="T6" fmla="*/ 0 w 10"/>
                <a:gd name="T7" fmla="*/ 6 h 9"/>
                <a:gd name="T8" fmla="*/ 6 w 10"/>
                <a:gd name="T9" fmla="*/ 0 h 9"/>
                <a:gd name="T10" fmla="*/ 10 w 10"/>
                <a:gd name="T11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9">
                  <a:moveTo>
                    <a:pt x="10" y="3"/>
                  </a:moveTo>
                  <a:cubicBezTo>
                    <a:pt x="10" y="3"/>
                    <a:pt x="10" y="3"/>
                    <a:pt x="10" y="3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7" y="1"/>
                    <a:pt x="8" y="2"/>
                    <a:pt x="10" y="3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7" name="Freeform: Shape 14"/>
            <p:cNvSpPr>
              <a:spLocks/>
            </p:cNvSpPr>
            <p:nvPr/>
          </p:nvSpPr>
          <p:spPr bwMode="auto">
            <a:xfrm>
              <a:off x="3562534" y="2967703"/>
              <a:ext cx="284005" cy="286298"/>
            </a:xfrm>
            <a:custGeom>
              <a:avLst/>
              <a:gdLst>
                <a:gd name="T0" fmla="*/ 30 w 34"/>
                <a:gd name="T1" fmla="*/ 1 h 34"/>
                <a:gd name="T2" fmla="*/ 30 w 34"/>
                <a:gd name="T3" fmla="*/ 2 h 34"/>
                <a:gd name="T4" fmla="*/ 34 w 34"/>
                <a:gd name="T5" fmla="*/ 5 h 34"/>
                <a:gd name="T6" fmla="*/ 5 w 34"/>
                <a:gd name="T7" fmla="*/ 34 h 34"/>
                <a:gd name="T8" fmla="*/ 1 w 34"/>
                <a:gd name="T9" fmla="*/ 30 h 34"/>
                <a:gd name="T10" fmla="*/ 1 w 34"/>
                <a:gd name="T11" fmla="*/ 26 h 34"/>
                <a:gd name="T12" fmla="*/ 26 w 34"/>
                <a:gd name="T13" fmla="*/ 1 h 34"/>
                <a:gd name="T14" fmla="*/ 30 w 34"/>
                <a:gd name="T15" fmla="*/ 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" h="34">
                  <a:moveTo>
                    <a:pt x="30" y="1"/>
                  </a:moveTo>
                  <a:cubicBezTo>
                    <a:pt x="30" y="2"/>
                    <a:pt x="30" y="2"/>
                    <a:pt x="30" y="2"/>
                  </a:cubicBezTo>
                  <a:cubicBezTo>
                    <a:pt x="34" y="5"/>
                    <a:pt x="34" y="5"/>
                    <a:pt x="34" y="5"/>
                  </a:cubicBezTo>
                  <a:cubicBezTo>
                    <a:pt x="5" y="34"/>
                    <a:pt x="5" y="34"/>
                    <a:pt x="5" y="34"/>
                  </a:cubicBezTo>
                  <a:cubicBezTo>
                    <a:pt x="1" y="30"/>
                    <a:pt x="1" y="30"/>
                    <a:pt x="1" y="30"/>
                  </a:cubicBezTo>
                  <a:cubicBezTo>
                    <a:pt x="0" y="29"/>
                    <a:pt x="0" y="27"/>
                    <a:pt x="1" y="26"/>
                  </a:cubicBezTo>
                  <a:cubicBezTo>
                    <a:pt x="26" y="1"/>
                    <a:pt x="26" y="1"/>
                    <a:pt x="26" y="1"/>
                  </a:cubicBezTo>
                  <a:cubicBezTo>
                    <a:pt x="27" y="0"/>
                    <a:pt x="28" y="0"/>
                    <a:pt x="3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8" name="Freeform: Shape 15"/>
            <p:cNvSpPr>
              <a:spLocks/>
            </p:cNvSpPr>
            <p:nvPr/>
          </p:nvSpPr>
          <p:spPr bwMode="auto">
            <a:xfrm>
              <a:off x="3846539" y="2958983"/>
              <a:ext cx="74966" cy="84291"/>
            </a:xfrm>
            <a:custGeom>
              <a:avLst/>
              <a:gdLst>
                <a:gd name="T0" fmla="*/ 6 w 9"/>
                <a:gd name="T1" fmla="*/ 1 h 10"/>
                <a:gd name="T2" fmla="*/ 6 w 9"/>
                <a:gd name="T3" fmla="*/ 1 h 10"/>
                <a:gd name="T4" fmla="*/ 9 w 9"/>
                <a:gd name="T5" fmla="*/ 3 h 10"/>
                <a:gd name="T6" fmla="*/ 3 w 9"/>
                <a:gd name="T7" fmla="*/ 10 h 10"/>
                <a:gd name="T8" fmla="*/ 0 w 9"/>
                <a:gd name="T9" fmla="*/ 6 h 10"/>
                <a:gd name="T10" fmla="*/ 6 w 9"/>
                <a:gd name="T11" fmla="*/ 0 h 10"/>
                <a:gd name="T12" fmla="*/ 6 w 9"/>
                <a:gd name="T13" fmla="*/ 1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10">
                  <a:moveTo>
                    <a:pt x="6" y="1"/>
                  </a:moveTo>
                  <a:cubicBezTo>
                    <a:pt x="6" y="1"/>
                    <a:pt x="6" y="1"/>
                    <a:pt x="6" y="1"/>
                  </a:cubicBezTo>
                  <a:cubicBezTo>
                    <a:pt x="7" y="2"/>
                    <a:pt x="8" y="3"/>
                    <a:pt x="9" y="3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6" y="0"/>
                    <a:pt x="6" y="0"/>
                    <a:pt x="6" y="0"/>
                  </a:cubicBezTo>
                  <a:lnTo>
                    <a:pt x="6" y="1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9" name="Freeform: Shape 16"/>
            <p:cNvSpPr>
              <a:spLocks/>
            </p:cNvSpPr>
            <p:nvPr/>
          </p:nvSpPr>
          <p:spPr bwMode="auto">
            <a:xfrm>
              <a:off x="3604342" y="3009848"/>
              <a:ext cx="284005" cy="286298"/>
            </a:xfrm>
            <a:custGeom>
              <a:avLst/>
              <a:gdLst>
                <a:gd name="T0" fmla="*/ 32 w 34"/>
                <a:gd name="T1" fmla="*/ 4 h 34"/>
                <a:gd name="T2" fmla="*/ 33 w 34"/>
                <a:gd name="T3" fmla="*/ 4 h 34"/>
                <a:gd name="T4" fmla="*/ 33 w 34"/>
                <a:gd name="T5" fmla="*/ 8 h 34"/>
                <a:gd name="T6" fmla="*/ 8 w 34"/>
                <a:gd name="T7" fmla="*/ 33 h 34"/>
                <a:gd name="T8" fmla="*/ 4 w 34"/>
                <a:gd name="T9" fmla="*/ 33 h 34"/>
                <a:gd name="T10" fmla="*/ 0 w 34"/>
                <a:gd name="T11" fmla="*/ 29 h 34"/>
                <a:gd name="T12" fmla="*/ 29 w 34"/>
                <a:gd name="T13" fmla="*/ 0 h 34"/>
                <a:gd name="T14" fmla="*/ 32 w 34"/>
                <a:gd name="T15" fmla="*/ 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4" h="34">
                  <a:moveTo>
                    <a:pt x="32" y="4"/>
                  </a:moveTo>
                  <a:cubicBezTo>
                    <a:pt x="33" y="4"/>
                    <a:pt x="33" y="4"/>
                    <a:pt x="33" y="4"/>
                  </a:cubicBezTo>
                  <a:cubicBezTo>
                    <a:pt x="34" y="5"/>
                    <a:pt x="34" y="7"/>
                    <a:pt x="33" y="8"/>
                  </a:cubicBezTo>
                  <a:cubicBezTo>
                    <a:pt x="8" y="33"/>
                    <a:pt x="8" y="33"/>
                    <a:pt x="8" y="33"/>
                  </a:cubicBezTo>
                  <a:cubicBezTo>
                    <a:pt x="7" y="34"/>
                    <a:pt x="5" y="34"/>
                    <a:pt x="4" y="33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29" y="0"/>
                    <a:pt x="29" y="0"/>
                    <a:pt x="29" y="0"/>
                  </a:cubicBezTo>
                  <a:lnTo>
                    <a:pt x="32" y="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0" name="Freeform: Shape 17"/>
            <p:cNvSpPr>
              <a:spLocks/>
            </p:cNvSpPr>
            <p:nvPr/>
          </p:nvSpPr>
          <p:spPr bwMode="auto">
            <a:xfrm>
              <a:off x="3895555" y="2581128"/>
              <a:ext cx="484394" cy="486851"/>
            </a:xfrm>
            <a:custGeom>
              <a:avLst/>
              <a:gdLst>
                <a:gd name="T0" fmla="*/ 6 w 58"/>
                <a:gd name="T1" fmla="*/ 40 h 58"/>
                <a:gd name="T2" fmla="*/ 39 w 58"/>
                <a:gd name="T3" fmla="*/ 39 h 58"/>
                <a:gd name="T4" fmla="*/ 40 w 58"/>
                <a:gd name="T5" fmla="*/ 6 h 58"/>
                <a:gd name="T6" fmla="*/ 46 w 58"/>
                <a:gd name="T7" fmla="*/ 0 h 58"/>
                <a:gd name="T8" fmla="*/ 45 w 58"/>
                <a:gd name="T9" fmla="*/ 45 h 58"/>
                <a:gd name="T10" fmla="*/ 0 w 58"/>
                <a:gd name="T11" fmla="*/ 46 h 58"/>
                <a:gd name="T12" fmla="*/ 6 w 58"/>
                <a:gd name="T13" fmla="*/ 4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58">
                  <a:moveTo>
                    <a:pt x="6" y="40"/>
                  </a:moveTo>
                  <a:cubicBezTo>
                    <a:pt x="15" y="49"/>
                    <a:pt x="30" y="48"/>
                    <a:pt x="39" y="39"/>
                  </a:cubicBezTo>
                  <a:cubicBezTo>
                    <a:pt x="49" y="30"/>
                    <a:pt x="49" y="15"/>
                    <a:pt x="40" y="6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58" y="13"/>
                    <a:pt x="58" y="33"/>
                    <a:pt x="45" y="45"/>
                  </a:cubicBezTo>
                  <a:cubicBezTo>
                    <a:pt x="33" y="58"/>
                    <a:pt x="13" y="58"/>
                    <a:pt x="0" y="46"/>
                  </a:cubicBezTo>
                  <a:lnTo>
                    <a:pt x="6" y="4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1" name="Freeform: Shape 18"/>
            <p:cNvSpPr>
              <a:spLocks/>
            </p:cNvSpPr>
            <p:nvPr/>
          </p:nvSpPr>
          <p:spPr bwMode="auto">
            <a:xfrm>
              <a:off x="3787431" y="2472132"/>
              <a:ext cx="493043" cy="495571"/>
            </a:xfrm>
            <a:custGeom>
              <a:avLst/>
              <a:gdLst>
                <a:gd name="T0" fmla="*/ 58 w 59"/>
                <a:gd name="T1" fmla="*/ 12 h 59"/>
                <a:gd name="T2" fmla="*/ 59 w 59"/>
                <a:gd name="T3" fmla="*/ 13 h 59"/>
                <a:gd name="T4" fmla="*/ 53 w 59"/>
                <a:gd name="T5" fmla="*/ 19 h 59"/>
                <a:gd name="T6" fmla="*/ 52 w 59"/>
                <a:gd name="T7" fmla="*/ 18 h 59"/>
                <a:gd name="T8" fmla="*/ 19 w 59"/>
                <a:gd name="T9" fmla="*/ 18 h 59"/>
                <a:gd name="T10" fmla="*/ 19 w 59"/>
                <a:gd name="T11" fmla="*/ 52 h 59"/>
                <a:gd name="T12" fmla="*/ 19 w 59"/>
                <a:gd name="T13" fmla="*/ 52 h 59"/>
                <a:gd name="T14" fmla="*/ 19 w 59"/>
                <a:gd name="T15" fmla="*/ 53 h 59"/>
                <a:gd name="T16" fmla="*/ 13 w 59"/>
                <a:gd name="T17" fmla="*/ 59 h 59"/>
                <a:gd name="T18" fmla="*/ 13 w 59"/>
                <a:gd name="T19" fmla="*/ 58 h 59"/>
                <a:gd name="T20" fmla="*/ 13 w 59"/>
                <a:gd name="T21" fmla="*/ 12 h 59"/>
                <a:gd name="T22" fmla="*/ 58 w 59"/>
                <a:gd name="T23" fmla="*/ 12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59">
                  <a:moveTo>
                    <a:pt x="58" y="12"/>
                  </a:moveTo>
                  <a:cubicBezTo>
                    <a:pt x="59" y="13"/>
                    <a:pt x="59" y="13"/>
                    <a:pt x="59" y="13"/>
                  </a:cubicBezTo>
                  <a:cubicBezTo>
                    <a:pt x="53" y="19"/>
                    <a:pt x="53" y="19"/>
                    <a:pt x="53" y="19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43" y="9"/>
                    <a:pt x="28" y="9"/>
                    <a:pt x="19" y="18"/>
                  </a:cubicBezTo>
                  <a:cubicBezTo>
                    <a:pt x="9" y="28"/>
                    <a:pt x="9" y="43"/>
                    <a:pt x="19" y="52"/>
                  </a:cubicBezTo>
                  <a:cubicBezTo>
                    <a:pt x="19" y="52"/>
                    <a:pt x="19" y="52"/>
                    <a:pt x="19" y="52"/>
                  </a:cubicBezTo>
                  <a:cubicBezTo>
                    <a:pt x="19" y="53"/>
                    <a:pt x="19" y="53"/>
                    <a:pt x="19" y="53"/>
                  </a:cubicBezTo>
                  <a:cubicBezTo>
                    <a:pt x="13" y="59"/>
                    <a:pt x="13" y="59"/>
                    <a:pt x="13" y="59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0" y="46"/>
                    <a:pt x="0" y="25"/>
                    <a:pt x="13" y="12"/>
                  </a:cubicBezTo>
                  <a:cubicBezTo>
                    <a:pt x="25" y="0"/>
                    <a:pt x="46" y="0"/>
                    <a:pt x="58" y="1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2" name="Freeform: Shape 19"/>
            <p:cNvSpPr>
              <a:spLocks/>
            </p:cNvSpPr>
            <p:nvPr/>
          </p:nvSpPr>
          <p:spPr bwMode="auto">
            <a:xfrm>
              <a:off x="3879696" y="2563689"/>
              <a:ext cx="341671" cy="344429"/>
            </a:xfrm>
            <a:custGeom>
              <a:avLst/>
              <a:gdLst>
                <a:gd name="T0" fmla="*/ 24 w 41"/>
                <a:gd name="T1" fmla="*/ 0 h 41"/>
                <a:gd name="T2" fmla="*/ 0 w 41"/>
                <a:gd name="T3" fmla="*/ 24 h 41"/>
                <a:gd name="T4" fmla="*/ 0 w 41"/>
                <a:gd name="T5" fmla="*/ 25 h 41"/>
                <a:gd name="T6" fmla="*/ 1 w 41"/>
                <a:gd name="T7" fmla="*/ 25 h 41"/>
                <a:gd name="T8" fmla="*/ 1 w 41"/>
                <a:gd name="T9" fmla="*/ 25 h 41"/>
                <a:gd name="T10" fmla="*/ 8 w 41"/>
                <a:gd name="T11" fmla="*/ 41 h 41"/>
                <a:gd name="T12" fmla="*/ 41 w 41"/>
                <a:gd name="T13" fmla="*/ 7 h 41"/>
                <a:gd name="T14" fmla="*/ 24 w 41"/>
                <a:gd name="T15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41">
                  <a:moveTo>
                    <a:pt x="24" y="0"/>
                  </a:moveTo>
                  <a:cubicBezTo>
                    <a:pt x="11" y="0"/>
                    <a:pt x="0" y="11"/>
                    <a:pt x="0" y="24"/>
                  </a:cubicBezTo>
                  <a:cubicBezTo>
                    <a:pt x="0" y="24"/>
                    <a:pt x="0" y="25"/>
                    <a:pt x="0" y="25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1" y="25"/>
                    <a:pt x="1" y="25"/>
                    <a:pt x="1" y="25"/>
                  </a:cubicBezTo>
                  <a:cubicBezTo>
                    <a:pt x="1" y="31"/>
                    <a:pt x="3" y="37"/>
                    <a:pt x="8" y="41"/>
                  </a:cubicBezTo>
                  <a:cubicBezTo>
                    <a:pt x="41" y="7"/>
                    <a:pt x="41" y="7"/>
                    <a:pt x="41" y="7"/>
                  </a:cubicBezTo>
                  <a:cubicBezTo>
                    <a:pt x="37" y="3"/>
                    <a:pt x="31" y="0"/>
                    <a:pt x="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3" name="Freeform: Shape 20"/>
            <p:cNvSpPr>
              <a:spLocks/>
            </p:cNvSpPr>
            <p:nvPr/>
          </p:nvSpPr>
          <p:spPr bwMode="auto">
            <a:xfrm>
              <a:off x="3946012" y="2623274"/>
              <a:ext cx="334462" cy="344429"/>
            </a:xfrm>
            <a:custGeom>
              <a:avLst/>
              <a:gdLst>
                <a:gd name="T0" fmla="*/ 16 w 40"/>
                <a:gd name="T1" fmla="*/ 41 h 41"/>
                <a:gd name="T2" fmla="*/ 40 w 40"/>
                <a:gd name="T3" fmla="*/ 18 h 41"/>
                <a:gd name="T4" fmla="*/ 40 w 40"/>
                <a:gd name="T5" fmla="*/ 18 h 41"/>
                <a:gd name="T6" fmla="*/ 40 w 40"/>
                <a:gd name="T7" fmla="*/ 17 h 41"/>
                <a:gd name="T8" fmla="*/ 33 w 40"/>
                <a:gd name="T9" fmla="*/ 0 h 41"/>
                <a:gd name="T10" fmla="*/ 0 w 40"/>
                <a:gd name="T11" fmla="*/ 34 h 41"/>
                <a:gd name="T12" fmla="*/ 16 w 40"/>
                <a:gd name="T13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" h="41">
                  <a:moveTo>
                    <a:pt x="16" y="41"/>
                  </a:moveTo>
                  <a:cubicBezTo>
                    <a:pt x="29" y="41"/>
                    <a:pt x="40" y="31"/>
                    <a:pt x="40" y="18"/>
                  </a:cubicBezTo>
                  <a:cubicBezTo>
                    <a:pt x="40" y="18"/>
                    <a:pt x="40" y="18"/>
                    <a:pt x="40" y="18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40" y="11"/>
                    <a:pt x="38" y="5"/>
                    <a:pt x="33" y="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4" y="39"/>
                    <a:pt x="10" y="41"/>
                    <a:pt x="16" y="41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6" name="Group 21"/>
          <p:cNvGrpSpPr/>
          <p:nvPr/>
        </p:nvGrpSpPr>
        <p:grpSpPr>
          <a:xfrm>
            <a:off x="3953517" y="2431731"/>
            <a:ext cx="945000" cy="944999"/>
            <a:chOff x="6096000" y="2165488"/>
            <a:chExt cx="1260000" cy="1259999"/>
          </a:xfrm>
        </p:grpSpPr>
        <p:sp>
          <p:nvSpPr>
            <p:cNvPr id="49" name="Oval 22"/>
            <p:cNvSpPr>
              <a:spLocks/>
            </p:cNvSpPr>
            <p:nvPr/>
          </p:nvSpPr>
          <p:spPr bwMode="auto">
            <a:xfrm>
              <a:off x="6096000" y="2165488"/>
              <a:ext cx="1260000" cy="125999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1" name="Freeform: Shape 24"/>
            <p:cNvSpPr>
              <a:spLocks/>
            </p:cNvSpPr>
            <p:nvPr/>
          </p:nvSpPr>
          <p:spPr bwMode="auto">
            <a:xfrm>
              <a:off x="6498401" y="2474787"/>
              <a:ext cx="764847" cy="608620"/>
            </a:xfrm>
            <a:custGeom>
              <a:avLst/>
              <a:gdLst>
                <a:gd name="T0" fmla="*/ 30 w 91"/>
                <a:gd name="T1" fmla="*/ 0 h 73"/>
                <a:gd name="T2" fmla="*/ 61 w 91"/>
                <a:gd name="T3" fmla="*/ 0 h 73"/>
                <a:gd name="T4" fmla="*/ 91 w 91"/>
                <a:gd name="T5" fmla="*/ 31 h 73"/>
                <a:gd name="T6" fmla="*/ 64 w 91"/>
                <a:gd name="T7" fmla="*/ 61 h 73"/>
                <a:gd name="T8" fmla="*/ 67 w 91"/>
                <a:gd name="T9" fmla="*/ 73 h 73"/>
                <a:gd name="T10" fmla="*/ 52 w 91"/>
                <a:gd name="T11" fmla="*/ 61 h 73"/>
                <a:gd name="T12" fmla="*/ 30 w 91"/>
                <a:gd name="T13" fmla="*/ 61 h 73"/>
                <a:gd name="T14" fmla="*/ 0 w 91"/>
                <a:gd name="T15" fmla="*/ 31 h 73"/>
                <a:gd name="T16" fmla="*/ 30 w 91"/>
                <a:gd name="T1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73">
                  <a:moveTo>
                    <a:pt x="30" y="0"/>
                  </a:moveTo>
                  <a:cubicBezTo>
                    <a:pt x="61" y="0"/>
                    <a:pt x="61" y="0"/>
                    <a:pt x="61" y="0"/>
                  </a:cubicBezTo>
                  <a:cubicBezTo>
                    <a:pt x="78" y="0"/>
                    <a:pt x="91" y="14"/>
                    <a:pt x="91" y="31"/>
                  </a:cubicBezTo>
                  <a:cubicBezTo>
                    <a:pt x="91" y="46"/>
                    <a:pt x="79" y="59"/>
                    <a:pt x="64" y="61"/>
                  </a:cubicBezTo>
                  <a:cubicBezTo>
                    <a:pt x="67" y="73"/>
                    <a:pt x="67" y="73"/>
                    <a:pt x="67" y="73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14" y="61"/>
                    <a:pt x="0" y="47"/>
                    <a:pt x="0" y="31"/>
                  </a:cubicBezTo>
                  <a:cubicBezTo>
                    <a:pt x="0" y="14"/>
                    <a:pt x="14" y="0"/>
                    <a:pt x="3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2" name="Freeform: Shape 25"/>
            <p:cNvSpPr>
              <a:spLocks/>
            </p:cNvSpPr>
            <p:nvPr/>
          </p:nvSpPr>
          <p:spPr bwMode="auto">
            <a:xfrm>
              <a:off x="6188752" y="2615895"/>
              <a:ext cx="763420" cy="610045"/>
            </a:xfrm>
            <a:custGeom>
              <a:avLst/>
              <a:gdLst>
                <a:gd name="T0" fmla="*/ 60 w 91"/>
                <a:gd name="T1" fmla="*/ 0 h 73"/>
                <a:gd name="T2" fmla="*/ 30 w 91"/>
                <a:gd name="T3" fmla="*/ 0 h 73"/>
                <a:gd name="T4" fmla="*/ 0 w 91"/>
                <a:gd name="T5" fmla="*/ 30 h 73"/>
                <a:gd name="T6" fmla="*/ 27 w 91"/>
                <a:gd name="T7" fmla="*/ 61 h 73"/>
                <a:gd name="T8" fmla="*/ 24 w 91"/>
                <a:gd name="T9" fmla="*/ 73 h 73"/>
                <a:gd name="T10" fmla="*/ 38 w 91"/>
                <a:gd name="T11" fmla="*/ 61 h 73"/>
                <a:gd name="T12" fmla="*/ 60 w 91"/>
                <a:gd name="T13" fmla="*/ 61 h 73"/>
                <a:gd name="T14" fmla="*/ 91 w 91"/>
                <a:gd name="T15" fmla="*/ 30 h 73"/>
                <a:gd name="T16" fmla="*/ 60 w 91"/>
                <a:gd name="T1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1" h="73">
                  <a:moveTo>
                    <a:pt x="60" y="0"/>
                  </a:moveTo>
                  <a:cubicBezTo>
                    <a:pt x="30" y="0"/>
                    <a:pt x="30" y="0"/>
                    <a:pt x="30" y="0"/>
                  </a:cubicBezTo>
                  <a:cubicBezTo>
                    <a:pt x="13" y="0"/>
                    <a:pt x="0" y="14"/>
                    <a:pt x="0" y="30"/>
                  </a:cubicBezTo>
                  <a:cubicBezTo>
                    <a:pt x="0" y="46"/>
                    <a:pt x="11" y="59"/>
                    <a:pt x="27" y="61"/>
                  </a:cubicBezTo>
                  <a:cubicBezTo>
                    <a:pt x="24" y="73"/>
                    <a:pt x="24" y="73"/>
                    <a:pt x="24" y="73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60" y="61"/>
                    <a:pt x="60" y="61"/>
                    <a:pt x="60" y="61"/>
                  </a:cubicBezTo>
                  <a:cubicBezTo>
                    <a:pt x="77" y="61"/>
                    <a:pt x="91" y="47"/>
                    <a:pt x="91" y="30"/>
                  </a:cubicBezTo>
                  <a:cubicBezTo>
                    <a:pt x="91" y="14"/>
                    <a:pt x="77" y="0"/>
                    <a:pt x="60" y="0"/>
                  </a:cubicBezTo>
                  <a:close/>
                </a:path>
              </a:pathLst>
            </a:cu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53" name="Freeform: Shape 26"/>
            <p:cNvSpPr>
              <a:spLocks/>
            </p:cNvSpPr>
            <p:nvPr/>
          </p:nvSpPr>
          <p:spPr bwMode="auto">
            <a:xfrm>
              <a:off x="6297201" y="2816868"/>
              <a:ext cx="546523" cy="75543"/>
            </a:xfrm>
            <a:custGeom>
              <a:avLst/>
              <a:gdLst>
                <a:gd name="T0" fmla="*/ 9 w 65"/>
                <a:gd name="T1" fmla="*/ 4 h 9"/>
                <a:gd name="T2" fmla="*/ 4 w 65"/>
                <a:gd name="T3" fmla="*/ 9 h 9"/>
                <a:gd name="T4" fmla="*/ 0 w 65"/>
                <a:gd name="T5" fmla="*/ 4 h 9"/>
                <a:gd name="T6" fmla="*/ 4 w 65"/>
                <a:gd name="T7" fmla="*/ 0 h 9"/>
                <a:gd name="T8" fmla="*/ 9 w 65"/>
                <a:gd name="T9" fmla="*/ 4 h 9"/>
                <a:gd name="T10" fmla="*/ 23 w 65"/>
                <a:gd name="T11" fmla="*/ 0 h 9"/>
                <a:gd name="T12" fmla="*/ 18 w 65"/>
                <a:gd name="T13" fmla="*/ 4 h 9"/>
                <a:gd name="T14" fmla="*/ 23 w 65"/>
                <a:gd name="T15" fmla="*/ 9 h 9"/>
                <a:gd name="T16" fmla="*/ 27 w 65"/>
                <a:gd name="T17" fmla="*/ 4 h 9"/>
                <a:gd name="T18" fmla="*/ 23 w 65"/>
                <a:gd name="T19" fmla="*/ 0 h 9"/>
                <a:gd name="T20" fmla="*/ 41 w 65"/>
                <a:gd name="T21" fmla="*/ 0 h 9"/>
                <a:gd name="T22" fmla="*/ 37 w 65"/>
                <a:gd name="T23" fmla="*/ 4 h 9"/>
                <a:gd name="T24" fmla="*/ 41 w 65"/>
                <a:gd name="T25" fmla="*/ 9 h 9"/>
                <a:gd name="T26" fmla="*/ 46 w 65"/>
                <a:gd name="T27" fmla="*/ 4 h 9"/>
                <a:gd name="T28" fmla="*/ 41 w 65"/>
                <a:gd name="T29" fmla="*/ 0 h 9"/>
                <a:gd name="T30" fmla="*/ 60 w 65"/>
                <a:gd name="T31" fmla="*/ 0 h 9"/>
                <a:gd name="T32" fmla="*/ 55 w 65"/>
                <a:gd name="T33" fmla="*/ 4 h 9"/>
                <a:gd name="T34" fmla="*/ 60 w 65"/>
                <a:gd name="T35" fmla="*/ 9 h 9"/>
                <a:gd name="T36" fmla="*/ 65 w 65"/>
                <a:gd name="T37" fmla="*/ 4 h 9"/>
                <a:gd name="T38" fmla="*/ 60 w 65"/>
                <a:gd name="T3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5" h="9">
                  <a:moveTo>
                    <a:pt x="9" y="4"/>
                  </a:moveTo>
                  <a:cubicBezTo>
                    <a:pt x="9" y="7"/>
                    <a:pt x="7" y="9"/>
                    <a:pt x="4" y="9"/>
                  </a:cubicBezTo>
                  <a:cubicBezTo>
                    <a:pt x="2" y="9"/>
                    <a:pt x="0" y="7"/>
                    <a:pt x="0" y="4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7" y="0"/>
                    <a:pt x="9" y="2"/>
                    <a:pt x="9" y="4"/>
                  </a:cubicBezTo>
                  <a:close/>
                  <a:moveTo>
                    <a:pt x="23" y="0"/>
                  </a:moveTo>
                  <a:cubicBezTo>
                    <a:pt x="20" y="0"/>
                    <a:pt x="18" y="2"/>
                    <a:pt x="18" y="4"/>
                  </a:cubicBezTo>
                  <a:cubicBezTo>
                    <a:pt x="18" y="7"/>
                    <a:pt x="20" y="9"/>
                    <a:pt x="23" y="9"/>
                  </a:cubicBezTo>
                  <a:cubicBezTo>
                    <a:pt x="25" y="9"/>
                    <a:pt x="27" y="7"/>
                    <a:pt x="27" y="4"/>
                  </a:cubicBezTo>
                  <a:cubicBezTo>
                    <a:pt x="27" y="2"/>
                    <a:pt x="25" y="0"/>
                    <a:pt x="23" y="0"/>
                  </a:cubicBezTo>
                  <a:close/>
                  <a:moveTo>
                    <a:pt x="41" y="0"/>
                  </a:moveTo>
                  <a:cubicBezTo>
                    <a:pt x="39" y="0"/>
                    <a:pt x="37" y="2"/>
                    <a:pt x="37" y="4"/>
                  </a:cubicBezTo>
                  <a:cubicBezTo>
                    <a:pt x="37" y="7"/>
                    <a:pt x="39" y="9"/>
                    <a:pt x="41" y="9"/>
                  </a:cubicBezTo>
                  <a:cubicBezTo>
                    <a:pt x="44" y="9"/>
                    <a:pt x="46" y="7"/>
                    <a:pt x="46" y="4"/>
                  </a:cubicBezTo>
                  <a:cubicBezTo>
                    <a:pt x="46" y="2"/>
                    <a:pt x="44" y="0"/>
                    <a:pt x="41" y="0"/>
                  </a:cubicBezTo>
                  <a:close/>
                  <a:moveTo>
                    <a:pt x="60" y="0"/>
                  </a:moveTo>
                  <a:cubicBezTo>
                    <a:pt x="58" y="0"/>
                    <a:pt x="55" y="2"/>
                    <a:pt x="55" y="4"/>
                  </a:cubicBezTo>
                  <a:cubicBezTo>
                    <a:pt x="55" y="7"/>
                    <a:pt x="58" y="9"/>
                    <a:pt x="60" y="9"/>
                  </a:cubicBezTo>
                  <a:cubicBezTo>
                    <a:pt x="63" y="9"/>
                    <a:pt x="65" y="7"/>
                    <a:pt x="65" y="4"/>
                  </a:cubicBezTo>
                  <a:cubicBezTo>
                    <a:pt x="65" y="2"/>
                    <a:pt x="63" y="0"/>
                    <a:pt x="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7" name="Group 27"/>
          <p:cNvGrpSpPr/>
          <p:nvPr/>
        </p:nvGrpSpPr>
        <p:grpSpPr>
          <a:xfrm>
            <a:off x="5746348" y="2431731"/>
            <a:ext cx="945000" cy="945000"/>
            <a:chOff x="7665649" y="2246477"/>
            <a:chExt cx="1260000" cy="1260000"/>
          </a:xfrm>
        </p:grpSpPr>
        <p:sp>
          <p:nvSpPr>
            <p:cNvPr id="43" name="Oval 28"/>
            <p:cNvSpPr>
              <a:spLocks/>
            </p:cNvSpPr>
            <p:nvPr/>
          </p:nvSpPr>
          <p:spPr bwMode="auto">
            <a:xfrm>
              <a:off x="7665649" y="2246477"/>
              <a:ext cx="1260000" cy="1260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5" name="Freeform: Shape 30"/>
            <p:cNvSpPr>
              <a:spLocks/>
            </p:cNvSpPr>
            <p:nvPr/>
          </p:nvSpPr>
          <p:spPr bwMode="auto">
            <a:xfrm>
              <a:off x="8299188" y="2488331"/>
              <a:ext cx="384607" cy="776293"/>
            </a:xfrm>
            <a:custGeom>
              <a:avLst/>
              <a:gdLst>
                <a:gd name="T0" fmla="*/ 45 w 46"/>
                <a:gd name="T1" fmla="*/ 40 h 93"/>
                <a:gd name="T2" fmla="*/ 37 w 46"/>
                <a:gd name="T3" fmla="*/ 40 h 93"/>
                <a:gd name="T4" fmla="*/ 35 w 46"/>
                <a:gd name="T5" fmla="*/ 34 h 93"/>
                <a:gd name="T6" fmla="*/ 42 w 46"/>
                <a:gd name="T7" fmla="*/ 29 h 93"/>
                <a:gd name="T8" fmla="*/ 43 w 46"/>
                <a:gd name="T9" fmla="*/ 27 h 93"/>
                <a:gd name="T10" fmla="*/ 38 w 46"/>
                <a:gd name="T11" fmla="*/ 19 h 93"/>
                <a:gd name="T12" fmla="*/ 36 w 46"/>
                <a:gd name="T13" fmla="*/ 19 h 93"/>
                <a:gd name="T14" fmla="*/ 28 w 46"/>
                <a:gd name="T15" fmla="*/ 23 h 93"/>
                <a:gd name="T16" fmla="*/ 23 w 46"/>
                <a:gd name="T17" fmla="*/ 19 h 93"/>
                <a:gd name="T18" fmla="*/ 28 w 46"/>
                <a:gd name="T19" fmla="*/ 10 h 93"/>
                <a:gd name="T20" fmla="*/ 27 w 46"/>
                <a:gd name="T21" fmla="*/ 8 h 93"/>
                <a:gd name="T22" fmla="*/ 19 w 46"/>
                <a:gd name="T23" fmla="*/ 4 h 93"/>
                <a:gd name="T24" fmla="*/ 17 w 46"/>
                <a:gd name="T25" fmla="*/ 4 h 93"/>
                <a:gd name="T26" fmla="*/ 12 w 46"/>
                <a:gd name="T27" fmla="*/ 13 h 93"/>
                <a:gd name="T28" fmla="*/ 6 w 46"/>
                <a:gd name="T29" fmla="*/ 11 h 93"/>
                <a:gd name="T30" fmla="*/ 6 w 46"/>
                <a:gd name="T31" fmla="*/ 1 h 93"/>
                <a:gd name="T32" fmla="*/ 4 w 46"/>
                <a:gd name="T33" fmla="*/ 0 h 93"/>
                <a:gd name="T34" fmla="*/ 0 w 46"/>
                <a:gd name="T35" fmla="*/ 0 h 93"/>
                <a:gd name="T36" fmla="*/ 0 w 46"/>
                <a:gd name="T37" fmla="*/ 21 h 93"/>
                <a:gd name="T38" fmla="*/ 0 w 46"/>
                <a:gd name="T39" fmla="*/ 21 h 93"/>
                <a:gd name="T40" fmla="*/ 28 w 46"/>
                <a:gd name="T41" fmla="*/ 48 h 93"/>
                <a:gd name="T42" fmla="*/ 0 w 46"/>
                <a:gd name="T43" fmla="*/ 76 h 93"/>
                <a:gd name="T44" fmla="*/ 0 w 46"/>
                <a:gd name="T45" fmla="*/ 76 h 93"/>
                <a:gd name="T46" fmla="*/ 0 w 46"/>
                <a:gd name="T47" fmla="*/ 93 h 93"/>
                <a:gd name="T48" fmla="*/ 4 w 46"/>
                <a:gd name="T49" fmla="*/ 93 h 93"/>
                <a:gd name="T50" fmla="*/ 6 w 46"/>
                <a:gd name="T51" fmla="*/ 92 h 93"/>
                <a:gd name="T52" fmla="*/ 6 w 46"/>
                <a:gd name="T53" fmla="*/ 86 h 93"/>
                <a:gd name="T54" fmla="*/ 14 w 46"/>
                <a:gd name="T55" fmla="*/ 84 h 93"/>
                <a:gd name="T56" fmla="*/ 17 w 46"/>
                <a:gd name="T57" fmla="*/ 89 h 93"/>
                <a:gd name="T58" fmla="*/ 19 w 46"/>
                <a:gd name="T59" fmla="*/ 89 h 93"/>
                <a:gd name="T60" fmla="*/ 27 w 46"/>
                <a:gd name="T61" fmla="*/ 85 h 93"/>
                <a:gd name="T62" fmla="*/ 28 w 46"/>
                <a:gd name="T63" fmla="*/ 83 h 93"/>
                <a:gd name="T64" fmla="*/ 25 w 46"/>
                <a:gd name="T65" fmla="*/ 77 h 93"/>
                <a:gd name="T66" fmla="*/ 30 w 46"/>
                <a:gd name="T67" fmla="*/ 71 h 93"/>
                <a:gd name="T68" fmla="*/ 36 w 46"/>
                <a:gd name="T69" fmla="*/ 74 h 93"/>
                <a:gd name="T70" fmla="*/ 38 w 46"/>
                <a:gd name="T71" fmla="*/ 74 h 93"/>
                <a:gd name="T72" fmla="*/ 43 w 46"/>
                <a:gd name="T73" fmla="*/ 66 h 93"/>
                <a:gd name="T74" fmla="*/ 42 w 46"/>
                <a:gd name="T75" fmla="*/ 64 h 93"/>
                <a:gd name="T76" fmla="*/ 36 w 46"/>
                <a:gd name="T77" fmla="*/ 60 h 93"/>
                <a:gd name="T78" fmla="*/ 38 w 46"/>
                <a:gd name="T79" fmla="*/ 53 h 93"/>
                <a:gd name="T80" fmla="*/ 45 w 46"/>
                <a:gd name="T81" fmla="*/ 53 h 93"/>
                <a:gd name="T82" fmla="*/ 46 w 46"/>
                <a:gd name="T83" fmla="*/ 51 h 93"/>
                <a:gd name="T84" fmla="*/ 46 w 46"/>
                <a:gd name="T85" fmla="*/ 42 h 93"/>
                <a:gd name="T86" fmla="*/ 45 w 46"/>
                <a:gd name="T87" fmla="*/ 4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6" h="93">
                  <a:moveTo>
                    <a:pt x="45" y="40"/>
                  </a:moveTo>
                  <a:cubicBezTo>
                    <a:pt x="37" y="40"/>
                    <a:pt x="37" y="40"/>
                    <a:pt x="37" y="40"/>
                  </a:cubicBezTo>
                  <a:cubicBezTo>
                    <a:pt x="36" y="38"/>
                    <a:pt x="36" y="36"/>
                    <a:pt x="35" y="34"/>
                  </a:cubicBezTo>
                  <a:cubicBezTo>
                    <a:pt x="42" y="29"/>
                    <a:pt x="42" y="29"/>
                    <a:pt x="42" y="29"/>
                  </a:cubicBezTo>
                  <a:cubicBezTo>
                    <a:pt x="43" y="29"/>
                    <a:pt x="43" y="28"/>
                    <a:pt x="43" y="27"/>
                  </a:cubicBezTo>
                  <a:cubicBezTo>
                    <a:pt x="38" y="19"/>
                    <a:pt x="38" y="19"/>
                    <a:pt x="38" y="19"/>
                  </a:cubicBezTo>
                  <a:cubicBezTo>
                    <a:pt x="38" y="18"/>
                    <a:pt x="37" y="18"/>
                    <a:pt x="36" y="19"/>
                  </a:cubicBezTo>
                  <a:cubicBezTo>
                    <a:pt x="28" y="23"/>
                    <a:pt x="28" y="23"/>
                    <a:pt x="28" y="23"/>
                  </a:cubicBezTo>
                  <a:cubicBezTo>
                    <a:pt x="26" y="21"/>
                    <a:pt x="25" y="20"/>
                    <a:pt x="23" y="19"/>
                  </a:cubicBezTo>
                  <a:cubicBezTo>
                    <a:pt x="28" y="10"/>
                    <a:pt x="28" y="10"/>
                    <a:pt x="28" y="10"/>
                  </a:cubicBezTo>
                  <a:cubicBezTo>
                    <a:pt x="28" y="10"/>
                    <a:pt x="28" y="9"/>
                    <a:pt x="27" y="8"/>
                  </a:cubicBezTo>
                  <a:cubicBezTo>
                    <a:pt x="19" y="4"/>
                    <a:pt x="19" y="4"/>
                    <a:pt x="19" y="4"/>
                  </a:cubicBezTo>
                  <a:cubicBezTo>
                    <a:pt x="18" y="3"/>
                    <a:pt x="18" y="4"/>
                    <a:pt x="17" y="4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0" y="12"/>
                    <a:pt x="8" y="11"/>
                    <a:pt x="6" y="1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0"/>
                    <a:pt x="5" y="0"/>
                    <a:pt x="4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15" y="21"/>
                    <a:pt x="28" y="33"/>
                    <a:pt x="28" y="48"/>
                  </a:cubicBezTo>
                  <a:cubicBezTo>
                    <a:pt x="28" y="64"/>
                    <a:pt x="15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4" y="93"/>
                    <a:pt x="4" y="93"/>
                    <a:pt x="4" y="93"/>
                  </a:cubicBezTo>
                  <a:cubicBezTo>
                    <a:pt x="5" y="93"/>
                    <a:pt x="6" y="93"/>
                    <a:pt x="6" y="92"/>
                  </a:cubicBezTo>
                  <a:cubicBezTo>
                    <a:pt x="6" y="86"/>
                    <a:pt x="6" y="86"/>
                    <a:pt x="6" y="86"/>
                  </a:cubicBezTo>
                  <a:cubicBezTo>
                    <a:pt x="9" y="85"/>
                    <a:pt x="11" y="85"/>
                    <a:pt x="14" y="84"/>
                  </a:cubicBezTo>
                  <a:cubicBezTo>
                    <a:pt x="17" y="89"/>
                    <a:pt x="17" y="89"/>
                    <a:pt x="17" y="89"/>
                  </a:cubicBezTo>
                  <a:cubicBezTo>
                    <a:pt x="18" y="90"/>
                    <a:pt x="18" y="90"/>
                    <a:pt x="19" y="89"/>
                  </a:cubicBezTo>
                  <a:cubicBezTo>
                    <a:pt x="27" y="85"/>
                    <a:pt x="27" y="85"/>
                    <a:pt x="27" y="85"/>
                  </a:cubicBezTo>
                  <a:cubicBezTo>
                    <a:pt x="28" y="84"/>
                    <a:pt x="28" y="83"/>
                    <a:pt x="28" y="83"/>
                  </a:cubicBezTo>
                  <a:cubicBezTo>
                    <a:pt x="25" y="77"/>
                    <a:pt x="25" y="77"/>
                    <a:pt x="25" y="77"/>
                  </a:cubicBezTo>
                  <a:cubicBezTo>
                    <a:pt x="27" y="75"/>
                    <a:pt x="28" y="73"/>
                    <a:pt x="30" y="71"/>
                  </a:cubicBezTo>
                  <a:cubicBezTo>
                    <a:pt x="36" y="74"/>
                    <a:pt x="36" y="74"/>
                    <a:pt x="36" y="74"/>
                  </a:cubicBezTo>
                  <a:cubicBezTo>
                    <a:pt x="37" y="75"/>
                    <a:pt x="38" y="75"/>
                    <a:pt x="38" y="74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3" y="64"/>
                    <a:pt x="42" y="64"/>
                  </a:cubicBezTo>
                  <a:cubicBezTo>
                    <a:pt x="36" y="60"/>
                    <a:pt x="36" y="60"/>
                    <a:pt x="36" y="60"/>
                  </a:cubicBezTo>
                  <a:cubicBezTo>
                    <a:pt x="37" y="58"/>
                    <a:pt x="37" y="55"/>
                    <a:pt x="38" y="53"/>
                  </a:cubicBezTo>
                  <a:cubicBezTo>
                    <a:pt x="45" y="53"/>
                    <a:pt x="45" y="53"/>
                    <a:pt x="45" y="53"/>
                  </a:cubicBezTo>
                  <a:cubicBezTo>
                    <a:pt x="46" y="53"/>
                    <a:pt x="46" y="52"/>
                    <a:pt x="46" y="51"/>
                  </a:cubicBezTo>
                  <a:cubicBezTo>
                    <a:pt x="46" y="42"/>
                    <a:pt x="46" y="42"/>
                    <a:pt x="46" y="42"/>
                  </a:cubicBezTo>
                  <a:cubicBezTo>
                    <a:pt x="46" y="41"/>
                    <a:pt x="46" y="40"/>
                    <a:pt x="45" y="4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6" name="Freeform: Shape 31"/>
            <p:cNvSpPr>
              <a:spLocks/>
            </p:cNvSpPr>
            <p:nvPr/>
          </p:nvSpPr>
          <p:spPr bwMode="auto">
            <a:xfrm>
              <a:off x="7907503" y="2488331"/>
              <a:ext cx="391685" cy="776293"/>
            </a:xfrm>
            <a:custGeom>
              <a:avLst/>
              <a:gdLst>
                <a:gd name="T0" fmla="*/ 20 w 47"/>
                <a:gd name="T1" fmla="*/ 48 h 93"/>
                <a:gd name="T2" fmla="*/ 47 w 47"/>
                <a:gd name="T3" fmla="*/ 21 h 93"/>
                <a:gd name="T4" fmla="*/ 47 w 47"/>
                <a:gd name="T5" fmla="*/ 0 h 93"/>
                <a:gd name="T6" fmla="*/ 42 w 47"/>
                <a:gd name="T7" fmla="*/ 0 h 93"/>
                <a:gd name="T8" fmla="*/ 41 w 47"/>
                <a:gd name="T9" fmla="*/ 1 h 93"/>
                <a:gd name="T10" fmla="*/ 40 w 47"/>
                <a:gd name="T11" fmla="*/ 11 h 93"/>
                <a:gd name="T12" fmla="*/ 35 w 47"/>
                <a:gd name="T13" fmla="*/ 13 h 93"/>
                <a:gd name="T14" fmla="*/ 29 w 47"/>
                <a:gd name="T15" fmla="*/ 4 h 93"/>
                <a:gd name="T16" fmla="*/ 27 w 47"/>
                <a:gd name="T17" fmla="*/ 4 h 93"/>
                <a:gd name="T18" fmla="*/ 19 w 47"/>
                <a:gd name="T19" fmla="*/ 8 h 93"/>
                <a:gd name="T20" fmla="*/ 19 w 47"/>
                <a:gd name="T21" fmla="*/ 10 h 93"/>
                <a:gd name="T22" fmla="*/ 23 w 47"/>
                <a:gd name="T23" fmla="*/ 19 h 93"/>
                <a:gd name="T24" fmla="*/ 19 w 47"/>
                <a:gd name="T25" fmla="*/ 23 h 93"/>
                <a:gd name="T26" fmla="*/ 10 w 47"/>
                <a:gd name="T27" fmla="*/ 19 h 93"/>
                <a:gd name="T28" fmla="*/ 8 w 47"/>
                <a:gd name="T29" fmla="*/ 19 h 93"/>
                <a:gd name="T30" fmla="*/ 4 w 47"/>
                <a:gd name="T31" fmla="*/ 27 h 93"/>
                <a:gd name="T32" fmla="*/ 4 w 47"/>
                <a:gd name="T33" fmla="*/ 29 h 93"/>
                <a:gd name="T34" fmla="*/ 12 w 47"/>
                <a:gd name="T35" fmla="*/ 34 h 93"/>
                <a:gd name="T36" fmla="*/ 10 w 47"/>
                <a:gd name="T37" fmla="*/ 40 h 93"/>
                <a:gd name="T38" fmla="*/ 1 w 47"/>
                <a:gd name="T39" fmla="*/ 40 h 93"/>
                <a:gd name="T40" fmla="*/ 0 w 47"/>
                <a:gd name="T41" fmla="*/ 42 h 93"/>
                <a:gd name="T42" fmla="*/ 0 w 47"/>
                <a:gd name="T43" fmla="*/ 51 h 93"/>
                <a:gd name="T44" fmla="*/ 1 w 47"/>
                <a:gd name="T45" fmla="*/ 53 h 93"/>
                <a:gd name="T46" fmla="*/ 9 w 47"/>
                <a:gd name="T47" fmla="*/ 53 h 93"/>
                <a:gd name="T48" fmla="*/ 11 w 47"/>
                <a:gd name="T49" fmla="*/ 60 h 93"/>
                <a:gd name="T50" fmla="*/ 4 w 47"/>
                <a:gd name="T51" fmla="*/ 64 h 93"/>
                <a:gd name="T52" fmla="*/ 4 w 47"/>
                <a:gd name="T53" fmla="*/ 66 h 93"/>
                <a:gd name="T54" fmla="*/ 8 w 47"/>
                <a:gd name="T55" fmla="*/ 74 h 93"/>
                <a:gd name="T56" fmla="*/ 10 w 47"/>
                <a:gd name="T57" fmla="*/ 74 h 93"/>
                <a:gd name="T58" fmla="*/ 17 w 47"/>
                <a:gd name="T59" fmla="*/ 71 h 93"/>
                <a:gd name="T60" fmla="*/ 22 w 47"/>
                <a:gd name="T61" fmla="*/ 77 h 93"/>
                <a:gd name="T62" fmla="*/ 19 w 47"/>
                <a:gd name="T63" fmla="*/ 83 h 93"/>
                <a:gd name="T64" fmla="*/ 19 w 47"/>
                <a:gd name="T65" fmla="*/ 85 h 93"/>
                <a:gd name="T66" fmla="*/ 27 w 47"/>
                <a:gd name="T67" fmla="*/ 89 h 93"/>
                <a:gd name="T68" fmla="*/ 29 w 47"/>
                <a:gd name="T69" fmla="*/ 89 h 93"/>
                <a:gd name="T70" fmla="*/ 33 w 47"/>
                <a:gd name="T71" fmla="*/ 83 h 93"/>
                <a:gd name="T72" fmla="*/ 40 w 47"/>
                <a:gd name="T73" fmla="*/ 86 h 93"/>
                <a:gd name="T74" fmla="*/ 41 w 47"/>
                <a:gd name="T75" fmla="*/ 92 h 93"/>
                <a:gd name="T76" fmla="*/ 42 w 47"/>
                <a:gd name="T77" fmla="*/ 93 h 93"/>
                <a:gd name="T78" fmla="*/ 47 w 47"/>
                <a:gd name="T79" fmla="*/ 93 h 93"/>
                <a:gd name="T80" fmla="*/ 47 w 47"/>
                <a:gd name="T81" fmla="*/ 76 h 93"/>
                <a:gd name="T82" fmla="*/ 20 w 47"/>
                <a:gd name="T83" fmla="*/ 48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7" h="93">
                  <a:moveTo>
                    <a:pt x="20" y="48"/>
                  </a:moveTo>
                  <a:cubicBezTo>
                    <a:pt x="20" y="33"/>
                    <a:pt x="32" y="21"/>
                    <a:pt x="47" y="21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41" y="0"/>
                    <a:pt x="41" y="0"/>
                    <a:pt x="41" y="1"/>
                  </a:cubicBezTo>
                  <a:cubicBezTo>
                    <a:pt x="40" y="11"/>
                    <a:pt x="40" y="11"/>
                    <a:pt x="40" y="11"/>
                  </a:cubicBezTo>
                  <a:cubicBezTo>
                    <a:pt x="38" y="12"/>
                    <a:pt x="36" y="12"/>
                    <a:pt x="35" y="13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4"/>
                    <a:pt x="28" y="3"/>
                    <a:pt x="27" y="4"/>
                  </a:cubicBezTo>
                  <a:cubicBezTo>
                    <a:pt x="19" y="8"/>
                    <a:pt x="19" y="8"/>
                    <a:pt x="19" y="8"/>
                  </a:cubicBezTo>
                  <a:cubicBezTo>
                    <a:pt x="19" y="9"/>
                    <a:pt x="18" y="10"/>
                    <a:pt x="19" y="10"/>
                  </a:cubicBezTo>
                  <a:cubicBezTo>
                    <a:pt x="23" y="19"/>
                    <a:pt x="23" y="19"/>
                    <a:pt x="23" y="19"/>
                  </a:cubicBezTo>
                  <a:cubicBezTo>
                    <a:pt x="22" y="20"/>
                    <a:pt x="20" y="22"/>
                    <a:pt x="19" y="23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0" y="18"/>
                    <a:pt x="9" y="18"/>
                    <a:pt x="8" y="19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3" y="28"/>
                    <a:pt x="4" y="29"/>
                    <a:pt x="4" y="29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11" y="36"/>
                    <a:pt x="11" y="38"/>
                    <a:pt x="10" y="40"/>
                  </a:cubicBezTo>
                  <a:cubicBezTo>
                    <a:pt x="1" y="40"/>
                    <a:pt x="1" y="40"/>
                    <a:pt x="1" y="40"/>
                  </a:cubicBezTo>
                  <a:cubicBezTo>
                    <a:pt x="1" y="40"/>
                    <a:pt x="0" y="41"/>
                    <a:pt x="0" y="42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2"/>
                    <a:pt x="1" y="53"/>
                    <a:pt x="1" y="53"/>
                  </a:cubicBezTo>
                  <a:cubicBezTo>
                    <a:pt x="9" y="53"/>
                    <a:pt x="9" y="53"/>
                    <a:pt x="9" y="53"/>
                  </a:cubicBezTo>
                  <a:cubicBezTo>
                    <a:pt x="10" y="55"/>
                    <a:pt x="10" y="58"/>
                    <a:pt x="11" y="60"/>
                  </a:cubicBezTo>
                  <a:cubicBezTo>
                    <a:pt x="4" y="64"/>
                    <a:pt x="4" y="64"/>
                    <a:pt x="4" y="64"/>
                  </a:cubicBezTo>
                  <a:cubicBezTo>
                    <a:pt x="4" y="64"/>
                    <a:pt x="3" y="65"/>
                    <a:pt x="4" y="66"/>
                  </a:cubicBezTo>
                  <a:cubicBezTo>
                    <a:pt x="8" y="74"/>
                    <a:pt x="8" y="74"/>
                    <a:pt x="8" y="74"/>
                  </a:cubicBezTo>
                  <a:cubicBezTo>
                    <a:pt x="9" y="75"/>
                    <a:pt x="10" y="75"/>
                    <a:pt x="10" y="74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18" y="73"/>
                    <a:pt x="20" y="75"/>
                    <a:pt x="22" y="77"/>
                  </a:cubicBezTo>
                  <a:cubicBezTo>
                    <a:pt x="19" y="83"/>
                    <a:pt x="19" y="83"/>
                    <a:pt x="19" y="83"/>
                  </a:cubicBezTo>
                  <a:cubicBezTo>
                    <a:pt x="18" y="83"/>
                    <a:pt x="19" y="84"/>
                    <a:pt x="19" y="85"/>
                  </a:cubicBezTo>
                  <a:cubicBezTo>
                    <a:pt x="27" y="89"/>
                    <a:pt x="27" y="89"/>
                    <a:pt x="27" y="89"/>
                  </a:cubicBezTo>
                  <a:cubicBezTo>
                    <a:pt x="28" y="90"/>
                    <a:pt x="29" y="90"/>
                    <a:pt x="29" y="89"/>
                  </a:cubicBezTo>
                  <a:cubicBezTo>
                    <a:pt x="33" y="83"/>
                    <a:pt x="33" y="83"/>
                    <a:pt x="33" y="83"/>
                  </a:cubicBezTo>
                  <a:cubicBezTo>
                    <a:pt x="35" y="84"/>
                    <a:pt x="38" y="85"/>
                    <a:pt x="40" y="86"/>
                  </a:cubicBezTo>
                  <a:cubicBezTo>
                    <a:pt x="41" y="92"/>
                    <a:pt x="41" y="92"/>
                    <a:pt x="41" y="92"/>
                  </a:cubicBezTo>
                  <a:cubicBezTo>
                    <a:pt x="41" y="93"/>
                    <a:pt x="41" y="93"/>
                    <a:pt x="42" y="93"/>
                  </a:cubicBezTo>
                  <a:cubicBezTo>
                    <a:pt x="47" y="93"/>
                    <a:pt x="47" y="93"/>
                    <a:pt x="47" y="93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32" y="76"/>
                    <a:pt x="20" y="64"/>
                    <a:pt x="20" y="4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7" name="Oval 32"/>
            <p:cNvSpPr>
              <a:spLocks/>
            </p:cNvSpPr>
            <p:nvPr/>
          </p:nvSpPr>
          <p:spPr bwMode="auto">
            <a:xfrm>
              <a:off x="8165874" y="2754960"/>
              <a:ext cx="266629" cy="276068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8" name="Oval 33"/>
            <p:cNvSpPr>
              <a:spLocks/>
            </p:cNvSpPr>
            <p:nvPr/>
          </p:nvSpPr>
          <p:spPr bwMode="auto">
            <a:xfrm>
              <a:off x="8241379" y="2838723"/>
              <a:ext cx="116798" cy="108539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</p:grpSp>
      <p:grpSp>
        <p:nvGrpSpPr>
          <p:cNvPr id="8" name="Group 34"/>
          <p:cNvGrpSpPr/>
          <p:nvPr/>
        </p:nvGrpSpPr>
        <p:grpSpPr>
          <a:xfrm>
            <a:off x="7532168" y="2431731"/>
            <a:ext cx="945000" cy="945000"/>
            <a:chOff x="9147040" y="2290917"/>
            <a:chExt cx="1260000" cy="1260000"/>
          </a:xfrm>
        </p:grpSpPr>
        <p:sp>
          <p:nvSpPr>
            <p:cNvPr id="23" name="Oval 35"/>
            <p:cNvSpPr>
              <a:spLocks/>
            </p:cNvSpPr>
            <p:nvPr/>
          </p:nvSpPr>
          <p:spPr bwMode="auto">
            <a:xfrm>
              <a:off x="9147040" y="2290917"/>
              <a:ext cx="1260000" cy="1260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5" name="Freeform: Shape 37"/>
            <p:cNvSpPr>
              <a:spLocks/>
            </p:cNvSpPr>
            <p:nvPr/>
          </p:nvSpPr>
          <p:spPr bwMode="auto">
            <a:xfrm>
              <a:off x="9961637" y="2556804"/>
              <a:ext cx="57581" cy="757017"/>
            </a:xfrm>
            <a:custGeom>
              <a:avLst/>
              <a:gdLst>
                <a:gd name="T0" fmla="*/ 4 w 12"/>
                <a:gd name="T1" fmla="*/ 0 h 156"/>
                <a:gd name="T2" fmla="*/ 0 w 12"/>
                <a:gd name="T3" fmla="*/ 0 h 156"/>
                <a:gd name="T4" fmla="*/ 9 w 12"/>
                <a:gd name="T5" fmla="*/ 9 h 156"/>
                <a:gd name="T6" fmla="*/ 9 w 12"/>
                <a:gd name="T7" fmla="*/ 147 h 156"/>
                <a:gd name="T8" fmla="*/ 0 w 12"/>
                <a:gd name="T9" fmla="*/ 156 h 156"/>
                <a:gd name="T10" fmla="*/ 4 w 12"/>
                <a:gd name="T11" fmla="*/ 156 h 156"/>
                <a:gd name="T12" fmla="*/ 12 w 12"/>
                <a:gd name="T13" fmla="*/ 147 h 156"/>
                <a:gd name="T14" fmla="*/ 12 w 12"/>
                <a:gd name="T15" fmla="*/ 9 h 156"/>
                <a:gd name="T16" fmla="*/ 4 w 12"/>
                <a:gd name="T17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156">
                  <a:moveTo>
                    <a:pt x="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9" y="4"/>
                    <a:pt x="9" y="9"/>
                  </a:cubicBezTo>
                  <a:cubicBezTo>
                    <a:pt x="9" y="147"/>
                    <a:pt x="9" y="147"/>
                    <a:pt x="9" y="147"/>
                  </a:cubicBezTo>
                  <a:cubicBezTo>
                    <a:pt x="9" y="152"/>
                    <a:pt x="5" y="156"/>
                    <a:pt x="0" y="156"/>
                  </a:cubicBezTo>
                  <a:cubicBezTo>
                    <a:pt x="4" y="156"/>
                    <a:pt x="4" y="156"/>
                    <a:pt x="4" y="156"/>
                  </a:cubicBezTo>
                  <a:cubicBezTo>
                    <a:pt x="8" y="156"/>
                    <a:pt x="12" y="152"/>
                    <a:pt x="12" y="147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4"/>
                    <a:pt x="8" y="0"/>
                    <a:pt x="4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6" name="Freeform: Shape 38"/>
            <p:cNvSpPr>
              <a:spLocks/>
            </p:cNvSpPr>
            <p:nvPr/>
          </p:nvSpPr>
          <p:spPr bwMode="auto">
            <a:xfrm>
              <a:off x="9428169" y="2556804"/>
              <a:ext cx="575806" cy="757017"/>
            </a:xfrm>
            <a:custGeom>
              <a:avLst/>
              <a:gdLst>
                <a:gd name="T0" fmla="*/ 119 w 119"/>
                <a:gd name="T1" fmla="*/ 147 h 156"/>
                <a:gd name="T2" fmla="*/ 119 w 119"/>
                <a:gd name="T3" fmla="*/ 9 h 156"/>
                <a:gd name="T4" fmla="*/ 110 w 119"/>
                <a:gd name="T5" fmla="*/ 0 h 156"/>
                <a:gd name="T6" fmla="*/ 9 w 119"/>
                <a:gd name="T7" fmla="*/ 0 h 156"/>
                <a:gd name="T8" fmla="*/ 0 w 119"/>
                <a:gd name="T9" fmla="*/ 9 h 156"/>
                <a:gd name="T10" fmla="*/ 0 w 119"/>
                <a:gd name="T11" fmla="*/ 147 h 156"/>
                <a:gd name="T12" fmla="*/ 9 w 119"/>
                <a:gd name="T13" fmla="*/ 156 h 156"/>
                <a:gd name="T14" fmla="*/ 110 w 119"/>
                <a:gd name="T15" fmla="*/ 156 h 156"/>
                <a:gd name="T16" fmla="*/ 119 w 119"/>
                <a:gd name="T17" fmla="*/ 147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9" h="156">
                  <a:moveTo>
                    <a:pt x="119" y="147"/>
                  </a:moveTo>
                  <a:cubicBezTo>
                    <a:pt x="119" y="9"/>
                    <a:pt x="119" y="9"/>
                    <a:pt x="119" y="9"/>
                  </a:cubicBezTo>
                  <a:cubicBezTo>
                    <a:pt x="119" y="4"/>
                    <a:pt x="115" y="0"/>
                    <a:pt x="110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0" y="152"/>
                    <a:pt x="4" y="156"/>
                    <a:pt x="9" y="156"/>
                  </a:cubicBezTo>
                  <a:cubicBezTo>
                    <a:pt x="110" y="156"/>
                    <a:pt x="110" y="156"/>
                    <a:pt x="110" y="156"/>
                  </a:cubicBezTo>
                  <a:cubicBezTo>
                    <a:pt x="115" y="156"/>
                    <a:pt x="119" y="152"/>
                    <a:pt x="119" y="14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7" name="Freeform: Shape 39"/>
            <p:cNvSpPr>
              <a:spLocks/>
            </p:cNvSpPr>
            <p:nvPr/>
          </p:nvSpPr>
          <p:spPr bwMode="auto">
            <a:xfrm>
              <a:off x="9722846" y="2649949"/>
              <a:ext cx="228628" cy="570726"/>
            </a:xfrm>
            <a:custGeom>
              <a:avLst/>
              <a:gdLst>
                <a:gd name="T0" fmla="*/ 132 w 135"/>
                <a:gd name="T1" fmla="*/ 266 h 337"/>
                <a:gd name="T2" fmla="*/ 135 w 135"/>
                <a:gd name="T3" fmla="*/ 269 h 337"/>
                <a:gd name="T4" fmla="*/ 135 w 135"/>
                <a:gd name="T5" fmla="*/ 0 h 337"/>
                <a:gd name="T6" fmla="*/ 0 w 135"/>
                <a:gd name="T7" fmla="*/ 0 h 337"/>
                <a:gd name="T8" fmla="*/ 0 w 135"/>
                <a:gd name="T9" fmla="*/ 337 h 337"/>
                <a:gd name="T10" fmla="*/ 61 w 135"/>
                <a:gd name="T11" fmla="*/ 337 h 337"/>
                <a:gd name="T12" fmla="*/ 132 w 135"/>
                <a:gd name="T13" fmla="*/ 266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5" h="337">
                  <a:moveTo>
                    <a:pt x="132" y="266"/>
                  </a:moveTo>
                  <a:lnTo>
                    <a:pt x="135" y="269"/>
                  </a:lnTo>
                  <a:lnTo>
                    <a:pt x="135" y="0"/>
                  </a:lnTo>
                  <a:lnTo>
                    <a:pt x="0" y="0"/>
                  </a:lnTo>
                  <a:lnTo>
                    <a:pt x="0" y="337"/>
                  </a:lnTo>
                  <a:lnTo>
                    <a:pt x="61" y="337"/>
                  </a:lnTo>
                  <a:lnTo>
                    <a:pt x="132" y="26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8" name="Rectangle 40"/>
            <p:cNvSpPr>
              <a:spLocks/>
            </p:cNvSpPr>
            <p:nvPr/>
          </p:nvSpPr>
          <p:spPr bwMode="auto">
            <a:xfrm>
              <a:off x="9500992" y="2649949"/>
              <a:ext cx="221854" cy="570726"/>
            </a:xfrm>
            <a:prstGeom prst="rect">
              <a:avLst/>
            </a:prstGeom>
            <a:solidFill>
              <a:srgbClr val="F1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9" name="Freeform: Shape 41"/>
            <p:cNvSpPr>
              <a:spLocks/>
            </p:cNvSpPr>
            <p:nvPr/>
          </p:nvSpPr>
          <p:spPr bwMode="auto">
            <a:xfrm>
              <a:off x="9534863" y="2722771"/>
              <a:ext cx="86370" cy="425081"/>
            </a:xfrm>
            <a:custGeom>
              <a:avLst/>
              <a:gdLst>
                <a:gd name="T0" fmla="*/ 5 w 18"/>
                <a:gd name="T1" fmla="*/ 0 h 88"/>
                <a:gd name="T2" fmla="*/ 0 w 18"/>
                <a:gd name="T3" fmla="*/ 13 h 88"/>
                <a:gd name="T4" fmla="*/ 13 w 18"/>
                <a:gd name="T5" fmla="*/ 17 h 88"/>
                <a:gd name="T6" fmla="*/ 18 w 18"/>
                <a:gd name="T7" fmla="*/ 5 h 88"/>
                <a:gd name="T8" fmla="*/ 15 w 18"/>
                <a:gd name="T9" fmla="*/ 13 h 88"/>
                <a:gd name="T10" fmla="*/ 5 w 18"/>
                <a:gd name="T11" fmla="*/ 15 h 88"/>
                <a:gd name="T12" fmla="*/ 3 w 18"/>
                <a:gd name="T13" fmla="*/ 5 h 88"/>
                <a:gd name="T14" fmla="*/ 13 w 18"/>
                <a:gd name="T15" fmla="*/ 3 h 88"/>
                <a:gd name="T16" fmla="*/ 15 w 18"/>
                <a:gd name="T17" fmla="*/ 13 h 88"/>
                <a:gd name="T18" fmla="*/ 5 w 18"/>
                <a:gd name="T19" fmla="*/ 23 h 88"/>
                <a:gd name="T20" fmla="*/ 0 w 18"/>
                <a:gd name="T21" fmla="*/ 36 h 88"/>
                <a:gd name="T22" fmla="*/ 13 w 18"/>
                <a:gd name="T23" fmla="*/ 41 h 88"/>
                <a:gd name="T24" fmla="*/ 18 w 18"/>
                <a:gd name="T25" fmla="*/ 28 h 88"/>
                <a:gd name="T26" fmla="*/ 15 w 18"/>
                <a:gd name="T27" fmla="*/ 36 h 88"/>
                <a:gd name="T28" fmla="*/ 5 w 18"/>
                <a:gd name="T29" fmla="*/ 38 h 88"/>
                <a:gd name="T30" fmla="*/ 3 w 18"/>
                <a:gd name="T31" fmla="*/ 28 h 88"/>
                <a:gd name="T32" fmla="*/ 13 w 18"/>
                <a:gd name="T33" fmla="*/ 26 h 88"/>
                <a:gd name="T34" fmla="*/ 15 w 18"/>
                <a:gd name="T35" fmla="*/ 36 h 88"/>
                <a:gd name="T36" fmla="*/ 5 w 18"/>
                <a:gd name="T37" fmla="*/ 47 h 88"/>
                <a:gd name="T38" fmla="*/ 0 w 18"/>
                <a:gd name="T39" fmla="*/ 60 h 88"/>
                <a:gd name="T40" fmla="*/ 13 w 18"/>
                <a:gd name="T41" fmla="*/ 65 h 88"/>
                <a:gd name="T42" fmla="*/ 18 w 18"/>
                <a:gd name="T43" fmla="*/ 52 h 88"/>
                <a:gd name="T44" fmla="*/ 15 w 18"/>
                <a:gd name="T45" fmla="*/ 60 h 88"/>
                <a:gd name="T46" fmla="*/ 5 w 18"/>
                <a:gd name="T47" fmla="*/ 62 h 88"/>
                <a:gd name="T48" fmla="*/ 3 w 18"/>
                <a:gd name="T49" fmla="*/ 52 h 88"/>
                <a:gd name="T50" fmla="*/ 13 w 18"/>
                <a:gd name="T51" fmla="*/ 50 h 88"/>
                <a:gd name="T52" fmla="*/ 15 w 18"/>
                <a:gd name="T53" fmla="*/ 60 h 88"/>
                <a:gd name="T54" fmla="*/ 5 w 18"/>
                <a:gd name="T55" fmla="*/ 70 h 88"/>
                <a:gd name="T56" fmla="*/ 0 w 18"/>
                <a:gd name="T57" fmla="*/ 83 h 88"/>
                <a:gd name="T58" fmla="*/ 13 w 18"/>
                <a:gd name="T59" fmla="*/ 88 h 88"/>
                <a:gd name="T60" fmla="*/ 18 w 18"/>
                <a:gd name="T61" fmla="*/ 75 h 88"/>
                <a:gd name="T62" fmla="*/ 15 w 18"/>
                <a:gd name="T63" fmla="*/ 83 h 88"/>
                <a:gd name="T64" fmla="*/ 5 w 18"/>
                <a:gd name="T65" fmla="*/ 85 h 88"/>
                <a:gd name="T66" fmla="*/ 3 w 18"/>
                <a:gd name="T67" fmla="*/ 75 h 88"/>
                <a:gd name="T68" fmla="*/ 13 w 18"/>
                <a:gd name="T69" fmla="*/ 73 h 88"/>
                <a:gd name="T70" fmla="*/ 15 w 18"/>
                <a:gd name="T71" fmla="*/ 8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8" h="88">
                  <a:moveTo>
                    <a:pt x="13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5"/>
                    <a:pt x="2" y="17"/>
                    <a:pt x="5" y="17"/>
                  </a:cubicBezTo>
                  <a:cubicBezTo>
                    <a:pt x="13" y="17"/>
                    <a:pt x="13" y="17"/>
                    <a:pt x="13" y="17"/>
                  </a:cubicBezTo>
                  <a:cubicBezTo>
                    <a:pt x="15" y="17"/>
                    <a:pt x="18" y="15"/>
                    <a:pt x="18" y="13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8" y="2"/>
                    <a:pt x="15" y="0"/>
                    <a:pt x="13" y="0"/>
                  </a:cubicBezTo>
                  <a:close/>
                  <a:moveTo>
                    <a:pt x="15" y="13"/>
                  </a:moveTo>
                  <a:cubicBezTo>
                    <a:pt x="15" y="14"/>
                    <a:pt x="14" y="15"/>
                    <a:pt x="13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3" y="14"/>
                    <a:pt x="3" y="13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4"/>
                    <a:pt x="4" y="3"/>
                    <a:pt x="5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4" y="3"/>
                    <a:pt x="15" y="4"/>
                    <a:pt x="15" y="5"/>
                  </a:cubicBezTo>
                  <a:lnTo>
                    <a:pt x="15" y="13"/>
                  </a:lnTo>
                  <a:close/>
                  <a:moveTo>
                    <a:pt x="13" y="23"/>
                  </a:moveTo>
                  <a:cubicBezTo>
                    <a:pt x="5" y="23"/>
                    <a:pt x="5" y="23"/>
                    <a:pt x="5" y="23"/>
                  </a:cubicBezTo>
                  <a:cubicBezTo>
                    <a:pt x="2" y="23"/>
                    <a:pt x="0" y="25"/>
                    <a:pt x="0" y="28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0" y="39"/>
                    <a:pt x="2" y="41"/>
                    <a:pt x="5" y="41"/>
                  </a:cubicBezTo>
                  <a:cubicBezTo>
                    <a:pt x="13" y="41"/>
                    <a:pt x="13" y="41"/>
                    <a:pt x="13" y="41"/>
                  </a:cubicBezTo>
                  <a:cubicBezTo>
                    <a:pt x="15" y="41"/>
                    <a:pt x="18" y="39"/>
                    <a:pt x="18" y="36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5"/>
                    <a:pt x="15" y="23"/>
                    <a:pt x="13" y="23"/>
                  </a:cubicBezTo>
                  <a:close/>
                  <a:moveTo>
                    <a:pt x="15" y="36"/>
                  </a:moveTo>
                  <a:cubicBezTo>
                    <a:pt x="15" y="37"/>
                    <a:pt x="14" y="38"/>
                    <a:pt x="13" y="38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4" y="38"/>
                    <a:pt x="3" y="37"/>
                    <a:pt x="3" y="36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3" y="27"/>
                    <a:pt x="4" y="26"/>
                    <a:pt x="5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4" y="26"/>
                    <a:pt x="15" y="27"/>
                    <a:pt x="15" y="28"/>
                  </a:cubicBezTo>
                  <a:lnTo>
                    <a:pt x="15" y="36"/>
                  </a:lnTo>
                  <a:close/>
                  <a:moveTo>
                    <a:pt x="13" y="47"/>
                  </a:moveTo>
                  <a:cubicBezTo>
                    <a:pt x="5" y="47"/>
                    <a:pt x="5" y="47"/>
                    <a:pt x="5" y="47"/>
                  </a:cubicBezTo>
                  <a:cubicBezTo>
                    <a:pt x="2" y="47"/>
                    <a:pt x="0" y="49"/>
                    <a:pt x="0" y="52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2"/>
                    <a:pt x="2" y="65"/>
                    <a:pt x="5" y="65"/>
                  </a:cubicBezTo>
                  <a:cubicBezTo>
                    <a:pt x="13" y="65"/>
                    <a:pt x="13" y="65"/>
                    <a:pt x="13" y="65"/>
                  </a:cubicBezTo>
                  <a:cubicBezTo>
                    <a:pt x="15" y="65"/>
                    <a:pt x="18" y="62"/>
                    <a:pt x="18" y="60"/>
                  </a:cubicBezTo>
                  <a:cubicBezTo>
                    <a:pt x="18" y="52"/>
                    <a:pt x="18" y="52"/>
                    <a:pt x="18" y="52"/>
                  </a:cubicBezTo>
                  <a:cubicBezTo>
                    <a:pt x="18" y="49"/>
                    <a:pt x="15" y="47"/>
                    <a:pt x="13" y="47"/>
                  </a:cubicBezTo>
                  <a:close/>
                  <a:moveTo>
                    <a:pt x="15" y="60"/>
                  </a:moveTo>
                  <a:cubicBezTo>
                    <a:pt x="15" y="61"/>
                    <a:pt x="14" y="62"/>
                    <a:pt x="13" y="62"/>
                  </a:cubicBezTo>
                  <a:cubicBezTo>
                    <a:pt x="5" y="62"/>
                    <a:pt x="5" y="62"/>
                    <a:pt x="5" y="62"/>
                  </a:cubicBezTo>
                  <a:cubicBezTo>
                    <a:pt x="4" y="62"/>
                    <a:pt x="3" y="61"/>
                    <a:pt x="3" y="60"/>
                  </a:cubicBezTo>
                  <a:cubicBezTo>
                    <a:pt x="3" y="52"/>
                    <a:pt x="3" y="52"/>
                    <a:pt x="3" y="52"/>
                  </a:cubicBezTo>
                  <a:cubicBezTo>
                    <a:pt x="3" y="51"/>
                    <a:pt x="4" y="50"/>
                    <a:pt x="5" y="50"/>
                  </a:cubicBezTo>
                  <a:cubicBezTo>
                    <a:pt x="13" y="50"/>
                    <a:pt x="13" y="50"/>
                    <a:pt x="13" y="50"/>
                  </a:cubicBezTo>
                  <a:cubicBezTo>
                    <a:pt x="14" y="50"/>
                    <a:pt x="15" y="51"/>
                    <a:pt x="15" y="52"/>
                  </a:cubicBezTo>
                  <a:lnTo>
                    <a:pt x="15" y="60"/>
                  </a:lnTo>
                  <a:close/>
                  <a:moveTo>
                    <a:pt x="13" y="70"/>
                  </a:moveTo>
                  <a:cubicBezTo>
                    <a:pt x="5" y="70"/>
                    <a:pt x="5" y="70"/>
                    <a:pt x="5" y="70"/>
                  </a:cubicBezTo>
                  <a:cubicBezTo>
                    <a:pt x="2" y="70"/>
                    <a:pt x="0" y="73"/>
                    <a:pt x="0" y="75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6"/>
                    <a:pt x="2" y="88"/>
                    <a:pt x="5" y="88"/>
                  </a:cubicBezTo>
                  <a:cubicBezTo>
                    <a:pt x="13" y="88"/>
                    <a:pt x="13" y="88"/>
                    <a:pt x="13" y="88"/>
                  </a:cubicBezTo>
                  <a:cubicBezTo>
                    <a:pt x="15" y="88"/>
                    <a:pt x="18" y="86"/>
                    <a:pt x="18" y="83"/>
                  </a:cubicBezTo>
                  <a:cubicBezTo>
                    <a:pt x="18" y="75"/>
                    <a:pt x="18" y="75"/>
                    <a:pt x="18" y="75"/>
                  </a:cubicBezTo>
                  <a:cubicBezTo>
                    <a:pt x="18" y="73"/>
                    <a:pt x="15" y="70"/>
                    <a:pt x="13" y="70"/>
                  </a:cubicBezTo>
                  <a:close/>
                  <a:moveTo>
                    <a:pt x="15" y="83"/>
                  </a:moveTo>
                  <a:cubicBezTo>
                    <a:pt x="15" y="84"/>
                    <a:pt x="14" y="85"/>
                    <a:pt x="13" y="85"/>
                  </a:cubicBezTo>
                  <a:cubicBezTo>
                    <a:pt x="5" y="85"/>
                    <a:pt x="5" y="85"/>
                    <a:pt x="5" y="85"/>
                  </a:cubicBezTo>
                  <a:cubicBezTo>
                    <a:pt x="4" y="85"/>
                    <a:pt x="3" y="84"/>
                    <a:pt x="3" y="83"/>
                  </a:cubicBezTo>
                  <a:cubicBezTo>
                    <a:pt x="3" y="75"/>
                    <a:pt x="3" y="75"/>
                    <a:pt x="3" y="75"/>
                  </a:cubicBezTo>
                  <a:cubicBezTo>
                    <a:pt x="3" y="74"/>
                    <a:pt x="4" y="73"/>
                    <a:pt x="5" y="73"/>
                  </a:cubicBezTo>
                  <a:cubicBezTo>
                    <a:pt x="13" y="73"/>
                    <a:pt x="13" y="73"/>
                    <a:pt x="13" y="73"/>
                  </a:cubicBezTo>
                  <a:cubicBezTo>
                    <a:pt x="14" y="73"/>
                    <a:pt x="15" y="74"/>
                    <a:pt x="15" y="75"/>
                  </a:cubicBezTo>
                  <a:lnTo>
                    <a:pt x="15" y="8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0" name="Freeform: Shape 42"/>
            <p:cNvSpPr>
              <a:spLocks/>
            </p:cNvSpPr>
            <p:nvPr/>
          </p:nvSpPr>
          <p:spPr bwMode="auto">
            <a:xfrm>
              <a:off x="9651717" y="2795594"/>
              <a:ext cx="247258" cy="348871"/>
            </a:xfrm>
            <a:custGeom>
              <a:avLst/>
              <a:gdLst>
                <a:gd name="T0" fmla="*/ 146 w 146"/>
                <a:gd name="T1" fmla="*/ 0 h 206"/>
                <a:gd name="T2" fmla="*/ 146 w 146"/>
                <a:gd name="T3" fmla="*/ 5 h 206"/>
                <a:gd name="T4" fmla="*/ 0 w 146"/>
                <a:gd name="T5" fmla="*/ 5 h 206"/>
                <a:gd name="T6" fmla="*/ 0 w 146"/>
                <a:gd name="T7" fmla="*/ 0 h 206"/>
                <a:gd name="T8" fmla="*/ 146 w 146"/>
                <a:gd name="T9" fmla="*/ 0 h 206"/>
                <a:gd name="T10" fmla="*/ 0 w 146"/>
                <a:gd name="T11" fmla="*/ 71 h 206"/>
                <a:gd name="T12" fmla="*/ 146 w 146"/>
                <a:gd name="T13" fmla="*/ 71 h 206"/>
                <a:gd name="T14" fmla="*/ 146 w 146"/>
                <a:gd name="T15" fmla="*/ 68 h 206"/>
                <a:gd name="T16" fmla="*/ 0 w 146"/>
                <a:gd name="T17" fmla="*/ 68 h 206"/>
                <a:gd name="T18" fmla="*/ 0 w 146"/>
                <a:gd name="T19" fmla="*/ 71 h 206"/>
                <a:gd name="T20" fmla="*/ 0 w 146"/>
                <a:gd name="T21" fmla="*/ 140 h 206"/>
                <a:gd name="T22" fmla="*/ 146 w 146"/>
                <a:gd name="T23" fmla="*/ 140 h 206"/>
                <a:gd name="T24" fmla="*/ 146 w 146"/>
                <a:gd name="T25" fmla="*/ 134 h 206"/>
                <a:gd name="T26" fmla="*/ 0 w 146"/>
                <a:gd name="T27" fmla="*/ 134 h 206"/>
                <a:gd name="T28" fmla="*/ 0 w 146"/>
                <a:gd name="T29" fmla="*/ 140 h 206"/>
                <a:gd name="T30" fmla="*/ 0 w 146"/>
                <a:gd name="T31" fmla="*/ 206 h 206"/>
                <a:gd name="T32" fmla="*/ 146 w 146"/>
                <a:gd name="T33" fmla="*/ 206 h 206"/>
                <a:gd name="T34" fmla="*/ 146 w 146"/>
                <a:gd name="T35" fmla="*/ 203 h 206"/>
                <a:gd name="T36" fmla="*/ 0 w 146"/>
                <a:gd name="T37" fmla="*/ 203 h 206"/>
                <a:gd name="T38" fmla="*/ 0 w 146"/>
                <a:gd name="T39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46" h="206">
                  <a:moveTo>
                    <a:pt x="146" y="0"/>
                  </a:moveTo>
                  <a:lnTo>
                    <a:pt x="146" y="5"/>
                  </a:lnTo>
                  <a:lnTo>
                    <a:pt x="0" y="5"/>
                  </a:lnTo>
                  <a:lnTo>
                    <a:pt x="0" y="0"/>
                  </a:lnTo>
                  <a:lnTo>
                    <a:pt x="146" y="0"/>
                  </a:lnTo>
                  <a:close/>
                  <a:moveTo>
                    <a:pt x="0" y="71"/>
                  </a:moveTo>
                  <a:lnTo>
                    <a:pt x="146" y="71"/>
                  </a:lnTo>
                  <a:lnTo>
                    <a:pt x="146" y="68"/>
                  </a:lnTo>
                  <a:lnTo>
                    <a:pt x="0" y="68"/>
                  </a:lnTo>
                  <a:lnTo>
                    <a:pt x="0" y="71"/>
                  </a:lnTo>
                  <a:close/>
                  <a:moveTo>
                    <a:pt x="0" y="140"/>
                  </a:moveTo>
                  <a:lnTo>
                    <a:pt x="146" y="140"/>
                  </a:lnTo>
                  <a:lnTo>
                    <a:pt x="146" y="134"/>
                  </a:lnTo>
                  <a:lnTo>
                    <a:pt x="0" y="134"/>
                  </a:lnTo>
                  <a:lnTo>
                    <a:pt x="0" y="140"/>
                  </a:lnTo>
                  <a:close/>
                  <a:moveTo>
                    <a:pt x="0" y="206"/>
                  </a:moveTo>
                  <a:lnTo>
                    <a:pt x="146" y="206"/>
                  </a:lnTo>
                  <a:lnTo>
                    <a:pt x="146" y="203"/>
                  </a:lnTo>
                  <a:lnTo>
                    <a:pt x="0" y="203"/>
                  </a:lnTo>
                  <a:lnTo>
                    <a:pt x="0" y="206"/>
                  </a:lnTo>
                  <a:close/>
                </a:path>
              </a:pathLst>
            </a:custGeom>
            <a:solidFill>
              <a:srgbClr val="9395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1" name="Freeform: Shape 43"/>
            <p:cNvSpPr>
              <a:spLocks/>
            </p:cNvSpPr>
            <p:nvPr/>
          </p:nvSpPr>
          <p:spPr bwMode="auto">
            <a:xfrm>
              <a:off x="9826153" y="3100433"/>
              <a:ext cx="120241" cy="120242"/>
            </a:xfrm>
            <a:custGeom>
              <a:avLst/>
              <a:gdLst>
                <a:gd name="T0" fmla="*/ 71 w 71"/>
                <a:gd name="T1" fmla="*/ 0 h 71"/>
                <a:gd name="T2" fmla="*/ 0 w 71"/>
                <a:gd name="T3" fmla="*/ 0 h 71"/>
                <a:gd name="T4" fmla="*/ 0 w 71"/>
                <a:gd name="T5" fmla="*/ 71 h 71"/>
                <a:gd name="T6" fmla="*/ 71 w 71"/>
                <a:gd name="T7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1" h="71">
                  <a:moveTo>
                    <a:pt x="71" y="0"/>
                  </a:moveTo>
                  <a:lnTo>
                    <a:pt x="0" y="0"/>
                  </a:lnTo>
                  <a:lnTo>
                    <a:pt x="0" y="71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BCB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32" name="Group 44"/>
            <p:cNvGrpSpPr/>
            <p:nvPr/>
          </p:nvGrpSpPr>
          <p:grpSpPr>
            <a:xfrm>
              <a:off x="9771960" y="2683820"/>
              <a:ext cx="442016" cy="440323"/>
              <a:chOff x="9771960" y="2683820"/>
              <a:chExt cx="442016" cy="440323"/>
            </a:xfrm>
          </p:grpSpPr>
          <p:sp>
            <p:nvSpPr>
              <p:cNvPr id="33" name="Freeform: Shape 45"/>
              <p:cNvSpPr>
                <a:spLocks/>
              </p:cNvSpPr>
              <p:nvPr/>
            </p:nvSpPr>
            <p:spPr bwMode="auto">
              <a:xfrm>
                <a:off x="9777040" y="3017449"/>
                <a:ext cx="62661" cy="82984"/>
              </a:xfrm>
              <a:custGeom>
                <a:avLst/>
                <a:gdLst>
                  <a:gd name="T0" fmla="*/ 10 w 13"/>
                  <a:gd name="T1" fmla="*/ 3 h 17"/>
                  <a:gd name="T2" fmla="*/ 3 w 13"/>
                  <a:gd name="T3" fmla="*/ 2 h 17"/>
                  <a:gd name="T4" fmla="*/ 0 w 13"/>
                  <a:gd name="T5" fmla="*/ 14 h 17"/>
                  <a:gd name="T6" fmla="*/ 4 w 13"/>
                  <a:gd name="T7" fmla="*/ 17 h 17"/>
                  <a:gd name="T8" fmla="*/ 11 w 13"/>
                  <a:gd name="T9" fmla="*/ 10 h 17"/>
                  <a:gd name="T10" fmla="*/ 10 w 13"/>
                  <a:gd name="T11" fmla="*/ 3 h 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" h="17">
                    <a:moveTo>
                      <a:pt x="10" y="3"/>
                    </a:moveTo>
                    <a:cubicBezTo>
                      <a:pt x="7" y="1"/>
                      <a:pt x="4" y="0"/>
                      <a:pt x="3" y="2"/>
                    </a:cubicBezTo>
                    <a:cubicBezTo>
                      <a:pt x="0" y="14"/>
                      <a:pt x="0" y="14"/>
                      <a:pt x="0" y="14"/>
                    </a:cubicBezTo>
                    <a:cubicBezTo>
                      <a:pt x="4" y="17"/>
                      <a:pt x="4" y="17"/>
                      <a:pt x="4" y="17"/>
                    </a:cubicBezTo>
                    <a:cubicBezTo>
                      <a:pt x="11" y="10"/>
                      <a:pt x="11" y="10"/>
                      <a:pt x="11" y="10"/>
                    </a:cubicBezTo>
                    <a:cubicBezTo>
                      <a:pt x="13" y="8"/>
                      <a:pt x="12" y="5"/>
                      <a:pt x="10" y="3"/>
                    </a:cubicBezTo>
                    <a:close/>
                  </a:path>
                </a:pathLst>
              </a:custGeom>
              <a:solidFill>
                <a:srgbClr val="E6E7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4" name="Freeform: Shape 46"/>
              <p:cNvSpPr>
                <a:spLocks/>
              </p:cNvSpPr>
              <p:nvPr/>
            </p:nvSpPr>
            <p:spPr bwMode="auto">
              <a:xfrm>
                <a:off x="9795670" y="3056401"/>
                <a:ext cx="82983" cy="62662"/>
              </a:xfrm>
              <a:custGeom>
                <a:avLst/>
                <a:gdLst>
                  <a:gd name="T0" fmla="*/ 14 w 17"/>
                  <a:gd name="T1" fmla="*/ 3 h 13"/>
                  <a:gd name="T2" fmla="*/ 7 w 17"/>
                  <a:gd name="T3" fmla="*/ 2 h 13"/>
                  <a:gd name="T4" fmla="*/ 0 w 17"/>
                  <a:gd name="T5" fmla="*/ 9 h 13"/>
                  <a:gd name="T6" fmla="*/ 3 w 17"/>
                  <a:gd name="T7" fmla="*/ 13 h 13"/>
                  <a:gd name="T8" fmla="*/ 15 w 17"/>
                  <a:gd name="T9" fmla="*/ 10 h 13"/>
                  <a:gd name="T10" fmla="*/ 14 w 17"/>
                  <a:gd name="T11" fmla="*/ 3 h 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7" h="13">
                    <a:moveTo>
                      <a:pt x="14" y="3"/>
                    </a:moveTo>
                    <a:cubicBezTo>
                      <a:pt x="12" y="1"/>
                      <a:pt x="9" y="0"/>
                      <a:pt x="7" y="2"/>
                    </a:cubicBezTo>
                    <a:cubicBezTo>
                      <a:pt x="0" y="9"/>
                      <a:pt x="0" y="9"/>
                      <a:pt x="0" y="9"/>
                    </a:cubicBezTo>
                    <a:cubicBezTo>
                      <a:pt x="3" y="13"/>
                      <a:pt x="3" y="13"/>
                      <a:pt x="3" y="13"/>
                    </a:cubicBezTo>
                    <a:cubicBezTo>
                      <a:pt x="15" y="10"/>
                      <a:pt x="15" y="10"/>
                      <a:pt x="15" y="10"/>
                    </a:cubicBezTo>
                    <a:cubicBezTo>
                      <a:pt x="17" y="9"/>
                      <a:pt x="16" y="6"/>
                      <a:pt x="14" y="3"/>
                    </a:cubicBezTo>
                    <a:close/>
                  </a:path>
                </a:pathLst>
              </a:custGeom>
              <a:solidFill>
                <a:srgbClr val="BCBE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5" name="Freeform: Shape 47"/>
              <p:cNvSpPr>
                <a:spLocks/>
              </p:cNvSpPr>
              <p:nvPr/>
            </p:nvSpPr>
            <p:spPr bwMode="auto">
              <a:xfrm>
                <a:off x="9771960" y="3085191"/>
                <a:ext cx="23710" cy="38952"/>
              </a:xfrm>
              <a:custGeom>
                <a:avLst/>
                <a:gdLst>
                  <a:gd name="T0" fmla="*/ 3 w 14"/>
                  <a:gd name="T1" fmla="*/ 0 h 23"/>
                  <a:gd name="T2" fmla="*/ 0 w 14"/>
                  <a:gd name="T3" fmla="*/ 23 h 23"/>
                  <a:gd name="T4" fmla="*/ 14 w 14"/>
                  <a:gd name="T5" fmla="*/ 9 h 23"/>
                  <a:gd name="T6" fmla="*/ 3 w 14"/>
                  <a:gd name="T7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4" h="23">
                    <a:moveTo>
                      <a:pt x="3" y="0"/>
                    </a:moveTo>
                    <a:lnTo>
                      <a:pt x="0" y="23"/>
                    </a:lnTo>
                    <a:lnTo>
                      <a:pt x="14" y="9"/>
                    </a:lnTo>
                    <a:lnTo>
                      <a:pt x="3" y="0"/>
                    </a:lnTo>
                    <a:close/>
                  </a:path>
                </a:pathLst>
              </a:custGeom>
              <a:solidFill>
                <a:srgbClr val="231F2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6" name="Freeform: Shape 48"/>
              <p:cNvSpPr>
                <a:spLocks/>
              </p:cNvSpPr>
              <p:nvPr/>
            </p:nvSpPr>
            <p:spPr bwMode="auto">
              <a:xfrm>
                <a:off x="9771960" y="3100433"/>
                <a:ext cx="38951" cy="23710"/>
              </a:xfrm>
              <a:custGeom>
                <a:avLst/>
                <a:gdLst>
                  <a:gd name="T0" fmla="*/ 14 w 23"/>
                  <a:gd name="T1" fmla="*/ 0 h 14"/>
                  <a:gd name="T2" fmla="*/ 0 w 23"/>
                  <a:gd name="T3" fmla="*/ 14 h 14"/>
                  <a:gd name="T4" fmla="*/ 23 w 23"/>
                  <a:gd name="T5" fmla="*/ 11 h 14"/>
                  <a:gd name="T6" fmla="*/ 14 w 23"/>
                  <a:gd name="T7" fmla="*/ 0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3" h="14">
                    <a:moveTo>
                      <a:pt x="14" y="0"/>
                    </a:moveTo>
                    <a:lnTo>
                      <a:pt x="0" y="14"/>
                    </a:lnTo>
                    <a:lnTo>
                      <a:pt x="23" y="11"/>
                    </a:lnTo>
                    <a:lnTo>
                      <a:pt x="14" y="0"/>
                    </a:lnTo>
                    <a:close/>
                  </a:path>
                </a:pathLst>
              </a:custGeom>
              <a:solidFill>
                <a:srgbClr val="58595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7" name="Freeform: Shape 49"/>
              <p:cNvSpPr>
                <a:spLocks/>
              </p:cNvSpPr>
              <p:nvPr/>
            </p:nvSpPr>
            <p:spPr bwMode="auto">
              <a:xfrm>
                <a:off x="9792282" y="2780352"/>
                <a:ext cx="281129" cy="286210"/>
              </a:xfrm>
              <a:custGeom>
                <a:avLst/>
                <a:gdLst>
                  <a:gd name="T0" fmla="*/ 50 w 58"/>
                  <a:gd name="T1" fmla="*/ 0 h 59"/>
                  <a:gd name="T2" fmla="*/ 0 w 58"/>
                  <a:gd name="T3" fmla="*/ 51 h 59"/>
                  <a:gd name="T4" fmla="*/ 7 w 58"/>
                  <a:gd name="T5" fmla="*/ 52 h 59"/>
                  <a:gd name="T6" fmla="*/ 8 w 58"/>
                  <a:gd name="T7" fmla="*/ 59 h 59"/>
                  <a:gd name="T8" fmla="*/ 58 w 58"/>
                  <a:gd name="T9" fmla="*/ 9 h 59"/>
                  <a:gd name="T10" fmla="*/ 50 w 58"/>
                  <a:gd name="T11" fmla="*/ 0 h 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8" h="59">
                    <a:moveTo>
                      <a:pt x="50" y="0"/>
                    </a:moveTo>
                    <a:cubicBezTo>
                      <a:pt x="0" y="51"/>
                      <a:pt x="0" y="51"/>
                      <a:pt x="0" y="51"/>
                    </a:cubicBezTo>
                    <a:cubicBezTo>
                      <a:pt x="1" y="49"/>
                      <a:pt x="4" y="50"/>
                      <a:pt x="7" y="52"/>
                    </a:cubicBezTo>
                    <a:cubicBezTo>
                      <a:pt x="9" y="54"/>
                      <a:pt x="10" y="57"/>
                      <a:pt x="8" y="59"/>
                    </a:cubicBezTo>
                    <a:cubicBezTo>
                      <a:pt x="58" y="9"/>
                      <a:pt x="58" y="9"/>
                      <a:pt x="58" y="9"/>
                    </a:cubicBez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FBB04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8" name="Freeform: Shape 50"/>
              <p:cNvSpPr>
                <a:spLocks/>
              </p:cNvSpPr>
              <p:nvPr/>
            </p:nvSpPr>
            <p:spPr bwMode="auto">
              <a:xfrm>
                <a:off x="9829541" y="2824384"/>
                <a:ext cx="286209" cy="281129"/>
              </a:xfrm>
              <a:custGeom>
                <a:avLst/>
                <a:gdLst>
                  <a:gd name="T0" fmla="*/ 50 w 59"/>
                  <a:gd name="T1" fmla="*/ 0 h 58"/>
                  <a:gd name="T2" fmla="*/ 0 w 59"/>
                  <a:gd name="T3" fmla="*/ 50 h 58"/>
                  <a:gd name="T4" fmla="*/ 7 w 59"/>
                  <a:gd name="T5" fmla="*/ 51 h 58"/>
                  <a:gd name="T6" fmla="*/ 8 w 59"/>
                  <a:gd name="T7" fmla="*/ 58 h 58"/>
                  <a:gd name="T8" fmla="*/ 59 w 59"/>
                  <a:gd name="T9" fmla="*/ 8 h 58"/>
                  <a:gd name="T10" fmla="*/ 50 w 59"/>
                  <a:gd name="T11" fmla="*/ 0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" h="58">
                    <a:moveTo>
                      <a:pt x="50" y="0"/>
                    </a:moveTo>
                    <a:cubicBezTo>
                      <a:pt x="0" y="50"/>
                      <a:pt x="0" y="50"/>
                      <a:pt x="0" y="50"/>
                    </a:cubicBezTo>
                    <a:cubicBezTo>
                      <a:pt x="2" y="48"/>
                      <a:pt x="5" y="49"/>
                      <a:pt x="7" y="51"/>
                    </a:cubicBezTo>
                    <a:cubicBezTo>
                      <a:pt x="9" y="54"/>
                      <a:pt x="10" y="57"/>
                      <a:pt x="8" y="58"/>
                    </a:cubicBezTo>
                    <a:cubicBezTo>
                      <a:pt x="59" y="8"/>
                      <a:pt x="59" y="8"/>
                      <a:pt x="59" y="8"/>
                    </a:cubicBezTo>
                    <a:lnTo>
                      <a:pt x="50" y="0"/>
                    </a:lnTo>
                    <a:close/>
                  </a:path>
                </a:pathLst>
              </a:custGeom>
              <a:solidFill>
                <a:srgbClr val="F15A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9" name="Freeform: Shape 51"/>
              <p:cNvSpPr>
                <a:spLocks/>
              </p:cNvSpPr>
              <p:nvPr/>
            </p:nvSpPr>
            <p:spPr bwMode="auto">
              <a:xfrm>
                <a:off x="10042928" y="2683820"/>
                <a:ext cx="137177" cy="125323"/>
              </a:xfrm>
              <a:custGeom>
                <a:avLst/>
                <a:gdLst>
                  <a:gd name="T0" fmla="*/ 81 w 81"/>
                  <a:gd name="T1" fmla="*/ 20 h 74"/>
                  <a:gd name="T2" fmla="*/ 60 w 81"/>
                  <a:gd name="T3" fmla="*/ 0 h 74"/>
                  <a:gd name="T4" fmla="*/ 49 w 81"/>
                  <a:gd name="T5" fmla="*/ 3 h 74"/>
                  <a:gd name="T6" fmla="*/ 0 w 81"/>
                  <a:gd name="T7" fmla="*/ 51 h 74"/>
                  <a:gd name="T8" fmla="*/ 26 w 81"/>
                  <a:gd name="T9" fmla="*/ 74 h 74"/>
                  <a:gd name="T10" fmla="*/ 81 w 81"/>
                  <a:gd name="T11" fmla="*/ 20 h 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1" h="74">
                    <a:moveTo>
                      <a:pt x="81" y="20"/>
                    </a:moveTo>
                    <a:lnTo>
                      <a:pt x="60" y="0"/>
                    </a:lnTo>
                    <a:lnTo>
                      <a:pt x="49" y="3"/>
                    </a:lnTo>
                    <a:lnTo>
                      <a:pt x="0" y="51"/>
                    </a:lnTo>
                    <a:lnTo>
                      <a:pt x="26" y="74"/>
                    </a:lnTo>
                    <a:lnTo>
                      <a:pt x="81" y="2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0" name="Freeform: Shape 52"/>
              <p:cNvSpPr>
                <a:spLocks/>
              </p:cNvSpPr>
              <p:nvPr/>
            </p:nvSpPr>
            <p:spPr bwMode="auto">
              <a:xfrm>
                <a:off x="10086960" y="2717691"/>
                <a:ext cx="127016" cy="135484"/>
              </a:xfrm>
              <a:custGeom>
                <a:avLst/>
                <a:gdLst>
                  <a:gd name="T0" fmla="*/ 23 w 75"/>
                  <a:gd name="T1" fmla="*/ 80 h 80"/>
                  <a:gd name="T2" fmla="*/ 72 w 75"/>
                  <a:gd name="T3" fmla="*/ 31 h 80"/>
                  <a:gd name="T4" fmla="*/ 75 w 75"/>
                  <a:gd name="T5" fmla="*/ 20 h 80"/>
                  <a:gd name="T6" fmla="*/ 55 w 75"/>
                  <a:gd name="T7" fmla="*/ 0 h 80"/>
                  <a:gd name="T8" fmla="*/ 0 w 75"/>
                  <a:gd name="T9" fmla="*/ 54 h 80"/>
                  <a:gd name="T10" fmla="*/ 23 w 75"/>
                  <a:gd name="T11" fmla="*/ 80 h 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5" h="80">
                    <a:moveTo>
                      <a:pt x="23" y="80"/>
                    </a:moveTo>
                    <a:lnTo>
                      <a:pt x="72" y="31"/>
                    </a:lnTo>
                    <a:lnTo>
                      <a:pt x="75" y="20"/>
                    </a:lnTo>
                    <a:lnTo>
                      <a:pt x="55" y="0"/>
                    </a:lnTo>
                    <a:lnTo>
                      <a:pt x="0" y="54"/>
                    </a:lnTo>
                    <a:lnTo>
                      <a:pt x="23" y="8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1" name="Freeform: Shape 53"/>
              <p:cNvSpPr>
                <a:spLocks/>
              </p:cNvSpPr>
              <p:nvPr/>
            </p:nvSpPr>
            <p:spPr bwMode="auto">
              <a:xfrm>
                <a:off x="10034459" y="2770191"/>
                <a:ext cx="52499" cy="54194"/>
              </a:xfrm>
              <a:custGeom>
                <a:avLst/>
                <a:gdLst>
                  <a:gd name="T0" fmla="*/ 31 w 31"/>
                  <a:gd name="T1" fmla="*/ 23 h 32"/>
                  <a:gd name="T2" fmla="*/ 5 w 31"/>
                  <a:gd name="T3" fmla="*/ 0 h 32"/>
                  <a:gd name="T4" fmla="*/ 0 w 31"/>
                  <a:gd name="T5" fmla="*/ 6 h 32"/>
                  <a:gd name="T6" fmla="*/ 23 w 31"/>
                  <a:gd name="T7" fmla="*/ 32 h 32"/>
                  <a:gd name="T8" fmla="*/ 31 w 31"/>
                  <a:gd name="T9" fmla="*/ 23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32">
                    <a:moveTo>
                      <a:pt x="31" y="23"/>
                    </a:moveTo>
                    <a:lnTo>
                      <a:pt x="5" y="0"/>
                    </a:lnTo>
                    <a:lnTo>
                      <a:pt x="0" y="6"/>
                    </a:lnTo>
                    <a:lnTo>
                      <a:pt x="23" y="32"/>
                    </a:lnTo>
                    <a:lnTo>
                      <a:pt x="31" y="23"/>
                    </a:lnTo>
                    <a:close/>
                  </a:path>
                </a:pathLst>
              </a:custGeom>
              <a:solidFill>
                <a:srgbClr val="BCBEC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42" name="Freeform: Shape 54"/>
              <p:cNvSpPr>
                <a:spLocks/>
              </p:cNvSpPr>
              <p:nvPr/>
            </p:nvSpPr>
            <p:spPr bwMode="auto">
              <a:xfrm>
                <a:off x="10073412" y="2809143"/>
                <a:ext cx="52499" cy="54194"/>
              </a:xfrm>
              <a:custGeom>
                <a:avLst/>
                <a:gdLst>
                  <a:gd name="T0" fmla="*/ 0 w 31"/>
                  <a:gd name="T1" fmla="*/ 9 h 32"/>
                  <a:gd name="T2" fmla="*/ 25 w 31"/>
                  <a:gd name="T3" fmla="*/ 32 h 32"/>
                  <a:gd name="T4" fmla="*/ 31 w 31"/>
                  <a:gd name="T5" fmla="*/ 26 h 32"/>
                  <a:gd name="T6" fmla="*/ 8 w 31"/>
                  <a:gd name="T7" fmla="*/ 0 h 32"/>
                  <a:gd name="T8" fmla="*/ 0 w 31"/>
                  <a:gd name="T9" fmla="*/ 9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32">
                    <a:moveTo>
                      <a:pt x="0" y="9"/>
                    </a:moveTo>
                    <a:lnTo>
                      <a:pt x="25" y="32"/>
                    </a:lnTo>
                    <a:lnTo>
                      <a:pt x="31" y="26"/>
                    </a:lnTo>
                    <a:lnTo>
                      <a:pt x="8" y="0"/>
                    </a:lnTo>
                    <a:lnTo>
                      <a:pt x="0" y="9"/>
                    </a:lnTo>
                    <a:close/>
                  </a:path>
                </a:pathLst>
              </a:custGeom>
              <a:solidFill>
                <a:srgbClr val="E6E7E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</p:grpSp>
      <p:sp>
        <p:nvSpPr>
          <p:cNvPr id="9" name="TextBox 55"/>
          <p:cNvSpPr txBox="1">
            <a:spLocks/>
          </p:cNvSpPr>
          <p:nvPr/>
        </p:nvSpPr>
        <p:spPr>
          <a:xfrm>
            <a:off x="342965" y="3493002"/>
            <a:ext cx="2255993" cy="277511"/>
          </a:xfrm>
          <a:prstGeom prst="rect">
            <a:avLst/>
          </a:prstGeom>
        </p:spPr>
        <p:txBody>
          <a:bodyPr wrap="none" anchor="ctr">
            <a:normAutofit fontScale="92500" lnSpcReduction="20000"/>
          </a:bodyPr>
          <a:lstStyle/>
          <a:p>
            <a:r>
              <a:rPr lang="en-US" altLang="zh-CN" sz="1600" dirty="0">
                <a:solidFill>
                  <a:schemeClr val="accent2"/>
                </a:solidFill>
                <a:cs typeface="+mn-ea"/>
                <a:sym typeface="+mn-lt"/>
              </a:rPr>
              <a:t>Add title text</a:t>
            </a:r>
            <a:endParaRPr lang="zh-CN" altLang="en-US" sz="1600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10" name="TextBox 56"/>
          <p:cNvSpPr txBox="1"/>
          <p:nvPr/>
        </p:nvSpPr>
        <p:spPr>
          <a:xfrm>
            <a:off x="342964" y="3701137"/>
            <a:ext cx="1837186" cy="373949"/>
          </a:xfrm>
          <a:prstGeom prst="rect">
            <a:avLst/>
          </a:prstGeom>
          <a:noFill/>
        </p:spPr>
        <p:txBody>
          <a:bodyPr wrap="square"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Click here to add text content, such as keywords, some brief introductions, etc.</a:t>
            </a:r>
            <a:br>
              <a:rPr lang="zh-CN" altLang="en-US" sz="1100" dirty="0">
                <a:cs typeface="+mn-ea"/>
                <a:sym typeface="+mn-lt"/>
              </a:rPr>
            </a:b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11" name="TextBox 57"/>
          <p:cNvSpPr txBox="1">
            <a:spLocks/>
          </p:cNvSpPr>
          <p:nvPr/>
        </p:nvSpPr>
        <p:spPr>
          <a:xfrm>
            <a:off x="2180151" y="1455865"/>
            <a:ext cx="2255993" cy="277511"/>
          </a:xfrm>
          <a:prstGeom prst="rect">
            <a:avLst/>
          </a:prstGeom>
        </p:spPr>
        <p:txBody>
          <a:bodyPr wrap="none" anchor="ctr">
            <a:normAutofit fontScale="92500" lnSpcReduction="20000"/>
          </a:bodyPr>
          <a:lstStyle/>
          <a:p>
            <a:r>
              <a:rPr lang="en-US" altLang="zh-CN" sz="1600" dirty="0">
                <a:solidFill>
                  <a:schemeClr val="accent2"/>
                </a:solidFill>
                <a:cs typeface="+mn-ea"/>
                <a:sym typeface="+mn-lt"/>
              </a:rPr>
              <a:t>Add title text</a:t>
            </a:r>
            <a:endParaRPr lang="zh-CN" altLang="en-US" sz="1600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12" name="TextBox 58"/>
          <p:cNvSpPr txBox="1"/>
          <p:nvPr/>
        </p:nvSpPr>
        <p:spPr>
          <a:xfrm>
            <a:off x="2180150" y="1664001"/>
            <a:ext cx="1837186" cy="373949"/>
          </a:xfrm>
          <a:prstGeom prst="rect">
            <a:avLst/>
          </a:prstGeom>
          <a:noFill/>
        </p:spPr>
        <p:txBody>
          <a:bodyPr wrap="square"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Click here to add text content, such as keywords, some brief introductions, etc.</a:t>
            </a:r>
            <a:br>
              <a:rPr lang="zh-CN" altLang="en-US" sz="1100" dirty="0">
                <a:cs typeface="+mn-ea"/>
                <a:sym typeface="+mn-lt"/>
              </a:rPr>
            </a:b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13" name="TextBox 59"/>
          <p:cNvSpPr txBox="1">
            <a:spLocks/>
          </p:cNvSpPr>
          <p:nvPr/>
        </p:nvSpPr>
        <p:spPr>
          <a:xfrm>
            <a:off x="3865524" y="3493002"/>
            <a:ext cx="2255993" cy="277511"/>
          </a:xfrm>
          <a:prstGeom prst="rect">
            <a:avLst/>
          </a:prstGeom>
        </p:spPr>
        <p:txBody>
          <a:bodyPr wrap="none" anchor="ctr">
            <a:normAutofit fontScale="92500" lnSpcReduction="20000"/>
          </a:bodyPr>
          <a:lstStyle/>
          <a:p>
            <a:r>
              <a:rPr lang="en-US" altLang="zh-CN" sz="1600" dirty="0">
                <a:solidFill>
                  <a:schemeClr val="accent2"/>
                </a:solidFill>
                <a:cs typeface="+mn-ea"/>
                <a:sym typeface="+mn-lt"/>
              </a:rPr>
              <a:t>Add title text</a:t>
            </a:r>
            <a:endParaRPr lang="zh-CN" altLang="en-US" sz="1600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14" name="TextBox 60"/>
          <p:cNvSpPr txBox="1"/>
          <p:nvPr/>
        </p:nvSpPr>
        <p:spPr>
          <a:xfrm>
            <a:off x="3865523" y="3701137"/>
            <a:ext cx="1837186" cy="373949"/>
          </a:xfrm>
          <a:prstGeom prst="rect">
            <a:avLst/>
          </a:prstGeom>
          <a:noFill/>
        </p:spPr>
        <p:txBody>
          <a:bodyPr wrap="square"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Click here to add text content, such as keywords, some brief introductions, etc.</a:t>
            </a:r>
            <a:br>
              <a:rPr lang="zh-CN" altLang="en-US" sz="1100" dirty="0">
                <a:cs typeface="+mn-ea"/>
                <a:sym typeface="+mn-lt"/>
              </a:rPr>
            </a:b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15" name="TextBox 61"/>
          <p:cNvSpPr txBox="1">
            <a:spLocks/>
          </p:cNvSpPr>
          <p:nvPr/>
        </p:nvSpPr>
        <p:spPr>
          <a:xfrm>
            <a:off x="5702710" y="1455865"/>
            <a:ext cx="1685372" cy="277511"/>
          </a:xfrm>
          <a:prstGeom prst="rect">
            <a:avLst/>
          </a:prstGeom>
        </p:spPr>
        <p:txBody>
          <a:bodyPr wrap="none" anchor="ctr">
            <a:normAutofit fontScale="92500" lnSpcReduction="20000"/>
          </a:bodyPr>
          <a:lstStyle/>
          <a:p>
            <a:r>
              <a:rPr lang="en-US" altLang="zh-CN" sz="1600" dirty="0">
                <a:solidFill>
                  <a:schemeClr val="accent2"/>
                </a:solidFill>
                <a:cs typeface="+mn-ea"/>
                <a:sym typeface="+mn-lt"/>
              </a:rPr>
              <a:t>Add title text</a:t>
            </a:r>
            <a:endParaRPr lang="zh-CN" altLang="en-US" sz="1600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16" name="TextBox 62"/>
          <p:cNvSpPr txBox="1"/>
          <p:nvPr/>
        </p:nvSpPr>
        <p:spPr>
          <a:xfrm>
            <a:off x="5702709" y="1664001"/>
            <a:ext cx="1837186" cy="373949"/>
          </a:xfrm>
          <a:prstGeom prst="rect">
            <a:avLst/>
          </a:prstGeom>
          <a:noFill/>
        </p:spPr>
        <p:txBody>
          <a:bodyPr wrap="square"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Click here to add text content, such as keywords, some brief introductions, etc.</a:t>
            </a:r>
            <a:br>
              <a:rPr lang="zh-CN" altLang="en-US" sz="1100" dirty="0">
                <a:cs typeface="+mn-ea"/>
                <a:sym typeface="+mn-lt"/>
              </a:rPr>
            </a:br>
            <a:endParaRPr lang="zh-CN" altLang="en-US" sz="1100" dirty="0">
              <a:cs typeface="+mn-ea"/>
              <a:sym typeface="+mn-lt"/>
            </a:endParaRPr>
          </a:p>
        </p:txBody>
      </p:sp>
      <p:sp>
        <p:nvSpPr>
          <p:cNvPr id="17" name="TextBox 63"/>
          <p:cNvSpPr txBox="1">
            <a:spLocks/>
          </p:cNvSpPr>
          <p:nvPr/>
        </p:nvSpPr>
        <p:spPr>
          <a:xfrm>
            <a:off x="7388083" y="3455972"/>
            <a:ext cx="1755917" cy="277511"/>
          </a:xfrm>
          <a:prstGeom prst="rect">
            <a:avLst/>
          </a:prstGeom>
        </p:spPr>
        <p:txBody>
          <a:bodyPr wrap="none" anchor="ctr">
            <a:normAutofit fontScale="92500" lnSpcReduction="20000"/>
          </a:bodyPr>
          <a:lstStyle/>
          <a:p>
            <a:r>
              <a:rPr lang="en-US" altLang="zh-CN" sz="1600" dirty="0">
                <a:solidFill>
                  <a:schemeClr val="accent2"/>
                </a:solidFill>
                <a:cs typeface="+mn-ea"/>
                <a:sym typeface="+mn-lt"/>
              </a:rPr>
              <a:t>Add title text</a:t>
            </a:r>
            <a:endParaRPr lang="zh-CN" altLang="en-US" sz="1600" dirty="0">
              <a:solidFill>
                <a:schemeClr val="accent2"/>
              </a:solidFill>
              <a:cs typeface="+mn-ea"/>
              <a:sym typeface="+mn-lt"/>
            </a:endParaRPr>
          </a:p>
        </p:txBody>
      </p:sp>
      <p:sp>
        <p:nvSpPr>
          <p:cNvPr id="18" name="TextBox 64"/>
          <p:cNvSpPr txBox="1"/>
          <p:nvPr/>
        </p:nvSpPr>
        <p:spPr>
          <a:xfrm>
            <a:off x="7388082" y="3664108"/>
            <a:ext cx="1837186" cy="373949"/>
          </a:xfrm>
          <a:prstGeom prst="rect">
            <a:avLst/>
          </a:prstGeom>
          <a:noFill/>
        </p:spPr>
        <p:txBody>
          <a:bodyPr wrap="square">
            <a:normAutofit fontScale="55000" lnSpcReduction="20000"/>
          </a:bodyPr>
          <a:lstStyle/>
          <a:p>
            <a:pPr>
              <a:lnSpc>
                <a:spcPct val="120000"/>
              </a:lnSpc>
            </a:pPr>
            <a:r>
              <a:rPr lang="en-US" altLang="zh-CN" sz="1100" dirty="0">
                <a:cs typeface="+mn-ea"/>
                <a:sym typeface="+mn-lt"/>
              </a:rPr>
              <a:t>Click here to add text content, such as keywords, some brief introductions, etc.</a:t>
            </a:r>
            <a:br>
              <a:rPr lang="zh-CN" altLang="en-US" sz="1100" dirty="0">
                <a:cs typeface="+mn-ea"/>
                <a:sym typeface="+mn-lt"/>
              </a:rPr>
            </a:br>
            <a:endParaRPr lang="zh-CN" altLang="en-US" sz="1100" dirty="0">
              <a:cs typeface="+mn-ea"/>
              <a:sym typeface="+mn-lt"/>
            </a:endParaRPr>
          </a:p>
        </p:txBody>
      </p:sp>
      <p:cxnSp>
        <p:nvCxnSpPr>
          <p:cNvPr id="19" name="Straight Arrow Connector 65"/>
          <p:cNvCxnSpPr/>
          <p:nvPr/>
        </p:nvCxnSpPr>
        <p:spPr>
          <a:xfrm>
            <a:off x="1446869" y="2904231"/>
            <a:ext cx="569953" cy="0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66"/>
          <p:cNvCxnSpPr/>
          <p:nvPr/>
        </p:nvCxnSpPr>
        <p:spPr>
          <a:xfrm>
            <a:off x="3225489" y="2904231"/>
            <a:ext cx="569953" cy="0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67"/>
          <p:cNvCxnSpPr/>
          <p:nvPr/>
        </p:nvCxnSpPr>
        <p:spPr>
          <a:xfrm>
            <a:off x="5065440" y="2904231"/>
            <a:ext cx="569953" cy="0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68"/>
          <p:cNvCxnSpPr/>
          <p:nvPr/>
        </p:nvCxnSpPr>
        <p:spPr>
          <a:xfrm>
            <a:off x="6844060" y="2904231"/>
            <a:ext cx="569953" cy="0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EC8C8D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GB" altLang="zh-CN" sz="1800" dirty="0">
              <a:solidFill>
                <a:srgbClr val="EC8C8D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84278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23"/>
          <p:cNvSpPr/>
          <p:nvPr/>
        </p:nvSpPr>
        <p:spPr>
          <a:xfrm rot="3600000">
            <a:off x="4937158" y="2896734"/>
            <a:ext cx="499628" cy="365823"/>
          </a:xfrm>
          <a:custGeom>
            <a:avLst/>
            <a:gdLst>
              <a:gd name="connsiteX0" fmla="*/ 0 w 497989"/>
              <a:gd name="connsiteY0" fmla="*/ 72925 h 364623"/>
              <a:gd name="connsiteX1" fmla="*/ 315678 w 497989"/>
              <a:gd name="connsiteY1" fmla="*/ 72925 h 364623"/>
              <a:gd name="connsiteX2" fmla="*/ 315678 w 497989"/>
              <a:gd name="connsiteY2" fmla="*/ 0 h 364623"/>
              <a:gd name="connsiteX3" fmla="*/ 497989 w 497989"/>
              <a:gd name="connsiteY3" fmla="*/ 182312 h 364623"/>
              <a:gd name="connsiteX4" fmla="*/ 315678 w 497989"/>
              <a:gd name="connsiteY4" fmla="*/ 364623 h 364623"/>
              <a:gd name="connsiteX5" fmla="*/ 315678 w 497989"/>
              <a:gd name="connsiteY5" fmla="*/ 291698 h 364623"/>
              <a:gd name="connsiteX6" fmla="*/ 0 w 497989"/>
              <a:gd name="connsiteY6" fmla="*/ 291698 h 364623"/>
              <a:gd name="connsiteX7" fmla="*/ 0 w 497989"/>
              <a:gd name="connsiteY7" fmla="*/ 72925 h 364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7989" h="364623">
                <a:moveTo>
                  <a:pt x="0" y="72925"/>
                </a:moveTo>
                <a:lnTo>
                  <a:pt x="315678" y="72925"/>
                </a:lnTo>
                <a:lnTo>
                  <a:pt x="315678" y="0"/>
                </a:lnTo>
                <a:lnTo>
                  <a:pt x="497989" y="182312"/>
                </a:lnTo>
                <a:lnTo>
                  <a:pt x="315678" y="364623"/>
                </a:lnTo>
                <a:lnTo>
                  <a:pt x="315678" y="291698"/>
                </a:lnTo>
                <a:lnTo>
                  <a:pt x="0" y="291698"/>
                </a:lnTo>
                <a:lnTo>
                  <a:pt x="0" y="72925"/>
                </a:lnTo>
                <a:close/>
              </a:path>
            </a:pathLst>
          </a:custGeom>
          <a:solidFill>
            <a:srgbClr val="3B4761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5" name="Freeform: Shape 25"/>
          <p:cNvSpPr/>
          <p:nvPr/>
        </p:nvSpPr>
        <p:spPr>
          <a:xfrm>
            <a:off x="4468555" y="3767829"/>
            <a:ext cx="499630" cy="365824"/>
          </a:xfrm>
          <a:custGeom>
            <a:avLst/>
            <a:gdLst>
              <a:gd name="connsiteX0" fmla="*/ 0 w 497989"/>
              <a:gd name="connsiteY0" fmla="*/ 72925 h 364623"/>
              <a:gd name="connsiteX1" fmla="*/ 315678 w 497989"/>
              <a:gd name="connsiteY1" fmla="*/ 72925 h 364623"/>
              <a:gd name="connsiteX2" fmla="*/ 315678 w 497989"/>
              <a:gd name="connsiteY2" fmla="*/ 0 h 364623"/>
              <a:gd name="connsiteX3" fmla="*/ 497989 w 497989"/>
              <a:gd name="connsiteY3" fmla="*/ 182312 h 364623"/>
              <a:gd name="connsiteX4" fmla="*/ 315678 w 497989"/>
              <a:gd name="connsiteY4" fmla="*/ 364623 h 364623"/>
              <a:gd name="connsiteX5" fmla="*/ 315678 w 497989"/>
              <a:gd name="connsiteY5" fmla="*/ 291698 h 364623"/>
              <a:gd name="connsiteX6" fmla="*/ 0 w 497989"/>
              <a:gd name="connsiteY6" fmla="*/ 291698 h 364623"/>
              <a:gd name="connsiteX7" fmla="*/ 0 w 497989"/>
              <a:gd name="connsiteY7" fmla="*/ 72925 h 364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7989" h="364623">
                <a:moveTo>
                  <a:pt x="497989" y="291698"/>
                </a:moveTo>
                <a:lnTo>
                  <a:pt x="182311" y="291698"/>
                </a:lnTo>
                <a:lnTo>
                  <a:pt x="182311" y="364623"/>
                </a:lnTo>
                <a:lnTo>
                  <a:pt x="0" y="182311"/>
                </a:lnTo>
                <a:lnTo>
                  <a:pt x="182311" y="0"/>
                </a:lnTo>
                <a:lnTo>
                  <a:pt x="182311" y="72925"/>
                </a:lnTo>
                <a:lnTo>
                  <a:pt x="497989" y="72925"/>
                </a:lnTo>
                <a:lnTo>
                  <a:pt x="497989" y="291698"/>
                </a:lnTo>
                <a:close/>
              </a:path>
            </a:pathLst>
          </a:custGeom>
          <a:solidFill>
            <a:schemeClr val="accent3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sp>
        <p:nvSpPr>
          <p:cNvPr id="6" name="Freeform: Shape 27"/>
          <p:cNvSpPr/>
          <p:nvPr/>
        </p:nvSpPr>
        <p:spPr>
          <a:xfrm rot="18000000">
            <a:off x="3948463" y="2926460"/>
            <a:ext cx="499628" cy="365823"/>
          </a:xfrm>
          <a:custGeom>
            <a:avLst/>
            <a:gdLst>
              <a:gd name="connsiteX0" fmla="*/ 0 w 497989"/>
              <a:gd name="connsiteY0" fmla="*/ 72925 h 364623"/>
              <a:gd name="connsiteX1" fmla="*/ 315678 w 497989"/>
              <a:gd name="connsiteY1" fmla="*/ 72925 h 364623"/>
              <a:gd name="connsiteX2" fmla="*/ 315678 w 497989"/>
              <a:gd name="connsiteY2" fmla="*/ 0 h 364623"/>
              <a:gd name="connsiteX3" fmla="*/ 497989 w 497989"/>
              <a:gd name="connsiteY3" fmla="*/ 182312 h 364623"/>
              <a:gd name="connsiteX4" fmla="*/ 315678 w 497989"/>
              <a:gd name="connsiteY4" fmla="*/ 364623 h 364623"/>
              <a:gd name="connsiteX5" fmla="*/ 315678 w 497989"/>
              <a:gd name="connsiteY5" fmla="*/ 291698 h 364623"/>
              <a:gd name="connsiteX6" fmla="*/ 0 w 497989"/>
              <a:gd name="connsiteY6" fmla="*/ 291698 h 364623"/>
              <a:gd name="connsiteX7" fmla="*/ 0 w 497989"/>
              <a:gd name="connsiteY7" fmla="*/ 72925 h 364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7989" h="364623">
                <a:moveTo>
                  <a:pt x="0" y="72925"/>
                </a:moveTo>
                <a:lnTo>
                  <a:pt x="315678" y="72925"/>
                </a:lnTo>
                <a:lnTo>
                  <a:pt x="315678" y="0"/>
                </a:lnTo>
                <a:lnTo>
                  <a:pt x="497989" y="182312"/>
                </a:lnTo>
                <a:lnTo>
                  <a:pt x="315678" y="364623"/>
                </a:lnTo>
                <a:lnTo>
                  <a:pt x="315678" y="291698"/>
                </a:lnTo>
                <a:lnTo>
                  <a:pt x="0" y="291698"/>
                </a:lnTo>
                <a:lnTo>
                  <a:pt x="0" y="72925"/>
                </a:lnTo>
                <a:close/>
              </a:path>
            </a:pathLst>
          </a:custGeom>
          <a:solidFill>
            <a:schemeClr val="accent1"/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37" name="组合 36"/>
          <p:cNvGrpSpPr/>
          <p:nvPr/>
        </p:nvGrpSpPr>
        <p:grpSpPr>
          <a:xfrm>
            <a:off x="5273273" y="3534114"/>
            <a:ext cx="2706467" cy="833258"/>
            <a:chOff x="5273273" y="3534114"/>
            <a:chExt cx="2706467" cy="833258"/>
          </a:xfrm>
        </p:grpSpPr>
        <p:grpSp>
          <p:nvGrpSpPr>
            <p:cNvPr id="8" name="Group 3"/>
            <p:cNvGrpSpPr/>
            <p:nvPr/>
          </p:nvGrpSpPr>
          <p:grpSpPr>
            <a:xfrm>
              <a:off x="5273273" y="3534114"/>
              <a:ext cx="833258" cy="833258"/>
              <a:chOff x="7031030" y="4712151"/>
              <a:chExt cx="1111011" cy="1111011"/>
            </a:xfrm>
          </p:grpSpPr>
          <p:sp>
            <p:nvSpPr>
              <p:cNvPr id="29" name="Freeform: Shape 24"/>
              <p:cNvSpPr/>
              <p:nvPr/>
            </p:nvSpPr>
            <p:spPr>
              <a:xfrm>
                <a:off x="7031030" y="4712151"/>
                <a:ext cx="1111011" cy="1111011"/>
              </a:xfrm>
              <a:custGeom>
                <a:avLst/>
                <a:gdLst>
                  <a:gd name="connsiteX0" fmla="*/ 0 w 830525"/>
                  <a:gd name="connsiteY0" fmla="*/ 415263 h 830525"/>
                  <a:gd name="connsiteX1" fmla="*/ 415263 w 830525"/>
                  <a:gd name="connsiteY1" fmla="*/ 0 h 830525"/>
                  <a:gd name="connsiteX2" fmla="*/ 830526 w 830525"/>
                  <a:gd name="connsiteY2" fmla="*/ 415263 h 830525"/>
                  <a:gd name="connsiteX3" fmla="*/ 415263 w 830525"/>
                  <a:gd name="connsiteY3" fmla="*/ 830526 h 830525"/>
                  <a:gd name="connsiteX4" fmla="*/ 0 w 830525"/>
                  <a:gd name="connsiteY4" fmla="*/ 415263 h 830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525" h="830525">
                    <a:moveTo>
                      <a:pt x="0" y="415263"/>
                    </a:moveTo>
                    <a:cubicBezTo>
                      <a:pt x="0" y="185920"/>
                      <a:pt x="185920" y="0"/>
                      <a:pt x="415263" y="0"/>
                    </a:cubicBezTo>
                    <a:cubicBezTo>
                      <a:pt x="644606" y="0"/>
                      <a:pt x="830526" y="185920"/>
                      <a:pt x="830526" y="415263"/>
                    </a:cubicBezTo>
                    <a:cubicBezTo>
                      <a:pt x="830526" y="644606"/>
                      <a:pt x="644606" y="830526"/>
                      <a:pt x="415263" y="830526"/>
                    </a:cubicBezTo>
                    <a:cubicBezTo>
                      <a:pt x="185920" y="830526"/>
                      <a:pt x="0" y="644606"/>
                      <a:pt x="0" y="41526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30" name="Group 29"/>
              <p:cNvGrpSpPr/>
              <p:nvPr/>
            </p:nvGrpSpPr>
            <p:grpSpPr>
              <a:xfrm>
                <a:off x="7342385" y="4977969"/>
                <a:ext cx="488267" cy="579343"/>
                <a:chOff x="4394201" y="3717926"/>
                <a:chExt cx="306388" cy="363538"/>
              </a:xfrm>
              <a:solidFill>
                <a:schemeClr val="bg1"/>
              </a:solidFill>
            </p:grpSpPr>
            <p:sp>
              <p:nvSpPr>
                <p:cNvPr id="31" name="Freeform: Shape 30"/>
                <p:cNvSpPr>
                  <a:spLocks/>
                </p:cNvSpPr>
                <p:nvPr/>
              </p:nvSpPr>
              <p:spPr bwMode="auto">
                <a:xfrm>
                  <a:off x="4500563" y="3883026"/>
                  <a:ext cx="88900" cy="90488"/>
                </a:xfrm>
                <a:custGeom>
                  <a:avLst/>
                  <a:gdLst/>
                  <a:ahLst/>
                  <a:cxnLst>
                    <a:cxn ang="0">
                      <a:pos x="35" y="34"/>
                    </a:cxn>
                    <a:cxn ang="0">
                      <a:pos x="35" y="7"/>
                    </a:cxn>
                    <a:cxn ang="0">
                      <a:pos x="8" y="8"/>
                    </a:cxn>
                    <a:cxn ang="0">
                      <a:pos x="8" y="35"/>
                    </a:cxn>
                    <a:cxn ang="0">
                      <a:pos x="35" y="34"/>
                    </a:cxn>
                    <a:cxn ang="0">
                      <a:pos x="22" y="23"/>
                    </a:cxn>
                    <a:cxn ang="0">
                      <a:pos x="14" y="23"/>
                    </a:cxn>
                    <a:cxn ang="0">
                      <a:pos x="14" y="16"/>
                    </a:cxn>
                    <a:cxn ang="0">
                      <a:pos x="12" y="14"/>
                    </a:cxn>
                    <a:cxn ang="0">
                      <a:pos x="14" y="12"/>
                    </a:cxn>
                    <a:cxn ang="0">
                      <a:pos x="16" y="14"/>
                    </a:cxn>
                    <a:cxn ang="0">
                      <a:pos x="19" y="11"/>
                    </a:cxn>
                    <a:cxn ang="0">
                      <a:pos x="21" y="14"/>
                    </a:cxn>
                    <a:cxn ang="0">
                      <a:pos x="18" y="16"/>
                    </a:cxn>
                    <a:cxn ang="0">
                      <a:pos x="17" y="19"/>
                    </a:cxn>
                    <a:cxn ang="0">
                      <a:pos x="21" y="19"/>
                    </a:cxn>
                    <a:cxn ang="0">
                      <a:pos x="28" y="19"/>
                    </a:cxn>
                    <a:cxn ang="0">
                      <a:pos x="29" y="26"/>
                    </a:cxn>
                    <a:cxn ang="0">
                      <a:pos x="31" y="28"/>
                    </a:cxn>
                    <a:cxn ang="0">
                      <a:pos x="29" y="30"/>
                    </a:cxn>
                    <a:cxn ang="0">
                      <a:pos x="27" y="28"/>
                    </a:cxn>
                    <a:cxn ang="0">
                      <a:pos x="22" y="31"/>
                    </a:cxn>
                    <a:cxn ang="0">
                      <a:pos x="21" y="28"/>
                    </a:cxn>
                    <a:cxn ang="0">
                      <a:pos x="25" y="26"/>
                    </a:cxn>
                    <a:cxn ang="0">
                      <a:pos x="26" y="22"/>
                    </a:cxn>
                    <a:cxn ang="0">
                      <a:pos x="22" y="23"/>
                    </a:cxn>
                  </a:cxnLst>
                  <a:rect l="0" t="0" r="r" b="b"/>
                  <a:pathLst>
                    <a:path w="42" h="42">
                      <a:moveTo>
                        <a:pt x="35" y="34"/>
                      </a:moveTo>
                      <a:cubicBezTo>
                        <a:pt x="42" y="27"/>
                        <a:pt x="42" y="15"/>
                        <a:pt x="35" y="7"/>
                      </a:cubicBezTo>
                      <a:cubicBezTo>
                        <a:pt x="27" y="0"/>
                        <a:pt x="15" y="0"/>
                        <a:pt x="8" y="8"/>
                      </a:cubicBezTo>
                      <a:cubicBezTo>
                        <a:pt x="0" y="15"/>
                        <a:pt x="0" y="28"/>
                        <a:pt x="8" y="35"/>
                      </a:cubicBezTo>
                      <a:cubicBezTo>
                        <a:pt x="15" y="42"/>
                        <a:pt x="28" y="42"/>
                        <a:pt x="35" y="34"/>
                      </a:cubicBezTo>
                      <a:close/>
                      <a:moveTo>
                        <a:pt x="22" y="23"/>
                      </a:moveTo>
                      <a:cubicBezTo>
                        <a:pt x="19" y="24"/>
                        <a:pt x="16" y="25"/>
                        <a:pt x="14" y="23"/>
                      </a:cubicBezTo>
                      <a:cubicBezTo>
                        <a:pt x="12" y="21"/>
                        <a:pt x="12" y="18"/>
                        <a:pt x="14" y="16"/>
                      </a:cubicBezTo>
                      <a:cubicBezTo>
                        <a:pt x="12" y="14"/>
                        <a:pt x="12" y="14"/>
                        <a:pt x="12" y="14"/>
                      </a:cubicBezTo>
                      <a:cubicBezTo>
                        <a:pt x="14" y="12"/>
                        <a:pt x="14" y="12"/>
                        <a:pt x="14" y="12"/>
                      </a:cubicBezTo>
                      <a:cubicBezTo>
                        <a:pt x="16" y="14"/>
                        <a:pt x="16" y="14"/>
                        <a:pt x="16" y="14"/>
                      </a:cubicBezTo>
                      <a:cubicBezTo>
                        <a:pt x="17" y="12"/>
                        <a:pt x="18" y="12"/>
                        <a:pt x="19" y="11"/>
                      </a:cubicBezTo>
                      <a:cubicBezTo>
                        <a:pt x="21" y="14"/>
                        <a:pt x="21" y="14"/>
                        <a:pt x="21" y="14"/>
                      </a:cubicBezTo>
                      <a:cubicBezTo>
                        <a:pt x="20" y="14"/>
                        <a:pt x="19" y="15"/>
                        <a:pt x="18" y="16"/>
                      </a:cubicBezTo>
                      <a:cubicBezTo>
                        <a:pt x="16" y="18"/>
                        <a:pt x="16" y="19"/>
                        <a:pt x="17" y="19"/>
                      </a:cubicBezTo>
                      <a:cubicBezTo>
                        <a:pt x="18" y="20"/>
                        <a:pt x="19" y="20"/>
                        <a:pt x="21" y="19"/>
                      </a:cubicBezTo>
                      <a:cubicBezTo>
                        <a:pt x="24" y="17"/>
                        <a:pt x="26" y="17"/>
                        <a:pt x="28" y="19"/>
                      </a:cubicBezTo>
                      <a:cubicBezTo>
                        <a:pt x="30" y="21"/>
                        <a:pt x="30" y="24"/>
                        <a:pt x="29" y="26"/>
                      </a:cubicBezTo>
                      <a:cubicBezTo>
                        <a:pt x="31" y="28"/>
                        <a:pt x="31" y="28"/>
                        <a:pt x="31" y="28"/>
                      </a:cubicBezTo>
                      <a:cubicBezTo>
                        <a:pt x="29" y="30"/>
                        <a:pt x="29" y="30"/>
                        <a:pt x="29" y="30"/>
                      </a:cubicBezTo>
                      <a:cubicBezTo>
                        <a:pt x="27" y="28"/>
                        <a:pt x="27" y="28"/>
                        <a:pt x="27" y="28"/>
                      </a:cubicBezTo>
                      <a:cubicBezTo>
                        <a:pt x="25" y="30"/>
                        <a:pt x="24" y="31"/>
                        <a:pt x="22" y="31"/>
                      </a:cubicBezTo>
                      <a:cubicBezTo>
                        <a:pt x="21" y="28"/>
                        <a:pt x="21" y="28"/>
                        <a:pt x="21" y="28"/>
                      </a:cubicBezTo>
                      <a:cubicBezTo>
                        <a:pt x="22" y="28"/>
                        <a:pt x="24" y="27"/>
                        <a:pt x="25" y="26"/>
                      </a:cubicBezTo>
                      <a:cubicBezTo>
                        <a:pt x="26" y="24"/>
                        <a:pt x="26" y="23"/>
                        <a:pt x="26" y="22"/>
                      </a:cubicBezTo>
                      <a:cubicBezTo>
                        <a:pt x="25" y="22"/>
                        <a:pt x="24" y="22"/>
                        <a:pt x="22" y="23"/>
                      </a:cubicBezTo>
                      <a:close/>
                    </a:path>
                  </a:pathLst>
                </a:custGeom>
                <a:solidFill>
                  <a:srgbClr val="3B476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2" name="Freeform: Shape 31"/>
                <p:cNvSpPr>
                  <a:spLocks/>
                </p:cNvSpPr>
                <p:nvPr/>
              </p:nvSpPr>
              <p:spPr bwMode="auto">
                <a:xfrm>
                  <a:off x="4394201" y="3776664"/>
                  <a:ext cx="304800" cy="304800"/>
                </a:xfrm>
                <a:custGeom>
                  <a:avLst/>
                  <a:gdLst/>
                  <a:ahLst/>
                  <a:cxnLst>
                    <a:cxn ang="0">
                      <a:pos x="55" y="143"/>
                    </a:cxn>
                    <a:cxn ang="0">
                      <a:pos x="143" y="53"/>
                    </a:cxn>
                    <a:cxn ang="0">
                      <a:pos x="88" y="0"/>
                    </a:cxn>
                    <a:cxn ang="0">
                      <a:pos x="0" y="90"/>
                    </a:cxn>
                    <a:cxn ang="0">
                      <a:pos x="55" y="143"/>
                    </a:cxn>
                    <a:cxn ang="0">
                      <a:pos x="88" y="17"/>
                    </a:cxn>
                    <a:cxn ang="0">
                      <a:pos x="126" y="53"/>
                    </a:cxn>
                    <a:cxn ang="0">
                      <a:pos x="97" y="83"/>
                    </a:cxn>
                    <a:cxn ang="0">
                      <a:pos x="91" y="51"/>
                    </a:cxn>
                    <a:cxn ang="0">
                      <a:pos x="61" y="46"/>
                    </a:cxn>
                    <a:cxn ang="0">
                      <a:pos x="88" y="17"/>
                    </a:cxn>
                    <a:cxn ang="0">
                      <a:pos x="88" y="54"/>
                    </a:cxn>
                    <a:cxn ang="0">
                      <a:pos x="88" y="88"/>
                    </a:cxn>
                    <a:cxn ang="0">
                      <a:pos x="55" y="89"/>
                    </a:cxn>
                    <a:cxn ang="0">
                      <a:pos x="55" y="55"/>
                    </a:cxn>
                    <a:cxn ang="0">
                      <a:pos x="88" y="54"/>
                    </a:cxn>
                    <a:cxn ang="0">
                      <a:pos x="18" y="90"/>
                    </a:cxn>
                    <a:cxn ang="0">
                      <a:pos x="45" y="62"/>
                    </a:cxn>
                    <a:cxn ang="0">
                      <a:pos x="51" y="92"/>
                    </a:cxn>
                    <a:cxn ang="0">
                      <a:pos x="83" y="97"/>
                    </a:cxn>
                    <a:cxn ang="0">
                      <a:pos x="55" y="126"/>
                    </a:cxn>
                    <a:cxn ang="0">
                      <a:pos x="18" y="90"/>
                    </a:cxn>
                  </a:cxnLst>
                  <a:rect l="0" t="0" r="r" b="b"/>
                  <a:pathLst>
                    <a:path w="143" h="143">
                      <a:moveTo>
                        <a:pt x="55" y="143"/>
                      </a:moveTo>
                      <a:cubicBezTo>
                        <a:pt x="143" y="53"/>
                        <a:pt x="143" y="53"/>
                        <a:pt x="143" y="53"/>
                      </a:cubicBezTo>
                      <a:cubicBezTo>
                        <a:pt x="88" y="0"/>
                        <a:pt x="88" y="0"/>
                        <a:pt x="88" y="0"/>
                      </a:cubicBezTo>
                      <a:cubicBezTo>
                        <a:pt x="0" y="90"/>
                        <a:pt x="0" y="90"/>
                        <a:pt x="0" y="90"/>
                      </a:cubicBezTo>
                      <a:lnTo>
                        <a:pt x="55" y="143"/>
                      </a:lnTo>
                      <a:close/>
                      <a:moveTo>
                        <a:pt x="88" y="17"/>
                      </a:moveTo>
                      <a:cubicBezTo>
                        <a:pt x="126" y="53"/>
                        <a:pt x="126" y="53"/>
                        <a:pt x="126" y="53"/>
                      </a:cubicBezTo>
                      <a:cubicBezTo>
                        <a:pt x="97" y="83"/>
                        <a:pt x="97" y="83"/>
                        <a:pt x="97" y="83"/>
                      </a:cubicBezTo>
                      <a:cubicBezTo>
                        <a:pt x="102" y="72"/>
                        <a:pt x="100" y="59"/>
                        <a:pt x="91" y="51"/>
                      </a:cubicBezTo>
                      <a:cubicBezTo>
                        <a:pt x="83" y="43"/>
                        <a:pt x="71" y="41"/>
                        <a:pt x="61" y="46"/>
                      </a:cubicBezTo>
                      <a:lnTo>
                        <a:pt x="88" y="17"/>
                      </a:lnTo>
                      <a:close/>
                      <a:moveTo>
                        <a:pt x="88" y="54"/>
                      </a:moveTo>
                      <a:cubicBezTo>
                        <a:pt x="97" y="63"/>
                        <a:pt x="97" y="78"/>
                        <a:pt x="88" y="88"/>
                      </a:cubicBezTo>
                      <a:cubicBezTo>
                        <a:pt x="79" y="97"/>
                        <a:pt x="64" y="98"/>
                        <a:pt x="55" y="89"/>
                      </a:cubicBezTo>
                      <a:cubicBezTo>
                        <a:pt x="45" y="80"/>
                        <a:pt x="45" y="65"/>
                        <a:pt x="55" y="55"/>
                      </a:cubicBezTo>
                      <a:cubicBezTo>
                        <a:pt x="64" y="46"/>
                        <a:pt x="79" y="45"/>
                        <a:pt x="88" y="54"/>
                      </a:cubicBezTo>
                      <a:close/>
                      <a:moveTo>
                        <a:pt x="18" y="90"/>
                      </a:moveTo>
                      <a:cubicBezTo>
                        <a:pt x="45" y="62"/>
                        <a:pt x="45" y="62"/>
                        <a:pt x="45" y="62"/>
                      </a:cubicBezTo>
                      <a:cubicBezTo>
                        <a:pt x="41" y="72"/>
                        <a:pt x="43" y="84"/>
                        <a:pt x="51" y="92"/>
                      </a:cubicBezTo>
                      <a:cubicBezTo>
                        <a:pt x="60" y="100"/>
                        <a:pt x="73" y="102"/>
                        <a:pt x="83" y="97"/>
                      </a:cubicBezTo>
                      <a:cubicBezTo>
                        <a:pt x="55" y="126"/>
                        <a:pt x="55" y="126"/>
                        <a:pt x="55" y="126"/>
                      </a:cubicBezTo>
                      <a:lnTo>
                        <a:pt x="18" y="90"/>
                      </a:lnTo>
                      <a:close/>
                    </a:path>
                  </a:pathLst>
                </a:custGeom>
                <a:solidFill>
                  <a:srgbClr val="3B476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Freeform: Shape 34"/>
                <p:cNvSpPr>
                  <a:spLocks/>
                </p:cNvSpPr>
                <p:nvPr/>
              </p:nvSpPr>
              <p:spPr bwMode="auto">
                <a:xfrm>
                  <a:off x="4397376" y="3717926"/>
                  <a:ext cx="303213" cy="209550"/>
                </a:xfrm>
                <a:custGeom>
                  <a:avLst/>
                  <a:gdLst/>
                  <a:ahLst/>
                  <a:cxnLst>
                    <a:cxn ang="0">
                      <a:pos x="0" y="120"/>
                    </a:cxn>
                    <a:cxn ang="0">
                      <a:pos x="13" y="132"/>
                    </a:cxn>
                    <a:cxn ang="0">
                      <a:pos x="20" y="124"/>
                    </a:cxn>
                    <a:cxn ang="0">
                      <a:pos x="16" y="120"/>
                    </a:cxn>
                    <a:cxn ang="0">
                      <a:pos x="117" y="16"/>
                    </a:cxn>
                    <a:cxn ang="0">
                      <a:pos x="174" y="71"/>
                    </a:cxn>
                    <a:cxn ang="0">
                      <a:pos x="167" y="79"/>
                    </a:cxn>
                    <a:cxn ang="0">
                      <a:pos x="175" y="87"/>
                    </a:cxn>
                    <a:cxn ang="0">
                      <a:pos x="191" y="71"/>
                    </a:cxn>
                    <a:cxn ang="0">
                      <a:pos x="117" y="0"/>
                    </a:cxn>
                    <a:cxn ang="0">
                      <a:pos x="0" y="120"/>
                    </a:cxn>
                  </a:cxnLst>
                  <a:rect l="0" t="0" r="r" b="b"/>
                  <a:pathLst>
                    <a:path w="191" h="132">
                      <a:moveTo>
                        <a:pt x="0" y="120"/>
                      </a:moveTo>
                      <a:lnTo>
                        <a:pt x="13" y="132"/>
                      </a:lnTo>
                      <a:lnTo>
                        <a:pt x="20" y="124"/>
                      </a:lnTo>
                      <a:lnTo>
                        <a:pt x="16" y="120"/>
                      </a:lnTo>
                      <a:lnTo>
                        <a:pt x="117" y="16"/>
                      </a:lnTo>
                      <a:lnTo>
                        <a:pt x="174" y="71"/>
                      </a:lnTo>
                      <a:lnTo>
                        <a:pt x="167" y="79"/>
                      </a:lnTo>
                      <a:lnTo>
                        <a:pt x="175" y="87"/>
                      </a:lnTo>
                      <a:lnTo>
                        <a:pt x="191" y="71"/>
                      </a:lnTo>
                      <a:lnTo>
                        <a:pt x="117" y="0"/>
                      </a:lnTo>
                      <a:lnTo>
                        <a:pt x="0" y="120"/>
                      </a:lnTo>
                      <a:close/>
                    </a:path>
                  </a:pathLst>
                </a:custGeom>
                <a:solidFill>
                  <a:srgbClr val="3B476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0" name="Group 32"/>
            <p:cNvGrpSpPr/>
            <p:nvPr/>
          </p:nvGrpSpPr>
          <p:grpSpPr>
            <a:xfrm>
              <a:off x="6106531" y="3635148"/>
              <a:ext cx="1873209" cy="649603"/>
              <a:chOff x="7645890" y="3344328"/>
              <a:chExt cx="2122517" cy="866137"/>
            </a:xfrm>
          </p:grpSpPr>
          <p:sp>
            <p:nvSpPr>
              <p:cNvPr id="17" name="TextBox 41"/>
              <p:cNvSpPr txBox="1">
                <a:spLocks/>
              </p:cNvSpPr>
              <p:nvPr/>
            </p:nvSpPr>
            <p:spPr bwMode="auto">
              <a:xfrm>
                <a:off x="7645890" y="3344328"/>
                <a:ext cx="1301593" cy="309958"/>
              </a:xfrm>
              <a:prstGeom prst="rect">
                <a:avLst/>
              </a:prstGeom>
              <a:noFill/>
            </p:spPr>
            <p:txBody>
              <a:bodyPr wrap="none" lIns="360000" tIns="46800" rIns="90000" bIns="46800">
                <a:normAutofit fontScale="77500" lnSpcReduction="20000"/>
              </a:bodyPr>
              <a:lstStyle/>
              <a:p>
                <a:pPr algn="l" latinLnBrk="0"/>
                <a:r>
                  <a:rPr lang="en-US" altLang="zh-CN" sz="1400" dirty="0">
                    <a:solidFill>
                      <a:srgbClr val="3B4761"/>
                    </a:solidFill>
                    <a:effectLst/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rgbClr val="3B4761"/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18" name="TextBox 42"/>
              <p:cNvSpPr txBox="1">
                <a:spLocks/>
              </p:cNvSpPr>
              <p:nvPr/>
            </p:nvSpPr>
            <p:spPr bwMode="auto">
              <a:xfrm>
                <a:off x="7645890" y="3654286"/>
                <a:ext cx="2122517" cy="556179"/>
              </a:xfrm>
              <a:prstGeom prst="rect">
                <a:avLst/>
              </a:prstGeom>
              <a:noFill/>
            </p:spPr>
            <p:txBody>
              <a:bodyPr wrap="square" lIns="360000" tIns="46800" rIns="90000" bIns="46800">
                <a:normAutofit fontScale="70000" lnSpcReduction="20000"/>
              </a:bodyPr>
              <a:lstStyle/>
              <a:p>
                <a:pPr algn="l" latinLnBrk="0">
                  <a:lnSpc>
                    <a:spcPct val="120000"/>
                  </a:lnSpc>
                </a:pPr>
                <a:r>
                  <a:rPr lang="en-US" altLang="zh-CN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 </a:t>
                </a:r>
              </a:p>
            </p:txBody>
          </p:sp>
        </p:grpSp>
      </p:grpSp>
      <p:grpSp>
        <p:nvGrpSpPr>
          <p:cNvPr id="38" name="组合 37"/>
          <p:cNvGrpSpPr/>
          <p:nvPr/>
        </p:nvGrpSpPr>
        <p:grpSpPr>
          <a:xfrm>
            <a:off x="3951100" y="1056815"/>
            <a:ext cx="1591937" cy="1598086"/>
            <a:chOff x="3951100" y="1056815"/>
            <a:chExt cx="1591937" cy="1598086"/>
          </a:xfrm>
        </p:grpSpPr>
        <p:grpSp>
          <p:nvGrpSpPr>
            <p:cNvPr id="9" name="Group 2"/>
            <p:cNvGrpSpPr/>
            <p:nvPr/>
          </p:nvGrpSpPr>
          <p:grpSpPr>
            <a:xfrm>
              <a:off x="4284577" y="1821643"/>
              <a:ext cx="833258" cy="833258"/>
              <a:chOff x="5712769" y="2428857"/>
              <a:chExt cx="1111011" cy="1111011"/>
            </a:xfrm>
          </p:grpSpPr>
          <p:sp>
            <p:nvSpPr>
              <p:cNvPr id="19" name="Freeform: Shape 22"/>
              <p:cNvSpPr/>
              <p:nvPr/>
            </p:nvSpPr>
            <p:spPr>
              <a:xfrm>
                <a:off x="5712769" y="2428857"/>
                <a:ext cx="1111011" cy="1111011"/>
              </a:xfrm>
              <a:custGeom>
                <a:avLst/>
                <a:gdLst>
                  <a:gd name="connsiteX0" fmla="*/ 0 w 830525"/>
                  <a:gd name="connsiteY0" fmla="*/ 415263 h 830525"/>
                  <a:gd name="connsiteX1" fmla="*/ 415263 w 830525"/>
                  <a:gd name="connsiteY1" fmla="*/ 0 h 830525"/>
                  <a:gd name="connsiteX2" fmla="*/ 830526 w 830525"/>
                  <a:gd name="connsiteY2" fmla="*/ 415263 h 830525"/>
                  <a:gd name="connsiteX3" fmla="*/ 415263 w 830525"/>
                  <a:gd name="connsiteY3" fmla="*/ 830526 h 830525"/>
                  <a:gd name="connsiteX4" fmla="*/ 0 w 830525"/>
                  <a:gd name="connsiteY4" fmla="*/ 415263 h 830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525" h="830525">
                    <a:moveTo>
                      <a:pt x="0" y="415263"/>
                    </a:moveTo>
                    <a:cubicBezTo>
                      <a:pt x="0" y="185920"/>
                      <a:pt x="185920" y="0"/>
                      <a:pt x="415263" y="0"/>
                    </a:cubicBezTo>
                    <a:cubicBezTo>
                      <a:pt x="644606" y="0"/>
                      <a:pt x="830526" y="185920"/>
                      <a:pt x="830526" y="415263"/>
                    </a:cubicBezTo>
                    <a:cubicBezTo>
                      <a:pt x="830526" y="644606"/>
                      <a:pt x="644606" y="830526"/>
                      <a:pt x="415263" y="830526"/>
                    </a:cubicBezTo>
                    <a:cubicBezTo>
                      <a:pt x="185920" y="830526"/>
                      <a:pt x="0" y="644606"/>
                      <a:pt x="0" y="41526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20" name="Group 37"/>
              <p:cNvGrpSpPr/>
              <p:nvPr/>
            </p:nvGrpSpPr>
            <p:grpSpPr>
              <a:xfrm>
                <a:off x="5988831" y="2716950"/>
                <a:ext cx="558773" cy="534793"/>
                <a:chOff x="3876675" y="1376363"/>
                <a:chExt cx="369888" cy="354012"/>
              </a:xfrm>
              <a:solidFill>
                <a:schemeClr val="bg1"/>
              </a:solidFill>
            </p:grpSpPr>
            <p:sp>
              <p:nvSpPr>
                <p:cNvPr id="21" name="Freeform: Shape 47"/>
                <p:cNvSpPr>
                  <a:spLocks/>
                </p:cNvSpPr>
                <p:nvPr/>
              </p:nvSpPr>
              <p:spPr bwMode="auto">
                <a:xfrm>
                  <a:off x="4154488" y="1401763"/>
                  <a:ext cx="63500" cy="87313"/>
                </a:xfrm>
                <a:custGeom>
                  <a:avLst/>
                  <a:gdLst/>
                  <a:ahLst/>
                  <a:cxnLst>
                    <a:cxn ang="0">
                      <a:pos x="1" y="2"/>
                    </a:cxn>
                    <a:cxn ang="0">
                      <a:pos x="2" y="8"/>
                    </a:cxn>
                    <a:cxn ang="0">
                      <a:pos x="18" y="24"/>
                    </a:cxn>
                    <a:cxn ang="0">
                      <a:pos x="27" y="46"/>
                    </a:cxn>
                    <a:cxn ang="0">
                      <a:pos x="30" y="49"/>
                    </a:cxn>
                    <a:cxn ang="0">
                      <a:pos x="31" y="49"/>
                    </a:cxn>
                    <a:cxn ang="0">
                      <a:pos x="35" y="44"/>
                    </a:cxn>
                    <a:cxn ang="0">
                      <a:pos x="24" y="19"/>
                    </a:cxn>
                    <a:cxn ang="0">
                      <a:pos x="7" y="1"/>
                    </a:cxn>
                    <a:cxn ang="0">
                      <a:pos x="1" y="2"/>
                    </a:cxn>
                  </a:cxnLst>
                  <a:rect l="0" t="0" r="r" b="b"/>
                  <a:pathLst>
                    <a:path w="35" h="49">
                      <a:moveTo>
                        <a:pt x="1" y="2"/>
                      </a:moveTo>
                      <a:cubicBezTo>
                        <a:pt x="0" y="4"/>
                        <a:pt x="0" y="7"/>
                        <a:pt x="2" y="8"/>
                      </a:cubicBezTo>
                      <a:cubicBezTo>
                        <a:pt x="8" y="12"/>
                        <a:pt x="13" y="17"/>
                        <a:pt x="18" y="24"/>
                      </a:cubicBezTo>
                      <a:cubicBezTo>
                        <a:pt x="22" y="31"/>
                        <a:pt x="25" y="39"/>
                        <a:pt x="27" y="46"/>
                      </a:cubicBezTo>
                      <a:cubicBezTo>
                        <a:pt x="27" y="47"/>
                        <a:pt x="28" y="49"/>
                        <a:pt x="30" y="49"/>
                      </a:cubicBezTo>
                      <a:cubicBezTo>
                        <a:pt x="30" y="49"/>
                        <a:pt x="31" y="49"/>
                        <a:pt x="31" y="49"/>
                      </a:cubicBezTo>
                      <a:cubicBezTo>
                        <a:pt x="33" y="49"/>
                        <a:pt x="35" y="47"/>
                        <a:pt x="35" y="44"/>
                      </a:cubicBezTo>
                      <a:cubicBezTo>
                        <a:pt x="33" y="36"/>
                        <a:pt x="30" y="27"/>
                        <a:pt x="24" y="19"/>
                      </a:cubicBezTo>
                      <a:cubicBezTo>
                        <a:pt x="19" y="12"/>
                        <a:pt x="13" y="6"/>
                        <a:pt x="7" y="1"/>
                      </a:cubicBezTo>
                      <a:cubicBezTo>
                        <a:pt x="5" y="0"/>
                        <a:pt x="2" y="1"/>
                        <a:pt x="1" y="2"/>
                      </a:cubicBezTo>
                      <a:close/>
                    </a:path>
                  </a:pathLst>
                </a:custGeom>
                <a:solidFill>
                  <a:srgbClr val="3B476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Freeform: Shape 50"/>
                <p:cNvSpPr>
                  <a:spLocks/>
                </p:cNvSpPr>
                <p:nvPr/>
              </p:nvSpPr>
              <p:spPr bwMode="auto">
                <a:xfrm>
                  <a:off x="4168775" y="1376363"/>
                  <a:ext cx="77788" cy="112713"/>
                </a:xfrm>
                <a:custGeom>
                  <a:avLst/>
                  <a:gdLst/>
                  <a:ahLst/>
                  <a:cxnLst>
                    <a:cxn ang="0">
                      <a:pos x="7" y="1"/>
                    </a:cxn>
                    <a:cxn ang="0">
                      <a:pos x="1" y="2"/>
                    </a:cxn>
                    <a:cxn ang="0">
                      <a:pos x="2" y="8"/>
                    </a:cxn>
                    <a:cxn ang="0">
                      <a:pos x="22" y="29"/>
                    </a:cxn>
                    <a:cxn ang="0">
                      <a:pos x="35" y="59"/>
                    </a:cxn>
                    <a:cxn ang="0">
                      <a:pos x="38" y="62"/>
                    </a:cxn>
                    <a:cxn ang="0">
                      <a:pos x="40" y="62"/>
                    </a:cxn>
                    <a:cxn ang="0">
                      <a:pos x="43" y="58"/>
                    </a:cxn>
                    <a:cxn ang="0">
                      <a:pos x="29" y="25"/>
                    </a:cxn>
                    <a:cxn ang="0">
                      <a:pos x="7" y="1"/>
                    </a:cxn>
                  </a:cxnLst>
                  <a:rect l="0" t="0" r="r" b="b"/>
                  <a:pathLst>
                    <a:path w="44" h="63">
                      <a:moveTo>
                        <a:pt x="7" y="1"/>
                      </a:moveTo>
                      <a:cubicBezTo>
                        <a:pt x="5" y="0"/>
                        <a:pt x="2" y="0"/>
                        <a:pt x="1" y="2"/>
                      </a:cubicBezTo>
                      <a:cubicBezTo>
                        <a:pt x="0" y="4"/>
                        <a:pt x="0" y="6"/>
                        <a:pt x="2" y="8"/>
                      </a:cubicBezTo>
                      <a:cubicBezTo>
                        <a:pt x="9" y="13"/>
                        <a:pt x="16" y="21"/>
                        <a:pt x="22" y="29"/>
                      </a:cubicBezTo>
                      <a:cubicBezTo>
                        <a:pt x="29" y="39"/>
                        <a:pt x="33" y="49"/>
                        <a:pt x="35" y="59"/>
                      </a:cubicBezTo>
                      <a:cubicBezTo>
                        <a:pt x="36" y="61"/>
                        <a:pt x="37" y="62"/>
                        <a:pt x="38" y="62"/>
                      </a:cubicBezTo>
                      <a:cubicBezTo>
                        <a:pt x="39" y="63"/>
                        <a:pt x="39" y="63"/>
                        <a:pt x="40" y="62"/>
                      </a:cubicBezTo>
                      <a:cubicBezTo>
                        <a:pt x="42" y="62"/>
                        <a:pt x="44" y="60"/>
                        <a:pt x="43" y="58"/>
                      </a:cubicBezTo>
                      <a:cubicBezTo>
                        <a:pt x="41" y="47"/>
                        <a:pt x="36" y="35"/>
                        <a:pt x="29" y="25"/>
                      </a:cubicBezTo>
                      <a:cubicBezTo>
                        <a:pt x="23" y="15"/>
                        <a:pt x="15" y="7"/>
                        <a:pt x="7" y="1"/>
                      </a:cubicBezTo>
                      <a:close/>
                    </a:path>
                  </a:pathLst>
                </a:custGeom>
                <a:solidFill>
                  <a:srgbClr val="DCE0B8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3" name="Freeform: Shape 53"/>
                <p:cNvSpPr>
                  <a:spLocks/>
                </p:cNvSpPr>
                <p:nvPr/>
              </p:nvSpPr>
              <p:spPr bwMode="auto">
                <a:xfrm>
                  <a:off x="4141788" y="1425575"/>
                  <a:ext cx="46038" cy="65088"/>
                </a:xfrm>
                <a:custGeom>
                  <a:avLst/>
                  <a:gdLst/>
                  <a:ahLst/>
                  <a:cxnLst>
                    <a:cxn ang="0">
                      <a:pos x="1" y="3"/>
                    </a:cxn>
                    <a:cxn ang="0">
                      <a:pos x="3" y="9"/>
                    </a:cxn>
                    <a:cxn ang="0">
                      <a:pos x="13" y="18"/>
                    </a:cxn>
                    <a:cxn ang="0">
                      <a:pos x="18" y="32"/>
                    </a:cxn>
                    <a:cxn ang="0">
                      <a:pos x="21" y="36"/>
                    </a:cxn>
                    <a:cxn ang="0">
                      <a:pos x="22" y="36"/>
                    </a:cxn>
                    <a:cxn ang="0">
                      <a:pos x="26" y="31"/>
                    </a:cxn>
                    <a:cxn ang="0">
                      <a:pos x="20" y="14"/>
                    </a:cxn>
                    <a:cxn ang="0">
                      <a:pos x="7" y="1"/>
                    </a:cxn>
                    <a:cxn ang="0">
                      <a:pos x="1" y="3"/>
                    </a:cxn>
                  </a:cxnLst>
                  <a:rect l="0" t="0" r="r" b="b"/>
                  <a:pathLst>
                    <a:path w="26" h="36">
                      <a:moveTo>
                        <a:pt x="1" y="3"/>
                      </a:moveTo>
                      <a:cubicBezTo>
                        <a:pt x="0" y="5"/>
                        <a:pt x="1" y="7"/>
                        <a:pt x="3" y="9"/>
                      </a:cubicBezTo>
                      <a:cubicBezTo>
                        <a:pt x="7" y="10"/>
                        <a:pt x="10" y="14"/>
                        <a:pt x="13" y="18"/>
                      </a:cubicBezTo>
                      <a:cubicBezTo>
                        <a:pt x="16" y="23"/>
                        <a:pt x="18" y="28"/>
                        <a:pt x="18" y="32"/>
                      </a:cubicBezTo>
                      <a:cubicBezTo>
                        <a:pt x="18" y="34"/>
                        <a:pt x="20" y="35"/>
                        <a:pt x="21" y="36"/>
                      </a:cubicBezTo>
                      <a:cubicBezTo>
                        <a:pt x="22" y="36"/>
                        <a:pt x="22" y="36"/>
                        <a:pt x="22" y="36"/>
                      </a:cubicBezTo>
                      <a:cubicBezTo>
                        <a:pt x="25" y="36"/>
                        <a:pt x="26" y="34"/>
                        <a:pt x="26" y="31"/>
                      </a:cubicBezTo>
                      <a:cubicBezTo>
                        <a:pt x="26" y="26"/>
                        <a:pt x="23" y="19"/>
                        <a:pt x="20" y="14"/>
                      </a:cubicBezTo>
                      <a:cubicBezTo>
                        <a:pt x="16" y="8"/>
                        <a:pt x="11" y="4"/>
                        <a:pt x="7" y="1"/>
                      </a:cubicBezTo>
                      <a:cubicBezTo>
                        <a:pt x="5" y="0"/>
                        <a:pt x="2" y="1"/>
                        <a:pt x="1" y="3"/>
                      </a:cubicBezTo>
                      <a:close/>
                    </a:path>
                  </a:pathLst>
                </a:custGeom>
                <a:solidFill>
                  <a:srgbClr val="3B476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Freeform: Shape 54"/>
                <p:cNvSpPr>
                  <a:spLocks/>
                </p:cNvSpPr>
                <p:nvPr/>
              </p:nvSpPr>
              <p:spPr bwMode="auto">
                <a:xfrm>
                  <a:off x="3957638" y="1430338"/>
                  <a:ext cx="201613" cy="184150"/>
                </a:xfrm>
                <a:custGeom>
                  <a:avLst/>
                  <a:gdLst/>
                  <a:ahLst/>
                  <a:cxnLst>
                    <a:cxn ang="0">
                      <a:pos x="56" y="1"/>
                    </a:cxn>
                    <a:cxn ang="0">
                      <a:pos x="49" y="11"/>
                    </a:cxn>
                    <a:cxn ang="0">
                      <a:pos x="8" y="65"/>
                    </a:cxn>
                    <a:cxn ang="0">
                      <a:pos x="1" y="73"/>
                    </a:cxn>
                    <a:cxn ang="0">
                      <a:pos x="1" y="78"/>
                    </a:cxn>
                    <a:cxn ang="0">
                      <a:pos x="8" y="87"/>
                    </a:cxn>
                    <a:cxn ang="0">
                      <a:pos x="11" y="92"/>
                    </a:cxn>
                    <a:cxn ang="0">
                      <a:pos x="18" y="102"/>
                    </a:cxn>
                    <a:cxn ang="0">
                      <a:pos x="22" y="104"/>
                    </a:cxn>
                    <a:cxn ang="0">
                      <a:pos x="33" y="102"/>
                    </a:cxn>
                    <a:cxn ang="0">
                      <a:pos x="100" y="87"/>
                    </a:cxn>
                    <a:cxn ang="0">
                      <a:pos x="111" y="84"/>
                    </a:cxn>
                    <a:cxn ang="0">
                      <a:pos x="113" y="80"/>
                    </a:cxn>
                    <a:cxn ang="0">
                      <a:pos x="106" y="69"/>
                    </a:cxn>
                    <a:cxn ang="0">
                      <a:pos x="67" y="11"/>
                    </a:cxn>
                    <a:cxn ang="0">
                      <a:pos x="60" y="1"/>
                    </a:cxn>
                    <a:cxn ang="0">
                      <a:pos x="56" y="1"/>
                    </a:cxn>
                    <a:cxn ang="0">
                      <a:pos x="91" y="66"/>
                    </a:cxn>
                    <a:cxn ang="0">
                      <a:pos x="95" y="72"/>
                    </a:cxn>
                    <a:cxn ang="0">
                      <a:pos x="93" y="74"/>
                    </a:cxn>
                    <a:cxn ang="0">
                      <a:pos x="82" y="78"/>
                    </a:cxn>
                    <a:cxn ang="0">
                      <a:pos x="35" y="91"/>
                    </a:cxn>
                    <a:cxn ang="0">
                      <a:pos x="24" y="94"/>
                    </a:cxn>
                    <a:cxn ang="0">
                      <a:pos x="23" y="94"/>
                    </a:cxn>
                    <a:cxn ang="0">
                      <a:pos x="33" y="88"/>
                    </a:cxn>
                    <a:cxn ang="0">
                      <a:pos x="74" y="65"/>
                    </a:cxn>
                    <a:cxn ang="0">
                      <a:pos x="84" y="60"/>
                    </a:cxn>
                    <a:cxn ang="0">
                      <a:pos x="87" y="60"/>
                    </a:cxn>
                    <a:cxn ang="0">
                      <a:pos x="91" y="66"/>
                    </a:cxn>
                  </a:cxnLst>
                  <a:rect l="0" t="0" r="r" b="b"/>
                  <a:pathLst>
                    <a:path w="114" h="104">
                      <a:moveTo>
                        <a:pt x="56" y="1"/>
                      </a:moveTo>
                      <a:cubicBezTo>
                        <a:pt x="55" y="3"/>
                        <a:pt x="52" y="7"/>
                        <a:pt x="49" y="11"/>
                      </a:cubicBezTo>
                      <a:cubicBezTo>
                        <a:pt x="8" y="65"/>
                        <a:pt x="8" y="65"/>
                        <a:pt x="8" y="65"/>
                      </a:cubicBezTo>
                      <a:cubicBezTo>
                        <a:pt x="5" y="68"/>
                        <a:pt x="2" y="72"/>
                        <a:pt x="1" y="73"/>
                      </a:cubicBezTo>
                      <a:cubicBezTo>
                        <a:pt x="0" y="74"/>
                        <a:pt x="1" y="76"/>
                        <a:pt x="1" y="78"/>
                      </a:cubicBezTo>
                      <a:cubicBezTo>
                        <a:pt x="2" y="79"/>
                        <a:pt x="5" y="83"/>
                        <a:pt x="8" y="87"/>
                      </a:cubicBezTo>
                      <a:cubicBezTo>
                        <a:pt x="11" y="92"/>
                        <a:pt x="11" y="92"/>
                        <a:pt x="11" y="92"/>
                      </a:cubicBezTo>
                      <a:cubicBezTo>
                        <a:pt x="14" y="96"/>
                        <a:pt x="17" y="101"/>
                        <a:pt x="18" y="102"/>
                      </a:cubicBezTo>
                      <a:cubicBezTo>
                        <a:pt x="19" y="103"/>
                        <a:pt x="21" y="104"/>
                        <a:pt x="22" y="104"/>
                      </a:cubicBezTo>
                      <a:cubicBezTo>
                        <a:pt x="24" y="104"/>
                        <a:pt x="28" y="103"/>
                        <a:pt x="33" y="102"/>
                      </a:cubicBezTo>
                      <a:cubicBezTo>
                        <a:pt x="100" y="87"/>
                        <a:pt x="100" y="87"/>
                        <a:pt x="100" y="87"/>
                      </a:cubicBezTo>
                      <a:cubicBezTo>
                        <a:pt x="104" y="86"/>
                        <a:pt x="110" y="85"/>
                        <a:pt x="111" y="84"/>
                      </a:cubicBezTo>
                      <a:cubicBezTo>
                        <a:pt x="113" y="84"/>
                        <a:pt x="114" y="82"/>
                        <a:pt x="113" y="80"/>
                      </a:cubicBezTo>
                      <a:cubicBezTo>
                        <a:pt x="111" y="78"/>
                        <a:pt x="108" y="73"/>
                        <a:pt x="106" y="69"/>
                      </a:cubicBezTo>
                      <a:cubicBezTo>
                        <a:pt x="67" y="11"/>
                        <a:pt x="67" y="11"/>
                        <a:pt x="67" y="11"/>
                      </a:cubicBezTo>
                      <a:cubicBezTo>
                        <a:pt x="64" y="7"/>
                        <a:pt x="61" y="3"/>
                        <a:pt x="60" y="1"/>
                      </a:cubicBezTo>
                      <a:cubicBezTo>
                        <a:pt x="59" y="0"/>
                        <a:pt x="57" y="0"/>
                        <a:pt x="56" y="1"/>
                      </a:cubicBezTo>
                      <a:close/>
                      <a:moveTo>
                        <a:pt x="91" y="66"/>
                      </a:moveTo>
                      <a:cubicBezTo>
                        <a:pt x="93" y="68"/>
                        <a:pt x="94" y="70"/>
                        <a:pt x="95" y="72"/>
                      </a:cubicBezTo>
                      <a:cubicBezTo>
                        <a:pt x="96" y="73"/>
                        <a:pt x="95" y="74"/>
                        <a:pt x="93" y="74"/>
                      </a:cubicBezTo>
                      <a:cubicBezTo>
                        <a:pt x="92" y="75"/>
                        <a:pt x="87" y="76"/>
                        <a:pt x="82" y="78"/>
                      </a:cubicBezTo>
                      <a:cubicBezTo>
                        <a:pt x="35" y="91"/>
                        <a:pt x="35" y="91"/>
                        <a:pt x="35" y="91"/>
                      </a:cubicBezTo>
                      <a:cubicBezTo>
                        <a:pt x="30" y="92"/>
                        <a:pt x="25" y="94"/>
                        <a:pt x="24" y="94"/>
                      </a:cubicBezTo>
                      <a:cubicBezTo>
                        <a:pt x="22" y="95"/>
                        <a:pt x="22" y="94"/>
                        <a:pt x="23" y="94"/>
                      </a:cubicBezTo>
                      <a:cubicBezTo>
                        <a:pt x="25" y="93"/>
                        <a:pt x="29" y="90"/>
                        <a:pt x="33" y="88"/>
                      </a:cubicBezTo>
                      <a:cubicBezTo>
                        <a:pt x="74" y="65"/>
                        <a:pt x="74" y="65"/>
                        <a:pt x="74" y="65"/>
                      </a:cubicBezTo>
                      <a:cubicBezTo>
                        <a:pt x="78" y="63"/>
                        <a:pt x="82" y="61"/>
                        <a:pt x="84" y="60"/>
                      </a:cubicBezTo>
                      <a:cubicBezTo>
                        <a:pt x="85" y="59"/>
                        <a:pt x="87" y="59"/>
                        <a:pt x="87" y="60"/>
                      </a:cubicBezTo>
                      <a:cubicBezTo>
                        <a:pt x="88" y="61"/>
                        <a:pt x="90" y="64"/>
                        <a:pt x="91" y="66"/>
                      </a:cubicBezTo>
                      <a:close/>
                    </a:path>
                  </a:pathLst>
                </a:custGeom>
                <a:solidFill>
                  <a:srgbClr val="3B476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Freeform: Shape 55"/>
                <p:cNvSpPr>
                  <a:spLocks/>
                </p:cNvSpPr>
                <p:nvPr/>
              </p:nvSpPr>
              <p:spPr bwMode="auto">
                <a:xfrm>
                  <a:off x="3876675" y="1570038"/>
                  <a:ext cx="106363" cy="98425"/>
                </a:xfrm>
                <a:custGeom>
                  <a:avLst/>
                  <a:gdLst/>
                  <a:ahLst/>
                  <a:cxnLst>
                    <a:cxn ang="0">
                      <a:pos x="38" y="1"/>
                    </a:cxn>
                    <a:cxn ang="0">
                      <a:pos x="29" y="7"/>
                    </a:cxn>
                    <a:cxn ang="0">
                      <a:pos x="11" y="19"/>
                    </a:cxn>
                    <a:cxn ang="0">
                      <a:pos x="1" y="25"/>
                    </a:cxn>
                    <a:cxn ang="0">
                      <a:pos x="0" y="30"/>
                    </a:cxn>
                    <a:cxn ang="0">
                      <a:pos x="7" y="39"/>
                    </a:cxn>
                    <a:cxn ang="0">
                      <a:pos x="11" y="45"/>
                    </a:cxn>
                    <a:cxn ang="0">
                      <a:pos x="17" y="54"/>
                    </a:cxn>
                    <a:cxn ang="0">
                      <a:pos x="21" y="55"/>
                    </a:cxn>
                    <a:cxn ang="0">
                      <a:pos x="31" y="48"/>
                    </a:cxn>
                    <a:cxn ang="0">
                      <a:pos x="49" y="36"/>
                    </a:cxn>
                    <a:cxn ang="0">
                      <a:pos x="58" y="30"/>
                    </a:cxn>
                    <a:cxn ang="0">
                      <a:pos x="59" y="26"/>
                    </a:cxn>
                    <a:cxn ang="0">
                      <a:pos x="52" y="16"/>
                    </a:cxn>
                    <a:cxn ang="0">
                      <a:pos x="48" y="10"/>
                    </a:cxn>
                    <a:cxn ang="0">
                      <a:pos x="42" y="1"/>
                    </a:cxn>
                    <a:cxn ang="0">
                      <a:pos x="38" y="1"/>
                    </a:cxn>
                  </a:cxnLst>
                  <a:rect l="0" t="0" r="r" b="b"/>
                  <a:pathLst>
                    <a:path w="60" h="56">
                      <a:moveTo>
                        <a:pt x="38" y="1"/>
                      </a:moveTo>
                      <a:cubicBezTo>
                        <a:pt x="37" y="1"/>
                        <a:pt x="33" y="4"/>
                        <a:pt x="29" y="7"/>
                      </a:cubicBezTo>
                      <a:cubicBezTo>
                        <a:pt x="11" y="19"/>
                        <a:pt x="11" y="19"/>
                        <a:pt x="11" y="19"/>
                      </a:cubicBezTo>
                      <a:cubicBezTo>
                        <a:pt x="7" y="22"/>
                        <a:pt x="3" y="24"/>
                        <a:pt x="1" y="25"/>
                      </a:cubicBezTo>
                      <a:cubicBezTo>
                        <a:pt x="0" y="26"/>
                        <a:pt x="0" y="28"/>
                        <a:pt x="0" y="30"/>
                      </a:cubicBezTo>
                      <a:cubicBezTo>
                        <a:pt x="1" y="31"/>
                        <a:pt x="4" y="35"/>
                        <a:pt x="7" y="39"/>
                      </a:cubicBezTo>
                      <a:cubicBezTo>
                        <a:pt x="11" y="45"/>
                        <a:pt x="11" y="45"/>
                        <a:pt x="11" y="45"/>
                      </a:cubicBezTo>
                      <a:cubicBezTo>
                        <a:pt x="13" y="48"/>
                        <a:pt x="16" y="53"/>
                        <a:pt x="17" y="54"/>
                      </a:cubicBezTo>
                      <a:cubicBezTo>
                        <a:pt x="18" y="55"/>
                        <a:pt x="20" y="56"/>
                        <a:pt x="21" y="55"/>
                      </a:cubicBezTo>
                      <a:cubicBezTo>
                        <a:pt x="22" y="54"/>
                        <a:pt x="27" y="51"/>
                        <a:pt x="31" y="48"/>
                      </a:cubicBezTo>
                      <a:cubicBezTo>
                        <a:pt x="49" y="36"/>
                        <a:pt x="49" y="36"/>
                        <a:pt x="49" y="36"/>
                      </a:cubicBezTo>
                      <a:cubicBezTo>
                        <a:pt x="52" y="34"/>
                        <a:pt x="57" y="31"/>
                        <a:pt x="58" y="30"/>
                      </a:cubicBezTo>
                      <a:cubicBezTo>
                        <a:pt x="59" y="29"/>
                        <a:pt x="60" y="27"/>
                        <a:pt x="59" y="26"/>
                      </a:cubicBezTo>
                      <a:cubicBezTo>
                        <a:pt x="58" y="24"/>
                        <a:pt x="55" y="20"/>
                        <a:pt x="52" y="16"/>
                      </a:cubicBezTo>
                      <a:cubicBezTo>
                        <a:pt x="48" y="10"/>
                        <a:pt x="48" y="10"/>
                        <a:pt x="48" y="10"/>
                      </a:cubicBezTo>
                      <a:cubicBezTo>
                        <a:pt x="46" y="7"/>
                        <a:pt x="43" y="2"/>
                        <a:pt x="42" y="1"/>
                      </a:cubicBezTo>
                      <a:cubicBezTo>
                        <a:pt x="41" y="0"/>
                        <a:pt x="40" y="0"/>
                        <a:pt x="38" y="1"/>
                      </a:cubicBezTo>
                      <a:close/>
                    </a:path>
                  </a:pathLst>
                </a:custGeom>
                <a:solidFill>
                  <a:srgbClr val="3B4761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Freeform: Shape 56"/>
                <p:cNvSpPr>
                  <a:spLocks/>
                </p:cNvSpPr>
                <p:nvPr/>
              </p:nvSpPr>
              <p:spPr bwMode="auto">
                <a:xfrm>
                  <a:off x="3917950" y="1660525"/>
                  <a:ext cx="74613" cy="69850"/>
                </a:xfrm>
                <a:custGeom>
                  <a:avLst/>
                  <a:gdLst/>
                  <a:ahLst/>
                  <a:cxnLst>
                    <a:cxn ang="0">
                      <a:pos x="22" y="9"/>
                    </a:cxn>
                    <a:cxn ang="0">
                      <a:pos x="14" y="1"/>
                    </a:cxn>
                    <a:cxn ang="0">
                      <a:pos x="9" y="2"/>
                    </a:cxn>
                    <a:cxn ang="0">
                      <a:pos x="2" y="6"/>
                    </a:cxn>
                    <a:cxn ang="0">
                      <a:pos x="1" y="10"/>
                    </a:cxn>
                    <a:cxn ang="0">
                      <a:pos x="9" y="19"/>
                    </a:cxn>
                    <a:cxn ang="0">
                      <a:pos x="22" y="31"/>
                    </a:cxn>
                    <a:cxn ang="0">
                      <a:pos x="29" y="39"/>
                    </a:cxn>
                    <a:cxn ang="0">
                      <a:pos x="35" y="38"/>
                    </a:cxn>
                    <a:cxn ang="0">
                      <a:pos x="40" y="33"/>
                    </a:cxn>
                    <a:cxn ang="0">
                      <a:pos x="40" y="28"/>
                    </a:cxn>
                    <a:cxn ang="0">
                      <a:pos x="32" y="20"/>
                    </a:cxn>
                    <a:cxn ang="0">
                      <a:pos x="22" y="9"/>
                    </a:cxn>
                  </a:cxnLst>
                  <a:rect l="0" t="0" r="r" b="b"/>
                  <a:pathLst>
                    <a:path w="42" h="40">
                      <a:moveTo>
                        <a:pt x="22" y="9"/>
                      </a:moveTo>
                      <a:cubicBezTo>
                        <a:pt x="19" y="6"/>
                        <a:pt x="15" y="2"/>
                        <a:pt x="14" y="1"/>
                      </a:cubicBezTo>
                      <a:cubicBezTo>
                        <a:pt x="13" y="0"/>
                        <a:pt x="11" y="0"/>
                        <a:pt x="9" y="2"/>
                      </a:cubicBezTo>
                      <a:cubicBezTo>
                        <a:pt x="7" y="3"/>
                        <a:pt x="4" y="5"/>
                        <a:pt x="2" y="6"/>
                      </a:cubicBezTo>
                      <a:cubicBezTo>
                        <a:pt x="1" y="7"/>
                        <a:pt x="0" y="9"/>
                        <a:pt x="1" y="10"/>
                      </a:cubicBezTo>
                      <a:cubicBezTo>
                        <a:pt x="3" y="12"/>
                        <a:pt x="6" y="15"/>
                        <a:pt x="9" y="19"/>
                      </a:cubicBezTo>
                      <a:cubicBezTo>
                        <a:pt x="22" y="31"/>
                        <a:pt x="22" y="31"/>
                        <a:pt x="22" y="31"/>
                      </a:cubicBezTo>
                      <a:cubicBezTo>
                        <a:pt x="25" y="34"/>
                        <a:pt x="28" y="38"/>
                        <a:pt x="29" y="39"/>
                      </a:cubicBezTo>
                      <a:cubicBezTo>
                        <a:pt x="31" y="40"/>
                        <a:pt x="33" y="40"/>
                        <a:pt x="35" y="38"/>
                      </a:cubicBezTo>
                      <a:cubicBezTo>
                        <a:pt x="36" y="37"/>
                        <a:pt x="39" y="34"/>
                        <a:pt x="40" y="33"/>
                      </a:cubicBezTo>
                      <a:cubicBezTo>
                        <a:pt x="42" y="32"/>
                        <a:pt x="42" y="29"/>
                        <a:pt x="40" y="28"/>
                      </a:cubicBezTo>
                      <a:cubicBezTo>
                        <a:pt x="39" y="27"/>
                        <a:pt x="35" y="23"/>
                        <a:pt x="32" y="20"/>
                      </a:cubicBezTo>
                      <a:lnTo>
                        <a:pt x="22" y="9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7" name="Freeform: Shape 57"/>
                <p:cNvSpPr>
                  <a:spLocks/>
                </p:cNvSpPr>
                <p:nvPr/>
              </p:nvSpPr>
              <p:spPr bwMode="auto">
                <a:xfrm>
                  <a:off x="3948113" y="1641475"/>
                  <a:ext cx="25400" cy="31750"/>
                </a:xfrm>
                <a:custGeom>
                  <a:avLst/>
                  <a:gdLst/>
                  <a:ahLst/>
                  <a:cxnLst>
                    <a:cxn ang="0">
                      <a:pos x="8" y="2"/>
                    </a:cxn>
                    <a:cxn ang="0">
                      <a:pos x="2" y="6"/>
                    </a:cxn>
                    <a:cxn ang="0">
                      <a:pos x="2" y="11"/>
                    </a:cxn>
                    <a:cxn ang="0">
                      <a:pos x="7" y="16"/>
                    </a:cxn>
                    <a:cxn ang="0">
                      <a:pos x="12" y="16"/>
                    </a:cxn>
                    <a:cxn ang="0">
                      <a:pos x="12" y="15"/>
                    </a:cxn>
                    <a:cxn ang="0">
                      <a:pos x="13" y="9"/>
                    </a:cxn>
                    <a:cxn ang="0">
                      <a:pos x="13" y="4"/>
                    </a:cxn>
                    <a:cxn ang="0">
                      <a:pos x="13" y="2"/>
                    </a:cxn>
                    <a:cxn ang="0">
                      <a:pos x="8" y="2"/>
                    </a:cxn>
                  </a:cxnLst>
                  <a:rect l="0" t="0" r="r" b="b"/>
                  <a:pathLst>
                    <a:path w="14" h="18">
                      <a:moveTo>
                        <a:pt x="8" y="2"/>
                      </a:moveTo>
                      <a:cubicBezTo>
                        <a:pt x="6" y="3"/>
                        <a:pt x="3" y="5"/>
                        <a:pt x="2" y="6"/>
                      </a:cubicBezTo>
                      <a:cubicBezTo>
                        <a:pt x="0" y="7"/>
                        <a:pt x="0" y="9"/>
                        <a:pt x="2" y="11"/>
                      </a:cubicBezTo>
                      <a:cubicBezTo>
                        <a:pt x="3" y="12"/>
                        <a:pt x="6" y="15"/>
                        <a:pt x="7" y="16"/>
                      </a:cubicBezTo>
                      <a:cubicBezTo>
                        <a:pt x="9" y="18"/>
                        <a:pt x="11" y="18"/>
                        <a:pt x="12" y="16"/>
                      </a:cubicBezTo>
                      <a:cubicBezTo>
                        <a:pt x="12" y="16"/>
                        <a:pt x="12" y="16"/>
                        <a:pt x="12" y="15"/>
                      </a:cubicBezTo>
                      <a:cubicBezTo>
                        <a:pt x="13" y="13"/>
                        <a:pt x="13" y="11"/>
                        <a:pt x="13" y="9"/>
                      </a:cubicBezTo>
                      <a:cubicBezTo>
                        <a:pt x="14" y="7"/>
                        <a:pt x="13" y="5"/>
                        <a:pt x="13" y="4"/>
                      </a:cubicBezTo>
                      <a:cubicBezTo>
                        <a:pt x="13" y="2"/>
                        <a:pt x="13" y="2"/>
                        <a:pt x="13" y="2"/>
                      </a:cubicBezTo>
                      <a:cubicBezTo>
                        <a:pt x="12" y="1"/>
                        <a:pt x="10" y="0"/>
                        <a:pt x="8" y="2"/>
                      </a:cubicBez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8" name="Freeform: Shape 58"/>
                <p:cNvSpPr>
                  <a:spLocks/>
                </p:cNvSpPr>
                <p:nvPr/>
              </p:nvSpPr>
              <p:spPr bwMode="auto">
                <a:xfrm>
                  <a:off x="4102100" y="1465263"/>
                  <a:ext cx="42863" cy="49213"/>
                </a:xfrm>
                <a:custGeom>
                  <a:avLst/>
                  <a:gdLst/>
                  <a:ahLst/>
                  <a:cxnLst>
                    <a:cxn ang="0">
                      <a:pos x="3" y="2"/>
                    </a:cxn>
                    <a:cxn ang="0">
                      <a:pos x="0" y="4"/>
                    </a:cxn>
                    <a:cxn ang="0">
                      <a:pos x="2" y="8"/>
                    </a:cxn>
                    <a:cxn ang="0">
                      <a:pos x="8" y="16"/>
                    </a:cxn>
                    <a:cxn ang="0">
                      <a:pos x="14" y="25"/>
                    </a:cxn>
                    <a:cxn ang="0">
                      <a:pos x="17" y="28"/>
                    </a:cxn>
                    <a:cxn ang="0">
                      <a:pos x="20" y="26"/>
                    </a:cxn>
                    <a:cxn ang="0">
                      <a:pos x="20" y="8"/>
                    </a:cxn>
                    <a:cxn ang="0">
                      <a:pos x="20" y="8"/>
                    </a:cxn>
                    <a:cxn ang="0">
                      <a:pos x="20" y="8"/>
                    </a:cxn>
                    <a:cxn ang="0">
                      <a:pos x="3" y="2"/>
                    </a:cxn>
                  </a:cxnLst>
                  <a:rect l="0" t="0" r="r" b="b"/>
                  <a:pathLst>
                    <a:path w="24" h="28">
                      <a:moveTo>
                        <a:pt x="3" y="2"/>
                      </a:moveTo>
                      <a:cubicBezTo>
                        <a:pt x="3" y="2"/>
                        <a:pt x="1" y="3"/>
                        <a:pt x="0" y="4"/>
                      </a:cubicBezTo>
                      <a:cubicBezTo>
                        <a:pt x="0" y="6"/>
                        <a:pt x="2" y="8"/>
                        <a:pt x="2" y="8"/>
                      </a:cubicBezTo>
                      <a:cubicBezTo>
                        <a:pt x="8" y="16"/>
                        <a:pt x="8" y="16"/>
                        <a:pt x="8" y="16"/>
                      </a:cubicBezTo>
                      <a:cubicBezTo>
                        <a:pt x="14" y="25"/>
                        <a:pt x="14" y="25"/>
                        <a:pt x="14" y="25"/>
                      </a:cubicBezTo>
                      <a:cubicBezTo>
                        <a:pt x="14" y="25"/>
                        <a:pt x="15" y="28"/>
                        <a:pt x="17" y="28"/>
                      </a:cubicBezTo>
                      <a:cubicBezTo>
                        <a:pt x="18" y="28"/>
                        <a:pt x="19" y="27"/>
                        <a:pt x="20" y="26"/>
                      </a:cubicBezTo>
                      <a:cubicBezTo>
                        <a:pt x="24" y="21"/>
                        <a:pt x="24" y="14"/>
                        <a:pt x="20" y="8"/>
                      </a:cubicBezTo>
                      <a:cubicBezTo>
                        <a:pt x="20" y="8"/>
                        <a:pt x="20" y="8"/>
                        <a:pt x="20" y="8"/>
                      </a:cubicBezTo>
                      <a:cubicBezTo>
                        <a:pt x="20" y="8"/>
                        <a:pt x="20" y="8"/>
                        <a:pt x="20" y="8"/>
                      </a:cubicBezTo>
                      <a:cubicBezTo>
                        <a:pt x="16" y="2"/>
                        <a:pt x="10" y="0"/>
                        <a:pt x="3" y="2"/>
                      </a:cubicBezTo>
                      <a:close/>
                    </a:path>
                  </a:pathLst>
                </a:custGeom>
                <a:solidFill>
                  <a:srgbClr val="DCE0B8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1" name="Group 43"/>
            <p:cNvGrpSpPr/>
            <p:nvPr/>
          </p:nvGrpSpPr>
          <p:grpSpPr>
            <a:xfrm>
              <a:off x="3951100" y="1056815"/>
              <a:ext cx="1591937" cy="764828"/>
              <a:chOff x="5089540" y="1514352"/>
              <a:chExt cx="2122583" cy="1019770"/>
            </a:xfrm>
          </p:grpSpPr>
          <p:sp>
            <p:nvSpPr>
              <p:cNvPr id="15" name="TextBox 44"/>
              <p:cNvSpPr txBox="1">
                <a:spLocks/>
              </p:cNvSpPr>
              <p:nvPr/>
            </p:nvSpPr>
            <p:spPr bwMode="auto">
              <a:xfrm>
                <a:off x="5521343" y="1514352"/>
                <a:ext cx="1258976" cy="309958"/>
              </a:xfrm>
              <a:prstGeom prst="rect">
                <a:avLst/>
              </a:prstGeom>
              <a:noFill/>
            </p:spPr>
            <p:txBody>
              <a:bodyPr wrap="none" lIns="90000" tIns="46800" rIns="90000" bIns="46800">
                <a:normAutofit fontScale="77500" lnSpcReduction="20000"/>
              </a:bodyPr>
              <a:lstStyle/>
              <a:p>
                <a:pPr latinLnBrk="0"/>
                <a:r>
                  <a:rPr lang="en-US" altLang="zh-CN" sz="1400" dirty="0">
                    <a:solidFill>
                      <a:schemeClr val="accent2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chemeClr val="accent2">
                      <a:lumMod val="100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16" name="TextBox 45"/>
              <p:cNvSpPr txBox="1">
                <a:spLocks/>
              </p:cNvSpPr>
              <p:nvPr/>
            </p:nvSpPr>
            <p:spPr bwMode="auto">
              <a:xfrm>
                <a:off x="5089540" y="1824309"/>
                <a:ext cx="2122583" cy="709813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>
                <a:normAutofit fontScale="77500" lnSpcReduction="20000"/>
              </a:bodyPr>
              <a:lstStyle/>
              <a:p>
                <a:pPr latinLnBrk="0">
                  <a:lnSpc>
                    <a:spcPct val="120000"/>
                  </a:lnSpc>
                </a:pPr>
                <a:r>
                  <a:rPr lang="en-US" altLang="zh-CN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 </a:t>
                </a:r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1503443" y="3534114"/>
            <a:ext cx="2625697" cy="833258"/>
            <a:chOff x="1503443" y="3534114"/>
            <a:chExt cx="2625697" cy="833258"/>
          </a:xfrm>
        </p:grpSpPr>
        <p:grpSp>
          <p:nvGrpSpPr>
            <p:cNvPr id="7" name="Group 6"/>
            <p:cNvGrpSpPr/>
            <p:nvPr/>
          </p:nvGrpSpPr>
          <p:grpSpPr>
            <a:xfrm>
              <a:off x="3295882" y="3534114"/>
              <a:ext cx="833258" cy="833258"/>
              <a:chOff x="4394509" y="4712151"/>
              <a:chExt cx="1111011" cy="1111011"/>
            </a:xfrm>
          </p:grpSpPr>
          <p:sp>
            <p:nvSpPr>
              <p:cNvPr id="34" name="Freeform: Shape 26"/>
              <p:cNvSpPr/>
              <p:nvPr/>
            </p:nvSpPr>
            <p:spPr>
              <a:xfrm>
                <a:off x="4394509" y="4712151"/>
                <a:ext cx="1111011" cy="1111011"/>
              </a:xfrm>
              <a:custGeom>
                <a:avLst/>
                <a:gdLst>
                  <a:gd name="connsiteX0" fmla="*/ 0 w 830525"/>
                  <a:gd name="connsiteY0" fmla="*/ 415263 h 830525"/>
                  <a:gd name="connsiteX1" fmla="*/ 415263 w 830525"/>
                  <a:gd name="connsiteY1" fmla="*/ 0 h 830525"/>
                  <a:gd name="connsiteX2" fmla="*/ 830526 w 830525"/>
                  <a:gd name="connsiteY2" fmla="*/ 415263 h 830525"/>
                  <a:gd name="connsiteX3" fmla="*/ 415263 w 830525"/>
                  <a:gd name="connsiteY3" fmla="*/ 830526 h 830525"/>
                  <a:gd name="connsiteX4" fmla="*/ 0 w 830525"/>
                  <a:gd name="connsiteY4" fmla="*/ 415263 h 830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30525" h="830525">
                    <a:moveTo>
                      <a:pt x="0" y="415263"/>
                    </a:moveTo>
                    <a:cubicBezTo>
                      <a:pt x="0" y="185920"/>
                      <a:pt x="185920" y="0"/>
                      <a:pt x="415263" y="0"/>
                    </a:cubicBezTo>
                    <a:cubicBezTo>
                      <a:pt x="644606" y="0"/>
                      <a:pt x="830526" y="185920"/>
                      <a:pt x="830526" y="415263"/>
                    </a:cubicBezTo>
                    <a:cubicBezTo>
                      <a:pt x="830526" y="644606"/>
                      <a:pt x="644606" y="830526"/>
                      <a:pt x="415263" y="830526"/>
                    </a:cubicBezTo>
                    <a:cubicBezTo>
                      <a:pt x="185920" y="830526"/>
                      <a:pt x="0" y="644606"/>
                      <a:pt x="0" y="415263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5" name="Freeform: Shape 28"/>
              <p:cNvSpPr>
                <a:spLocks/>
              </p:cNvSpPr>
              <p:nvPr/>
            </p:nvSpPr>
            <p:spPr bwMode="auto">
              <a:xfrm>
                <a:off x="4686975" y="5022929"/>
                <a:ext cx="526083" cy="489458"/>
              </a:xfrm>
              <a:custGeom>
                <a:avLst/>
                <a:gdLst/>
                <a:ahLst/>
                <a:cxnLst>
                  <a:cxn ang="0">
                    <a:pos x="13" y="39"/>
                  </a:cxn>
                  <a:cxn ang="0">
                    <a:pos x="8" y="39"/>
                  </a:cxn>
                  <a:cxn ang="0">
                    <a:pos x="0" y="33"/>
                  </a:cxn>
                  <a:cxn ang="0">
                    <a:pos x="5" y="19"/>
                  </a:cxn>
                  <a:cxn ang="0">
                    <a:pos x="15" y="22"/>
                  </a:cxn>
                  <a:cxn ang="0">
                    <a:pos x="20" y="21"/>
                  </a:cxn>
                  <a:cxn ang="0">
                    <a:pos x="20" y="24"/>
                  </a:cxn>
                  <a:cxn ang="0">
                    <a:pos x="23" y="34"/>
                  </a:cxn>
                  <a:cxn ang="0">
                    <a:pos x="13" y="39"/>
                  </a:cxn>
                  <a:cxn ang="0">
                    <a:pos x="15" y="19"/>
                  </a:cxn>
                  <a:cxn ang="0">
                    <a:pos x="5" y="9"/>
                  </a:cxn>
                  <a:cxn ang="0">
                    <a:pos x="15" y="0"/>
                  </a:cxn>
                  <a:cxn ang="0">
                    <a:pos x="25" y="9"/>
                  </a:cxn>
                  <a:cxn ang="0">
                    <a:pos x="15" y="19"/>
                  </a:cxn>
                  <a:cxn ang="0">
                    <a:pos x="53" y="68"/>
                  </a:cxn>
                  <a:cxn ang="0">
                    <a:pos x="20" y="68"/>
                  </a:cxn>
                  <a:cxn ang="0">
                    <a:pos x="10" y="58"/>
                  </a:cxn>
                  <a:cxn ang="0">
                    <a:pos x="23" y="36"/>
                  </a:cxn>
                  <a:cxn ang="0">
                    <a:pos x="37" y="41"/>
                  </a:cxn>
                  <a:cxn ang="0">
                    <a:pos x="50" y="36"/>
                  </a:cxn>
                  <a:cxn ang="0">
                    <a:pos x="64" y="58"/>
                  </a:cxn>
                  <a:cxn ang="0">
                    <a:pos x="53" y="68"/>
                  </a:cxn>
                  <a:cxn ang="0">
                    <a:pos x="37" y="39"/>
                  </a:cxn>
                  <a:cxn ang="0">
                    <a:pos x="22" y="24"/>
                  </a:cxn>
                  <a:cxn ang="0">
                    <a:pos x="37" y="9"/>
                  </a:cxn>
                  <a:cxn ang="0">
                    <a:pos x="51" y="24"/>
                  </a:cxn>
                  <a:cxn ang="0">
                    <a:pos x="37" y="39"/>
                  </a:cxn>
                  <a:cxn ang="0">
                    <a:pos x="59" y="19"/>
                  </a:cxn>
                  <a:cxn ang="0">
                    <a:pos x="49" y="9"/>
                  </a:cxn>
                  <a:cxn ang="0">
                    <a:pos x="59" y="0"/>
                  </a:cxn>
                  <a:cxn ang="0">
                    <a:pos x="68" y="9"/>
                  </a:cxn>
                  <a:cxn ang="0">
                    <a:pos x="59" y="19"/>
                  </a:cxn>
                  <a:cxn ang="0">
                    <a:pos x="66" y="39"/>
                  </a:cxn>
                  <a:cxn ang="0">
                    <a:pos x="61" y="39"/>
                  </a:cxn>
                  <a:cxn ang="0">
                    <a:pos x="51" y="34"/>
                  </a:cxn>
                  <a:cxn ang="0">
                    <a:pos x="54" y="24"/>
                  </a:cxn>
                  <a:cxn ang="0">
                    <a:pos x="54" y="21"/>
                  </a:cxn>
                  <a:cxn ang="0">
                    <a:pos x="59" y="22"/>
                  </a:cxn>
                  <a:cxn ang="0">
                    <a:pos x="69" y="19"/>
                  </a:cxn>
                  <a:cxn ang="0">
                    <a:pos x="73" y="33"/>
                  </a:cxn>
                  <a:cxn ang="0">
                    <a:pos x="66" y="39"/>
                  </a:cxn>
                </a:cxnLst>
                <a:rect l="0" t="0" r="r" b="b"/>
                <a:pathLst>
                  <a:path w="73" h="68">
                    <a:moveTo>
                      <a:pt x="13" y="39"/>
                    </a:moveTo>
                    <a:cubicBezTo>
                      <a:pt x="8" y="39"/>
                      <a:pt x="8" y="39"/>
                      <a:pt x="8" y="39"/>
                    </a:cubicBezTo>
                    <a:cubicBezTo>
                      <a:pt x="4" y="39"/>
                      <a:pt x="0" y="37"/>
                      <a:pt x="0" y="33"/>
                    </a:cubicBezTo>
                    <a:cubicBezTo>
                      <a:pt x="0" y="29"/>
                      <a:pt x="0" y="19"/>
                      <a:pt x="5" y="19"/>
                    </a:cubicBezTo>
                    <a:cubicBezTo>
                      <a:pt x="6" y="19"/>
                      <a:pt x="10" y="22"/>
                      <a:pt x="15" y="22"/>
                    </a:cubicBezTo>
                    <a:cubicBezTo>
                      <a:pt x="17" y="22"/>
                      <a:pt x="18" y="22"/>
                      <a:pt x="20" y="21"/>
                    </a:cubicBezTo>
                    <a:cubicBezTo>
                      <a:pt x="20" y="22"/>
                      <a:pt x="20" y="23"/>
                      <a:pt x="20" y="24"/>
                    </a:cubicBezTo>
                    <a:cubicBezTo>
                      <a:pt x="20" y="27"/>
                      <a:pt x="21" y="31"/>
                      <a:pt x="23" y="34"/>
                    </a:cubicBezTo>
                    <a:cubicBezTo>
                      <a:pt x="19" y="34"/>
                      <a:pt x="15" y="36"/>
                      <a:pt x="13" y="39"/>
                    </a:cubicBezTo>
                    <a:close/>
                    <a:moveTo>
                      <a:pt x="15" y="19"/>
                    </a:moveTo>
                    <a:cubicBezTo>
                      <a:pt x="10" y="19"/>
                      <a:pt x="5" y="15"/>
                      <a:pt x="5" y="9"/>
                    </a:cubicBezTo>
                    <a:cubicBezTo>
                      <a:pt x="5" y="4"/>
                      <a:pt x="10" y="0"/>
                      <a:pt x="15" y="0"/>
                    </a:cubicBezTo>
                    <a:cubicBezTo>
                      <a:pt x="20" y="0"/>
                      <a:pt x="25" y="4"/>
                      <a:pt x="25" y="9"/>
                    </a:cubicBezTo>
                    <a:cubicBezTo>
                      <a:pt x="25" y="15"/>
                      <a:pt x="20" y="19"/>
                      <a:pt x="15" y="19"/>
                    </a:cubicBezTo>
                    <a:close/>
                    <a:moveTo>
                      <a:pt x="53" y="68"/>
                    </a:moveTo>
                    <a:cubicBezTo>
                      <a:pt x="20" y="68"/>
                      <a:pt x="20" y="68"/>
                      <a:pt x="20" y="68"/>
                    </a:cubicBezTo>
                    <a:cubicBezTo>
                      <a:pt x="14" y="68"/>
                      <a:pt x="10" y="64"/>
                      <a:pt x="10" y="58"/>
                    </a:cubicBezTo>
                    <a:cubicBezTo>
                      <a:pt x="10" y="49"/>
                      <a:pt x="12" y="36"/>
                      <a:pt x="23" y="36"/>
                    </a:cubicBezTo>
                    <a:cubicBezTo>
                      <a:pt x="25" y="36"/>
                      <a:pt x="29" y="41"/>
                      <a:pt x="37" y="41"/>
                    </a:cubicBezTo>
                    <a:cubicBezTo>
                      <a:pt x="44" y="41"/>
                      <a:pt x="49" y="36"/>
                      <a:pt x="50" y="36"/>
                    </a:cubicBezTo>
                    <a:cubicBezTo>
                      <a:pt x="62" y="36"/>
                      <a:pt x="64" y="49"/>
                      <a:pt x="64" y="58"/>
                    </a:cubicBezTo>
                    <a:cubicBezTo>
                      <a:pt x="64" y="64"/>
                      <a:pt x="60" y="68"/>
                      <a:pt x="53" y="68"/>
                    </a:cubicBezTo>
                    <a:close/>
                    <a:moveTo>
                      <a:pt x="37" y="39"/>
                    </a:moveTo>
                    <a:cubicBezTo>
                      <a:pt x="29" y="39"/>
                      <a:pt x="22" y="32"/>
                      <a:pt x="22" y="24"/>
                    </a:cubicBezTo>
                    <a:cubicBezTo>
                      <a:pt x="22" y="16"/>
                      <a:pt x="29" y="9"/>
                      <a:pt x="37" y="9"/>
                    </a:cubicBezTo>
                    <a:cubicBezTo>
                      <a:pt x="45" y="9"/>
                      <a:pt x="51" y="16"/>
                      <a:pt x="51" y="24"/>
                    </a:cubicBezTo>
                    <a:cubicBezTo>
                      <a:pt x="51" y="32"/>
                      <a:pt x="45" y="39"/>
                      <a:pt x="37" y="39"/>
                    </a:cubicBezTo>
                    <a:close/>
                    <a:moveTo>
                      <a:pt x="59" y="19"/>
                    </a:moveTo>
                    <a:cubicBezTo>
                      <a:pt x="53" y="19"/>
                      <a:pt x="49" y="15"/>
                      <a:pt x="49" y="9"/>
                    </a:cubicBezTo>
                    <a:cubicBezTo>
                      <a:pt x="49" y="4"/>
                      <a:pt x="53" y="0"/>
                      <a:pt x="59" y="0"/>
                    </a:cubicBezTo>
                    <a:cubicBezTo>
                      <a:pt x="64" y="0"/>
                      <a:pt x="68" y="4"/>
                      <a:pt x="68" y="9"/>
                    </a:cubicBezTo>
                    <a:cubicBezTo>
                      <a:pt x="68" y="15"/>
                      <a:pt x="64" y="19"/>
                      <a:pt x="59" y="19"/>
                    </a:cubicBezTo>
                    <a:close/>
                    <a:moveTo>
                      <a:pt x="66" y="39"/>
                    </a:moveTo>
                    <a:cubicBezTo>
                      <a:pt x="61" y="39"/>
                      <a:pt x="61" y="39"/>
                      <a:pt x="61" y="39"/>
                    </a:cubicBezTo>
                    <a:cubicBezTo>
                      <a:pt x="58" y="36"/>
                      <a:pt x="55" y="34"/>
                      <a:pt x="51" y="34"/>
                    </a:cubicBezTo>
                    <a:cubicBezTo>
                      <a:pt x="53" y="31"/>
                      <a:pt x="54" y="27"/>
                      <a:pt x="54" y="24"/>
                    </a:cubicBezTo>
                    <a:cubicBezTo>
                      <a:pt x="54" y="23"/>
                      <a:pt x="54" y="22"/>
                      <a:pt x="54" y="21"/>
                    </a:cubicBezTo>
                    <a:cubicBezTo>
                      <a:pt x="55" y="22"/>
                      <a:pt x="57" y="22"/>
                      <a:pt x="59" y="22"/>
                    </a:cubicBezTo>
                    <a:cubicBezTo>
                      <a:pt x="64" y="22"/>
                      <a:pt x="68" y="19"/>
                      <a:pt x="69" y="19"/>
                    </a:cubicBezTo>
                    <a:cubicBezTo>
                      <a:pt x="73" y="19"/>
                      <a:pt x="73" y="29"/>
                      <a:pt x="73" y="33"/>
                    </a:cubicBezTo>
                    <a:cubicBezTo>
                      <a:pt x="73" y="37"/>
                      <a:pt x="70" y="39"/>
                      <a:pt x="66" y="39"/>
                    </a:cubicBezTo>
                    <a:close/>
                  </a:path>
                </a:pathLst>
              </a:custGeom>
              <a:solidFill>
                <a:srgbClr val="D38666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2" name="Group 46"/>
            <p:cNvGrpSpPr/>
            <p:nvPr/>
          </p:nvGrpSpPr>
          <p:grpSpPr>
            <a:xfrm>
              <a:off x="1503443" y="3668352"/>
              <a:ext cx="1792439" cy="649603"/>
              <a:chOff x="2378292" y="4060687"/>
              <a:chExt cx="2389919" cy="866137"/>
            </a:xfrm>
          </p:grpSpPr>
          <p:sp>
            <p:nvSpPr>
              <p:cNvPr id="13" name="TextBox 48"/>
              <p:cNvSpPr txBox="1">
                <a:spLocks/>
              </p:cNvSpPr>
              <p:nvPr/>
            </p:nvSpPr>
            <p:spPr bwMode="auto">
              <a:xfrm>
                <a:off x="3236598" y="4060687"/>
                <a:ext cx="1531613" cy="309958"/>
              </a:xfrm>
              <a:prstGeom prst="rect">
                <a:avLst/>
              </a:prstGeom>
              <a:noFill/>
            </p:spPr>
            <p:txBody>
              <a:bodyPr wrap="none" lIns="90000" tIns="46800" rIns="360000" bIns="46800">
                <a:normAutofit fontScale="77500" lnSpcReduction="20000"/>
              </a:bodyPr>
              <a:lstStyle/>
              <a:p>
                <a:pPr algn="r" latinLnBrk="0"/>
                <a:r>
                  <a:rPr lang="en-US" altLang="zh-CN" sz="1400" dirty="0">
                    <a:solidFill>
                      <a:schemeClr val="accent1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chemeClr val="accent1">
                      <a:lumMod val="100000"/>
                    </a:schemeClr>
                  </a:solidFill>
                  <a:effectLst/>
                  <a:cs typeface="+mn-ea"/>
                  <a:sym typeface="+mn-lt"/>
                </a:endParaRPr>
              </a:p>
            </p:txBody>
          </p:sp>
          <p:sp>
            <p:nvSpPr>
              <p:cNvPr id="14" name="TextBox 49"/>
              <p:cNvSpPr txBox="1">
                <a:spLocks/>
              </p:cNvSpPr>
              <p:nvPr/>
            </p:nvSpPr>
            <p:spPr bwMode="auto">
              <a:xfrm>
                <a:off x="2378292" y="4370645"/>
                <a:ext cx="2389918" cy="556179"/>
              </a:xfrm>
              <a:prstGeom prst="rect">
                <a:avLst/>
              </a:prstGeom>
              <a:noFill/>
            </p:spPr>
            <p:txBody>
              <a:bodyPr wrap="square" lIns="90000" tIns="46800" rIns="360000" bIns="46800">
                <a:normAutofit fontScale="70000" lnSpcReduction="20000"/>
              </a:bodyPr>
              <a:lstStyle/>
              <a:p>
                <a:pPr algn="r" latinLnBrk="0">
                  <a:lnSpc>
                    <a:spcPct val="120000"/>
                  </a:lnSpc>
                </a:pPr>
                <a:r>
                  <a:rPr lang="en-US" altLang="zh-CN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/>
                    <a:cs typeface="+mn-ea"/>
                    <a:sym typeface="+mn-lt"/>
                  </a:rPr>
                  <a:t> </a:t>
                </a:r>
              </a:p>
            </p:txBody>
          </p:sp>
        </p:grpSp>
      </p:grpSp>
      <p:sp>
        <p:nvSpPr>
          <p:cNvPr id="36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EC8C8D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GB" altLang="zh-CN" sz="1800" dirty="0">
              <a:solidFill>
                <a:srgbClr val="EC8C8D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07504" y="4962078"/>
            <a:ext cx="1800200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</a:rPr>
              <a:t>模板 </a:t>
            </a:r>
            <a:r>
              <a:rPr kumimoji="0" lang="en-US" altLang="zh-CN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</a:rPr>
              <a:t>http://www.1ppt.com/moban/</a:t>
            </a:r>
            <a:r>
              <a:rPr kumimoji="0" lang="zh-CN" altLang="en-US" sz="100" b="0" i="0" u="none" strike="noStrike" kern="0" cap="none" spc="0" normalizeH="0" baseline="0" noProof="0" dirty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effectLst/>
                <a:uLnTx/>
                <a:uFillTx/>
              </a:rPr>
              <a:t> </a:t>
            </a:r>
            <a:endParaRPr kumimoji="0" lang="en-US" altLang="zh-CN" sz="100" b="0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85000"/>
                </a:schemeClr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661127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1"/>
          <p:cNvSpPr/>
          <p:nvPr/>
        </p:nvSpPr>
        <p:spPr>
          <a:xfrm>
            <a:off x="4490991" y="816555"/>
            <a:ext cx="34289" cy="3915435"/>
          </a:xfrm>
          <a:prstGeom prst="rect">
            <a:avLst/>
          </a:prstGeom>
          <a:solidFill>
            <a:schemeClr val="bg2">
              <a:lumMod val="100000"/>
            </a:schemeClr>
          </a:solidFill>
          <a:ln>
            <a:solidFill>
              <a:schemeClr val="bg1">
                <a:lumMod val="9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dirty="0">
              <a:cs typeface="+mn-ea"/>
              <a:sym typeface="+mn-lt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2168733" y="1923634"/>
            <a:ext cx="2708229" cy="728454"/>
            <a:chOff x="2168733" y="1923634"/>
            <a:chExt cx="2708229" cy="728454"/>
          </a:xfrm>
        </p:grpSpPr>
        <p:grpSp>
          <p:nvGrpSpPr>
            <p:cNvPr id="5" name="Group 36"/>
            <p:cNvGrpSpPr/>
            <p:nvPr/>
          </p:nvGrpSpPr>
          <p:grpSpPr>
            <a:xfrm>
              <a:off x="4148508" y="1923634"/>
              <a:ext cx="728454" cy="728454"/>
              <a:chOff x="4876779" y="2512148"/>
              <a:chExt cx="971272" cy="971272"/>
            </a:xfrm>
          </p:grpSpPr>
          <p:sp>
            <p:nvSpPr>
              <p:cNvPr id="34" name="Oval 8"/>
              <p:cNvSpPr/>
              <p:nvPr/>
            </p:nvSpPr>
            <p:spPr>
              <a:xfrm>
                <a:off x="4876779" y="2512148"/>
                <a:ext cx="971272" cy="971272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5" name="Oval 10"/>
              <p:cNvSpPr/>
              <p:nvPr/>
            </p:nvSpPr>
            <p:spPr>
              <a:xfrm>
                <a:off x="4993478" y="2628847"/>
                <a:ext cx="737874" cy="73787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6" name="Freeform: Shape 24"/>
              <p:cNvSpPr/>
              <p:nvPr/>
            </p:nvSpPr>
            <p:spPr>
              <a:xfrm>
                <a:off x="5223727" y="2794880"/>
                <a:ext cx="277375" cy="405807"/>
              </a:xfrm>
              <a:custGeom>
                <a:avLst/>
                <a:gdLst>
                  <a:gd name="connsiteX0" fmla="*/ 102012 w 208031"/>
                  <a:gd name="connsiteY0" fmla="*/ 264985 h 304355"/>
                  <a:gd name="connsiteX1" fmla="*/ 85817 w 208031"/>
                  <a:gd name="connsiteY1" fmla="*/ 283502 h 304355"/>
                  <a:gd name="connsiteX2" fmla="*/ 102012 w 208031"/>
                  <a:gd name="connsiteY2" fmla="*/ 302019 h 304355"/>
                  <a:gd name="connsiteX3" fmla="*/ 118207 w 208031"/>
                  <a:gd name="connsiteY3" fmla="*/ 283502 h 304355"/>
                  <a:gd name="connsiteX4" fmla="*/ 102012 w 208031"/>
                  <a:gd name="connsiteY4" fmla="*/ 264985 h 304355"/>
                  <a:gd name="connsiteX5" fmla="*/ 56997 w 208031"/>
                  <a:gd name="connsiteY5" fmla="*/ 57673 h 304355"/>
                  <a:gd name="connsiteX6" fmla="*/ 33778 w 208031"/>
                  <a:gd name="connsiteY6" fmla="*/ 80892 h 304355"/>
                  <a:gd name="connsiteX7" fmla="*/ 33778 w 208031"/>
                  <a:gd name="connsiteY7" fmla="*/ 231129 h 304355"/>
                  <a:gd name="connsiteX8" fmla="*/ 56997 w 208031"/>
                  <a:gd name="connsiteY8" fmla="*/ 254348 h 304355"/>
                  <a:gd name="connsiteX9" fmla="*/ 149871 w 208031"/>
                  <a:gd name="connsiteY9" fmla="*/ 254348 h 304355"/>
                  <a:gd name="connsiteX10" fmla="*/ 173090 w 208031"/>
                  <a:gd name="connsiteY10" fmla="*/ 231129 h 304355"/>
                  <a:gd name="connsiteX11" fmla="*/ 173090 w 208031"/>
                  <a:gd name="connsiteY11" fmla="*/ 80892 h 304355"/>
                  <a:gd name="connsiteX12" fmla="*/ 149871 w 208031"/>
                  <a:gd name="connsiteY12" fmla="*/ 57673 h 304355"/>
                  <a:gd name="connsiteX13" fmla="*/ 66050 w 208031"/>
                  <a:gd name="connsiteY13" fmla="*/ 20948 h 304355"/>
                  <a:gd name="connsiteX14" fmla="*/ 66050 w 208031"/>
                  <a:gd name="connsiteY14" fmla="*/ 29172 h 304355"/>
                  <a:gd name="connsiteX15" fmla="*/ 136737 w 208031"/>
                  <a:gd name="connsiteY15" fmla="*/ 29172 h 304355"/>
                  <a:gd name="connsiteX16" fmla="*/ 136737 w 208031"/>
                  <a:gd name="connsiteY16" fmla="*/ 20948 h 304355"/>
                  <a:gd name="connsiteX17" fmla="*/ 34673 w 208031"/>
                  <a:gd name="connsiteY17" fmla="*/ 0 h 304355"/>
                  <a:gd name="connsiteX18" fmla="*/ 173358 w 208031"/>
                  <a:gd name="connsiteY18" fmla="*/ 0 h 304355"/>
                  <a:gd name="connsiteX19" fmla="*/ 208031 w 208031"/>
                  <a:gd name="connsiteY19" fmla="*/ 34673 h 304355"/>
                  <a:gd name="connsiteX20" fmla="*/ 208031 w 208031"/>
                  <a:gd name="connsiteY20" fmla="*/ 269682 h 304355"/>
                  <a:gd name="connsiteX21" fmla="*/ 173358 w 208031"/>
                  <a:gd name="connsiteY21" fmla="*/ 304355 h 304355"/>
                  <a:gd name="connsiteX22" fmla="*/ 34673 w 208031"/>
                  <a:gd name="connsiteY22" fmla="*/ 304355 h 304355"/>
                  <a:gd name="connsiteX23" fmla="*/ 0 w 208031"/>
                  <a:gd name="connsiteY23" fmla="*/ 269682 h 304355"/>
                  <a:gd name="connsiteX24" fmla="*/ 0 w 208031"/>
                  <a:gd name="connsiteY24" fmla="*/ 34673 h 304355"/>
                  <a:gd name="connsiteX25" fmla="*/ 34673 w 208031"/>
                  <a:gd name="connsiteY25" fmla="*/ 0 h 3043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208031" h="304355">
                    <a:moveTo>
                      <a:pt x="102012" y="264985"/>
                    </a:moveTo>
                    <a:cubicBezTo>
                      <a:pt x="93068" y="264985"/>
                      <a:pt x="85817" y="273275"/>
                      <a:pt x="85817" y="283502"/>
                    </a:cubicBezTo>
                    <a:cubicBezTo>
                      <a:pt x="85817" y="293729"/>
                      <a:pt x="93068" y="302019"/>
                      <a:pt x="102012" y="302019"/>
                    </a:cubicBezTo>
                    <a:cubicBezTo>
                      <a:pt x="110956" y="302019"/>
                      <a:pt x="118207" y="293729"/>
                      <a:pt x="118207" y="283502"/>
                    </a:cubicBezTo>
                    <a:cubicBezTo>
                      <a:pt x="118207" y="273275"/>
                      <a:pt x="110956" y="264985"/>
                      <a:pt x="102012" y="264985"/>
                    </a:cubicBezTo>
                    <a:close/>
                    <a:moveTo>
                      <a:pt x="56997" y="57673"/>
                    </a:moveTo>
                    <a:cubicBezTo>
                      <a:pt x="44174" y="57673"/>
                      <a:pt x="33778" y="68069"/>
                      <a:pt x="33778" y="80892"/>
                    </a:cubicBezTo>
                    <a:lnTo>
                      <a:pt x="33778" y="231129"/>
                    </a:lnTo>
                    <a:cubicBezTo>
                      <a:pt x="33778" y="243952"/>
                      <a:pt x="44174" y="254348"/>
                      <a:pt x="56997" y="254348"/>
                    </a:cubicBezTo>
                    <a:lnTo>
                      <a:pt x="149871" y="254348"/>
                    </a:lnTo>
                    <a:cubicBezTo>
                      <a:pt x="162694" y="254348"/>
                      <a:pt x="173090" y="243952"/>
                      <a:pt x="173090" y="231129"/>
                    </a:cubicBezTo>
                    <a:lnTo>
                      <a:pt x="173090" y="80892"/>
                    </a:lnTo>
                    <a:cubicBezTo>
                      <a:pt x="173090" y="68069"/>
                      <a:pt x="162694" y="57673"/>
                      <a:pt x="149871" y="57673"/>
                    </a:cubicBezTo>
                    <a:close/>
                    <a:moveTo>
                      <a:pt x="66050" y="20948"/>
                    </a:moveTo>
                    <a:lnTo>
                      <a:pt x="66050" y="29172"/>
                    </a:lnTo>
                    <a:lnTo>
                      <a:pt x="136737" y="29172"/>
                    </a:lnTo>
                    <a:lnTo>
                      <a:pt x="136737" y="20948"/>
                    </a:lnTo>
                    <a:close/>
                    <a:moveTo>
                      <a:pt x="34673" y="0"/>
                    </a:moveTo>
                    <a:lnTo>
                      <a:pt x="173358" y="0"/>
                    </a:lnTo>
                    <a:cubicBezTo>
                      <a:pt x="192507" y="0"/>
                      <a:pt x="208031" y="15524"/>
                      <a:pt x="208031" y="34673"/>
                    </a:cubicBezTo>
                    <a:lnTo>
                      <a:pt x="208031" y="269682"/>
                    </a:lnTo>
                    <a:cubicBezTo>
                      <a:pt x="208031" y="288831"/>
                      <a:pt x="192507" y="304355"/>
                      <a:pt x="173358" y="304355"/>
                    </a:cubicBezTo>
                    <a:lnTo>
                      <a:pt x="34673" y="304355"/>
                    </a:lnTo>
                    <a:cubicBezTo>
                      <a:pt x="15524" y="304355"/>
                      <a:pt x="0" y="288831"/>
                      <a:pt x="0" y="269682"/>
                    </a:cubicBezTo>
                    <a:lnTo>
                      <a:pt x="0" y="34673"/>
                    </a:lnTo>
                    <a:cubicBezTo>
                      <a:pt x="0" y="15524"/>
                      <a:pt x="15524" y="0"/>
                      <a:pt x="34673" y="0"/>
                    </a:cubicBezTo>
                    <a:close/>
                  </a:path>
                </a:pathLst>
              </a:custGeom>
              <a:solidFill>
                <a:srgbClr val="3B4761"/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6" name="Group 39"/>
            <p:cNvGrpSpPr/>
            <p:nvPr/>
          </p:nvGrpSpPr>
          <p:grpSpPr>
            <a:xfrm>
              <a:off x="2168733" y="1953497"/>
              <a:ext cx="1979775" cy="668729"/>
              <a:chOff x="1918379" y="1734048"/>
              <a:chExt cx="2348822" cy="891638"/>
            </a:xfrm>
          </p:grpSpPr>
          <p:sp>
            <p:nvSpPr>
              <p:cNvPr id="32" name="TextBox 40"/>
              <p:cNvSpPr txBox="1"/>
              <p:nvPr/>
            </p:nvSpPr>
            <p:spPr>
              <a:xfrm>
                <a:off x="1918379" y="2071688"/>
                <a:ext cx="2348822" cy="553998"/>
              </a:xfrm>
              <a:prstGeom prst="rect">
                <a:avLst/>
              </a:prstGeom>
              <a:noFill/>
            </p:spPr>
            <p:txBody>
              <a:bodyPr wrap="square" rIns="360000" anchor="t" anchorCtr="0">
                <a:normAutofit fontScale="700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 </a:t>
                </a:r>
              </a:p>
            </p:txBody>
          </p:sp>
          <p:sp>
            <p:nvSpPr>
              <p:cNvPr id="33" name="Rectangle 41"/>
              <p:cNvSpPr/>
              <p:nvPr/>
            </p:nvSpPr>
            <p:spPr>
              <a:xfrm>
                <a:off x="2985227" y="1734048"/>
                <a:ext cx="1281974" cy="323165"/>
              </a:xfrm>
              <a:prstGeom prst="rect">
                <a:avLst/>
              </a:prstGeom>
            </p:spPr>
            <p:txBody>
              <a:bodyPr wrap="none" lIns="0" tIns="0" rIns="360000" bIns="0" anchor="b" anchorCtr="0">
                <a:normAutofit/>
              </a:bodyPr>
              <a:lstStyle/>
              <a:p>
                <a:pPr algn="r"/>
                <a:r>
                  <a:rPr lang="en-US" altLang="zh-CN" sz="1400" dirty="0">
                    <a:solidFill>
                      <a:schemeClr val="accent4">
                        <a:lumMod val="10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chemeClr val="accent4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0" name="组合 39"/>
          <p:cNvGrpSpPr/>
          <p:nvPr/>
        </p:nvGrpSpPr>
        <p:grpSpPr>
          <a:xfrm>
            <a:off x="4158794" y="991695"/>
            <a:ext cx="2699673" cy="728454"/>
            <a:chOff x="4158794" y="991695"/>
            <a:chExt cx="2699673" cy="728454"/>
          </a:xfrm>
        </p:grpSpPr>
        <p:grpSp>
          <p:nvGrpSpPr>
            <p:cNvPr id="7" name="Group 35"/>
            <p:cNvGrpSpPr/>
            <p:nvPr/>
          </p:nvGrpSpPr>
          <p:grpSpPr>
            <a:xfrm>
              <a:off x="4158794" y="991695"/>
              <a:ext cx="728454" cy="728454"/>
              <a:chOff x="3703843" y="1419388"/>
              <a:chExt cx="971272" cy="971272"/>
            </a:xfrm>
          </p:grpSpPr>
          <p:sp>
            <p:nvSpPr>
              <p:cNvPr id="29" name="Oval 4"/>
              <p:cNvSpPr/>
              <p:nvPr/>
            </p:nvSpPr>
            <p:spPr>
              <a:xfrm>
                <a:off x="3703843" y="1419388"/>
                <a:ext cx="971272" cy="971272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30" name="Oval 6"/>
              <p:cNvSpPr/>
              <p:nvPr/>
            </p:nvSpPr>
            <p:spPr>
              <a:xfrm>
                <a:off x="3820542" y="1536087"/>
                <a:ext cx="737874" cy="73787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Freeform: Shape 23"/>
              <p:cNvSpPr/>
              <p:nvPr/>
            </p:nvSpPr>
            <p:spPr>
              <a:xfrm flipH="1">
                <a:off x="3980149" y="1745089"/>
                <a:ext cx="368428" cy="316537"/>
              </a:xfrm>
              <a:custGeom>
                <a:avLst/>
                <a:gdLst>
                  <a:gd name="connsiteX0" fmla="*/ 174969 w 276321"/>
                  <a:gd name="connsiteY0" fmla="*/ 216483 h 237403"/>
                  <a:gd name="connsiteX1" fmla="*/ 174969 w 276321"/>
                  <a:gd name="connsiteY1" fmla="*/ 229968 h 237403"/>
                  <a:gd name="connsiteX2" fmla="*/ 101352 w 276321"/>
                  <a:gd name="connsiteY2" fmla="*/ 229968 h 237403"/>
                  <a:gd name="connsiteX3" fmla="*/ 101352 w 276321"/>
                  <a:gd name="connsiteY3" fmla="*/ 216483 h 237403"/>
                  <a:gd name="connsiteX4" fmla="*/ 276321 w 276321"/>
                  <a:gd name="connsiteY4" fmla="*/ 209047 h 237403"/>
                  <a:gd name="connsiteX5" fmla="*/ 0 w 276321"/>
                  <a:gd name="connsiteY5" fmla="*/ 209047 h 237403"/>
                  <a:gd name="connsiteX6" fmla="*/ 0 w 276321"/>
                  <a:gd name="connsiteY6" fmla="*/ 222929 h 237403"/>
                  <a:gd name="connsiteX7" fmla="*/ 8876 w 276321"/>
                  <a:gd name="connsiteY7" fmla="*/ 237403 h 237403"/>
                  <a:gd name="connsiteX8" fmla="*/ 267445 w 276321"/>
                  <a:gd name="connsiteY8" fmla="*/ 237403 h 237403"/>
                  <a:gd name="connsiteX9" fmla="*/ 276321 w 276321"/>
                  <a:gd name="connsiteY9" fmla="*/ 222929 h 237403"/>
                  <a:gd name="connsiteX10" fmla="*/ 215868 w 276321"/>
                  <a:gd name="connsiteY10" fmla="*/ 23987 h 237403"/>
                  <a:gd name="connsiteX11" fmla="*/ 215868 w 276321"/>
                  <a:gd name="connsiteY11" fmla="*/ 170163 h 237403"/>
                  <a:gd name="connsiteX12" fmla="*/ 60453 w 276321"/>
                  <a:gd name="connsiteY12" fmla="*/ 170163 h 237403"/>
                  <a:gd name="connsiteX13" fmla="*/ 60453 w 276321"/>
                  <a:gd name="connsiteY13" fmla="*/ 23987 h 237403"/>
                  <a:gd name="connsiteX14" fmla="*/ 207026 w 276321"/>
                  <a:gd name="connsiteY14" fmla="*/ 0 h 237403"/>
                  <a:gd name="connsiteX15" fmla="*/ 69295 w 276321"/>
                  <a:gd name="connsiteY15" fmla="*/ 0 h 237403"/>
                  <a:gd name="connsiteX16" fmla="*/ 36936 w 276321"/>
                  <a:gd name="connsiteY16" fmla="*/ 32359 h 237403"/>
                  <a:gd name="connsiteX17" fmla="*/ 36936 w 276321"/>
                  <a:gd name="connsiteY17" fmla="*/ 161790 h 237403"/>
                  <a:gd name="connsiteX18" fmla="*/ 69295 w 276321"/>
                  <a:gd name="connsiteY18" fmla="*/ 194149 h 237403"/>
                  <a:gd name="connsiteX19" fmla="*/ 207026 w 276321"/>
                  <a:gd name="connsiteY19" fmla="*/ 194149 h 237403"/>
                  <a:gd name="connsiteX20" fmla="*/ 239385 w 276321"/>
                  <a:gd name="connsiteY20" fmla="*/ 161790 h 237403"/>
                  <a:gd name="connsiteX21" fmla="*/ 239385 w 276321"/>
                  <a:gd name="connsiteY21" fmla="*/ 32359 h 237403"/>
                  <a:gd name="connsiteX22" fmla="*/ 207026 w 276321"/>
                  <a:gd name="connsiteY22" fmla="*/ 0 h 2374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276321" h="237403">
                    <a:moveTo>
                      <a:pt x="174969" y="216483"/>
                    </a:moveTo>
                    <a:lnTo>
                      <a:pt x="174969" y="229968"/>
                    </a:lnTo>
                    <a:lnTo>
                      <a:pt x="101352" y="229968"/>
                    </a:lnTo>
                    <a:lnTo>
                      <a:pt x="101352" y="216483"/>
                    </a:lnTo>
                    <a:close/>
                    <a:moveTo>
                      <a:pt x="276321" y="209047"/>
                    </a:moveTo>
                    <a:lnTo>
                      <a:pt x="0" y="209047"/>
                    </a:lnTo>
                    <a:lnTo>
                      <a:pt x="0" y="222929"/>
                    </a:lnTo>
                    <a:cubicBezTo>
                      <a:pt x="0" y="230923"/>
                      <a:pt x="3974" y="237403"/>
                      <a:pt x="8876" y="237403"/>
                    </a:cubicBezTo>
                    <a:lnTo>
                      <a:pt x="267445" y="237403"/>
                    </a:lnTo>
                    <a:cubicBezTo>
                      <a:pt x="272347" y="237403"/>
                      <a:pt x="276321" y="230923"/>
                      <a:pt x="276321" y="222929"/>
                    </a:cubicBezTo>
                    <a:close/>
                    <a:moveTo>
                      <a:pt x="215868" y="23987"/>
                    </a:moveTo>
                    <a:lnTo>
                      <a:pt x="215868" y="170163"/>
                    </a:lnTo>
                    <a:lnTo>
                      <a:pt x="60453" y="170163"/>
                    </a:lnTo>
                    <a:lnTo>
                      <a:pt x="60453" y="23987"/>
                    </a:lnTo>
                    <a:close/>
                    <a:moveTo>
                      <a:pt x="207026" y="0"/>
                    </a:moveTo>
                    <a:lnTo>
                      <a:pt x="69295" y="0"/>
                    </a:lnTo>
                    <a:cubicBezTo>
                      <a:pt x="51424" y="0"/>
                      <a:pt x="36936" y="14488"/>
                      <a:pt x="36936" y="32359"/>
                    </a:cubicBezTo>
                    <a:lnTo>
                      <a:pt x="36936" y="161790"/>
                    </a:lnTo>
                    <a:cubicBezTo>
                      <a:pt x="36936" y="179661"/>
                      <a:pt x="51424" y="194149"/>
                      <a:pt x="69295" y="194149"/>
                    </a:cubicBezTo>
                    <a:lnTo>
                      <a:pt x="207026" y="194149"/>
                    </a:lnTo>
                    <a:cubicBezTo>
                      <a:pt x="224897" y="194149"/>
                      <a:pt x="239385" y="179661"/>
                      <a:pt x="239385" y="161790"/>
                    </a:cubicBezTo>
                    <a:lnTo>
                      <a:pt x="239385" y="32359"/>
                    </a:lnTo>
                    <a:cubicBezTo>
                      <a:pt x="239385" y="14488"/>
                      <a:pt x="224897" y="0"/>
                      <a:pt x="207026" y="0"/>
                    </a:cubicBezTo>
                    <a:close/>
                  </a:path>
                </a:pathLst>
              </a:cu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8" name="Group 42"/>
            <p:cNvGrpSpPr/>
            <p:nvPr/>
          </p:nvGrpSpPr>
          <p:grpSpPr>
            <a:xfrm>
              <a:off x="4887248" y="1019845"/>
              <a:ext cx="1971219" cy="657872"/>
              <a:chOff x="7996808" y="1734930"/>
              <a:chExt cx="2348822" cy="877163"/>
            </a:xfrm>
          </p:grpSpPr>
          <p:sp>
            <p:nvSpPr>
              <p:cNvPr id="27" name="TextBox 43"/>
              <p:cNvSpPr txBox="1"/>
              <p:nvPr/>
            </p:nvSpPr>
            <p:spPr>
              <a:xfrm>
                <a:off x="7996808" y="2058095"/>
                <a:ext cx="2348822" cy="553998"/>
              </a:xfrm>
              <a:prstGeom prst="rect">
                <a:avLst/>
              </a:prstGeom>
              <a:noFill/>
            </p:spPr>
            <p:txBody>
              <a:bodyPr wrap="square" lIns="360000" rIns="216000" anchor="ctr" anchorCtr="0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 </a:t>
                </a:r>
              </a:p>
            </p:txBody>
          </p:sp>
          <p:sp>
            <p:nvSpPr>
              <p:cNvPr id="28" name="Rectangle 44"/>
              <p:cNvSpPr/>
              <p:nvPr/>
            </p:nvSpPr>
            <p:spPr>
              <a:xfrm>
                <a:off x="7996808" y="1734930"/>
                <a:ext cx="1482456" cy="323165"/>
              </a:xfrm>
              <a:prstGeom prst="rect">
                <a:avLst/>
              </a:prstGeom>
            </p:spPr>
            <p:txBody>
              <a:bodyPr wrap="none" lIns="360000" tIns="0" rIns="216000" bIns="0" anchor="ctr" anchorCtr="0">
                <a:normAutofit/>
              </a:bodyPr>
              <a:lstStyle/>
              <a:p>
                <a:r>
                  <a:rPr lang="en-US" altLang="zh-CN" sz="1400" dirty="0">
                    <a:solidFill>
                      <a:schemeClr val="accent1">
                        <a:lumMod val="10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chemeClr val="accent1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" name="组合 1"/>
          <p:cNvGrpSpPr/>
          <p:nvPr/>
        </p:nvGrpSpPr>
        <p:grpSpPr>
          <a:xfrm>
            <a:off x="2168733" y="3787512"/>
            <a:ext cx="2708229" cy="728454"/>
            <a:chOff x="2168733" y="3787512"/>
            <a:chExt cx="2708229" cy="728454"/>
          </a:xfrm>
        </p:grpSpPr>
        <p:grpSp>
          <p:nvGrpSpPr>
            <p:cNvPr id="9" name="Group 38"/>
            <p:cNvGrpSpPr/>
            <p:nvPr/>
          </p:nvGrpSpPr>
          <p:grpSpPr>
            <a:xfrm>
              <a:off x="4148508" y="3787512"/>
              <a:ext cx="728454" cy="728454"/>
              <a:chOff x="7301044" y="4844782"/>
              <a:chExt cx="971272" cy="971272"/>
            </a:xfrm>
          </p:grpSpPr>
          <p:sp>
            <p:nvSpPr>
              <p:cNvPr id="20" name="Oval 16"/>
              <p:cNvSpPr/>
              <p:nvPr/>
            </p:nvSpPr>
            <p:spPr>
              <a:xfrm>
                <a:off x="7301044" y="4844782"/>
                <a:ext cx="971272" cy="971272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21" name="Oval 18"/>
              <p:cNvSpPr/>
              <p:nvPr/>
            </p:nvSpPr>
            <p:spPr>
              <a:xfrm>
                <a:off x="7417743" y="4961481"/>
                <a:ext cx="737874" cy="73787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grpSp>
            <p:nvGrpSpPr>
              <p:cNvPr id="22" name="Group 25"/>
              <p:cNvGrpSpPr/>
              <p:nvPr/>
            </p:nvGrpSpPr>
            <p:grpSpPr>
              <a:xfrm>
                <a:off x="7630450" y="5137375"/>
                <a:ext cx="270417" cy="311212"/>
                <a:chOff x="5947555" y="3802810"/>
                <a:chExt cx="202813" cy="233409"/>
              </a:xfrm>
            </p:grpSpPr>
            <p:sp>
              <p:nvSpPr>
                <p:cNvPr id="23" name="Freeform: Shape 26"/>
                <p:cNvSpPr/>
                <p:nvPr/>
              </p:nvSpPr>
              <p:spPr>
                <a:xfrm rot="10800000" flipH="1">
                  <a:off x="5947555" y="3802810"/>
                  <a:ext cx="202813" cy="233409"/>
                </a:xfrm>
                <a:custGeom>
                  <a:avLst/>
                  <a:gdLst>
                    <a:gd name="connsiteX0" fmla="*/ 0 w 999747"/>
                    <a:gd name="connsiteY0" fmla="*/ 0 h 1605837"/>
                    <a:gd name="connsiteX1" fmla="*/ 999747 w 999747"/>
                    <a:gd name="connsiteY1" fmla="*/ 0 h 1605837"/>
                    <a:gd name="connsiteX2" fmla="*/ 999747 w 999747"/>
                    <a:gd name="connsiteY2" fmla="*/ 0 h 1605837"/>
                    <a:gd name="connsiteX3" fmla="*/ 0 w 999747"/>
                    <a:gd name="connsiteY3" fmla="*/ 0 h 1605837"/>
                    <a:gd name="connsiteX4" fmla="*/ 0 w 999747"/>
                    <a:gd name="connsiteY4" fmla="*/ 1605837 h 1605837"/>
                    <a:gd name="connsiteX5" fmla="*/ 0 w 999747"/>
                    <a:gd name="connsiteY5" fmla="*/ 1605837 h 1605837"/>
                    <a:gd name="connsiteX6" fmla="*/ 0 w 999747"/>
                    <a:gd name="connsiteY6" fmla="*/ 0 h 1605837"/>
                    <a:gd name="connsiteX0" fmla="*/ 0 w 999747"/>
                    <a:gd name="connsiteY0" fmla="*/ 8964 h 1614801"/>
                    <a:gd name="connsiteX1" fmla="*/ 999747 w 999747"/>
                    <a:gd name="connsiteY1" fmla="*/ 8964 h 1614801"/>
                    <a:gd name="connsiteX2" fmla="*/ 703911 w 999747"/>
                    <a:gd name="connsiteY2" fmla="*/ 0 h 1614801"/>
                    <a:gd name="connsiteX3" fmla="*/ 0 w 999747"/>
                    <a:gd name="connsiteY3" fmla="*/ 8964 h 1614801"/>
                    <a:gd name="connsiteX4" fmla="*/ 0 w 999747"/>
                    <a:gd name="connsiteY4" fmla="*/ 1614801 h 1614801"/>
                    <a:gd name="connsiteX5" fmla="*/ 0 w 999747"/>
                    <a:gd name="connsiteY5" fmla="*/ 1614801 h 1614801"/>
                    <a:gd name="connsiteX6" fmla="*/ 0 w 999747"/>
                    <a:gd name="connsiteY6" fmla="*/ 8964 h 1614801"/>
                    <a:gd name="connsiteX0" fmla="*/ 0 w 703911"/>
                    <a:gd name="connsiteY0" fmla="*/ 8964 h 1614801"/>
                    <a:gd name="connsiteX1" fmla="*/ 703911 w 703911"/>
                    <a:gd name="connsiteY1" fmla="*/ 0 h 1614801"/>
                    <a:gd name="connsiteX2" fmla="*/ 0 w 703911"/>
                    <a:gd name="connsiteY2" fmla="*/ 8964 h 1614801"/>
                    <a:gd name="connsiteX3" fmla="*/ 0 w 703911"/>
                    <a:gd name="connsiteY3" fmla="*/ 1614801 h 1614801"/>
                    <a:gd name="connsiteX4" fmla="*/ 0 w 703911"/>
                    <a:gd name="connsiteY4" fmla="*/ 1614801 h 1614801"/>
                    <a:gd name="connsiteX5" fmla="*/ 0 w 703911"/>
                    <a:gd name="connsiteY5" fmla="*/ 8964 h 1614801"/>
                    <a:gd name="connsiteX0" fmla="*/ 0 w 703911"/>
                    <a:gd name="connsiteY0" fmla="*/ 8964 h 1614801"/>
                    <a:gd name="connsiteX1" fmla="*/ 703911 w 703911"/>
                    <a:gd name="connsiteY1" fmla="*/ 0 h 1614801"/>
                    <a:gd name="connsiteX2" fmla="*/ 0 w 703911"/>
                    <a:gd name="connsiteY2" fmla="*/ 8964 h 1614801"/>
                    <a:gd name="connsiteX3" fmla="*/ 0 w 703911"/>
                    <a:gd name="connsiteY3" fmla="*/ 1614801 h 1614801"/>
                    <a:gd name="connsiteX4" fmla="*/ 0 w 703911"/>
                    <a:gd name="connsiteY4" fmla="*/ 1614801 h 1614801"/>
                    <a:gd name="connsiteX5" fmla="*/ 0 w 703911"/>
                    <a:gd name="connsiteY5" fmla="*/ 8964 h 1614801"/>
                    <a:gd name="connsiteX0" fmla="*/ 0 w 703911"/>
                    <a:gd name="connsiteY0" fmla="*/ 0 h 1605837"/>
                    <a:gd name="connsiteX1" fmla="*/ 703911 w 703911"/>
                    <a:gd name="connsiteY1" fmla="*/ 8965 h 1605837"/>
                    <a:gd name="connsiteX2" fmla="*/ 0 w 703911"/>
                    <a:gd name="connsiteY2" fmla="*/ 0 h 1605837"/>
                    <a:gd name="connsiteX3" fmla="*/ 0 w 703911"/>
                    <a:gd name="connsiteY3" fmla="*/ 1605837 h 1605837"/>
                    <a:gd name="connsiteX4" fmla="*/ 0 w 703911"/>
                    <a:gd name="connsiteY4" fmla="*/ 1605837 h 1605837"/>
                    <a:gd name="connsiteX5" fmla="*/ 0 w 703911"/>
                    <a:gd name="connsiteY5" fmla="*/ 0 h 1605837"/>
                    <a:gd name="connsiteX0" fmla="*/ 0 w 506687"/>
                    <a:gd name="connsiteY0" fmla="*/ 0 h 1605837"/>
                    <a:gd name="connsiteX1" fmla="*/ 506687 w 506687"/>
                    <a:gd name="connsiteY1" fmla="*/ 1 h 1605837"/>
                    <a:gd name="connsiteX2" fmla="*/ 0 w 506687"/>
                    <a:gd name="connsiteY2" fmla="*/ 0 h 1605837"/>
                    <a:gd name="connsiteX3" fmla="*/ 0 w 506687"/>
                    <a:gd name="connsiteY3" fmla="*/ 1605837 h 1605837"/>
                    <a:gd name="connsiteX4" fmla="*/ 0 w 506687"/>
                    <a:gd name="connsiteY4" fmla="*/ 1605837 h 1605837"/>
                    <a:gd name="connsiteX5" fmla="*/ 0 w 506687"/>
                    <a:gd name="connsiteY5" fmla="*/ 0 h 1605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506687" h="1605837">
                      <a:moveTo>
                        <a:pt x="0" y="0"/>
                      </a:moveTo>
                      <a:lnTo>
                        <a:pt x="506687" y="1"/>
                      </a:lnTo>
                      <a:lnTo>
                        <a:pt x="0" y="0"/>
                      </a:lnTo>
                      <a:lnTo>
                        <a:pt x="0" y="1605837"/>
                      </a:lnTo>
                      <a:lnTo>
                        <a:pt x="0" y="160583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4" name="Flowchart: Process 27"/>
                <p:cNvSpPr/>
                <p:nvPr/>
              </p:nvSpPr>
              <p:spPr>
                <a:xfrm>
                  <a:off x="5987185" y="3897158"/>
                  <a:ext cx="26900" cy="131860"/>
                </a:xfrm>
                <a:prstGeom prst="flowChartProcess">
                  <a:avLst/>
                </a:prstGeom>
                <a:solidFill>
                  <a:srgbClr val="3B476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5" name="Flowchart: Process 28"/>
                <p:cNvSpPr/>
                <p:nvPr/>
              </p:nvSpPr>
              <p:spPr>
                <a:xfrm>
                  <a:off x="6115122" y="3804596"/>
                  <a:ext cx="30774" cy="226979"/>
                </a:xfrm>
                <a:prstGeom prst="flowChartProcess">
                  <a:avLst/>
                </a:prstGeom>
                <a:solidFill>
                  <a:srgbClr val="3B476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  <p:sp>
              <p:nvSpPr>
                <p:cNvPr id="26" name="Flowchart: Process 29"/>
                <p:cNvSpPr/>
                <p:nvPr/>
              </p:nvSpPr>
              <p:spPr>
                <a:xfrm>
                  <a:off x="6048416" y="3850766"/>
                  <a:ext cx="26901" cy="177728"/>
                </a:xfrm>
                <a:prstGeom prst="flowChartProcess">
                  <a:avLst/>
                </a:prstGeom>
                <a:solidFill>
                  <a:srgbClr val="3B476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 dirty="0"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0" name="Group 45"/>
            <p:cNvGrpSpPr/>
            <p:nvPr/>
          </p:nvGrpSpPr>
          <p:grpSpPr>
            <a:xfrm>
              <a:off x="2168733" y="3817375"/>
              <a:ext cx="1979775" cy="668729"/>
              <a:chOff x="1918379" y="1734048"/>
              <a:chExt cx="2348822" cy="891638"/>
            </a:xfrm>
          </p:grpSpPr>
          <p:sp>
            <p:nvSpPr>
              <p:cNvPr id="18" name="TextBox 46"/>
              <p:cNvSpPr txBox="1"/>
              <p:nvPr/>
            </p:nvSpPr>
            <p:spPr>
              <a:xfrm>
                <a:off x="1918379" y="2071688"/>
                <a:ext cx="2348822" cy="553998"/>
              </a:xfrm>
              <a:prstGeom prst="rect">
                <a:avLst/>
              </a:prstGeom>
              <a:noFill/>
            </p:spPr>
            <p:txBody>
              <a:bodyPr wrap="square" rIns="360000" anchor="t" anchorCtr="0">
                <a:normAutofit fontScale="70000" lnSpcReduction="20000"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en-US" altLang="zh-CN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 </a:t>
                </a:r>
              </a:p>
            </p:txBody>
          </p:sp>
          <p:sp>
            <p:nvSpPr>
              <p:cNvPr id="19" name="Rectangle 47"/>
              <p:cNvSpPr/>
              <p:nvPr/>
            </p:nvSpPr>
            <p:spPr>
              <a:xfrm>
                <a:off x="2985227" y="1734048"/>
                <a:ext cx="1281974" cy="323165"/>
              </a:xfrm>
              <a:prstGeom prst="rect">
                <a:avLst/>
              </a:prstGeom>
            </p:spPr>
            <p:txBody>
              <a:bodyPr wrap="none" lIns="0" tIns="0" rIns="360000" bIns="0" anchor="b" anchorCtr="0">
                <a:normAutofit/>
              </a:bodyPr>
              <a:lstStyle/>
              <a:p>
                <a:pPr algn="r"/>
                <a:r>
                  <a:rPr lang="en-US" altLang="zh-CN" sz="1400" dirty="0">
                    <a:solidFill>
                      <a:schemeClr val="accent2">
                        <a:lumMod val="10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chemeClr val="accent2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8" name="组合 37"/>
          <p:cNvGrpSpPr/>
          <p:nvPr/>
        </p:nvGrpSpPr>
        <p:grpSpPr>
          <a:xfrm>
            <a:off x="4158794" y="2855573"/>
            <a:ext cx="2699673" cy="728454"/>
            <a:chOff x="4158794" y="2855573"/>
            <a:chExt cx="2699673" cy="728454"/>
          </a:xfrm>
        </p:grpSpPr>
        <p:grpSp>
          <p:nvGrpSpPr>
            <p:cNvPr id="11" name="Group 37"/>
            <p:cNvGrpSpPr/>
            <p:nvPr/>
          </p:nvGrpSpPr>
          <p:grpSpPr>
            <a:xfrm>
              <a:off x="4158794" y="2855573"/>
              <a:ext cx="728454" cy="728454"/>
              <a:chOff x="6017505" y="3607058"/>
              <a:chExt cx="971272" cy="971272"/>
            </a:xfrm>
          </p:grpSpPr>
          <p:sp>
            <p:nvSpPr>
              <p:cNvPr id="15" name="Oval 12"/>
              <p:cNvSpPr/>
              <p:nvPr/>
            </p:nvSpPr>
            <p:spPr>
              <a:xfrm>
                <a:off x="6017505" y="3607058"/>
                <a:ext cx="971272" cy="971272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38100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  <p:sp>
            <p:nvSpPr>
              <p:cNvPr id="16" name="Oval 14"/>
              <p:cNvSpPr/>
              <p:nvPr/>
            </p:nvSpPr>
            <p:spPr>
              <a:xfrm>
                <a:off x="6171679" y="3761232"/>
                <a:ext cx="662924" cy="66292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sz="44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" name="Freeform: Shape 34"/>
              <p:cNvSpPr>
                <a:spLocks/>
              </p:cNvSpPr>
              <p:nvPr/>
            </p:nvSpPr>
            <p:spPr bwMode="auto">
              <a:xfrm>
                <a:off x="6345997" y="3891965"/>
                <a:ext cx="327376" cy="376417"/>
              </a:xfrm>
              <a:custGeom>
                <a:avLst/>
                <a:gdLst/>
                <a:ahLst/>
                <a:cxnLst>
                  <a:cxn ang="0">
                    <a:pos x="55" y="64"/>
                  </a:cxn>
                  <a:cxn ang="0">
                    <a:pos x="0" y="59"/>
                  </a:cxn>
                  <a:cxn ang="0">
                    <a:pos x="4" y="9"/>
                  </a:cxn>
                  <a:cxn ang="0">
                    <a:pos x="9" y="5"/>
                  </a:cxn>
                  <a:cxn ang="0">
                    <a:pos x="17" y="0"/>
                  </a:cxn>
                  <a:cxn ang="0">
                    <a:pos x="23" y="9"/>
                  </a:cxn>
                  <a:cxn ang="0">
                    <a:pos x="36" y="5"/>
                  </a:cxn>
                  <a:cxn ang="0">
                    <a:pos x="44" y="0"/>
                  </a:cxn>
                  <a:cxn ang="0">
                    <a:pos x="50" y="9"/>
                  </a:cxn>
                  <a:cxn ang="0">
                    <a:pos x="59" y="13"/>
                  </a:cxn>
                  <a:cxn ang="0">
                    <a:pos x="15" y="33"/>
                  </a:cxn>
                  <a:cxn ang="0">
                    <a:pos x="4" y="23"/>
                  </a:cxn>
                  <a:cxn ang="0">
                    <a:pos x="15" y="33"/>
                  </a:cxn>
                  <a:cxn ang="0">
                    <a:pos x="15" y="35"/>
                  </a:cxn>
                  <a:cxn ang="0">
                    <a:pos x="4" y="47"/>
                  </a:cxn>
                  <a:cxn ang="0">
                    <a:pos x="15" y="59"/>
                  </a:cxn>
                  <a:cxn ang="0">
                    <a:pos x="4" y="49"/>
                  </a:cxn>
                  <a:cxn ang="0">
                    <a:pos x="15" y="59"/>
                  </a:cxn>
                  <a:cxn ang="0">
                    <a:pos x="17" y="4"/>
                  </a:cxn>
                  <a:cxn ang="0">
                    <a:pos x="13" y="5"/>
                  </a:cxn>
                  <a:cxn ang="0">
                    <a:pos x="15" y="17"/>
                  </a:cxn>
                  <a:cxn ang="0">
                    <a:pos x="18" y="16"/>
                  </a:cxn>
                  <a:cxn ang="0">
                    <a:pos x="28" y="33"/>
                  </a:cxn>
                  <a:cxn ang="0">
                    <a:pos x="17" y="23"/>
                  </a:cxn>
                  <a:cxn ang="0">
                    <a:pos x="28" y="33"/>
                  </a:cxn>
                  <a:cxn ang="0">
                    <a:pos x="28" y="35"/>
                  </a:cxn>
                  <a:cxn ang="0">
                    <a:pos x="17" y="47"/>
                  </a:cxn>
                  <a:cxn ang="0">
                    <a:pos x="28" y="59"/>
                  </a:cxn>
                  <a:cxn ang="0">
                    <a:pos x="17" y="49"/>
                  </a:cxn>
                  <a:cxn ang="0">
                    <a:pos x="28" y="59"/>
                  </a:cxn>
                  <a:cxn ang="0">
                    <a:pos x="42" y="23"/>
                  </a:cxn>
                  <a:cxn ang="0">
                    <a:pos x="31" y="33"/>
                  </a:cxn>
                  <a:cxn ang="0">
                    <a:pos x="42" y="47"/>
                  </a:cxn>
                  <a:cxn ang="0">
                    <a:pos x="31" y="35"/>
                  </a:cxn>
                  <a:cxn ang="0">
                    <a:pos x="42" y="47"/>
                  </a:cxn>
                  <a:cxn ang="0">
                    <a:pos x="42" y="49"/>
                  </a:cxn>
                  <a:cxn ang="0">
                    <a:pos x="31" y="59"/>
                  </a:cxn>
                  <a:cxn ang="0">
                    <a:pos x="45" y="5"/>
                  </a:cxn>
                  <a:cxn ang="0">
                    <a:pos x="42" y="4"/>
                  </a:cxn>
                  <a:cxn ang="0">
                    <a:pos x="41" y="16"/>
                  </a:cxn>
                  <a:cxn ang="0">
                    <a:pos x="44" y="17"/>
                  </a:cxn>
                  <a:cxn ang="0">
                    <a:pos x="45" y="5"/>
                  </a:cxn>
                  <a:cxn ang="0">
                    <a:pos x="55" y="23"/>
                  </a:cxn>
                  <a:cxn ang="0">
                    <a:pos x="44" y="33"/>
                  </a:cxn>
                  <a:cxn ang="0">
                    <a:pos x="55" y="47"/>
                  </a:cxn>
                  <a:cxn ang="0">
                    <a:pos x="44" y="35"/>
                  </a:cxn>
                  <a:cxn ang="0">
                    <a:pos x="55" y="47"/>
                  </a:cxn>
                  <a:cxn ang="0">
                    <a:pos x="55" y="49"/>
                  </a:cxn>
                  <a:cxn ang="0">
                    <a:pos x="44" y="59"/>
                  </a:cxn>
                </a:cxnLst>
                <a:rect l="0" t="0" r="r" b="b"/>
                <a:pathLst>
                  <a:path w="59" h="64">
                    <a:moveTo>
                      <a:pt x="59" y="59"/>
                    </a:moveTo>
                    <a:cubicBezTo>
                      <a:pt x="59" y="62"/>
                      <a:pt x="57" y="64"/>
                      <a:pt x="55" y="64"/>
                    </a:cubicBezTo>
                    <a:cubicBezTo>
                      <a:pt x="4" y="64"/>
                      <a:pt x="4" y="64"/>
                      <a:pt x="4" y="64"/>
                    </a:cubicBezTo>
                    <a:cubicBezTo>
                      <a:pt x="2" y="64"/>
                      <a:pt x="0" y="62"/>
                      <a:pt x="0" y="59"/>
                    </a:cubicBezTo>
                    <a:cubicBezTo>
                      <a:pt x="0" y="13"/>
                      <a:pt x="0" y="13"/>
                      <a:pt x="0" y="13"/>
                    </a:cubicBezTo>
                    <a:cubicBezTo>
                      <a:pt x="0" y="11"/>
                      <a:pt x="2" y="9"/>
                      <a:pt x="4" y="9"/>
                    </a:cubicBezTo>
                    <a:cubicBezTo>
                      <a:pt x="9" y="9"/>
                      <a:pt x="9" y="9"/>
                      <a:pt x="9" y="9"/>
                    </a:cubicBezTo>
                    <a:cubicBezTo>
                      <a:pt x="9" y="5"/>
                      <a:pt x="9" y="5"/>
                      <a:pt x="9" y="5"/>
                    </a:cubicBezTo>
                    <a:cubicBezTo>
                      <a:pt x="9" y="2"/>
                      <a:pt x="11" y="0"/>
                      <a:pt x="15" y="0"/>
                    </a:cubicBezTo>
                    <a:cubicBezTo>
                      <a:pt x="17" y="0"/>
                      <a:pt x="17" y="0"/>
                      <a:pt x="17" y="0"/>
                    </a:cubicBezTo>
                    <a:cubicBezTo>
                      <a:pt x="20" y="0"/>
                      <a:pt x="23" y="2"/>
                      <a:pt x="23" y="5"/>
                    </a:cubicBezTo>
                    <a:cubicBezTo>
                      <a:pt x="23" y="9"/>
                      <a:pt x="23" y="9"/>
                      <a:pt x="23" y="9"/>
                    </a:cubicBezTo>
                    <a:cubicBezTo>
                      <a:pt x="36" y="9"/>
                      <a:pt x="36" y="9"/>
                      <a:pt x="36" y="9"/>
                    </a:cubicBezTo>
                    <a:cubicBezTo>
                      <a:pt x="36" y="5"/>
                      <a:pt x="36" y="5"/>
                      <a:pt x="36" y="5"/>
                    </a:cubicBezTo>
                    <a:cubicBezTo>
                      <a:pt x="36" y="2"/>
                      <a:pt x="39" y="0"/>
                      <a:pt x="42" y="0"/>
                    </a:cubicBezTo>
                    <a:cubicBezTo>
                      <a:pt x="44" y="0"/>
                      <a:pt x="44" y="0"/>
                      <a:pt x="44" y="0"/>
                    </a:cubicBezTo>
                    <a:cubicBezTo>
                      <a:pt x="47" y="0"/>
                      <a:pt x="50" y="2"/>
                      <a:pt x="50" y="5"/>
                    </a:cubicBezTo>
                    <a:cubicBezTo>
                      <a:pt x="50" y="9"/>
                      <a:pt x="50" y="9"/>
                      <a:pt x="50" y="9"/>
                    </a:cubicBezTo>
                    <a:cubicBezTo>
                      <a:pt x="55" y="9"/>
                      <a:pt x="55" y="9"/>
                      <a:pt x="55" y="9"/>
                    </a:cubicBezTo>
                    <a:cubicBezTo>
                      <a:pt x="57" y="9"/>
                      <a:pt x="59" y="11"/>
                      <a:pt x="59" y="13"/>
                    </a:cubicBezTo>
                    <a:lnTo>
                      <a:pt x="59" y="59"/>
                    </a:lnTo>
                    <a:close/>
                    <a:moveTo>
                      <a:pt x="15" y="33"/>
                    </a:moveTo>
                    <a:cubicBezTo>
                      <a:pt x="15" y="23"/>
                      <a:pt x="15" y="23"/>
                      <a:pt x="15" y="23"/>
                    </a:cubicBezTo>
                    <a:cubicBezTo>
                      <a:pt x="4" y="23"/>
                      <a:pt x="4" y="23"/>
                      <a:pt x="4" y="23"/>
                    </a:cubicBezTo>
                    <a:cubicBezTo>
                      <a:pt x="4" y="33"/>
                      <a:pt x="4" y="33"/>
                      <a:pt x="4" y="33"/>
                    </a:cubicBezTo>
                    <a:lnTo>
                      <a:pt x="15" y="33"/>
                    </a:lnTo>
                    <a:close/>
                    <a:moveTo>
                      <a:pt x="15" y="47"/>
                    </a:moveTo>
                    <a:cubicBezTo>
                      <a:pt x="15" y="35"/>
                      <a:pt x="15" y="35"/>
                      <a:pt x="15" y="35"/>
                    </a:cubicBezTo>
                    <a:cubicBezTo>
                      <a:pt x="4" y="35"/>
                      <a:pt x="4" y="35"/>
                      <a:pt x="4" y="35"/>
                    </a:cubicBezTo>
                    <a:cubicBezTo>
                      <a:pt x="4" y="47"/>
                      <a:pt x="4" y="47"/>
                      <a:pt x="4" y="47"/>
                    </a:cubicBezTo>
                    <a:lnTo>
                      <a:pt x="15" y="47"/>
                    </a:lnTo>
                    <a:close/>
                    <a:moveTo>
                      <a:pt x="15" y="59"/>
                    </a:moveTo>
                    <a:cubicBezTo>
                      <a:pt x="15" y="49"/>
                      <a:pt x="15" y="49"/>
                      <a:pt x="15" y="49"/>
                    </a:cubicBezTo>
                    <a:cubicBezTo>
                      <a:pt x="4" y="49"/>
                      <a:pt x="4" y="49"/>
                      <a:pt x="4" y="49"/>
                    </a:cubicBezTo>
                    <a:cubicBezTo>
                      <a:pt x="4" y="59"/>
                      <a:pt x="4" y="59"/>
                      <a:pt x="4" y="59"/>
                    </a:cubicBezTo>
                    <a:lnTo>
                      <a:pt x="15" y="59"/>
                    </a:lnTo>
                    <a:close/>
                    <a:moveTo>
                      <a:pt x="18" y="5"/>
                    </a:moveTo>
                    <a:cubicBezTo>
                      <a:pt x="18" y="5"/>
                      <a:pt x="18" y="4"/>
                      <a:pt x="17" y="4"/>
                    </a:cubicBezTo>
                    <a:cubicBezTo>
                      <a:pt x="15" y="4"/>
                      <a:pt x="15" y="4"/>
                      <a:pt x="15" y="4"/>
                    </a:cubicBezTo>
                    <a:cubicBezTo>
                      <a:pt x="14" y="4"/>
                      <a:pt x="13" y="5"/>
                      <a:pt x="13" y="5"/>
                    </a:cubicBezTo>
                    <a:cubicBezTo>
                      <a:pt x="13" y="16"/>
                      <a:pt x="13" y="16"/>
                      <a:pt x="13" y="16"/>
                    </a:cubicBezTo>
                    <a:cubicBezTo>
                      <a:pt x="13" y="16"/>
                      <a:pt x="14" y="17"/>
                      <a:pt x="15" y="17"/>
                    </a:cubicBezTo>
                    <a:cubicBezTo>
                      <a:pt x="17" y="17"/>
                      <a:pt x="17" y="17"/>
                      <a:pt x="17" y="17"/>
                    </a:cubicBezTo>
                    <a:cubicBezTo>
                      <a:pt x="18" y="17"/>
                      <a:pt x="18" y="16"/>
                      <a:pt x="18" y="16"/>
                    </a:cubicBezTo>
                    <a:lnTo>
                      <a:pt x="18" y="5"/>
                    </a:lnTo>
                    <a:close/>
                    <a:moveTo>
                      <a:pt x="28" y="33"/>
                    </a:moveTo>
                    <a:cubicBezTo>
                      <a:pt x="28" y="23"/>
                      <a:pt x="28" y="23"/>
                      <a:pt x="28" y="23"/>
                    </a:cubicBezTo>
                    <a:cubicBezTo>
                      <a:pt x="17" y="23"/>
                      <a:pt x="17" y="23"/>
                      <a:pt x="17" y="23"/>
                    </a:cubicBezTo>
                    <a:cubicBezTo>
                      <a:pt x="17" y="33"/>
                      <a:pt x="17" y="33"/>
                      <a:pt x="17" y="33"/>
                    </a:cubicBezTo>
                    <a:lnTo>
                      <a:pt x="28" y="33"/>
                    </a:lnTo>
                    <a:close/>
                    <a:moveTo>
                      <a:pt x="28" y="47"/>
                    </a:moveTo>
                    <a:cubicBezTo>
                      <a:pt x="28" y="35"/>
                      <a:pt x="28" y="35"/>
                      <a:pt x="28" y="35"/>
                    </a:cubicBezTo>
                    <a:cubicBezTo>
                      <a:pt x="17" y="35"/>
                      <a:pt x="17" y="35"/>
                      <a:pt x="17" y="35"/>
                    </a:cubicBezTo>
                    <a:cubicBezTo>
                      <a:pt x="17" y="47"/>
                      <a:pt x="17" y="47"/>
                      <a:pt x="17" y="47"/>
                    </a:cubicBezTo>
                    <a:lnTo>
                      <a:pt x="28" y="47"/>
                    </a:lnTo>
                    <a:close/>
                    <a:moveTo>
                      <a:pt x="28" y="59"/>
                    </a:moveTo>
                    <a:cubicBezTo>
                      <a:pt x="28" y="49"/>
                      <a:pt x="28" y="49"/>
                      <a:pt x="28" y="49"/>
                    </a:cubicBezTo>
                    <a:cubicBezTo>
                      <a:pt x="17" y="49"/>
                      <a:pt x="17" y="49"/>
                      <a:pt x="17" y="49"/>
                    </a:cubicBezTo>
                    <a:cubicBezTo>
                      <a:pt x="17" y="59"/>
                      <a:pt x="17" y="59"/>
                      <a:pt x="17" y="59"/>
                    </a:cubicBezTo>
                    <a:lnTo>
                      <a:pt x="28" y="59"/>
                    </a:lnTo>
                    <a:close/>
                    <a:moveTo>
                      <a:pt x="42" y="33"/>
                    </a:moveTo>
                    <a:cubicBezTo>
                      <a:pt x="42" y="23"/>
                      <a:pt x="42" y="23"/>
                      <a:pt x="42" y="23"/>
                    </a:cubicBezTo>
                    <a:cubicBezTo>
                      <a:pt x="31" y="23"/>
                      <a:pt x="31" y="23"/>
                      <a:pt x="31" y="23"/>
                    </a:cubicBezTo>
                    <a:cubicBezTo>
                      <a:pt x="31" y="33"/>
                      <a:pt x="31" y="33"/>
                      <a:pt x="31" y="33"/>
                    </a:cubicBezTo>
                    <a:lnTo>
                      <a:pt x="42" y="33"/>
                    </a:lnTo>
                    <a:close/>
                    <a:moveTo>
                      <a:pt x="42" y="47"/>
                    </a:moveTo>
                    <a:cubicBezTo>
                      <a:pt x="42" y="35"/>
                      <a:pt x="42" y="35"/>
                      <a:pt x="42" y="35"/>
                    </a:cubicBezTo>
                    <a:cubicBezTo>
                      <a:pt x="31" y="35"/>
                      <a:pt x="31" y="35"/>
                      <a:pt x="31" y="35"/>
                    </a:cubicBezTo>
                    <a:cubicBezTo>
                      <a:pt x="31" y="47"/>
                      <a:pt x="31" y="47"/>
                      <a:pt x="31" y="47"/>
                    </a:cubicBezTo>
                    <a:lnTo>
                      <a:pt x="42" y="47"/>
                    </a:lnTo>
                    <a:close/>
                    <a:moveTo>
                      <a:pt x="42" y="59"/>
                    </a:moveTo>
                    <a:cubicBezTo>
                      <a:pt x="42" y="49"/>
                      <a:pt x="42" y="49"/>
                      <a:pt x="42" y="49"/>
                    </a:cubicBezTo>
                    <a:cubicBezTo>
                      <a:pt x="31" y="49"/>
                      <a:pt x="31" y="49"/>
                      <a:pt x="31" y="49"/>
                    </a:cubicBezTo>
                    <a:cubicBezTo>
                      <a:pt x="31" y="59"/>
                      <a:pt x="31" y="59"/>
                      <a:pt x="31" y="59"/>
                    </a:cubicBezTo>
                    <a:lnTo>
                      <a:pt x="42" y="59"/>
                    </a:lnTo>
                    <a:close/>
                    <a:moveTo>
                      <a:pt x="45" y="5"/>
                    </a:moveTo>
                    <a:cubicBezTo>
                      <a:pt x="45" y="5"/>
                      <a:pt x="45" y="4"/>
                      <a:pt x="44" y="4"/>
                    </a:cubicBezTo>
                    <a:cubicBezTo>
                      <a:pt x="42" y="4"/>
                      <a:pt x="42" y="4"/>
                      <a:pt x="42" y="4"/>
                    </a:cubicBezTo>
                    <a:cubicBezTo>
                      <a:pt x="41" y="4"/>
                      <a:pt x="41" y="5"/>
                      <a:pt x="41" y="5"/>
                    </a:cubicBezTo>
                    <a:cubicBezTo>
                      <a:pt x="41" y="16"/>
                      <a:pt x="41" y="16"/>
                      <a:pt x="41" y="16"/>
                    </a:cubicBezTo>
                    <a:cubicBezTo>
                      <a:pt x="41" y="16"/>
                      <a:pt x="41" y="17"/>
                      <a:pt x="42" y="17"/>
                    </a:cubicBezTo>
                    <a:cubicBezTo>
                      <a:pt x="44" y="17"/>
                      <a:pt x="44" y="17"/>
                      <a:pt x="44" y="17"/>
                    </a:cubicBezTo>
                    <a:cubicBezTo>
                      <a:pt x="45" y="17"/>
                      <a:pt x="45" y="16"/>
                      <a:pt x="45" y="16"/>
                    </a:cubicBezTo>
                    <a:lnTo>
                      <a:pt x="45" y="5"/>
                    </a:lnTo>
                    <a:close/>
                    <a:moveTo>
                      <a:pt x="55" y="33"/>
                    </a:moveTo>
                    <a:cubicBezTo>
                      <a:pt x="55" y="23"/>
                      <a:pt x="55" y="23"/>
                      <a:pt x="55" y="23"/>
                    </a:cubicBezTo>
                    <a:cubicBezTo>
                      <a:pt x="44" y="23"/>
                      <a:pt x="44" y="23"/>
                      <a:pt x="44" y="23"/>
                    </a:cubicBezTo>
                    <a:cubicBezTo>
                      <a:pt x="44" y="33"/>
                      <a:pt x="44" y="33"/>
                      <a:pt x="44" y="33"/>
                    </a:cubicBezTo>
                    <a:lnTo>
                      <a:pt x="55" y="33"/>
                    </a:lnTo>
                    <a:close/>
                    <a:moveTo>
                      <a:pt x="55" y="47"/>
                    </a:moveTo>
                    <a:cubicBezTo>
                      <a:pt x="55" y="35"/>
                      <a:pt x="55" y="35"/>
                      <a:pt x="55" y="35"/>
                    </a:cubicBezTo>
                    <a:cubicBezTo>
                      <a:pt x="44" y="35"/>
                      <a:pt x="44" y="35"/>
                      <a:pt x="44" y="35"/>
                    </a:cubicBezTo>
                    <a:cubicBezTo>
                      <a:pt x="44" y="47"/>
                      <a:pt x="44" y="47"/>
                      <a:pt x="44" y="47"/>
                    </a:cubicBezTo>
                    <a:lnTo>
                      <a:pt x="55" y="47"/>
                    </a:lnTo>
                    <a:close/>
                    <a:moveTo>
                      <a:pt x="55" y="59"/>
                    </a:moveTo>
                    <a:cubicBezTo>
                      <a:pt x="55" y="49"/>
                      <a:pt x="55" y="49"/>
                      <a:pt x="55" y="49"/>
                    </a:cubicBezTo>
                    <a:cubicBezTo>
                      <a:pt x="44" y="49"/>
                      <a:pt x="44" y="49"/>
                      <a:pt x="44" y="49"/>
                    </a:cubicBezTo>
                    <a:cubicBezTo>
                      <a:pt x="44" y="59"/>
                      <a:pt x="44" y="59"/>
                      <a:pt x="44" y="59"/>
                    </a:cubicBezTo>
                    <a:lnTo>
                      <a:pt x="55" y="59"/>
                    </a:lnTo>
                    <a:close/>
                  </a:path>
                </a:pathLst>
              </a:custGeom>
              <a:solidFill>
                <a:srgbClr val="EC8C8D"/>
              </a:solidFill>
              <a:ln w="9525">
                <a:noFill/>
                <a:round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dirty="0">
                  <a:cs typeface="+mn-ea"/>
                  <a:sym typeface="+mn-lt"/>
                </a:endParaRPr>
              </a:p>
            </p:txBody>
          </p:sp>
        </p:grpSp>
        <p:grpSp>
          <p:nvGrpSpPr>
            <p:cNvPr id="12" name="Group 48"/>
            <p:cNvGrpSpPr/>
            <p:nvPr/>
          </p:nvGrpSpPr>
          <p:grpSpPr>
            <a:xfrm>
              <a:off x="4887248" y="2883722"/>
              <a:ext cx="1971219" cy="657872"/>
              <a:chOff x="7996808" y="1734930"/>
              <a:chExt cx="2348822" cy="877163"/>
            </a:xfrm>
          </p:grpSpPr>
          <p:sp>
            <p:nvSpPr>
              <p:cNvPr id="13" name="TextBox 49"/>
              <p:cNvSpPr txBox="1"/>
              <p:nvPr/>
            </p:nvSpPr>
            <p:spPr>
              <a:xfrm>
                <a:off x="7996808" y="2058095"/>
                <a:ext cx="2348822" cy="553998"/>
              </a:xfrm>
              <a:prstGeom prst="rect">
                <a:avLst/>
              </a:prstGeom>
              <a:noFill/>
            </p:spPr>
            <p:txBody>
              <a:bodyPr wrap="square" lIns="360000" rIns="216000" anchor="ctr" anchorCtr="0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en-US" altLang="zh-CN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Click here to add text content, such as keywords, some brief introductions, etc.</a:t>
                </a:r>
                <a:r>
                  <a:rPr lang="zh-CN" altLang="en-US" sz="1000" dirty="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 </a:t>
                </a:r>
              </a:p>
            </p:txBody>
          </p:sp>
          <p:sp>
            <p:nvSpPr>
              <p:cNvPr id="14" name="Rectangle 50"/>
              <p:cNvSpPr/>
              <p:nvPr/>
            </p:nvSpPr>
            <p:spPr>
              <a:xfrm>
                <a:off x="7996808" y="1734930"/>
                <a:ext cx="1482456" cy="323165"/>
              </a:xfrm>
              <a:prstGeom prst="rect">
                <a:avLst/>
              </a:prstGeom>
            </p:spPr>
            <p:txBody>
              <a:bodyPr wrap="none" lIns="360000" tIns="0" rIns="216000" bIns="0" anchor="ctr" anchorCtr="0">
                <a:normAutofit/>
              </a:bodyPr>
              <a:lstStyle/>
              <a:p>
                <a:r>
                  <a:rPr lang="en-US" altLang="zh-CN" sz="1400" dirty="0">
                    <a:solidFill>
                      <a:schemeClr val="accent3">
                        <a:lumMod val="100000"/>
                      </a:schemeClr>
                    </a:solidFill>
                    <a:cs typeface="+mn-ea"/>
                    <a:sym typeface="+mn-lt"/>
                  </a:rPr>
                  <a:t>Add title text</a:t>
                </a:r>
                <a:endParaRPr lang="zh-CN" altLang="en-US" sz="1400" dirty="0">
                  <a:solidFill>
                    <a:schemeClr val="accent3">
                      <a:lumMod val="100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37" name="Title 1"/>
          <p:cNvSpPr txBox="1">
            <a:spLocks/>
          </p:cNvSpPr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en-US" altLang="zh-CN" sz="1800" dirty="0">
                <a:solidFill>
                  <a:srgbClr val="EC8C8D"/>
                </a:solidFill>
                <a:latin typeface="+mn-lt"/>
                <a:ea typeface="+mn-ea"/>
                <a:cs typeface="+mn-ea"/>
                <a:sym typeface="+mn-lt"/>
              </a:rPr>
              <a:t>Add title text</a:t>
            </a:r>
            <a:endParaRPr lang="en-GB" altLang="zh-CN" sz="1800" dirty="0">
              <a:solidFill>
                <a:srgbClr val="EC8C8D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83445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fade/>
      </p:transition>
    </mc:Choice>
    <mc:Fallback xmlns="">
      <p:transition spd="slow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第一PPT模板网-WWW.1PPT.COM"/>
</p:tagLst>
</file>

<file path=ppt/theme/theme1.xml><?xml version="1.0" encoding="utf-8"?>
<a:theme xmlns:a="http://schemas.openxmlformats.org/drawingml/2006/main" name="www.freeppt7.com">
  <a:themeElements>
    <a:clrScheme name="自定义 237">
      <a:dk1>
        <a:srgbClr val="000000"/>
      </a:dk1>
      <a:lt1>
        <a:srgbClr val="FFFFFF"/>
      </a:lt1>
      <a:dk2>
        <a:srgbClr val="70788A"/>
      </a:dk2>
      <a:lt2>
        <a:srgbClr val="F0F0F0"/>
      </a:lt2>
      <a:accent1>
        <a:srgbClr val="D38666"/>
      </a:accent1>
      <a:accent2>
        <a:srgbClr val="70788A"/>
      </a:accent2>
      <a:accent3>
        <a:srgbClr val="D38666"/>
      </a:accent3>
      <a:accent4>
        <a:srgbClr val="70788A"/>
      </a:accent4>
      <a:accent5>
        <a:srgbClr val="D38666"/>
      </a:accent5>
      <a:accent6>
        <a:srgbClr val="70788A"/>
      </a:accent6>
      <a:hlink>
        <a:srgbClr val="D38666"/>
      </a:hlink>
      <a:folHlink>
        <a:srgbClr val="70788A"/>
      </a:folHlink>
    </a:clrScheme>
    <a:fontScheme name="oywqclmo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10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11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12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13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14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15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16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17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18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19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2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20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21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22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23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24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25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3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4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5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6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7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8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ppt/theme/themeOverride9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0788A"/>
    </a:dk2>
    <a:lt2>
      <a:srgbClr val="F0F0F0"/>
    </a:lt2>
    <a:accent1>
      <a:srgbClr val="D38666"/>
    </a:accent1>
    <a:accent2>
      <a:srgbClr val="70788A"/>
    </a:accent2>
    <a:accent3>
      <a:srgbClr val="D38666"/>
    </a:accent3>
    <a:accent4>
      <a:srgbClr val="70788A"/>
    </a:accent4>
    <a:accent5>
      <a:srgbClr val="D38666"/>
    </a:accent5>
    <a:accent6>
      <a:srgbClr val="70788A"/>
    </a:accent6>
    <a:hlink>
      <a:srgbClr val="D38666"/>
    </a:hlink>
    <a:folHlink>
      <a:srgbClr val="70788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3385</TotalTime>
  <Words>2135</Words>
  <Application>Microsoft Office PowerPoint</Application>
  <PresentationFormat>全屏显示(16:9)</PresentationFormat>
  <Paragraphs>277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2" baseType="lpstr">
      <vt:lpstr>inpin heiti</vt:lpstr>
      <vt:lpstr>微软雅黑</vt:lpstr>
      <vt:lpstr>Agency FB</vt:lpstr>
      <vt:lpstr>Arial</vt:lpstr>
      <vt:lpstr>Calibri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templates</dc:title>
  <dc:creator>www.freeppt7.com</dc:creator>
  <cp:keywords>www.freeppt7.com</cp:keywords>
  <dc:description>www.freeppt7.com</dc:description>
  <cp:lastModifiedBy>之灵</cp:lastModifiedBy>
  <cp:revision>262</cp:revision>
  <dcterms:created xsi:type="dcterms:W3CDTF">2015-12-11T17:46:17Z</dcterms:created>
  <dcterms:modified xsi:type="dcterms:W3CDTF">2022-06-18T11:10:37Z</dcterms:modified>
</cp:coreProperties>
</file>