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261" r:id="rId4"/>
    <p:sldId id="262" r:id="rId5"/>
    <p:sldId id="273" r:id="rId6"/>
    <p:sldId id="264" r:id="rId7"/>
    <p:sldId id="272" r:id="rId8"/>
    <p:sldId id="287" r:id="rId9"/>
    <p:sldId id="292" r:id="rId10"/>
    <p:sldId id="274" r:id="rId11"/>
    <p:sldId id="279" r:id="rId12"/>
    <p:sldId id="276" r:id="rId13"/>
    <p:sldId id="281" r:id="rId14"/>
    <p:sldId id="293" r:id="rId15"/>
    <p:sldId id="275" r:id="rId16"/>
    <p:sldId id="277" r:id="rId17"/>
    <p:sldId id="284" r:id="rId18"/>
    <p:sldId id="280" r:id="rId19"/>
    <p:sldId id="294" r:id="rId20"/>
    <p:sldId id="278" r:id="rId21"/>
    <p:sldId id="288" r:id="rId22"/>
    <p:sldId id="289" r:id="rId23"/>
    <p:sldId id="285" r:id="rId24"/>
    <p:sldId id="290" r:id="rId25"/>
    <p:sldId id="283" r:id="rId26"/>
    <p:sldId id="29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C1D"/>
    <a:srgbClr val="F0F0F0"/>
    <a:srgbClr val="07373B"/>
    <a:srgbClr val="000D0C"/>
    <a:srgbClr val="000C0D"/>
    <a:srgbClr val="001012"/>
    <a:srgbClr val="000D0E"/>
    <a:srgbClr val="EDE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083" autoAdjust="0"/>
  </p:normalViewPr>
  <p:slideViewPr>
    <p:cSldViewPr snapToGrid="0">
      <p:cViewPr varScale="1">
        <p:scale>
          <a:sx n="67" d="100"/>
          <a:sy n="67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50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2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46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22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8847" y="67250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923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2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d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"/>
            <a:ext cx="12228195" cy="6880860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54176" y="1920240"/>
            <a:ext cx="9149715" cy="1508760"/>
          </a:xfrm>
        </p:spPr>
        <p:txBody>
          <a:bodyPr vert="horz">
            <a:no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FREE PPT TEMPLATE</a:t>
            </a:r>
            <a:endParaRPr lang="zh-CN" alt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2294890" y="3352800"/>
            <a:ext cx="7894955" cy="488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13" name="图片 12" descr="d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165" y="3841750"/>
            <a:ext cx="2646045" cy="1362710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4330700" y="4199255"/>
            <a:ext cx="3543300" cy="254000"/>
          </a:xfrm>
          <a:prstGeom prst="roundRect">
            <a:avLst/>
          </a:prstGeom>
          <a:solidFill>
            <a:srgbClr val="B5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400" dirty="0" err="1">
                <a:cs typeface="+mn-ea"/>
                <a:sym typeface="+mn-lt"/>
              </a:rPr>
              <a:t>Repoert</a:t>
            </a:r>
            <a:r>
              <a:rPr lang="en-US" altLang="zh-CN" sz="1400" dirty="0">
                <a:cs typeface="+mn-ea"/>
                <a:sym typeface="+mn-lt"/>
              </a:rPr>
              <a:t> 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jpppt.com Time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06. 20XX</a:t>
            </a:r>
          </a:p>
        </p:txBody>
      </p:sp>
      <p:pic>
        <p:nvPicPr>
          <p:cNvPr id="27" name="图片 26" descr="大夫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465" y="1001395"/>
            <a:ext cx="1304925" cy="1374775"/>
          </a:xfrm>
          <a:prstGeom prst="rect">
            <a:avLst/>
          </a:prstGeom>
        </p:spPr>
      </p:pic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2581E562-7335-2518-6742-47FD0F4F684F}"/>
              </a:ext>
            </a:extLst>
          </p:cNvPr>
          <p:cNvSpPr/>
          <p:nvPr/>
        </p:nvSpPr>
        <p:spPr>
          <a:xfrm>
            <a:off x="9961591" y="36036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6" name="TextBox 3">
            <a:hlinkClick r:id="rId6"/>
            <a:extLst>
              <a:ext uri="{FF2B5EF4-FFF2-40B4-BE49-F238E27FC236}">
                <a16:creationId xmlns:a16="http://schemas.microsoft.com/office/drawing/2014/main" id="{7A090D58-4E74-1738-CE00-C6454F7FEB95}"/>
              </a:ext>
            </a:extLst>
          </p:cNvPr>
          <p:cNvSpPr txBox="1"/>
          <p:nvPr/>
        </p:nvSpPr>
        <p:spPr>
          <a:xfrm>
            <a:off x="2585492" y="6313195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accent1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贰</a:t>
              </a: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261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05" y="869950"/>
            <a:ext cx="5118100" cy="5118100"/>
          </a:xfrm>
          <a:prstGeom prst="rect">
            <a:avLst/>
          </a:prstGeom>
        </p:spPr>
      </p:pic>
      <p:sp>
        <p:nvSpPr>
          <p:cNvPr id="11" name="标题 5"/>
          <p:cNvSpPr>
            <a:spLocks noGrp="1"/>
          </p:cNvSpPr>
          <p:nvPr/>
        </p:nvSpPr>
        <p:spPr>
          <a:xfrm>
            <a:off x="5721399" y="2259653"/>
            <a:ext cx="4691418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5"/>
          <p:cNvSpPr>
            <a:spLocks noGrp="1"/>
          </p:cNvSpPr>
          <p:nvPr/>
        </p:nvSpPr>
        <p:spPr>
          <a:xfrm>
            <a:off x="5711259" y="1624965"/>
            <a:ext cx="2857094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标题 5"/>
          <p:cNvSpPr>
            <a:spLocks noGrp="1"/>
          </p:cNvSpPr>
          <p:nvPr/>
        </p:nvSpPr>
        <p:spPr>
          <a:xfrm>
            <a:off x="5737388" y="3706183"/>
            <a:ext cx="4691418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标题 5"/>
          <p:cNvSpPr>
            <a:spLocks noGrp="1"/>
          </p:cNvSpPr>
          <p:nvPr/>
        </p:nvSpPr>
        <p:spPr>
          <a:xfrm>
            <a:off x="5727248" y="3071495"/>
            <a:ext cx="2857094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5711259" y="5147791"/>
            <a:ext cx="4691418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5701119" y="4513103"/>
            <a:ext cx="2857094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25500"/>
            <a:chOff x="11167745" y="252095"/>
            <a:chExt cx="803275" cy="825500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贰</a:t>
              </a: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9655" y="353695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892300" y="1435100"/>
            <a:ext cx="8047480" cy="2146300"/>
            <a:chOff x="3251200" y="850900"/>
            <a:chExt cx="8047480" cy="2146300"/>
          </a:xfrm>
          <a:blipFill dpi="0" rotWithShape="1">
            <a:blip r:embed="rId5"/>
            <a:srcRect/>
            <a:stretch>
              <a:fillRect t="-60000"/>
            </a:stretch>
          </a:blipFill>
        </p:grpSpPr>
        <p:sp>
          <p:nvSpPr>
            <p:cNvPr id="2" name="椭圆 1"/>
            <p:cNvSpPr/>
            <p:nvPr/>
          </p:nvSpPr>
          <p:spPr>
            <a:xfrm>
              <a:off x="3251200" y="850900"/>
              <a:ext cx="2082800" cy="2082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207760" y="850900"/>
              <a:ext cx="2082800" cy="2082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215880" y="914400"/>
              <a:ext cx="2082800" cy="2082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标题 5"/>
          <p:cNvSpPr>
            <a:spLocks noGrp="1"/>
          </p:cNvSpPr>
          <p:nvPr/>
        </p:nvSpPr>
        <p:spPr>
          <a:xfrm>
            <a:off x="1758999" y="4022199"/>
            <a:ext cx="2082800" cy="2082799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4831639" y="4022199"/>
            <a:ext cx="2082800" cy="2082799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5"/>
          <p:cNvSpPr>
            <a:spLocks noGrp="1"/>
          </p:cNvSpPr>
          <p:nvPr/>
        </p:nvSpPr>
        <p:spPr>
          <a:xfrm>
            <a:off x="7690235" y="4102099"/>
            <a:ext cx="2082800" cy="2082799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5646"/>
            <a:ext cx="4030279" cy="1450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贰</a:t>
              </a: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13465" y="33020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74" y="841462"/>
            <a:ext cx="3450051" cy="5175076"/>
          </a:xfrm>
          <a:prstGeom prst="rect">
            <a:avLst/>
          </a:prstGeom>
        </p:spPr>
      </p:pic>
      <p:sp>
        <p:nvSpPr>
          <p:cNvPr id="13" name="标题 5"/>
          <p:cNvSpPr>
            <a:spLocks noGrp="1"/>
          </p:cNvSpPr>
          <p:nvPr/>
        </p:nvSpPr>
        <p:spPr>
          <a:xfrm>
            <a:off x="4506509" y="2435860"/>
            <a:ext cx="1589491" cy="3192622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ts val="3000"/>
              </a:lnSpc>
            </a:pP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标题 5"/>
          <p:cNvSpPr>
            <a:spLocks noGrp="1"/>
          </p:cNvSpPr>
          <p:nvPr/>
        </p:nvSpPr>
        <p:spPr>
          <a:xfrm>
            <a:off x="6806150" y="2435860"/>
            <a:ext cx="587747" cy="286639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7547508" y="1341120"/>
            <a:ext cx="1589491" cy="3019393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9725173" y="1330960"/>
            <a:ext cx="587747" cy="286639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53301" y="4350353"/>
            <a:ext cx="6270699" cy="313375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461" y="657985"/>
            <a:ext cx="3296436" cy="13492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300" y="0"/>
            <a:ext cx="6108700" cy="4237355"/>
          </a:xfrm>
          <a:prstGeom prst="rect">
            <a:avLst/>
          </a:prstGeom>
        </p:spPr>
      </p:pic>
      <p:sp>
        <p:nvSpPr>
          <p:cNvPr id="12" name="标题 5"/>
          <p:cNvSpPr>
            <a:spLocks noGrp="1"/>
          </p:cNvSpPr>
          <p:nvPr/>
        </p:nvSpPr>
        <p:spPr>
          <a:xfrm>
            <a:off x="4998085" y="2909570"/>
            <a:ext cx="877570" cy="3558223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6000"/>
              </a:lnSpc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875655" y="2865755"/>
            <a:ext cx="1126490" cy="1126490"/>
          </a:xfrm>
          <a:prstGeom prst="ellipse">
            <a:avLst/>
          </a:prstGeom>
          <a:solidFill>
            <a:srgbClr val="B5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03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23" name="标题 5"/>
          <p:cNvSpPr>
            <a:spLocks noGrp="1"/>
          </p:cNvSpPr>
          <p:nvPr/>
        </p:nvSpPr>
        <p:spPr>
          <a:xfrm>
            <a:off x="3805237" y="2953385"/>
            <a:ext cx="1284605" cy="3037523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图片 23" descr="未标题-8 (8)"/>
          <p:cNvPicPr>
            <a:picLocks noChangeAspect="1"/>
          </p:cNvPicPr>
          <p:nvPr/>
        </p:nvPicPr>
        <p:blipFill>
          <a:blip r:embed="rId4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90" y="4800600"/>
            <a:ext cx="3175635" cy="2057400"/>
          </a:xfrm>
          <a:prstGeom prst="rect">
            <a:avLst/>
          </a:prstGeom>
        </p:spPr>
      </p:pic>
      <p:pic>
        <p:nvPicPr>
          <p:cNvPr id="25" name="图片 24" descr="恩恩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145" y="4237355"/>
            <a:ext cx="2000250" cy="2042795"/>
          </a:xfrm>
          <a:prstGeom prst="rect">
            <a:avLst/>
          </a:prstGeom>
        </p:spPr>
      </p:pic>
      <p:pic>
        <p:nvPicPr>
          <p:cNvPr id="28" name="图片 27" descr="未标题-5 (7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630" y="1328420"/>
            <a:ext cx="2057400" cy="158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叁</a:t>
              </a: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07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sp>
        <p:nvSpPr>
          <p:cNvPr id="13" name="标题 5"/>
          <p:cNvSpPr>
            <a:spLocks noGrp="1"/>
          </p:cNvSpPr>
          <p:nvPr/>
        </p:nvSpPr>
        <p:spPr>
          <a:xfrm>
            <a:off x="3572584" y="1429385"/>
            <a:ext cx="1284605" cy="22606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6025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标题 5"/>
          <p:cNvSpPr>
            <a:spLocks noGrp="1"/>
          </p:cNvSpPr>
          <p:nvPr/>
        </p:nvSpPr>
        <p:spPr>
          <a:xfrm>
            <a:off x="5305437" y="1418957"/>
            <a:ext cx="587747" cy="266954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92495" y="1595780"/>
            <a:ext cx="2365797" cy="4396690"/>
          </a:xfrm>
          <a:prstGeom prst="rect">
            <a:avLst/>
          </a:prstGeom>
        </p:spPr>
      </p:pic>
      <p:sp>
        <p:nvSpPr>
          <p:cNvPr id="17" name="标题 5"/>
          <p:cNvSpPr>
            <a:spLocks noGrp="1"/>
          </p:cNvSpPr>
          <p:nvPr/>
        </p:nvSpPr>
        <p:spPr>
          <a:xfrm>
            <a:off x="3622344" y="3931285"/>
            <a:ext cx="1284605" cy="22606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6025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标题 5"/>
          <p:cNvSpPr>
            <a:spLocks noGrp="1"/>
          </p:cNvSpPr>
          <p:nvPr/>
        </p:nvSpPr>
        <p:spPr>
          <a:xfrm>
            <a:off x="5355197" y="3920857"/>
            <a:ext cx="587747" cy="266954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标题 5"/>
          <p:cNvSpPr>
            <a:spLocks noGrp="1"/>
          </p:cNvSpPr>
          <p:nvPr/>
        </p:nvSpPr>
        <p:spPr>
          <a:xfrm>
            <a:off x="9206540" y="4439920"/>
            <a:ext cx="1284605" cy="19799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6025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07" y="1055371"/>
            <a:ext cx="2021695" cy="4966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12800"/>
            <a:chOff x="11167745" y="252095"/>
            <a:chExt cx="803275" cy="812800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叁</a:t>
              </a: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9655" y="340995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74896"/>
            <a:ext cx="4553200" cy="4321927"/>
          </a:xfrm>
          <a:prstGeom prst="rect">
            <a:avLst/>
          </a:prstGeom>
        </p:spPr>
      </p:pic>
      <p:sp>
        <p:nvSpPr>
          <p:cNvPr id="11" name="标题 5"/>
          <p:cNvSpPr>
            <a:spLocks noGrp="1"/>
          </p:cNvSpPr>
          <p:nvPr/>
        </p:nvSpPr>
        <p:spPr>
          <a:xfrm>
            <a:off x="4506509" y="2954178"/>
            <a:ext cx="5365701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5"/>
          <p:cNvSpPr>
            <a:spLocks noGrp="1"/>
          </p:cNvSpPr>
          <p:nvPr/>
        </p:nvSpPr>
        <p:spPr>
          <a:xfrm>
            <a:off x="4493509" y="1912142"/>
            <a:ext cx="2921703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标题 5"/>
          <p:cNvSpPr>
            <a:spLocks noGrp="1"/>
          </p:cNvSpPr>
          <p:nvPr/>
        </p:nvSpPr>
        <p:spPr>
          <a:xfrm>
            <a:off x="4529855" y="4103369"/>
            <a:ext cx="5365701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spc="300" dirty="0" err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99649" y="4368380"/>
            <a:ext cx="5322571" cy="2956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叁</a:t>
              </a: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965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438000"/>
            <a:ext cx="12224000" cy="3598171"/>
          </a:xfrm>
          <a:prstGeom prst="rect">
            <a:avLst/>
          </a:prstGeom>
        </p:spPr>
      </p:pic>
      <p:sp>
        <p:nvSpPr>
          <p:cNvPr id="16" name="标题 5"/>
          <p:cNvSpPr>
            <a:spLocks noGrp="1"/>
          </p:cNvSpPr>
          <p:nvPr/>
        </p:nvSpPr>
        <p:spPr>
          <a:xfrm>
            <a:off x="2233306" y="2457879"/>
            <a:ext cx="5181906" cy="133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5"/>
          <p:cNvSpPr>
            <a:spLocks noGrp="1"/>
          </p:cNvSpPr>
          <p:nvPr/>
        </p:nvSpPr>
        <p:spPr>
          <a:xfrm>
            <a:off x="2233306" y="1864304"/>
            <a:ext cx="3024493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叁</a:t>
              </a: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9655" y="328295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sp>
        <p:nvSpPr>
          <p:cNvPr id="11" name="标题 5"/>
          <p:cNvSpPr>
            <a:spLocks noGrp="1"/>
          </p:cNvSpPr>
          <p:nvPr/>
        </p:nvSpPr>
        <p:spPr>
          <a:xfrm>
            <a:off x="880091" y="4229154"/>
            <a:ext cx="4691418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5"/>
          <p:cNvSpPr>
            <a:spLocks noGrp="1"/>
          </p:cNvSpPr>
          <p:nvPr/>
        </p:nvSpPr>
        <p:spPr>
          <a:xfrm>
            <a:off x="969176" y="3116758"/>
            <a:ext cx="3045468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96" y="587268"/>
            <a:ext cx="2308868" cy="24045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600" y="2991789"/>
            <a:ext cx="3428448" cy="288448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351581" y="2044036"/>
            <a:ext cx="3528467" cy="64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200"/>
              </a:lnSpc>
              <a:spcBef>
                <a:spcPct val="0"/>
              </a:spcBef>
              <a:buNone/>
              <a:defRPr sz="1400" spc="300">
                <a:solidFill>
                  <a:schemeClr val="bg2">
                    <a:lumMod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  <a:cs typeface="+mj-cs"/>
              </a:defRPr>
            </a:lvl1pPr>
          </a:lstStyle>
          <a:p>
            <a:r>
              <a:rPr lang="en-US" altLang="zh-CN" spc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pc="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300" y="0"/>
            <a:ext cx="6108700" cy="4237355"/>
          </a:xfrm>
          <a:prstGeom prst="rect">
            <a:avLst/>
          </a:prstGeom>
        </p:spPr>
      </p:pic>
      <p:sp>
        <p:nvSpPr>
          <p:cNvPr id="12" name="标题 5"/>
          <p:cNvSpPr>
            <a:spLocks noGrp="1"/>
          </p:cNvSpPr>
          <p:nvPr/>
        </p:nvSpPr>
        <p:spPr>
          <a:xfrm>
            <a:off x="5073332" y="2865755"/>
            <a:ext cx="877570" cy="3529648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6000"/>
              </a:lnSpc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875655" y="2865755"/>
            <a:ext cx="1126490" cy="1126490"/>
          </a:xfrm>
          <a:prstGeom prst="ellipse">
            <a:avLst/>
          </a:prstGeom>
          <a:solidFill>
            <a:srgbClr val="B5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04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23" name="标题 5"/>
          <p:cNvSpPr>
            <a:spLocks noGrp="1"/>
          </p:cNvSpPr>
          <p:nvPr/>
        </p:nvSpPr>
        <p:spPr>
          <a:xfrm>
            <a:off x="3771582" y="2909570"/>
            <a:ext cx="1284605" cy="3094673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图片 23" descr="未标题-8 (8)"/>
          <p:cNvPicPr>
            <a:picLocks noChangeAspect="1"/>
          </p:cNvPicPr>
          <p:nvPr/>
        </p:nvPicPr>
        <p:blipFill>
          <a:blip r:embed="rId4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90" y="4800600"/>
            <a:ext cx="3175635" cy="2057400"/>
          </a:xfrm>
          <a:prstGeom prst="rect">
            <a:avLst/>
          </a:prstGeom>
        </p:spPr>
      </p:pic>
      <p:pic>
        <p:nvPicPr>
          <p:cNvPr id="25" name="图片 24" descr="恩恩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145" y="4237355"/>
            <a:ext cx="2000250" cy="2042795"/>
          </a:xfrm>
          <a:prstGeom prst="rect">
            <a:avLst/>
          </a:prstGeom>
        </p:spPr>
      </p:pic>
      <p:pic>
        <p:nvPicPr>
          <p:cNvPr id="28" name="图片 27" descr="未标题-5 (7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630" y="1328420"/>
            <a:ext cx="2057400" cy="158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808" y="860981"/>
            <a:ext cx="1173121" cy="239357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100" y="2167078"/>
            <a:ext cx="12192000" cy="609290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肆</a:t>
              </a: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3145" y="328295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sp>
        <p:nvSpPr>
          <p:cNvPr id="12" name="标题 5"/>
          <p:cNvSpPr>
            <a:spLocks noGrp="1"/>
          </p:cNvSpPr>
          <p:nvPr/>
        </p:nvSpPr>
        <p:spPr>
          <a:xfrm>
            <a:off x="8447519" y="963604"/>
            <a:ext cx="587747" cy="2136784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 fontAlgn="auto">
              <a:lnSpc>
                <a:spcPts val="2200"/>
              </a:lnSpc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5516296" y="2097563"/>
            <a:ext cx="1589491" cy="3192622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3155944" y="2097563"/>
            <a:ext cx="1589491" cy="3192622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855" y="1383982"/>
            <a:ext cx="481864" cy="3676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12" y="1368989"/>
            <a:ext cx="481864" cy="367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pic>
        <p:nvPicPr>
          <p:cNvPr id="21" name="图片 20" descr="额 (2)"/>
          <p:cNvPicPr>
            <a:picLocks noChangeAspect="1"/>
          </p:cNvPicPr>
          <p:nvPr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" y="2244090"/>
            <a:ext cx="3945255" cy="4685665"/>
          </a:xfrm>
          <a:prstGeom prst="rect">
            <a:avLst/>
          </a:prstGeom>
        </p:spPr>
      </p:pic>
      <p:pic>
        <p:nvPicPr>
          <p:cNvPr id="5" name="图片 4" descr="未标题-3 (1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0"/>
            <a:ext cx="4189730" cy="280543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69060" y="3142616"/>
            <a:ext cx="3536950" cy="909956"/>
          </a:xfrm>
        </p:spPr>
        <p:txBody>
          <a:bodyPr vert="horz">
            <a:noAutofit/>
          </a:bodyPr>
          <a:lstStyle/>
          <a:p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标题 5"/>
          <p:cNvSpPr>
            <a:spLocks noGrp="1"/>
          </p:cNvSpPr>
          <p:nvPr/>
        </p:nvSpPr>
        <p:spPr>
          <a:xfrm>
            <a:off x="6098540" y="1674495"/>
            <a:ext cx="3504565" cy="569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01. 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标题 5"/>
          <p:cNvSpPr>
            <a:spLocks noGrp="1"/>
          </p:cNvSpPr>
          <p:nvPr/>
        </p:nvSpPr>
        <p:spPr>
          <a:xfrm>
            <a:off x="6198556" y="2301246"/>
            <a:ext cx="4801870" cy="3924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标题 5"/>
          <p:cNvSpPr>
            <a:spLocks noGrp="1"/>
          </p:cNvSpPr>
          <p:nvPr/>
        </p:nvSpPr>
        <p:spPr>
          <a:xfrm>
            <a:off x="6098540" y="2693035"/>
            <a:ext cx="3504565" cy="569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02. 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标题 5"/>
          <p:cNvSpPr>
            <a:spLocks noGrp="1"/>
          </p:cNvSpPr>
          <p:nvPr/>
        </p:nvSpPr>
        <p:spPr>
          <a:xfrm>
            <a:off x="6198556" y="3433451"/>
            <a:ext cx="4697095" cy="316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6098540" y="3730625"/>
            <a:ext cx="3504565" cy="569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03. 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6198556" y="4446276"/>
            <a:ext cx="4697095" cy="3409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5"/>
          <p:cNvSpPr>
            <a:spLocks noGrp="1"/>
          </p:cNvSpPr>
          <p:nvPr/>
        </p:nvSpPr>
        <p:spPr>
          <a:xfrm>
            <a:off x="6098540" y="4736465"/>
            <a:ext cx="3504565" cy="569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04. 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标题 5"/>
          <p:cNvSpPr>
            <a:spLocks noGrp="1"/>
          </p:cNvSpPr>
          <p:nvPr/>
        </p:nvSpPr>
        <p:spPr>
          <a:xfrm>
            <a:off x="6198556" y="5464816"/>
            <a:ext cx="4697095" cy="345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" name="图片 19" descr="如果发抖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5033645"/>
            <a:ext cx="1479550" cy="127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肆</a:t>
              </a: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53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sp>
        <p:nvSpPr>
          <p:cNvPr id="12" name="标题 5"/>
          <p:cNvSpPr>
            <a:spLocks noGrp="1"/>
          </p:cNvSpPr>
          <p:nvPr/>
        </p:nvSpPr>
        <p:spPr>
          <a:xfrm>
            <a:off x="844788" y="1142841"/>
            <a:ext cx="1589491" cy="2062425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标题 5"/>
          <p:cNvSpPr>
            <a:spLocks noGrp="1"/>
          </p:cNvSpPr>
          <p:nvPr/>
        </p:nvSpPr>
        <p:spPr>
          <a:xfrm>
            <a:off x="2627084" y="1116155"/>
            <a:ext cx="587747" cy="2606959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标题 5"/>
          <p:cNvSpPr>
            <a:spLocks noGrp="1"/>
          </p:cNvSpPr>
          <p:nvPr/>
        </p:nvSpPr>
        <p:spPr>
          <a:xfrm>
            <a:off x="8020602" y="1142841"/>
            <a:ext cx="1589491" cy="2159699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9932723" y="1116155"/>
            <a:ext cx="587747" cy="265254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958" y="1051001"/>
            <a:ext cx="3462618" cy="346261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55143" y="4254581"/>
            <a:ext cx="5965077" cy="26069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46" y="3927462"/>
            <a:ext cx="6716253" cy="2062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肆</a:t>
              </a: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80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17" y="4673385"/>
            <a:ext cx="3348038" cy="17526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115366" y="2070315"/>
            <a:ext cx="9093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166" y="1663915"/>
            <a:ext cx="812800" cy="812800"/>
          </a:xfrm>
          <a:prstGeom prst="rect">
            <a:avLst/>
          </a:prstGeom>
        </p:spPr>
      </p:pic>
      <p:sp>
        <p:nvSpPr>
          <p:cNvPr id="16" name="标题 5"/>
          <p:cNvSpPr>
            <a:spLocks noGrp="1"/>
          </p:cNvSpPr>
          <p:nvPr/>
        </p:nvSpPr>
        <p:spPr>
          <a:xfrm>
            <a:off x="2320764" y="1706758"/>
            <a:ext cx="674202" cy="6349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796" y="1663915"/>
            <a:ext cx="812800" cy="812800"/>
          </a:xfrm>
          <a:prstGeom prst="rect">
            <a:avLst/>
          </a:prstGeom>
        </p:spPr>
      </p:pic>
      <p:sp>
        <p:nvSpPr>
          <p:cNvPr id="18" name="标题 5"/>
          <p:cNvSpPr>
            <a:spLocks noGrp="1"/>
          </p:cNvSpPr>
          <p:nvPr/>
        </p:nvSpPr>
        <p:spPr>
          <a:xfrm>
            <a:off x="4381980" y="1838596"/>
            <a:ext cx="735656" cy="4634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943" y="1638515"/>
            <a:ext cx="812800" cy="812800"/>
          </a:xfrm>
          <a:prstGeom prst="rect">
            <a:avLst/>
          </a:prstGeom>
        </p:spPr>
      </p:pic>
      <p:sp>
        <p:nvSpPr>
          <p:cNvPr id="22" name="标题 5"/>
          <p:cNvSpPr>
            <a:spLocks noGrp="1"/>
          </p:cNvSpPr>
          <p:nvPr/>
        </p:nvSpPr>
        <p:spPr>
          <a:xfrm>
            <a:off x="6435541" y="1681358"/>
            <a:ext cx="674202" cy="6349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162" y="1641718"/>
            <a:ext cx="812800" cy="812800"/>
          </a:xfrm>
          <a:prstGeom prst="rect">
            <a:avLst/>
          </a:prstGeom>
        </p:spPr>
      </p:pic>
      <p:sp>
        <p:nvSpPr>
          <p:cNvPr id="24" name="标题 5"/>
          <p:cNvSpPr>
            <a:spLocks noGrp="1"/>
          </p:cNvSpPr>
          <p:nvPr/>
        </p:nvSpPr>
        <p:spPr>
          <a:xfrm>
            <a:off x="8492760" y="1684561"/>
            <a:ext cx="674202" cy="6349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标题 5"/>
          <p:cNvSpPr>
            <a:spLocks noGrp="1"/>
          </p:cNvSpPr>
          <p:nvPr/>
        </p:nvSpPr>
        <p:spPr>
          <a:xfrm>
            <a:off x="1742768" y="2538628"/>
            <a:ext cx="1589491" cy="2241702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标题 5"/>
          <p:cNvSpPr>
            <a:spLocks noGrp="1"/>
          </p:cNvSpPr>
          <p:nvPr/>
        </p:nvSpPr>
        <p:spPr>
          <a:xfrm>
            <a:off x="3847398" y="2538627"/>
            <a:ext cx="1589491" cy="2241702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标题 5"/>
          <p:cNvSpPr>
            <a:spLocks noGrp="1"/>
          </p:cNvSpPr>
          <p:nvPr/>
        </p:nvSpPr>
        <p:spPr>
          <a:xfrm>
            <a:off x="6173051" y="2553998"/>
            <a:ext cx="1211149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标题 5"/>
          <p:cNvSpPr>
            <a:spLocks noGrp="1"/>
          </p:cNvSpPr>
          <p:nvPr/>
        </p:nvSpPr>
        <p:spPr>
          <a:xfrm>
            <a:off x="8252281" y="2553997"/>
            <a:ext cx="1211149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78" y="425347"/>
            <a:ext cx="2247900" cy="16954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701" y="4293525"/>
            <a:ext cx="2029020" cy="2072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8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肆</a:t>
              </a: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53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349" y="11747"/>
            <a:ext cx="3712765" cy="3417253"/>
          </a:xfrm>
          <a:prstGeom prst="rect">
            <a:avLst/>
          </a:prstGeom>
        </p:spPr>
      </p:pic>
      <p:sp>
        <p:nvSpPr>
          <p:cNvPr id="16" name="标题 5"/>
          <p:cNvSpPr>
            <a:spLocks noGrp="1"/>
          </p:cNvSpPr>
          <p:nvPr/>
        </p:nvSpPr>
        <p:spPr>
          <a:xfrm>
            <a:off x="4164353" y="3771956"/>
            <a:ext cx="5482825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spc="300" dirty="0" err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ts val="2200"/>
              </a:lnSpc>
            </a:pP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5"/>
          <p:cNvSpPr>
            <a:spLocks noGrp="1"/>
          </p:cNvSpPr>
          <p:nvPr/>
        </p:nvSpPr>
        <p:spPr>
          <a:xfrm>
            <a:off x="4169175" y="2235144"/>
            <a:ext cx="3346050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85" y="4119753"/>
            <a:ext cx="12269034" cy="2786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肆</a:t>
              </a: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80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7" y="1"/>
            <a:ext cx="3609001" cy="4419600"/>
          </a:xfrm>
          <a:prstGeom prst="rect">
            <a:avLst/>
          </a:prstGeom>
        </p:spPr>
      </p:pic>
      <p:sp>
        <p:nvSpPr>
          <p:cNvPr id="15" name="标题 5"/>
          <p:cNvSpPr>
            <a:spLocks noGrp="1"/>
          </p:cNvSpPr>
          <p:nvPr/>
        </p:nvSpPr>
        <p:spPr>
          <a:xfrm>
            <a:off x="3511526" y="5254492"/>
            <a:ext cx="3145809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3460750" y="4172744"/>
            <a:ext cx="2689067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5"/>
          <p:cNvSpPr>
            <a:spLocks noGrp="1"/>
          </p:cNvSpPr>
          <p:nvPr/>
        </p:nvSpPr>
        <p:spPr>
          <a:xfrm>
            <a:off x="7377246" y="5254492"/>
            <a:ext cx="3145809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标题 5"/>
          <p:cNvSpPr>
            <a:spLocks noGrp="1"/>
          </p:cNvSpPr>
          <p:nvPr/>
        </p:nvSpPr>
        <p:spPr>
          <a:xfrm>
            <a:off x="7326470" y="4172744"/>
            <a:ext cx="2689067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标题 5"/>
          <p:cNvSpPr>
            <a:spLocks noGrp="1"/>
          </p:cNvSpPr>
          <p:nvPr/>
        </p:nvSpPr>
        <p:spPr>
          <a:xfrm>
            <a:off x="3427082" y="3193371"/>
            <a:ext cx="3145809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标题 5"/>
          <p:cNvSpPr>
            <a:spLocks noGrp="1"/>
          </p:cNvSpPr>
          <p:nvPr/>
        </p:nvSpPr>
        <p:spPr>
          <a:xfrm>
            <a:off x="3376306" y="2111623"/>
            <a:ext cx="2689067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标题 5"/>
          <p:cNvSpPr>
            <a:spLocks noGrp="1"/>
          </p:cNvSpPr>
          <p:nvPr/>
        </p:nvSpPr>
        <p:spPr>
          <a:xfrm>
            <a:off x="7292802" y="3193371"/>
            <a:ext cx="3145809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标题 5"/>
          <p:cNvSpPr>
            <a:spLocks noGrp="1"/>
          </p:cNvSpPr>
          <p:nvPr/>
        </p:nvSpPr>
        <p:spPr>
          <a:xfrm>
            <a:off x="7242026" y="2111623"/>
            <a:ext cx="2689067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098" y="1077595"/>
            <a:ext cx="6078986" cy="506710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12800"/>
            <a:chOff x="11167745" y="252095"/>
            <a:chExt cx="803275" cy="812800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肆</a:t>
              </a: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3145" y="340995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774" y="1077595"/>
            <a:ext cx="4762500" cy="4762500"/>
          </a:xfrm>
          <a:prstGeom prst="rect">
            <a:avLst/>
          </a:prstGeom>
        </p:spPr>
      </p:pic>
      <p:sp>
        <p:nvSpPr>
          <p:cNvPr id="13" name="标题 5"/>
          <p:cNvSpPr>
            <a:spLocks noGrp="1"/>
          </p:cNvSpPr>
          <p:nvPr/>
        </p:nvSpPr>
        <p:spPr>
          <a:xfrm>
            <a:off x="8299502" y="1259745"/>
            <a:ext cx="1153027" cy="2959466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标题 5"/>
          <p:cNvSpPr>
            <a:spLocks noGrp="1"/>
          </p:cNvSpPr>
          <p:nvPr/>
        </p:nvSpPr>
        <p:spPr>
          <a:xfrm>
            <a:off x="10073408" y="958388"/>
            <a:ext cx="587747" cy="2781227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1025757" y="2462286"/>
            <a:ext cx="1092835" cy="2959466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2739471" y="2160929"/>
            <a:ext cx="587747" cy="2781227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606" y="2298836"/>
            <a:ext cx="839456" cy="32689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54591" y="4511501"/>
            <a:ext cx="6686550" cy="2905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d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"/>
            <a:ext cx="12228195" cy="6880860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127249" y="2069782"/>
            <a:ext cx="7973695" cy="1508760"/>
          </a:xfrm>
        </p:spPr>
        <p:txBody>
          <a:bodyPr vert="horz">
            <a:no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THANKS 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 descr="d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165" y="3841750"/>
            <a:ext cx="2646045" cy="1362710"/>
          </a:xfrm>
          <a:prstGeom prst="rect">
            <a:avLst/>
          </a:prstGeom>
        </p:spPr>
      </p:pic>
      <p:pic>
        <p:nvPicPr>
          <p:cNvPr id="27" name="图片 26" descr="大夫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465" y="1001395"/>
            <a:ext cx="1304925" cy="1374775"/>
          </a:xfrm>
          <a:prstGeom prst="rect">
            <a:avLst/>
          </a:prstGeom>
        </p:spPr>
      </p:pic>
      <p:sp>
        <p:nvSpPr>
          <p:cNvPr id="9" name="圆角矩形 23">
            <a:extLst>
              <a:ext uri="{FF2B5EF4-FFF2-40B4-BE49-F238E27FC236}">
                <a16:creationId xmlns:a16="http://schemas.microsoft.com/office/drawing/2014/main" id="{C1B281C3-4FE8-AEF7-5034-DEE1D41F1707}"/>
              </a:ext>
            </a:extLst>
          </p:cNvPr>
          <p:cNvSpPr/>
          <p:nvPr/>
        </p:nvSpPr>
        <p:spPr>
          <a:xfrm>
            <a:off x="4330700" y="4199255"/>
            <a:ext cx="3543300" cy="254000"/>
          </a:xfrm>
          <a:prstGeom prst="roundRect">
            <a:avLst/>
          </a:prstGeom>
          <a:solidFill>
            <a:srgbClr val="B5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400" dirty="0" err="1">
                <a:cs typeface="+mn-ea"/>
                <a:sym typeface="+mn-lt"/>
              </a:rPr>
              <a:t>Repoert</a:t>
            </a:r>
            <a:r>
              <a:rPr lang="en-US" altLang="zh-CN" sz="1400" dirty="0">
                <a:cs typeface="+mn-ea"/>
                <a:sym typeface="+mn-lt"/>
              </a:rPr>
              <a:t> 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jpppt.com Time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06. 20XX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D911A432-7808-19E7-D0B0-47E7F90177B9}"/>
              </a:ext>
            </a:extLst>
          </p:cNvPr>
          <p:cNvSpPr/>
          <p:nvPr/>
        </p:nvSpPr>
        <p:spPr>
          <a:xfrm>
            <a:off x="9961591" y="36036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1" name="TextBox 3">
            <a:hlinkClick r:id="rId5"/>
            <a:extLst>
              <a:ext uri="{FF2B5EF4-FFF2-40B4-BE49-F238E27FC236}">
                <a16:creationId xmlns:a16="http://schemas.microsoft.com/office/drawing/2014/main" id="{19189A0E-CEC8-657B-96A1-3E3037D72085}"/>
              </a:ext>
            </a:extLst>
          </p:cNvPr>
          <p:cNvSpPr txBox="1"/>
          <p:nvPr/>
        </p:nvSpPr>
        <p:spPr>
          <a:xfrm>
            <a:off x="2585492" y="6313195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accent1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300" y="0"/>
            <a:ext cx="6108700" cy="4237355"/>
          </a:xfrm>
          <a:prstGeom prst="rect">
            <a:avLst/>
          </a:prstGeom>
        </p:spPr>
      </p:pic>
      <p:sp>
        <p:nvSpPr>
          <p:cNvPr id="12" name="标题 5"/>
          <p:cNvSpPr>
            <a:spLocks noGrp="1"/>
          </p:cNvSpPr>
          <p:nvPr/>
        </p:nvSpPr>
        <p:spPr>
          <a:xfrm>
            <a:off x="4844415" y="2682777"/>
            <a:ext cx="877570" cy="3597373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6000"/>
              </a:lnSpc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875655" y="2865755"/>
            <a:ext cx="1126490" cy="1126490"/>
          </a:xfrm>
          <a:prstGeom prst="ellipse">
            <a:avLst/>
          </a:prstGeom>
          <a:solidFill>
            <a:srgbClr val="B5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23" name="标题 5"/>
          <p:cNvSpPr>
            <a:spLocks noGrp="1"/>
          </p:cNvSpPr>
          <p:nvPr/>
        </p:nvSpPr>
        <p:spPr>
          <a:xfrm>
            <a:off x="3266758" y="2948940"/>
            <a:ext cx="1284605" cy="288036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图片 23" descr="未标题-8 (8)"/>
          <p:cNvPicPr>
            <a:picLocks noChangeAspect="1"/>
          </p:cNvPicPr>
          <p:nvPr/>
        </p:nvPicPr>
        <p:blipFill>
          <a:blip r:embed="rId4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90" y="4800600"/>
            <a:ext cx="3175635" cy="2057400"/>
          </a:xfrm>
          <a:prstGeom prst="rect">
            <a:avLst/>
          </a:prstGeom>
        </p:spPr>
      </p:pic>
      <p:pic>
        <p:nvPicPr>
          <p:cNvPr id="25" name="图片 24" descr="恩恩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145" y="4237355"/>
            <a:ext cx="2000250" cy="2042795"/>
          </a:xfrm>
          <a:prstGeom prst="rect">
            <a:avLst/>
          </a:prstGeom>
        </p:spPr>
      </p:pic>
      <p:pic>
        <p:nvPicPr>
          <p:cNvPr id="28" name="图片 27" descr="未标题-5 (7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630" y="1328420"/>
            <a:ext cx="2057400" cy="158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22" name="椭圆 21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片 1" descr="而非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07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5c6d935100da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82" y="3794125"/>
            <a:ext cx="4181475" cy="2344906"/>
          </a:xfrm>
          <a:prstGeom prst="rect">
            <a:avLst/>
          </a:prstGeom>
        </p:spPr>
      </p:pic>
      <p:sp>
        <p:nvSpPr>
          <p:cNvPr id="14" name="标题 5"/>
          <p:cNvSpPr>
            <a:spLocks noGrp="1"/>
          </p:cNvSpPr>
          <p:nvPr/>
        </p:nvSpPr>
        <p:spPr>
          <a:xfrm>
            <a:off x="718742" y="2660675"/>
            <a:ext cx="3698875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718742" y="2155665"/>
            <a:ext cx="2910283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5337099" y="3480922"/>
            <a:ext cx="2473958" cy="521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5"/>
          <p:cNvSpPr>
            <a:spLocks noGrp="1"/>
          </p:cNvSpPr>
          <p:nvPr/>
        </p:nvSpPr>
        <p:spPr>
          <a:xfrm>
            <a:off x="5337099" y="2381714"/>
            <a:ext cx="2863926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标题 5"/>
          <p:cNvSpPr>
            <a:spLocks noGrp="1"/>
          </p:cNvSpPr>
          <p:nvPr/>
        </p:nvSpPr>
        <p:spPr>
          <a:xfrm>
            <a:off x="8079821" y="3449173"/>
            <a:ext cx="2473958" cy="521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标题 5"/>
          <p:cNvSpPr>
            <a:spLocks noGrp="1"/>
          </p:cNvSpPr>
          <p:nvPr/>
        </p:nvSpPr>
        <p:spPr>
          <a:xfrm>
            <a:off x="8079821" y="2349965"/>
            <a:ext cx="2863926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标题 5"/>
          <p:cNvSpPr>
            <a:spLocks noGrp="1"/>
          </p:cNvSpPr>
          <p:nvPr/>
        </p:nvSpPr>
        <p:spPr>
          <a:xfrm>
            <a:off x="5337099" y="5225392"/>
            <a:ext cx="2473958" cy="521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标题 5"/>
          <p:cNvSpPr>
            <a:spLocks noGrp="1"/>
          </p:cNvSpPr>
          <p:nvPr/>
        </p:nvSpPr>
        <p:spPr>
          <a:xfrm>
            <a:off x="5337099" y="4126184"/>
            <a:ext cx="2863926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标题 5"/>
          <p:cNvSpPr>
            <a:spLocks noGrp="1"/>
          </p:cNvSpPr>
          <p:nvPr/>
        </p:nvSpPr>
        <p:spPr>
          <a:xfrm>
            <a:off x="8079821" y="5193643"/>
            <a:ext cx="2473958" cy="521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标题 5"/>
          <p:cNvSpPr>
            <a:spLocks noGrp="1"/>
          </p:cNvSpPr>
          <p:nvPr/>
        </p:nvSpPr>
        <p:spPr>
          <a:xfrm>
            <a:off x="8079821" y="4094435"/>
            <a:ext cx="2863926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25" y="45786"/>
            <a:ext cx="2703567" cy="2434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22" name="椭圆 21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片 1" descr="而非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07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5c6d935100da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1" y="-127006"/>
            <a:ext cx="4305623" cy="4305623"/>
          </a:xfrm>
          <a:prstGeom prst="rect">
            <a:avLst/>
          </a:prstGeom>
        </p:spPr>
      </p:pic>
      <p:sp>
        <p:nvSpPr>
          <p:cNvPr id="14" name="标题 5"/>
          <p:cNvSpPr>
            <a:spLocks noGrp="1"/>
          </p:cNvSpPr>
          <p:nvPr/>
        </p:nvSpPr>
        <p:spPr>
          <a:xfrm>
            <a:off x="5956933" y="1346517"/>
            <a:ext cx="1284605" cy="29984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8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8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5"/>
          <p:cNvSpPr>
            <a:spLocks noGrp="1"/>
          </p:cNvSpPr>
          <p:nvPr/>
        </p:nvSpPr>
        <p:spPr>
          <a:xfrm>
            <a:off x="8711499" y="3051175"/>
            <a:ext cx="1284605" cy="29984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8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8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122" y="4916447"/>
            <a:ext cx="3617913" cy="827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22" name="椭圆 21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片 1" descr="而非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07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5c6d935100da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sp>
        <p:nvSpPr>
          <p:cNvPr id="11" name="标题 5"/>
          <p:cNvSpPr>
            <a:spLocks noGrp="1"/>
          </p:cNvSpPr>
          <p:nvPr/>
        </p:nvSpPr>
        <p:spPr>
          <a:xfrm>
            <a:off x="2066115" y="1931987"/>
            <a:ext cx="1284605" cy="226060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5"/>
          <p:cNvSpPr>
            <a:spLocks noGrp="1"/>
          </p:cNvSpPr>
          <p:nvPr/>
        </p:nvSpPr>
        <p:spPr>
          <a:xfrm>
            <a:off x="5170477" y="4872510"/>
            <a:ext cx="5961458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标题 5"/>
          <p:cNvSpPr>
            <a:spLocks noGrp="1"/>
          </p:cNvSpPr>
          <p:nvPr/>
        </p:nvSpPr>
        <p:spPr>
          <a:xfrm>
            <a:off x="5170477" y="4477543"/>
            <a:ext cx="3073411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195" y="2031143"/>
            <a:ext cx="3857872" cy="183077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094257"/>
            <a:ext cx="8356654" cy="2781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6" name="椭圆 5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而非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076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5c6d935100da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3582"/>
            <a:ext cx="6920406" cy="4154119"/>
          </a:xfrm>
          <a:prstGeom prst="rect">
            <a:avLst/>
          </a:prstGeom>
        </p:spPr>
      </p:pic>
      <p:sp>
        <p:nvSpPr>
          <p:cNvPr id="11" name="标题 5"/>
          <p:cNvSpPr>
            <a:spLocks noGrp="1"/>
          </p:cNvSpPr>
          <p:nvPr/>
        </p:nvSpPr>
        <p:spPr>
          <a:xfrm>
            <a:off x="5938110" y="4024764"/>
            <a:ext cx="4051271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5"/>
          <p:cNvSpPr>
            <a:spLocks noGrp="1"/>
          </p:cNvSpPr>
          <p:nvPr/>
        </p:nvSpPr>
        <p:spPr>
          <a:xfrm>
            <a:off x="5938111" y="3272490"/>
            <a:ext cx="3534990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标题 5"/>
          <p:cNvSpPr>
            <a:spLocks noGrp="1"/>
          </p:cNvSpPr>
          <p:nvPr/>
        </p:nvSpPr>
        <p:spPr>
          <a:xfrm>
            <a:off x="5938109" y="5256262"/>
            <a:ext cx="4051271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300" y="0"/>
            <a:ext cx="6108700" cy="4237355"/>
          </a:xfrm>
          <a:prstGeom prst="rect">
            <a:avLst/>
          </a:prstGeom>
        </p:spPr>
      </p:pic>
      <p:sp>
        <p:nvSpPr>
          <p:cNvPr id="12" name="标题 5"/>
          <p:cNvSpPr>
            <a:spLocks noGrp="1"/>
          </p:cNvSpPr>
          <p:nvPr/>
        </p:nvSpPr>
        <p:spPr>
          <a:xfrm>
            <a:off x="5099685" y="2750026"/>
            <a:ext cx="877570" cy="3586798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6000"/>
              </a:lnSpc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875655" y="2865755"/>
            <a:ext cx="1126490" cy="1126490"/>
          </a:xfrm>
          <a:prstGeom prst="ellipse">
            <a:avLst/>
          </a:prstGeom>
          <a:solidFill>
            <a:srgbClr val="B5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02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23" name="标题 5"/>
          <p:cNvSpPr>
            <a:spLocks noGrp="1"/>
          </p:cNvSpPr>
          <p:nvPr/>
        </p:nvSpPr>
        <p:spPr>
          <a:xfrm>
            <a:off x="3709035" y="2957512"/>
            <a:ext cx="1284605" cy="2943225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图片 23" descr="未标题-8 (8)"/>
          <p:cNvPicPr>
            <a:picLocks noChangeAspect="1"/>
          </p:cNvPicPr>
          <p:nvPr/>
        </p:nvPicPr>
        <p:blipFill>
          <a:blip r:embed="rId4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90" y="4800600"/>
            <a:ext cx="3175635" cy="2057400"/>
          </a:xfrm>
          <a:prstGeom prst="rect">
            <a:avLst/>
          </a:prstGeom>
        </p:spPr>
      </p:pic>
      <p:pic>
        <p:nvPicPr>
          <p:cNvPr id="25" name="图片 24" descr="恩恩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145" y="4237355"/>
            <a:ext cx="2000250" cy="2042795"/>
          </a:xfrm>
          <a:prstGeom prst="rect">
            <a:avLst/>
          </a:prstGeom>
        </p:spPr>
      </p:pic>
      <p:pic>
        <p:nvPicPr>
          <p:cNvPr id="28" name="图片 27" descr="未标题-5 (7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630" y="1328420"/>
            <a:ext cx="2057400" cy="158115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55600" y="656048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167745" y="252095"/>
            <a:ext cx="803275" cy="803275"/>
            <a:chOff x="11167745" y="252095"/>
            <a:chExt cx="803275" cy="803275"/>
          </a:xfrm>
        </p:grpSpPr>
        <p:sp>
          <p:nvSpPr>
            <p:cNvPr id="22" name="椭圆 21"/>
            <p:cNvSpPr/>
            <p:nvPr/>
          </p:nvSpPr>
          <p:spPr>
            <a:xfrm>
              <a:off x="11167745" y="252095"/>
              <a:ext cx="803275" cy="8032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51C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贰</a:t>
              </a:r>
            </a:p>
          </p:txBody>
        </p:sp>
        <p:pic>
          <p:nvPicPr>
            <p:cNvPr id="2" name="图片 1" descr="而非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9655" y="331470"/>
              <a:ext cx="719455" cy="723900"/>
            </a:xfrm>
            <a:prstGeom prst="rect">
              <a:avLst/>
            </a:prstGeom>
          </p:spPr>
        </p:pic>
      </p:grpSp>
      <p:sp>
        <p:nvSpPr>
          <p:cNvPr id="8" name="标题 5"/>
          <p:cNvSpPr>
            <a:spLocks noGrp="1"/>
          </p:cNvSpPr>
          <p:nvPr/>
        </p:nvSpPr>
        <p:spPr>
          <a:xfrm>
            <a:off x="11247120" y="1077595"/>
            <a:ext cx="698500" cy="2716530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5c6d935100da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0" y="3689985"/>
            <a:ext cx="861695" cy="1034415"/>
          </a:xfrm>
          <a:prstGeom prst="rect">
            <a:avLst/>
          </a:prstGeom>
        </p:spPr>
      </p:pic>
      <p:sp>
        <p:nvSpPr>
          <p:cNvPr id="13" name="标题 5"/>
          <p:cNvSpPr>
            <a:spLocks noGrp="1"/>
          </p:cNvSpPr>
          <p:nvPr/>
        </p:nvSpPr>
        <p:spPr>
          <a:xfrm>
            <a:off x="1480742" y="1931667"/>
            <a:ext cx="5961458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标题 5"/>
          <p:cNvSpPr>
            <a:spLocks noGrp="1"/>
          </p:cNvSpPr>
          <p:nvPr/>
        </p:nvSpPr>
        <p:spPr>
          <a:xfrm>
            <a:off x="1455342" y="1380965"/>
            <a:ext cx="3731021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5"/>
          <p:cNvSpPr>
            <a:spLocks noGrp="1"/>
          </p:cNvSpPr>
          <p:nvPr/>
        </p:nvSpPr>
        <p:spPr>
          <a:xfrm>
            <a:off x="1955800" y="5477035"/>
            <a:ext cx="5961458" cy="714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ts val="2200"/>
              </a:lnSpc>
            </a:pPr>
            <a:r>
              <a:rPr lang="en-US" altLang="zh-CN" sz="1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5"/>
          <p:cNvSpPr>
            <a:spLocks noGrp="1"/>
          </p:cNvSpPr>
          <p:nvPr/>
        </p:nvSpPr>
        <p:spPr>
          <a:xfrm>
            <a:off x="5043488" y="5022404"/>
            <a:ext cx="2782887" cy="493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2400" spc="3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928" y="2159349"/>
            <a:ext cx="6122545" cy="3061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21ifa4k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1210</Words>
  <Application>Microsoft Office PowerPoint</Application>
  <PresentationFormat>宽屏</PresentationFormat>
  <Paragraphs>144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www.freeppt7.com</vt:lpstr>
      <vt:lpstr>www.jpppt.com</vt:lpstr>
      <vt:lpstr>FREE PPT TEMPLATE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35</cp:revision>
  <dcterms:created xsi:type="dcterms:W3CDTF">2022-03-13T13:22:00Z</dcterms:created>
  <dcterms:modified xsi:type="dcterms:W3CDTF">2022-06-19T03:55:05Z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4A459DF9163644FC90CA9430460C12E1</vt:lpwstr>
  </property>
  <property fmtid="{D5CDD505-2E9C-101B-9397-08002B2CF9AE}" pid="3" name="KSOProductBuildVer">
    <vt:lpwstr>2052-11.1.0.11365</vt:lpwstr>
  </property>
</Properties>
</file>