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notesSlides/notesSlide1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240" r:id="rId3"/>
    <p:sldId id="386" r:id="rId4"/>
    <p:sldId id="2241" r:id="rId5"/>
    <p:sldId id="1779" r:id="rId6"/>
    <p:sldId id="602" r:id="rId7"/>
    <p:sldId id="426" r:id="rId8"/>
    <p:sldId id="1249" r:id="rId9"/>
    <p:sldId id="1829" r:id="rId10"/>
    <p:sldId id="2242" r:id="rId11"/>
    <p:sldId id="2238" r:id="rId12"/>
    <p:sldId id="958" r:id="rId13"/>
    <p:sldId id="1916" r:id="rId14"/>
    <p:sldId id="1795" r:id="rId15"/>
    <p:sldId id="2243" r:id="rId16"/>
    <p:sldId id="771" r:id="rId17"/>
    <p:sldId id="1620" r:id="rId18"/>
    <p:sldId id="919" r:id="rId19"/>
    <p:sldId id="2239" r:id="rId20"/>
    <p:sldId id="2244" r:id="rId21"/>
    <p:sldId id="1504" r:id="rId22"/>
    <p:sldId id="1539" r:id="rId23"/>
    <p:sldId id="1640" r:id="rId24"/>
    <p:sldId id="380" r:id="rId25"/>
    <p:sldId id="2245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9FA0"/>
    <a:srgbClr val="F3B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64"/>
  </p:normalViewPr>
  <p:slideViewPr>
    <p:cSldViewPr snapToGrid="0">
      <p:cViewPr varScale="1">
        <p:scale>
          <a:sx n="65" d="100"/>
          <a:sy n="65" d="100"/>
        </p:scale>
        <p:origin x="14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 01</c:v>
                </c:pt>
                <c:pt idx="1">
                  <c:v>Q 02</c:v>
                </c:pt>
                <c:pt idx="2">
                  <c:v>Q 03</c:v>
                </c:pt>
                <c:pt idx="3">
                  <c:v>Q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5-4972-B727-DBB1423A4A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 01</c:v>
                </c:pt>
                <c:pt idx="1">
                  <c:v>Q 02</c:v>
                </c:pt>
                <c:pt idx="2">
                  <c:v>Q 03</c:v>
                </c:pt>
                <c:pt idx="3">
                  <c:v>Q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5-4972-B727-DBB1423A4A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67998592"/>
        <c:axId val="853608320"/>
      </c:barChart>
      <c:catAx>
        <c:axId val="76799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853608320"/>
        <c:crosses val="autoZero"/>
        <c:auto val="1"/>
        <c:lblAlgn val="ctr"/>
        <c:lblOffset val="100"/>
        <c:noMultiLvlLbl val="0"/>
      </c:catAx>
      <c:valAx>
        <c:axId val="853608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679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EC839-EE86-4E77-9CF0-FA6BC9A41D91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337C-C8E9-4DA7-9BD1-D5A9E6CBCD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0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15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98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9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78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4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24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645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364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0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816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29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405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011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93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660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973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72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910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2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63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31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8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14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37C-C8E9-4DA7-9BD1-D5A9E6CBCD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71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EC1AF-21F4-41FF-A196-FD2F36B46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62B240-938C-48C5-A110-C05DB07F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829BBA-624C-4750-A3A6-59FE3075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B0C63F-FD70-4A8B-BA50-8A063E1D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ACC5E7-4998-4C6A-AD4E-07E92AC37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216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3FBC4-A4D4-4980-9230-5319C7B2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527040E-EB15-4CDA-8B55-882DDBCE6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B994F5-A7D5-4024-98C7-64052D77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8178BC-08DF-4069-A92F-2A98E69B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1F06A2-542A-4E87-8B04-B5711F58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EDD540-9008-4DC6-8B1A-27D1222C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7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18158-52B1-4C62-951B-C97BBC2B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0F016A-D43A-4625-A6CF-9BE0D75DA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6E80A4-A8B4-4D98-A256-709D8735C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76972-CD1B-4BFA-A4AF-1DB6FC3E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44BE3C-A4F8-419C-B2A9-714CF8CF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84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0D998F-8640-4DEA-B116-DDC1A8C97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F3DAA1-AB38-43EF-BB57-0E356E39D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9CE61C-69D6-4067-A3A2-73324E28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624031-5BFD-4929-B6F3-E04B3AEF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29A0E7-053F-4315-9491-677BFAFE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664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34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1518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32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6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D644A-FA4A-4EBB-A0CC-BA22BB4D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A98E9D-DB68-46AE-B878-4ADF18D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946BAB-83D5-4F7A-B7ED-8DF9B2B1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0E5CDB-C755-4048-B38C-7C1003D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5B2A38-BE1C-4DBC-8DD7-AC1C9EBC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4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0E77A5-E944-4BE6-9CA2-2795BA74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520A08-A95C-476B-A9AA-304F6F51F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9B67E7-C69E-43A4-821A-F812CBF6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6C3E6-7725-40CD-9DAD-030AF263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8705E4-497A-4DF1-BD59-25BB7092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81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EEAF6C-9817-4034-9CB1-7334E2CA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FF5571-CDDA-4B12-BFF8-AA862E791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F39B18-474F-4364-A2FC-2E3FAD7CE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1624AD-FB6B-404B-872C-214F3785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F44F58-B764-4110-9E35-5B97B708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3F0F27-98C2-46FE-A761-0B1ED4A40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8C46C-542E-4F5E-BA6F-2C08D31C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8CDBF-C098-4D6F-8C8E-3D76C0E98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A71F8D-BE81-4EC8-AF32-941A76A0B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CC7185-35DB-4976-8B01-52E912986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BA8762-8EBD-474C-B5A7-B19509510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D8A039-169D-46C1-9B7E-37A1FF15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58D9E7-1C8D-4933-8B8E-C97A50A4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88D37B-7E13-4C19-BE06-26B6E68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3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8C46C-542E-4F5E-BA6F-2C08D31C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8CDBF-C098-4D6F-8C8E-3D76C0E98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A71F8D-BE81-4EC8-AF32-941A76A0B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CC7185-35DB-4976-8B01-52E912986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BA8762-8EBD-474C-B5A7-B19509510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D8A039-169D-46C1-9B7E-37A1FF15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58D9E7-1C8D-4933-8B8E-C97A50A4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88D37B-7E13-4C19-BE06-26B6E68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04619" y="67117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6208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41A11-99A9-46B0-8F03-AF7ED649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3D997C9-3F59-4C64-882D-18DC25A7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5FD6F1-9E13-4929-AFA0-6D42A685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08C4DC-8D5A-4CBF-916E-D177F650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10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2745D1-51A7-4C59-B879-313AA335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13E56F-0989-4300-BF13-7D164490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662EBF-BECB-4DF0-A967-C3EFA4CA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57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25FFE1-6405-467C-A6A5-3FCB7344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2609D2-DCD3-4642-B1BA-7FFBFE30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B6DC05-900E-4B58-A77C-8DA079367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258B30-8D07-49F8-B7FD-59868560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EE21B-AD59-405A-8B7A-6B9823F5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2062B7-0976-4B38-B8F7-54526E50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A3AE1A-42C3-44D5-8E24-C17B8703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6B2058-70C3-49BA-A16D-866C3750C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1C0C5C-20D3-4286-BF33-B96C4B737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1B26-EA78-445E-BED8-EAD85A72FAEB}" type="datetimeFigureOut">
              <a:rPr lang="zh-CN" altLang="en-US" smtClean="0"/>
              <a:t>2022/6/22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E66590-13CF-4B26-986B-151E9F47D2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0385B4-0822-4D4C-9168-B5AAA14F9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AEC9-9664-4783-8711-CDA6E0EB24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88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2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tags" Target="../tags/tag4.xml"/><Relationship Id="rId7" Type="http://schemas.openxmlformats.org/officeDocument/2006/relationships/image" Target="../media/image2.tif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tiff"/><Relationship Id="rId5" Type="http://schemas.openxmlformats.org/officeDocument/2006/relationships/notesSlide" Target="../notesSlides/notesSlide1.xml"/><Relationship Id="rId10" Type="http://schemas.openxmlformats.org/officeDocument/2006/relationships/hyperlink" Target="https://www.freeppt7.com/" TargetMode="Externa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6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8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3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image" Target="../media/image1.tiff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notesSlide" Target="../notesSlides/notesSlide1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image" Target="../media/image4.tiff"/><Relationship Id="rId10" Type="http://schemas.openxmlformats.org/officeDocument/2006/relationships/tags" Target="../tags/tag52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1.tif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image" Target="../media/image1.tiff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notesSlide" Target="../notesSlides/notesSlide16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4.tiff"/><Relationship Id="rId10" Type="http://schemas.openxmlformats.org/officeDocument/2006/relationships/tags" Target="../tags/tag71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82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tiff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10.tiff"/><Relationship Id="rId5" Type="http://schemas.openxmlformats.org/officeDocument/2006/relationships/tags" Target="../tags/tag84.xml"/><Relationship Id="rId10" Type="http://schemas.openxmlformats.org/officeDocument/2006/relationships/image" Target="../media/image4.tiff"/><Relationship Id="rId4" Type="http://schemas.openxmlformats.org/officeDocument/2006/relationships/tags" Target="../tags/tag83.xml"/><Relationship Id="rId9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1.tiff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notesSlide" Target="../notesSlides/notesSlide21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91.xml"/><Relationship Id="rId15" Type="http://schemas.openxmlformats.org/officeDocument/2006/relationships/image" Target="../media/image4.tiff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3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tiff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.tiff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24.xml"/><Relationship Id="rId9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tiff"/><Relationship Id="rId5" Type="http://schemas.openxmlformats.org/officeDocument/2006/relationships/tags" Target="../tags/tag9.xml"/><Relationship Id="rId10" Type="http://schemas.openxmlformats.org/officeDocument/2006/relationships/image" Target="../media/image3.tiff"/><Relationship Id="rId4" Type="http://schemas.openxmlformats.org/officeDocument/2006/relationships/tags" Target="../tags/tag8.xml"/><Relationship Id="rId9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4.tif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3.tiff"/><Relationship Id="rId5" Type="http://schemas.openxmlformats.org/officeDocument/2006/relationships/tags" Target="../tags/tag15.xml"/><Relationship Id="rId10" Type="http://schemas.openxmlformats.org/officeDocument/2006/relationships/image" Target="../media/image1.tiff"/><Relationship Id="rId4" Type="http://schemas.openxmlformats.org/officeDocument/2006/relationships/tags" Target="../tags/tag14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tags" Target="../tags/tag20.xml"/><Relationship Id="rId7" Type="http://schemas.openxmlformats.org/officeDocument/2006/relationships/image" Target="../media/image1.tif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png"/><Relationship Id="rId4" Type="http://schemas.openxmlformats.org/officeDocument/2006/relationships/tags" Target="../tags/tag21.xml"/><Relationship Id="rId9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8.xml"/><Relationship Id="rId18" Type="http://schemas.openxmlformats.org/officeDocument/2006/relationships/chart" Target="../charts/chart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4.tiff"/><Relationship Id="rId2" Type="http://schemas.openxmlformats.org/officeDocument/2006/relationships/tags" Target="../tags/tag23.xml"/><Relationship Id="rId16" Type="http://schemas.openxmlformats.org/officeDocument/2006/relationships/image" Target="../media/image3.tiff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1.tiff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A7751C-443A-2042-AA33-68559EE9B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763" y="161523"/>
            <a:ext cx="2172237" cy="2786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4F5EF8-ED5B-9341-A3F9-4916FEA556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63064" y="-96949"/>
            <a:ext cx="7051898" cy="7051898"/>
          </a:xfrm>
          <a:prstGeom prst="rect">
            <a:avLst/>
          </a:prstGeom>
          <a:effectLst>
            <a:outerShdw blurRad="787400" sx="102000" sy="102000" algn="ctr" rotWithShape="0">
              <a:schemeClr val="accent1">
                <a:lumMod val="75000"/>
                <a:alpha val="75000"/>
              </a:scheme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6DF44-3BD0-D040-9288-08FBF4C1C3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0449" y="5705251"/>
            <a:ext cx="630081" cy="630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3077F3-C241-7748-A79B-F032D7DCB5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0278" y="586346"/>
            <a:ext cx="1091761" cy="740177"/>
          </a:xfrm>
          <a:prstGeom prst="rect">
            <a:avLst/>
          </a:prstGeom>
        </p:spPr>
      </p:pic>
      <p:sp>
        <p:nvSpPr>
          <p:cNvPr id="9" name="PA-矩形 3">
            <a:extLst>
              <a:ext uri="{FF2B5EF4-FFF2-40B4-BE49-F238E27FC236}">
                <a16:creationId xmlns:a16="http://schemas.microsoft.com/office/drawing/2014/main" id="{41EBB925-B2D7-6E4B-B1C8-56E9939D8D8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786158" y="2540416"/>
            <a:ext cx="7510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High-end </a:t>
            </a:r>
            <a:endParaRPr lang="zh-CN" altLang="en-US" sz="60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0" name="PA-文本框 6">
            <a:extLst>
              <a:ext uri="{FF2B5EF4-FFF2-40B4-BE49-F238E27FC236}">
                <a16:creationId xmlns:a16="http://schemas.microsoft.com/office/drawing/2014/main" id="{2489F6D0-C379-DF44-A8B9-37A9D810C83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86158" y="3556079"/>
            <a:ext cx="7051898" cy="707886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r>
              <a:rPr lang="en-US" altLang="zh-CN" sz="4000" b="1" dirty="0">
                <a:solidFill>
                  <a:srgbClr val="F3B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rPr>
              <a:t>POWERPOINT TEMPLATE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D6433C-1992-2A47-B69E-F992A41B2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5660" y="426235"/>
            <a:ext cx="320221" cy="320221"/>
          </a:xfrm>
          <a:prstGeom prst="rect">
            <a:avLst/>
          </a:prstGeom>
        </p:spPr>
      </p:pic>
      <p:sp>
        <p:nvSpPr>
          <p:cNvPr id="12" name="PA-矩形 4">
            <a:extLst>
              <a:ext uri="{FF2B5EF4-FFF2-40B4-BE49-F238E27FC236}">
                <a16:creationId xmlns:a16="http://schemas.microsoft.com/office/drawing/2014/main" id="{84F928E9-5358-7A4D-B449-2C419A25DE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89397" y="4584498"/>
            <a:ext cx="552710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" altLang="zh-CN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freeppt7.com  Time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45E17D4B-7C61-8434-8D00-A9004006D3AA}"/>
              </a:ext>
            </a:extLst>
          </p:cNvPr>
          <p:cNvSpPr/>
          <p:nvPr/>
        </p:nvSpPr>
        <p:spPr>
          <a:xfrm>
            <a:off x="20585" y="25032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D9F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4" name="TextBox 3">
            <a:hlinkClick r:id="rId10"/>
            <a:extLst>
              <a:ext uri="{FF2B5EF4-FFF2-40B4-BE49-F238E27FC236}">
                <a16:creationId xmlns:a16="http://schemas.microsoft.com/office/drawing/2014/main" id="{44E618F7-F686-968B-6A0E-058A9B7CADCB}"/>
              </a:ext>
            </a:extLst>
          </p:cNvPr>
          <p:cNvSpPr txBox="1"/>
          <p:nvPr/>
        </p:nvSpPr>
        <p:spPr>
          <a:xfrm>
            <a:off x="-1721923" y="528509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>
            <a:extLst>
              <a:ext uri="{FF2B5EF4-FFF2-40B4-BE49-F238E27FC236}">
                <a16:creationId xmlns:a16="http://schemas.microsoft.com/office/drawing/2014/main" id="{8464B93C-B402-422A-86C9-65D58EAEA5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95D5FAA-5133-4946-A136-57A87800018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13E60591-83E2-4A44-996F-81C089600DB5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8DA86CD0-8598-44F2-867C-864CA104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B9FBD8B6-B4F2-480F-9D95-4C180F06D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E91E9F93-4863-44B6-9BD4-A149BC905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9347837A-2A86-4E4F-9E6B-55D931B27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1C1E9C42-9A6C-4697-A4F8-AFC87C637CCB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55" name="文本框 49">
                <a:extLst>
                  <a:ext uri="{FF2B5EF4-FFF2-40B4-BE49-F238E27FC236}">
                    <a16:creationId xmlns:a16="http://schemas.microsoft.com/office/drawing/2014/main" id="{E95C0B9D-8CFE-4E51-B091-215881E6E15F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文本框 50">
                <a:extLst>
                  <a:ext uri="{FF2B5EF4-FFF2-40B4-BE49-F238E27FC236}">
                    <a16:creationId xmlns:a16="http://schemas.microsoft.com/office/drawing/2014/main" id="{DF45734F-763E-4AA7-B1C3-FA569B439350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F4439E2-0382-4DEA-ABCA-A3142C3ADE57}"/>
              </a:ext>
            </a:extLst>
          </p:cNvPr>
          <p:cNvGrpSpPr/>
          <p:nvPr/>
        </p:nvGrpSpPr>
        <p:grpSpPr>
          <a:xfrm>
            <a:off x="1335841" y="3901421"/>
            <a:ext cx="969157" cy="2743201"/>
            <a:chOff x="3411807" y="3072718"/>
            <a:chExt cx="1337318" cy="3785283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257844F-C47B-4596-96F6-D2AFBCB2AA6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3776438" y="2708087"/>
              <a:ext cx="608056" cy="1337318"/>
            </a:xfrm>
            <a:custGeom>
              <a:avLst/>
              <a:gdLst>
                <a:gd name="T0" fmla="*/ 493 w 698"/>
                <a:gd name="T1" fmla="*/ 204 h 1395"/>
                <a:gd name="T2" fmla="*/ 0 w 698"/>
                <a:gd name="T3" fmla="*/ 0 h 1395"/>
                <a:gd name="T4" fmla="*/ 0 w 698"/>
                <a:gd name="T5" fmla="*/ 86 h 1395"/>
                <a:gd name="T6" fmla="*/ 432 w 698"/>
                <a:gd name="T7" fmla="*/ 265 h 1395"/>
                <a:gd name="T8" fmla="*/ 611 w 698"/>
                <a:gd name="T9" fmla="*/ 697 h 1395"/>
                <a:gd name="T10" fmla="*/ 432 w 698"/>
                <a:gd name="T11" fmla="*/ 1130 h 1395"/>
                <a:gd name="T12" fmla="*/ 0 w 698"/>
                <a:gd name="T13" fmla="*/ 1309 h 1395"/>
                <a:gd name="T14" fmla="*/ 0 w 698"/>
                <a:gd name="T15" fmla="*/ 1395 h 1395"/>
                <a:gd name="T16" fmla="*/ 493 w 698"/>
                <a:gd name="T17" fmla="*/ 1191 h 1395"/>
                <a:gd name="T18" fmla="*/ 698 w 698"/>
                <a:gd name="T19" fmla="*/ 697 h 1395"/>
                <a:gd name="T20" fmla="*/ 493 w 698"/>
                <a:gd name="T21" fmla="*/ 204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8" h="1395">
                  <a:moveTo>
                    <a:pt x="493" y="204"/>
                  </a:moveTo>
                  <a:cubicBezTo>
                    <a:pt x="361" y="72"/>
                    <a:pt x="18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3" y="86"/>
                    <a:pt x="317" y="150"/>
                    <a:pt x="432" y="265"/>
                  </a:cubicBezTo>
                  <a:cubicBezTo>
                    <a:pt x="548" y="381"/>
                    <a:pt x="611" y="534"/>
                    <a:pt x="611" y="697"/>
                  </a:cubicBezTo>
                  <a:cubicBezTo>
                    <a:pt x="611" y="861"/>
                    <a:pt x="548" y="1014"/>
                    <a:pt x="432" y="1130"/>
                  </a:cubicBezTo>
                  <a:cubicBezTo>
                    <a:pt x="317" y="1245"/>
                    <a:pt x="163" y="1309"/>
                    <a:pt x="0" y="1309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186" y="1395"/>
                    <a:pt x="361" y="1323"/>
                    <a:pt x="493" y="1191"/>
                  </a:cubicBezTo>
                  <a:cubicBezTo>
                    <a:pt x="625" y="1059"/>
                    <a:pt x="698" y="884"/>
                    <a:pt x="698" y="697"/>
                  </a:cubicBezTo>
                  <a:cubicBezTo>
                    <a:pt x="698" y="511"/>
                    <a:pt x="625" y="336"/>
                    <a:pt x="493" y="2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0E75F51A-85BE-4DA6-B281-0410EE6A6A0A}"/>
                </a:ext>
              </a:extLst>
            </p:cNvPr>
            <p:cNvSpPr/>
            <p:nvPr/>
          </p:nvSpPr>
          <p:spPr>
            <a:xfrm rot="5400000">
              <a:off x="2291091" y="4547989"/>
              <a:ext cx="3581624" cy="1038399"/>
            </a:xfrm>
            <a:custGeom>
              <a:avLst/>
              <a:gdLst>
                <a:gd name="connsiteX0" fmla="*/ 658368 w 4541661"/>
                <a:gd name="connsiteY0" fmla="*/ 0 h 1316736"/>
                <a:gd name="connsiteX1" fmla="*/ 706807 w 4541661"/>
                <a:gd name="connsiteY1" fmla="*/ 4883 h 1316736"/>
                <a:gd name="connsiteX2" fmla="*/ 4541661 w 4541661"/>
                <a:gd name="connsiteY2" fmla="*/ 4883 h 1316736"/>
                <a:gd name="connsiteX3" fmla="*/ 4541661 w 4541661"/>
                <a:gd name="connsiteY3" fmla="*/ 1316735 h 1316736"/>
                <a:gd name="connsiteX4" fmla="*/ 658378 w 4541661"/>
                <a:gd name="connsiteY4" fmla="*/ 1316735 h 1316736"/>
                <a:gd name="connsiteX5" fmla="*/ 658368 w 4541661"/>
                <a:gd name="connsiteY5" fmla="*/ 1316736 h 1316736"/>
                <a:gd name="connsiteX6" fmla="*/ 658358 w 4541661"/>
                <a:gd name="connsiteY6" fmla="*/ 1316735 h 1316736"/>
                <a:gd name="connsiteX7" fmla="*/ 595214 w 4541661"/>
                <a:gd name="connsiteY7" fmla="*/ 1316735 h 1316736"/>
                <a:gd name="connsiteX8" fmla="*/ 595214 w 4541661"/>
                <a:gd name="connsiteY8" fmla="*/ 1310370 h 1316736"/>
                <a:gd name="connsiteX9" fmla="*/ 525684 w 4541661"/>
                <a:gd name="connsiteY9" fmla="*/ 1303361 h 1316736"/>
                <a:gd name="connsiteX10" fmla="*/ 0 w 4541661"/>
                <a:gd name="connsiteY10" fmla="*/ 658368 h 1316736"/>
                <a:gd name="connsiteX11" fmla="*/ 525684 w 4541661"/>
                <a:gd name="connsiteY11" fmla="*/ 13376 h 1316736"/>
                <a:gd name="connsiteX12" fmla="*/ 595214 w 4541661"/>
                <a:gd name="connsiteY12" fmla="*/ 6367 h 1316736"/>
                <a:gd name="connsiteX13" fmla="*/ 595214 w 4541661"/>
                <a:gd name="connsiteY13" fmla="*/ 4883 h 1316736"/>
                <a:gd name="connsiteX14" fmla="*/ 609930 w 4541661"/>
                <a:gd name="connsiteY14" fmla="*/ 4883 h 13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41661" h="1316736">
                  <a:moveTo>
                    <a:pt x="658368" y="0"/>
                  </a:moveTo>
                  <a:lnTo>
                    <a:pt x="706807" y="4883"/>
                  </a:lnTo>
                  <a:lnTo>
                    <a:pt x="4541661" y="4883"/>
                  </a:lnTo>
                  <a:lnTo>
                    <a:pt x="4541661" y="1316735"/>
                  </a:lnTo>
                  <a:lnTo>
                    <a:pt x="658378" y="1316735"/>
                  </a:lnTo>
                  <a:lnTo>
                    <a:pt x="658368" y="1316736"/>
                  </a:lnTo>
                  <a:lnTo>
                    <a:pt x="658358" y="1316735"/>
                  </a:lnTo>
                  <a:lnTo>
                    <a:pt x="595214" y="1316735"/>
                  </a:lnTo>
                  <a:lnTo>
                    <a:pt x="595214" y="1310370"/>
                  </a:lnTo>
                  <a:lnTo>
                    <a:pt x="525684" y="1303361"/>
                  </a:lnTo>
                  <a:cubicBezTo>
                    <a:pt x="225677" y="1241970"/>
                    <a:pt x="0" y="976524"/>
                    <a:pt x="0" y="658368"/>
                  </a:cubicBezTo>
                  <a:cubicBezTo>
                    <a:pt x="0" y="340212"/>
                    <a:pt x="225677" y="74766"/>
                    <a:pt x="525684" y="13376"/>
                  </a:cubicBezTo>
                  <a:lnTo>
                    <a:pt x="595214" y="6367"/>
                  </a:lnTo>
                  <a:lnTo>
                    <a:pt x="595214" y="4883"/>
                  </a:lnTo>
                  <a:lnTo>
                    <a:pt x="609930" y="48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406AFDD-5879-4226-81DE-D085152F46D6}"/>
                </a:ext>
              </a:extLst>
            </p:cNvPr>
            <p:cNvGrpSpPr/>
            <p:nvPr/>
          </p:nvGrpSpPr>
          <p:grpSpPr>
            <a:xfrm rot="5400000">
              <a:off x="3727283" y="3440953"/>
              <a:ext cx="709241" cy="709241"/>
              <a:chOff x="7873823" y="4857444"/>
              <a:chExt cx="899349" cy="899349"/>
            </a:xfrm>
          </p:grpSpPr>
          <p:sp>
            <p:nvSpPr>
              <p:cNvPr id="6" name="Oval 103">
                <a:extLst>
                  <a:ext uri="{FF2B5EF4-FFF2-40B4-BE49-F238E27FC236}">
                    <a16:creationId xmlns:a16="http://schemas.microsoft.com/office/drawing/2014/main" id="{12E94D81-3102-4836-99E5-8F12AEEFE1EC}"/>
                  </a:ext>
                </a:extLst>
              </p:cNvPr>
              <p:cNvSpPr/>
              <p:nvPr/>
            </p:nvSpPr>
            <p:spPr>
              <a:xfrm>
                <a:off x="7873823" y="4857444"/>
                <a:ext cx="899349" cy="89934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16B4CAF4-0B8D-4EA8-9303-8766C18D5A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0227" y="5083903"/>
                <a:ext cx="529199" cy="503192"/>
              </a:xfrm>
              <a:custGeom>
                <a:avLst/>
                <a:gdLst>
                  <a:gd name="T0" fmla="*/ 121 w 128"/>
                  <a:gd name="T1" fmla="*/ 14 h 122"/>
                  <a:gd name="T2" fmla="*/ 99 w 128"/>
                  <a:gd name="T3" fmla="*/ 122 h 122"/>
                  <a:gd name="T4" fmla="*/ 9 w 128"/>
                  <a:gd name="T5" fmla="*/ 14 h 122"/>
                  <a:gd name="T6" fmla="*/ 0 w 128"/>
                  <a:gd name="T7" fmla="*/ 7 h 122"/>
                  <a:gd name="T8" fmla="*/ 121 w 128"/>
                  <a:gd name="T9" fmla="*/ 0 h 122"/>
                  <a:gd name="T10" fmla="*/ 27 w 128"/>
                  <a:gd name="T11" fmla="*/ 14 h 122"/>
                  <a:gd name="T12" fmla="*/ 21 w 128"/>
                  <a:gd name="T13" fmla="*/ 21 h 122"/>
                  <a:gd name="T14" fmla="*/ 23 w 128"/>
                  <a:gd name="T15" fmla="*/ 29 h 122"/>
                  <a:gd name="T16" fmla="*/ 29 w 128"/>
                  <a:gd name="T17" fmla="*/ 46 h 122"/>
                  <a:gd name="T18" fmla="*/ 29 w 128"/>
                  <a:gd name="T19" fmla="*/ 22 h 122"/>
                  <a:gd name="T20" fmla="*/ 32 w 128"/>
                  <a:gd name="T21" fmla="*/ 78 h 122"/>
                  <a:gd name="T22" fmla="*/ 29 w 128"/>
                  <a:gd name="T23" fmla="*/ 56 h 122"/>
                  <a:gd name="T24" fmla="*/ 32 w 128"/>
                  <a:gd name="T25" fmla="*/ 78 h 122"/>
                  <a:gd name="T26" fmla="*/ 37 w 128"/>
                  <a:gd name="T27" fmla="*/ 14 h 122"/>
                  <a:gd name="T28" fmla="*/ 47 w 128"/>
                  <a:gd name="T29" fmla="*/ 29 h 122"/>
                  <a:gd name="T30" fmla="*/ 56 w 128"/>
                  <a:gd name="T31" fmla="*/ 14 h 122"/>
                  <a:gd name="T32" fmla="*/ 59 w 128"/>
                  <a:gd name="T33" fmla="*/ 51 h 122"/>
                  <a:gd name="T34" fmla="*/ 34 w 128"/>
                  <a:gd name="T35" fmla="*/ 51 h 122"/>
                  <a:gd name="T36" fmla="*/ 34 w 128"/>
                  <a:gd name="T37" fmla="*/ 86 h 122"/>
                  <a:gd name="T38" fmla="*/ 59 w 128"/>
                  <a:gd name="T39" fmla="*/ 86 h 122"/>
                  <a:gd name="T40" fmla="*/ 34 w 128"/>
                  <a:gd name="T41" fmla="*/ 86 h 122"/>
                  <a:gd name="T42" fmla="*/ 51 w 128"/>
                  <a:gd name="T43" fmla="*/ 112 h 122"/>
                  <a:gd name="T44" fmla="*/ 39 w 128"/>
                  <a:gd name="T45" fmla="*/ 112 h 122"/>
                  <a:gd name="T46" fmla="*/ 64 w 128"/>
                  <a:gd name="T47" fmla="*/ 22 h 122"/>
                  <a:gd name="T48" fmla="*/ 64 w 128"/>
                  <a:gd name="T49" fmla="*/ 46 h 122"/>
                  <a:gd name="T50" fmla="*/ 52 w 128"/>
                  <a:gd name="T51" fmla="*/ 68 h 122"/>
                  <a:gd name="T52" fmla="*/ 76 w 128"/>
                  <a:gd name="T53" fmla="*/ 68 h 122"/>
                  <a:gd name="T54" fmla="*/ 52 w 128"/>
                  <a:gd name="T55" fmla="*/ 68 h 122"/>
                  <a:gd name="T56" fmla="*/ 61 w 128"/>
                  <a:gd name="T57" fmla="*/ 112 h 122"/>
                  <a:gd name="T58" fmla="*/ 76 w 128"/>
                  <a:gd name="T59" fmla="*/ 103 h 122"/>
                  <a:gd name="T60" fmla="*/ 52 w 128"/>
                  <a:gd name="T61" fmla="*/ 103 h 122"/>
                  <a:gd name="T62" fmla="*/ 71 w 128"/>
                  <a:gd name="T63" fmla="*/ 14 h 122"/>
                  <a:gd name="T64" fmla="*/ 81 w 128"/>
                  <a:gd name="T65" fmla="*/ 29 h 122"/>
                  <a:gd name="T66" fmla="*/ 90 w 128"/>
                  <a:gd name="T67" fmla="*/ 14 h 122"/>
                  <a:gd name="T68" fmla="*/ 93 w 128"/>
                  <a:gd name="T69" fmla="*/ 51 h 122"/>
                  <a:gd name="T70" fmla="*/ 69 w 128"/>
                  <a:gd name="T71" fmla="*/ 51 h 122"/>
                  <a:gd name="T72" fmla="*/ 93 w 128"/>
                  <a:gd name="T73" fmla="*/ 86 h 122"/>
                  <a:gd name="T74" fmla="*/ 69 w 128"/>
                  <a:gd name="T75" fmla="*/ 86 h 122"/>
                  <a:gd name="T76" fmla="*/ 93 w 128"/>
                  <a:gd name="T77" fmla="*/ 86 h 122"/>
                  <a:gd name="T78" fmla="*/ 90 w 128"/>
                  <a:gd name="T79" fmla="*/ 112 h 122"/>
                  <a:gd name="T80" fmla="*/ 77 w 128"/>
                  <a:gd name="T81" fmla="*/ 112 h 122"/>
                  <a:gd name="T82" fmla="*/ 98 w 128"/>
                  <a:gd name="T83" fmla="*/ 22 h 122"/>
                  <a:gd name="T84" fmla="*/ 98 w 128"/>
                  <a:gd name="T85" fmla="*/ 46 h 122"/>
                  <a:gd name="T86" fmla="*/ 106 w 128"/>
                  <a:gd name="T87" fmla="*/ 30 h 122"/>
                  <a:gd name="T88" fmla="*/ 98 w 128"/>
                  <a:gd name="T89" fmla="*/ 56 h 122"/>
                  <a:gd name="T90" fmla="*/ 96 w 128"/>
                  <a:gd name="T91" fmla="*/ 79 h 122"/>
                  <a:gd name="T92" fmla="*/ 109 w 128"/>
                  <a:gd name="T93" fmla="*/ 14 h 122"/>
                  <a:gd name="T94" fmla="*/ 108 w 128"/>
                  <a:gd name="T95" fmla="*/ 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8" h="122">
                    <a:moveTo>
                      <a:pt x="128" y="7"/>
                    </a:moveTo>
                    <a:cubicBezTo>
                      <a:pt x="128" y="11"/>
                      <a:pt x="125" y="14"/>
                      <a:pt x="121" y="14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25" y="0"/>
                      <a:pt x="128" y="3"/>
                      <a:pt x="128" y="7"/>
                    </a:cubicBezTo>
                    <a:close/>
                    <a:moveTo>
                      <a:pt x="27" y="14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21"/>
                      <a:pt x="21" y="21"/>
                      <a:pt x="21" y="21"/>
                    </a:cubicBezTo>
                    <a:lnTo>
                      <a:pt x="27" y="14"/>
                    </a:lnTo>
                    <a:close/>
                    <a:moveTo>
                      <a:pt x="23" y="29"/>
                    </a:moveTo>
                    <a:cubicBezTo>
                      <a:pt x="25" y="42"/>
                      <a:pt x="25" y="42"/>
                      <a:pt x="25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29" y="22"/>
                      <a:pt x="29" y="22"/>
                      <a:pt x="29" y="22"/>
                    </a:cubicBezTo>
                    <a:lnTo>
                      <a:pt x="23" y="29"/>
                    </a:lnTo>
                    <a:close/>
                    <a:moveTo>
                      <a:pt x="32" y="78"/>
                    </a:moveTo>
                    <a:cubicBezTo>
                      <a:pt x="42" y="68"/>
                      <a:pt x="42" y="68"/>
                      <a:pt x="42" y="68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8" y="58"/>
                      <a:pt x="28" y="58"/>
                      <a:pt x="28" y="58"/>
                    </a:cubicBezTo>
                    <a:lnTo>
                      <a:pt x="32" y="78"/>
                    </a:lnTo>
                    <a:close/>
                    <a:moveTo>
                      <a:pt x="56" y="14"/>
                    </a:moveTo>
                    <a:cubicBezTo>
                      <a:pt x="37" y="14"/>
                      <a:pt x="37" y="14"/>
                      <a:pt x="37" y="14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59" y="17"/>
                      <a:pt x="59" y="17"/>
                      <a:pt x="59" y="17"/>
                    </a:cubicBezTo>
                    <a:lnTo>
                      <a:pt x="56" y="14"/>
                    </a:lnTo>
                    <a:close/>
                    <a:moveTo>
                      <a:pt x="47" y="64"/>
                    </a:moveTo>
                    <a:cubicBezTo>
                      <a:pt x="59" y="51"/>
                      <a:pt x="59" y="51"/>
                      <a:pt x="59" y="51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34" y="51"/>
                      <a:pt x="34" y="51"/>
                      <a:pt x="34" y="51"/>
                    </a:cubicBezTo>
                    <a:lnTo>
                      <a:pt x="47" y="64"/>
                    </a:lnTo>
                    <a:close/>
                    <a:moveTo>
                      <a:pt x="34" y="86"/>
                    </a:moveTo>
                    <a:cubicBezTo>
                      <a:pt x="47" y="98"/>
                      <a:pt x="47" y="98"/>
                      <a:pt x="47" y="98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47" y="74"/>
                      <a:pt x="47" y="74"/>
                      <a:pt x="47" y="74"/>
                    </a:cubicBezTo>
                    <a:lnTo>
                      <a:pt x="34" y="86"/>
                    </a:lnTo>
                    <a:close/>
                    <a:moveTo>
                      <a:pt x="39" y="112"/>
                    </a:moveTo>
                    <a:cubicBezTo>
                      <a:pt x="51" y="112"/>
                      <a:pt x="51" y="112"/>
                      <a:pt x="51" y="112"/>
                    </a:cubicBezTo>
                    <a:cubicBezTo>
                      <a:pt x="36" y="97"/>
                      <a:pt x="36" y="97"/>
                      <a:pt x="36" y="97"/>
                    </a:cubicBezTo>
                    <a:lnTo>
                      <a:pt x="39" y="112"/>
                    </a:lnTo>
                    <a:close/>
                    <a:moveTo>
                      <a:pt x="76" y="34"/>
                    </a:moveTo>
                    <a:cubicBezTo>
                      <a:pt x="64" y="22"/>
                      <a:pt x="64" y="22"/>
                      <a:pt x="64" y="22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64" y="46"/>
                      <a:pt x="64" y="46"/>
                      <a:pt x="64" y="46"/>
                    </a:cubicBezTo>
                    <a:lnTo>
                      <a:pt x="76" y="34"/>
                    </a:lnTo>
                    <a:close/>
                    <a:moveTo>
                      <a:pt x="52" y="68"/>
                    </a:moveTo>
                    <a:cubicBezTo>
                      <a:pt x="64" y="81"/>
                      <a:pt x="64" y="81"/>
                      <a:pt x="64" y="81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64" y="56"/>
                      <a:pt x="64" y="56"/>
                      <a:pt x="64" y="56"/>
                    </a:cubicBezTo>
                    <a:lnTo>
                      <a:pt x="52" y="68"/>
                    </a:lnTo>
                    <a:close/>
                    <a:moveTo>
                      <a:pt x="52" y="103"/>
                    </a:moveTo>
                    <a:cubicBezTo>
                      <a:pt x="61" y="112"/>
                      <a:pt x="61" y="112"/>
                      <a:pt x="61" y="112"/>
                    </a:cubicBezTo>
                    <a:cubicBezTo>
                      <a:pt x="67" y="112"/>
                      <a:pt x="67" y="112"/>
                      <a:pt x="67" y="112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64" y="91"/>
                      <a:pt x="64" y="91"/>
                      <a:pt x="64" y="91"/>
                    </a:cubicBezTo>
                    <a:lnTo>
                      <a:pt x="52" y="103"/>
                    </a:lnTo>
                    <a:close/>
                    <a:moveTo>
                      <a:pt x="90" y="14"/>
                    </a:moveTo>
                    <a:cubicBezTo>
                      <a:pt x="71" y="14"/>
                      <a:pt x="71" y="14"/>
                      <a:pt x="71" y="14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93" y="17"/>
                      <a:pt x="93" y="17"/>
                      <a:pt x="93" y="17"/>
                    </a:cubicBezTo>
                    <a:lnTo>
                      <a:pt x="90" y="14"/>
                    </a:lnTo>
                    <a:close/>
                    <a:moveTo>
                      <a:pt x="81" y="64"/>
                    </a:moveTo>
                    <a:cubicBezTo>
                      <a:pt x="93" y="51"/>
                      <a:pt x="93" y="51"/>
                      <a:pt x="93" y="51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69" y="51"/>
                      <a:pt x="69" y="51"/>
                      <a:pt x="69" y="51"/>
                    </a:cubicBezTo>
                    <a:lnTo>
                      <a:pt x="81" y="64"/>
                    </a:lnTo>
                    <a:close/>
                    <a:moveTo>
                      <a:pt x="93" y="86"/>
                    </a:moveTo>
                    <a:cubicBezTo>
                      <a:pt x="81" y="74"/>
                      <a:pt x="81" y="74"/>
                      <a:pt x="81" y="74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81" y="98"/>
                      <a:pt x="81" y="98"/>
                      <a:pt x="81" y="98"/>
                    </a:cubicBezTo>
                    <a:lnTo>
                      <a:pt x="93" y="86"/>
                    </a:lnTo>
                    <a:close/>
                    <a:moveTo>
                      <a:pt x="77" y="112"/>
                    </a:moveTo>
                    <a:cubicBezTo>
                      <a:pt x="90" y="112"/>
                      <a:pt x="90" y="112"/>
                      <a:pt x="90" y="112"/>
                    </a:cubicBezTo>
                    <a:cubicBezTo>
                      <a:pt x="93" y="95"/>
                      <a:pt x="93" y="95"/>
                      <a:pt x="93" y="95"/>
                    </a:cubicBezTo>
                    <a:lnTo>
                      <a:pt x="77" y="112"/>
                    </a:lnTo>
                    <a:close/>
                    <a:moveTo>
                      <a:pt x="106" y="30"/>
                    </a:moveTo>
                    <a:cubicBezTo>
                      <a:pt x="98" y="22"/>
                      <a:pt x="98" y="22"/>
                      <a:pt x="98" y="22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104" y="40"/>
                      <a:pt x="104" y="40"/>
                      <a:pt x="104" y="40"/>
                    </a:cubicBezTo>
                    <a:lnTo>
                      <a:pt x="106" y="30"/>
                    </a:lnTo>
                    <a:close/>
                    <a:moveTo>
                      <a:pt x="100" y="59"/>
                    </a:moveTo>
                    <a:cubicBezTo>
                      <a:pt x="98" y="56"/>
                      <a:pt x="98" y="56"/>
                      <a:pt x="98" y="56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6" y="79"/>
                      <a:pt x="96" y="79"/>
                      <a:pt x="96" y="79"/>
                    </a:cubicBezTo>
                    <a:lnTo>
                      <a:pt x="100" y="59"/>
                    </a:lnTo>
                    <a:close/>
                    <a:moveTo>
                      <a:pt x="109" y="14"/>
                    </a:moveTo>
                    <a:cubicBezTo>
                      <a:pt x="100" y="14"/>
                      <a:pt x="100" y="14"/>
                      <a:pt x="100" y="14"/>
                    </a:cubicBezTo>
                    <a:cubicBezTo>
                      <a:pt x="108" y="22"/>
                      <a:pt x="108" y="22"/>
                      <a:pt x="108" y="22"/>
                    </a:cubicBezTo>
                    <a:lnTo>
                      <a:pt x="109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D17719D-8257-4E60-8719-5AB49621507B}"/>
              </a:ext>
            </a:extLst>
          </p:cNvPr>
          <p:cNvGrpSpPr/>
          <p:nvPr/>
        </p:nvGrpSpPr>
        <p:grpSpPr>
          <a:xfrm>
            <a:off x="5608383" y="3901421"/>
            <a:ext cx="969157" cy="2743200"/>
            <a:chOff x="6308082" y="3072718"/>
            <a:chExt cx="1337318" cy="3785282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7433EF9-5081-478B-A013-FADD6C2CF681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672713" y="2708087"/>
              <a:ext cx="608056" cy="1337318"/>
            </a:xfrm>
            <a:custGeom>
              <a:avLst/>
              <a:gdLst>
                <a:gd name="T0" fmla="*/ 493 w 698"/>
                <a:gd name="T1" fmla="*/ 204 h 1395"/>
                <a:gd name="T2" fmla="*/ 0 w 698"/>
                <a:gd name="T3" fmla="*/ 0 h 1395"/>
                <a:gd name="T4" fmla="*/ 0 w 698"/>
                <a:gd name="T5" fmla="*/ 86 h 1395"/>
                <a:gd name="T6" fmla="*/ 432 w 698"/>
                <a:gd name="T7" fmla="*/ 265 h 1395"/>
                <a:gd name="T8" fmla="*/ 611 w 698"/>
                <a:gd name="T9" fmla="*/ 697 h 1395"/>
                <a:gd name="T10" fmla="*/ 432 w 698"/>
                <a:gd name="T11" fmla="*/ 1130 h 1395"/>
                <a:gd name="T12" fmla="*/ 0 w 698"/>
                <a:gd name="T13" fmla="*/ 1309 h 1395"/>
                <a:gd name="T14" fmla="*/ 0 w 698"/>
                <a:gd name="T15" fmla="*/ 1395 h 1395"/>
                <a:gd name="T16" fmla="*/ 493 w 698"/>
                <a:gd name="T17" fmla="*/ 1191 h 1395"/>
                <a:gd name="T18" fmla="*/ 698 w 698"/>
                <a:gd name="T19" fmla="*/ 697 h 1395"/>
                <a:gd name="T20" fmla="*/ 493 w 698"/>
                <a:gd name="T21" fmla="*/ 204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8" h="1395">
                  <a:moveTo>
                    <a:pt x="493" y="204"/>
                  </a:moveTo>
                  <a:cubicBezTo>
                    <a:pt x="361" y="72"/>
                    <a:pt x="18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3" y="86"/>
                    <a:pt x="317" y="150"/>
                    <a:pt x="432" y="265"/>
                  </a:cubicBezTo>
                  <a:cubicBezTo>
                    <a:pt x="548" y="381"/>
                    <a:pt x="611" y="534"/>
                    <a:pt x="611" y="697"/>
                  </a:cubicBezTo>
                  <a:cubicBezTo>
                    <a:pt x="611" y="861"/>
                    <a:pt x="548" y="1014"/>
                    <a:pt x="432" y="1130"/>
                  </a:cubicBezTo>
                  <a:cubicBezTo>
                    <a:pt x="317" y="1245"/>
                    <a:pt x="163" y="1309"/>
                    <a:pt x="0" y="1309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186" y="1395"/>
                    <a:pt x="361" y="1323"/>
                    <a:pt x="493" y="1191"/>
                  </a:cubicBezTo>
                  <a:cubicBezTo>
                    <a:pt x="625" y="1059"/>
                    <a:pt x="698" y="884"/>
                    <a:pt x="698" y="697"/>
                  </a:cubicBezTo>
                  <a:cubicBezTo>
                    <a:pt x="698" y="511"/>
                    <a:pt x="625" y="336"/>
                    <a:pt x="493" y="2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B9E8D0FA-5DA2-427E-AC8A-833A68A69A01}"/>
                </a:ext>
              </a:extLst>
            </p:cNvPr>
            <p:cNvSpPr/>
            <p:nvPr/>
          </p:nvSpPr>
          <p:spPr>
            <a:xfrm rot="5400000">
              <a:off x="5180470" y="4547988"/>
              <a:ext cx="3581625" cy="1038399"/>
            </a:xfrm>
            <a:custGeom>
              <a:avLst/>
              <a:gdLst>
                <a:gd name="connsiteX0" fmla="*/ 658368 w 4541662"/>
                <a:gd name="connsiteY0" fmla="*/ 0 h 1316736"/>
                <a:gd name="connsiteX1" fmla="*/ 763042 w 4541662"/>
                <a:gd name="connsiteY1" fmla="*/ 10552 h 1316736"/>
                <a:gd name="connsiteX2" fmla="*/ 4541662 w 4541662"/>
                <a:gd name="connsiteY2" fmla="*/ 10552 h 1316736"/>
                <a:gd name="connsiteX3" fmla="*/ 4541662 w 4541662"/>
                <a:gd name="connsiteY3" fmla="*/ 1310077 h 1316736"/>
                <a:gd name="connsiteX4" fmla="*/ 724424 w 4541662"/>
                <a:gd name="connsiteY4" fmla="*/ 1310077 h 1316736"/>
                <a:gd name="connsiteX5" fmla="*/ 658368 w 4541662"/>
                <a:gd name="connsiteY5" fmla="*/ 1316736 h 1316736"/>
                <a:gd name="connsiteX6" fmla="*/ 0 w 4541662"/>
                <a:gd name="connsiteY6" fmla="*/ 658368 h 1316736"/>
                <a:gd name="connsiteX7" fmla="*/ 658368 w 4541662"/>
                <a:gd name="connsiteY7" fmla="*/ 0 h 13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662" h="1316736">
                  <a:moveTo>
                    <a:pt x="658368" y="0"/>
                  </a:moveTo>
                  <a:lnTo>
                    <a:pt x="763042" y="10552"/>
                  </a:lnTo>
                  <a:lnTo>
                    <a:pt x="4541662" y="10552"/>
                  </a:lnTo>
                  <a:lnTo>
                    <a:pt x="4541662" y="1310077"/>
                  </a:lnTo>
                  <a:lnTo>
                    <a:pt x="724424" y="1310077"/>
                  </a:lnTo>
                  <a:lnTo>
                    <a:pt x="658368" y="1316736"/>
                  </a:lnTo>
                  <a:cubicBezTo>
                    <a:pt x="294761" y="1316736"/>
                    <a:pt x="0" y="1021975"/>
                    <a:pt x="0" y="658368"/>
                  </a:cubicBezTo>
                  <a:cubicBezTo>
                    <a:pt x="0" y="294761"/>
                    <a:pt x="294761" y="0"/>
                    <a:pt x="65836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40E40E8-A4A9-41B8-89E3-A8EB7CE864EF}"/>
                </a:ext>
              </a:extLst>
            </p:cNvPr>
            <p:cNvGrpSpPr/>
            <p:nvPr/>
          </p:nvGrpSpPr>
          <p:grpSpPr>
            <a:xfrm rot="5400000">
              <a:off x="6616664" y="3440954"/>
              <a:ext cx="709241" cy="709241"/>
              <a:chOff x="7873824" y="1193580"/>
              <a:chExt cx="899349" cy="899349"/>
            </a:xfrm>
          </p:grpSpPr>
          <p:sp>
            <p:nvSpPr>
              <p:cNvPr id="12" name="Oval 17">
                <a:extLst>
                  <a:ext uri="{FF2B5EF4-FFF2-40B4-BE49-F238E27FC236}">
                    <a16:creationId xmlns:a16="http://schemas.microsoft.com/office/drawing/2014/main" id="{14322AAE-F634-4147-B09F-71C6EC08EF60}"/>
                  </a:ext>
                </a:extLst>
              </p:cNvPr>
              <p:cNvSpPr/>
              <p:nvPr/>
            </p:nvSpPr>
            <p:spPr>
              <a:xfrm>
                <a:off x="7873824" y="1193580"/>
                <a:ext cx="899349" cy="89934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F5A2CC63-B6E1-4FA8-A4E6-FA8A54788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173" y="1344909"/>
                <a:ext cx="564649" cy="603475"/>
              </a:xfrm>
              <a:custGeom>
                <a:avLst/>
                <a:gdLst>
                  <a:gd name="T0" fmla="*/ 53 w 139"/>
                  <a:gd name="T1" fmla="*/ 149 h 149"/>
                  <a:gd name="T2" fmla="*/ 15 w 139"/>
                  <a:gd name="T3" fmla="*/ 134 h 149"/>
                  <a:gd name="T4" fmla="*/ 0 w 139"/>
                  <a:gd name="T5" fmla="*/ 96 h 149"/>
                  <a:gd name="T6" fmla="*/ 15 w 139"/>
                  <a:gd name="T7" fmla="*/ 59 h 149"/>
                  <a:gd name="T8" fmla="*/ 17 w 139"/>
                  <a:gd name="T9" fmla="*/ 57 h 149"/>
                  <a:gd name="T10" fmla="*/ 52 w 139"/>
                  <a:gd name="T11" fmla="*/ 22 h 149"/>
                  <a:gd name="T12" fmla="*/ 63 w 139"/>
                  <a:gd name="T13" fmla="*/ 11 h 149"/>
                  <a:gd name="T14" fmla="*/ 90 w 139"/>
                  <a:gd name="T15" fmla="*/ 0 h 149"/>
                  <a:gd name="T16" fmla="*/ 118 w 139"/>
                  <a:gd name="T17" fmla="*/ 11 h 149"/>
                  <a:gd name="T18" fmla="*/ 129 w 139"/>
                  <a:gd name="T19" fmla="*/ 38 h 149"/>
                  <a:gd name="T20" fmla="*/ 118 w 139"/>
                  <a:gd name="T21" fmla="*/ 65 h 149"/>
                  <a:gd name="T22" fmla="*/ 111 w 139"/>
                  <a:gd name="T23" fmla="*/ 72 h 149"/>
                  <a:gd name="T24" fmla="*/ 111 w 139"/>
                  <a:gd name="T25" fmla="*/ 72 h 149"/>
                  <a:gd name="T26" fmla="*/ 110 w 139"/>
                  <a:gd name="T27" fmla="*/ 73 h 149"/>
                  <a:gd name="T28" fmla="*/ 70 w 139"/>
                  <a:gd name="T29" fmla="*/ 113 h 149"/>
                  <a:gd name="T30" fmla="*/ 53 w 139"/>
                  <a:gd name="T31" fmla="*/ 120 h 149"/>
                  <a:gd name="T32" fmla="*/ 36 w 139"/>
                  <a:gd name="T33" fmla="*/ 113 h 149"/>
                  <a:gd name="T34" fmla="*/ 29 w 139"/>
                  <a:gd name="T35" fmla="*/ 96 h 149"/>
                  <a:gd name="T36" fmla="*/ 36 w 139"/>
                  <a:gd name="T37" fmla="*/ 79 h 149"/>
                  <a:gd name="T38" fmla="*/ 71 w 139"/>
                  <a:gd name="T39" fmla="*/ 44 h 149"/>
                  <a:gd name="T40" fmla="*/ 78 w 139"/>
                  <a:gd name="T41" fmla="*/ 41 h 149"/>
                  <a:gd name="T42" fmla="*/ 84 w 139"/>
                  <a:gd name="T43" fmla="*/ 44 h 149"/>
                  <a:gd name="T44" fmla="*/ 87 w 139"/>
                  <a:gd name="T45" fmla="*/ 51 h 149"/>
                  <a:gd name="T46" fmla="*/ 84 w 139"/>
                  <a:gd name="T47" fmla="*/ 58 h 149"/>
                  <a:gd name="T48" fmla="*/ 49 w 139"/>
                  <a:gd name="T49" fmla="*/ 93 h 149"/>
                  <a:gd name="T50" fmla="*/ 48 w 139"/>
                  <a:gd name="T51" fmla="*/ 96 h 149"/>
                  <a:gd name="T52" fmla="*/ 49 w 139"/>
                  <a:gd name="T53" fmla="*/ 100 h 149"/>
                  <a:gd name="T54" fmla="*/ 53 w 139"/>
                  <a:gd name="T55" fmla="*/ 101 h 149"/>
                  <a:gd name="T56" fmla="*/ 56 w 139"/>
                  <a:gd name="T57" fmla="*/ 100 h 149"/>
                  <a:gd name="T58" fmla="*/ 60 w 139"/>
                  <a:gd name="T59" fmla="*/ 96 h 149"/>
                  <a:gd name="T60" fmla="*/ 60 w 139"/>
                  <a:gd name="T61" fmla="*/ 96 h 149"/>
                  <a:gd name="T62" fmla="*/ 104 w 139"/>
                  <a:gd name="T63" fmla="*/ 52 h 149"/>
                  <a:gd name="T64" fmla="*/ 110 w 139"/>
                  <a:gd name="T65" fmla="*/ 38 h 149"/>
                  <a:gd name="T66" fmla="*/ 104 w 139"/>
                  <a:gd name="T67" fmla="*/ 24 h 149"/>
                  <a:gd name="T68" fmla="*/ 90 w 139"/>
                  <a:gd name="T69" fmla="*/ 19 h 149"/>
                  <a:gd name="T70" fmla="*/ 77 w 139"/>
                  <a:gd name="T71" fmla="*/ 24 h 149"/>
                  <a:gd name="T72" fmla="*/ 65 w 139"/>
                  <a:gd name="T73" fmla="*/ 35 h 149"/>
                  <a:gd name="T74" fmla="*/ 30 w 139"/>
                  <a:gd name="T75" fmla="*/ 71 h 149"/>
                  <a:gd name="T76" fmla="*/ 29 w 139"/>
                  <a:gd name="T77" fmla="*/ 72 h 149"/>
                  <a:gd name="T78" fmla="*/ 19 w 139"/>
                  <a:gd name="T79" fmla="*/ 96 h 149"/>
                  <a:gd name="T80" fmla="*/ 29 w 139"/>
                  <a:gd name="T81" fmla="*/ 120 h 149"/>
                  <a:gd name="T82" fmla="*/ 53 w 139"/>
                  <a:gd name="T83" fmla="*/ 130 h 149"/>
                  <a:gd name="T84" fmla="*/ 77 w 139"/>
                  <a:gd name="T85" fmla="*/ 120 h 149"/>
                  <a:gd name="T86" fmla="*/ 102 w 139"/>
                  <a:gd name="T87" fmla="*/ 95 h 149"/>
                  <a:gd name="T88" fmla="*/ 107 w 139"/>
                  <a:gd name="T89" fmla="*/ 90 h 149"/>
                  <a:gd name="T90" fmla="*/ 122 w 139"/>
                  <a:gd name="T91" fmla="*/ 82 h 149"/>
                  <a:gd name="T92" fmla="*/ 127 w 139"/>
                  <a:gd name="T93" fmla="*/ 82 h 149"/>
                  <a:gd name="T94" fmla="*/ 139 w 139"/>
                  <a:gd name="T95" fmla="*/ 85 h 149"/>
                  <a:gd name="T96" fmla="*/ 90 w 139"/>
                  <a:gd name="T97" fmla="*/ 134 h 149"/>
                  <a:gd name="T98" fmla="*/ 53 w 139"/>
                  <a:gd name="T9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9" h="149">
                    <a:moveTo>
                      <a:pt x="53" y="149"/>
                    </a:moveTo>
                    <a:cubicBezTo>
                      <a:pt x="38" y="149"/>
                      <a:pt x="26" y="144"/>
                      <a:pt x="15" y="134"/>
                    </a:cubicBezTo>
                    <a:cubicBezTo>
                      <a:pt x="5" y="123"/>
                      <a:pt x="0" y="111"/>
                      <a:pt x="0" y="96"/>
                    </a:cubicBezTo>
                    <a:cubicBezTo>
                      <a:pt x="0" y="82"/>
                      <a:pt x="5" y="69"/>
                      <a:pt x="15" y="59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71" y="3"/>
                      <a:pt x="80" y="0"/>
                      <a:pt x="90" y="0"/>
                    </a:cubicBezTo>
                    <a:cubicBezTo>
                      <a:pt x="101" y="0"/>
                      <a:pt x="110" y="3"/>
                      <a:pt x="118" y="11"/>
                    </a:cubicBezTo>
                    <a:cubicBezTo>
                      <a:pt x="125" y="18"/>
                      <a:pt x="129" y="27"/>
                      <a:pt x="129" y="38"/>
                    </a:cubicBezTo>
                    <a:cubicBezTo>
                      <a:pt x="129" y="49"/>
                      <a:pt x="125" y="58"/>
                      <a:pt x="118" y="65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3"/>
                      <a:pt x="110" y="73"/>
                      <a:pt x="110" y="7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65" y="118"/>
                      <a:pt x="60" y="120"/>
                      <a:pt x="53" y="120"/>
                    </a:cubicBezTo>
                    <a:cubicBezTo>
                      <a:pt x="46" y="120"/>
                      <a:pt x="41" y="118"/>
                      <a:pt x="36" y="113"/>
                    </a:cubicBezTo>
                    <a:cubicBezTo>
                      <a:pt x="31" y="108"/>
                      <a:pt x="29" y="103"/>
                      <a:pt x="29" y="96"/>
                    </a:cubicBezTo>
                    <a:cubicBezTo>
                      <a:pt x="29" y="89"/>
                      <a:pt x="31" y="84"/>
                      <a:pt x="36" y="79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3" y="42"/>
                      <a:pt x="75" y="41"/>
                      <a:pt x="78" y="41"/>
                    </a:cubicBezTo>
                    <a:cubicBezTo>
                      <a:pt x="80" y="41"/>
                      <a:pt x="83" y="42"/>
                      <a:pt x="84" y="44"/>
                    </a:cubicBezTo>
                    <a:cubicBezTo>
                      <a:pt x="86" y="46"/>
                      <a:pt x="87" y="48"/>
                      <a:pt x="87" y="51"/>
                    </a:cubicBezTo>
                    <a:cubicBezTo>
                      <a:pt x="87" y="54"/>
                      <a:pt x="86" y="56"/>
                      <a:pt x="84" y="58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8" y="94"/>
                      <a:pt x="48" y="95"/>
                      <a:pt x="48" y="96"/>
                    </a:cubicBezTo>
                    <a:cubicBezTo>
                      <a:pt x="48" y="97"/>
                      <a:pt x="48" y="99"/>
                      <a:pt x="49" y="100"/>
                    </a:cubicBezTo>
                    <a:cubicBezTo>
                      <a:pt x="50" y="101"/>
                      <a:pt x="52" y="101"/>
                      <a:pt x="53" y="101"/>
                    </a:cubicBezTo>
                    <a:cubicBezTo>
                      <a:pt x="54" y="101"/>
                      <a:pt x="56" y="101"/>
                      <a:pt x="56" y="100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8" y="48"/>
                      <a:pt x="110" y="44"/>
                      <a:pt x="110" y="38"/>
                    </a:cubicBezTo>
                    <a:cubicBezTo>
                      <a:pt x="110" y="33"/>
                      <a:pt x="108" y="28"/>
                      <a:pt x="104" y="24"/>
                    </a:cubicBezTo>
                    <a:cubicBezTo>
                      <a:pt x="100" y="20"/>
                      <a:pt x="96" y="19"/>
                      <a:pt x="90" y="19"/>
                    </a:cubicBezTo>
                    <a:cubicBezTo>
                      <a:pt x="85" y="19"/>
                      <a:pt x="80" y="20"/>
                      <a:pt x="77" y="24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2" y="79"/>
                      <a:pt x="19" y="87"/>
                      <a:pt x="19" y="96"/>
                    </a:cubicBezTo>
                    <a:cubicBezTo>
                      <a:pt x="19" y="106"/>
                      <a:pt x="22" y="114"/>
                      <a:pt x="29" y="120"/>
                    </a:cubicBezTo>
                    <a:cubicBezTo>
                      <a:pt x="35" y="127"/>
                      <a:pt x="43" y="130"/>
                      <a:pt x="53" y="130"/>
                    </a:cubicBezTo>
                    <a:cubicBezTo>
                      <a:pt x="62" y="130"/>
                      <a:pt x="70" y="127"/>
                      <a:pt x="77" y="120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11" y="86"/>
                      <a:pt x="116" y="83"/>
                      <a:pt x="122" y="82"/>
                    </a:cubicBezTo>
                    <a:cubicBezTo>
                      <a:pt x="124" y="82"/>
                      <a:pt x="126" y="82"/>
                      <a:pt x="127" y="82"/>
                    </a:cubicBezTo>
                    <a:cubicBezTo>
                      <a:pt x="131" y="82"/>
                      <a:pt x="135" y="83"/>
                      <a:pt x="139" y="85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80" y="144"/>
                      <a:pt x="67" y="149"/>
                      <a:pt x="53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21A50D0-1687-42D1-9F53-5A2BF2B1C9F7}"/>
              </a:ext>
            </a:extLst>
          </p:cNvPr>
          <p:cNvGrpSpPr/>
          <p:nvPr/>
        </p:nvGrpSpPr>
        <p:grpSpPr>
          <a:xfrm>
            <a:off x="3472112" y="3901421"/>
            <a:ext cx="969157" cy="2743201"/>
            <a:chOff x="4889934" y="3072718"/>
            <a:chExt cx="1337318" cy="3785283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EB4CE32C-1F2B-4D61-9D49-1C2B6EFFF54E}"/>
                </a:ext>
              </a:extLst>
            </p:cNvPr>
            <p:cNvSpPr/>
            <p:nvPr/>
          </p:nvSpPr>
          <p:spPr>
            <a:xfrm rot="5400000">
              <a:off x="3757355" y="4547989"/>
              <a:ext cx="3581624" cy="1038399"/>
            </a:xfrm>
            <a:custGeom>
              <a:avLst/>
              <a:gdLst>
                <a:gd name="connsiteX0" fmla="*/ 658368 w 4541661"/>
                <a:gd name="connsiteY0" fmla="*/ 0 h 1316736"/>
                <a:gd name="connsiteX1" fmla="*/ 715665 w 4541661"/>
                <a:gd name="connsiteY1" fmla="*/ 5776 h 1316736"/>
                <a:gd name="connsiteX2" fmla="*/ 4541661 w 4541661"/>
                <a:gd name="connsiteY2" fmla="*/ 5776 h 1316736"/>
                <a:gd name="connsiteX3" fmla="*/ 4541661 w 4541661"/>
                <a:gd name="connsiteY3" fmla="*/ 1305301 h 1316736"/>
                <a:gd name="connsiteX4" fmla="*/ 771801 w 4541661"/>
                <a:gd name="connsiteY4" fmla="*/ 1305301 h 1316736"/>
                <a:gd name="connsiteX5" fmla="*/ 658368 w 4541661"/>
                <a:gd name="connsiteY5" fmla="*/ 1316736 h 1316736"/>
                <a:gd name="connsiteX6" fmla="*/ 0 w 4541661"/>
                <a:gd name="connsiteY6" fmla="*/ 658368 h 1316736"/>
                <a:gd name="connsiteX7" fmla="*/ 525684 w 4541661"/>
                <a:gd name="connsiteY7" fmla="*/ 13376 h 1316736"/>
                <a:gd name="connsiteX8" fmla="*/ 595214 w 4541661"/>
                <a:gd name="connsiteY8" fmla="*/ 6367 h 1316736"/>
                <a:gd name="connsiteX9" fmla="*/ 595214 w 4541661"/>
                <a:gd name="connsiteY9" fmla="*/ 5776 h 1316736"/>
                <a:gd name="connsiteX10" fmla="*/ 601071 w 4541661"/>
                <a:gd name="connsiteY10" fmla="*/ 5776 h 13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1661" h="1316736">
                  <a:moveTo>
                    <a:pt x="658368" y="0"/>
                  </a:moveTo>
                  <a:lnTo>
                    <a:pt x="715665" y="5776"/>
                  </a:lnTo>
                  <a:lnTo>
                    <a:pt x="4541661" y="5776"/>
                  </a:lnTo>
                  <a:lnTo>
                    <a:pt x="4541661" y="1305301"/>
                  </a:lnTo>
                  <a:lnTo>
                    <a:pt x="771801" y="1305301"/>
                  </a:lnTo>
                  <a:lnTo>
                    <a:pt x="658368" y="1316736"/>
                  </a:lnTo>
                  <a:cubicBezTo>
                    <a:pt x="294761" y="1316736"/>
                    <a:pt x="0" y="1021975"/>
                    <a:pt x="0" y="658368"/>
                  </a:cubicBezTo>
                  <a:cubicBezTo>
                    <a:pt x="0" y="340212"/>
                    <a:pt x="225676" y="74766"/>
                    <a:pt x="525684" y="13376"/>
                  </a:cubicBezTo>
                  <a:lnTo>
                    <a:pt x="595214" y="6367"/>
                  </a:lnTo>
                  <a:lnTo>
                    <a:pt x="595214" y="5776"/>
                  </a:lnTo>
                  <a:lnTo>
                    <a:pt x="601071" y="577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FD3F411-26C2-4759-89B5-8D3B90605146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254565" y="2708087"/>
              <a:ext cx="608056" cy="1337318"/>
            </a:xfrm>
            <a:custGeom>
              <a:avLst/>
              <a:gdLst>
                <a:gd name="T0" fmla="*/ 493 w 698"/>
                <a:gd name="T1" fmla="*/ 204 h 1395"/>
                <a:gd name="T2" fmla="*/ 0 w 698"/>
                <a:gd name="T3" fmla="*/ 0 h 1395"/>
                <a:gd name="T4" fmla="*/ 0 w 698"/>
                <a:gd name="T5" fmla="*/ 86 h 1395"/>
                <a:gd name="T6" fmla="*/ 432 w 698"/>
                <a:gd name="T7" fmla="*/ 265 h 1395"/>
                <a:gd name="T8" fmla="*/ 611 w 698"/>
                <a:gd name="T9" fmla="*/ 697 h 1395"/>
                <a:gd name="T10" fmla="*/ 432 w 698"/>
                <a:gd name="T11" fmla="*/ 1130 h 1395"/>
                <a:gd name="T12" fmla="*/ 0 w 698"/>
                <a:gd name="T13" fmla="*/ 1309 h 1395"/>
                <a:gd name="T14" fmla="*/ 0 w 698"/>
                <a:gd name="T15" fmla="*/ 1395 h 1395"/>
                <a:gd name="T16" fmla="*/ 493 w 698"/>
                <a:gd name="T17" fmla="*/ 1191 h 1395"/>
                <a:gd name="T18" fmla="*/ 698 w 698"/>
                <a:gd name="T19" fmla="*/ 697 h 1395"/>
                <a:gd name="T20" fmla="*/ 493 w 698"/>
                <a:gd name="T21" fmla="*/ 204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8" h="1395">
                  <a:moveTo>
                    <a:pt x="493" y="204"/>
                  </a:moveTo>
                  <a:cubicBezTo>
                    <a:pt x="361" y="72"/>
                    <a:pt x="18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3" y="86"/>
                    <a:pt x="317" y="150"/>
                    <a:pt x="432" y="265"/>
                  </a:cubicBezTo>
                  <a:cubicBezTo>
                    <a:pt x="548" y="381"/>
                    <a:pt x="611" y="534"/>
                    <a:pt x="611" y="697"/>
                  </a:cubicBezTo>
                  <a:cubicBezTo>
                    <a:pt x="611" y="861"/>
                    <a:pt x="548" y="1014"/>
                    <a:pt x="432" y="1130"/>
                  </a:cubicBezTo>
                  <a:cubicBezTo>
                    <a:pt x="317" y="1245"/>
                    <a:pt x="163" y="1309"/>
                    <a:pt x="0" y="1309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186" y="1395"/>
                    <a:pt x="361" y="1323"/>
                    <a:pt x="493" y="1191"/>
                  </a:cubicBezTo>
                  <a:cubicBezTo>
                    <a:pt x="625" y="1059"/>
                    <a:pt x="698" y="884"/>
                    <a:pt x="698" y="697"/>
                  </a:cubicBezTo>
                  <a:cubicBezTo>
                    <a:pt x="698" y="511"/>
                    <a:pt x="625" y="336"/>
                    <a:pt x="493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6518705-F568-468A-B327-F6AE98026B38}"/>
                </a:ext>
              </a:extLst>
            </p:cNvPr>
            <p:cNvGrpSpPr/>
            <p:nvPr/>
          </p:nvGrpSpPr>
          <p:grpSpPr>
            <a:xfrm rot="5400000">
              <a:off x="5193547" y="3440953"/>
              <a:ext cx="709241" cy="709241"/>
              <a:chOff x="7873823" y="2998156"/>
              <a:chExt cx="899349" cy="899349"/>
            </a:xfrm>
          </p:grpSpPr>
          <p:sp>
            <p:nvSpPr>
              <p:cNvPr id="18" name="Oval 97">
                <a:extLst>
                  <a:ext uri="{FF2B5EF4-FFF2-40B4-BE49-F238E27FC236}">
                    <a16:creationId xmlns:a16="http://schemas.microsoft.com/office/drawing/2014/main" id="{1051D545-B6B2-4609-A414-4EFFAAF1E8B9}"/>
                  </a:ext>
                </a:extLst>
              </p:cNvPr>
              <p:cNvSpPr/>
              <p:nvPr/>
            </p:nvSpPr>
            <p:spPr>
              <a:xfrm>
                <a:off x="7873823" y="2998156"/>
                <a:ext cx="899349" cy="89934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B4C1143C-CB4D-46E3-9762-A36F95BA1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9876" y="3158355"/>
                <a:ext cx="532017" cy="486334"/>
              </a:xfrm>
              <a:custGeom>
                <a:avLst/>
                <a:gdLst>
                  <a:gd name="T0" fmla="*/ 0 w 148"/>
                  <a:gd name="T1" fmla="*/ 66 h 149"/>
                  <a:gd name="T2" fmla="*/ 0 w 148"/>
                  <a:gd name="T3" fmla="*/ 47 h 149"/>
                  <a:gd name="T4" fmla="*/ 2 w 148"/>
                  <a:gd name="T5" fmla="*/ 41 h 149"/>
                  <a:gd name="T6" fmla="*/ 9 w 148"/>
                  <a:gd name="T7" fmla="*/ 38 h 149"/>
                  <a:gd name="T8" fmla="*/ 33 w 148"/>
                  <a:gd name="T9" fmla="*/ 38 h 149"/>
                  <a:gd name="T10" fmla="*/ 33 w 148"/>
                  <a:gd name="T11" fmla="*/ 17 h 149"/>
                  <a:gd name="T12" fmla="*/ 38 w 148"/>
                  <a:gd name="T13" fmla="*/ 5 h 149"/>
                  <a:gd name="T14" fmla="*/ 51 w 148"/>
                  <a:gd name="T15" fmla="*/ 0 h 149"/>
                  <a:gd name="T16" fmla="*/ 97 w 148"/>
                  <a:gd name="T17" fmla="*/ 0 h 149"/>
                  <a:gd name="T18" fmla="*/ 110 w 148"/>
                  <a:gd name="T19" fmla="*/ 5 h 149"/>
                  <a:gd name="T20" fmla="*/ 115 w 148"/>
                  <a:gd name="T21" fmla="*/ 17 h 149"/>
                  <a:gd name="T22" fmla="*/ 115 w 148"/>
                  <a:gd name="T23" fmla="*/ 38 h 149"/>
                  <a:gd name="T24" fmla="*/ 139 w 148"/>
                  <a:gd name="T25" fmla="*/ 38 h 149"/>
                  <a:gd name="T26" fmla="*/ 145 w 148"/>
                  <a:gd name="T27" fmla="*/ 41 h 149"/>
                  <a:gd name="T28" fmla="*/ 148 w 148"/>
                  <a:gd name="T29" fmla="*/ 47 h 149"/>
                  <a:gd name="T30" fmla="*/ 148 w 148"/>
                  <a:gd name="T31" fmla="*/ 66 h 149"/>
                  <a:gd name="T32" fmla="*/ 74 w 148"/>
                  <a:gd name="T33" fmla="*/ 87 h 149"/>
                  <a:gd name="T34" fmla="*/ 0 w 148"/>
                  <a:gd name="T35" fmla="*/ 66 h 149"/>
                  <a:gd name="T36" fmla="*/ 0 w 148"/>
                  <a:gd name="T37" fmla="*/ 140 h 149"/>
                  <a:gd name="T38" fmla="*/ 0 w 148"/>
                  <a:gd name="T39" fmla="*/ 74 h 149"/>
                  <a:gd name="T40" fmla="*/ 66 w 148"/>
                  <a:gd name="T41" fmla="*/ 94 h 149"/>
                  <a:gd name="T42" fmla="*/ 66 w 148"/>
                  <a:gd name="T43" fmla="*/ 111 h 149"/>
                  <a:gd name="T44" fmla="*/ 82 w 148"/>
                  <a:gd name="T45" fmla="*/ 111 h 149"/>
                  <a:gd name="T46" fmla="*/ 82 w 148"/>
                  <a:gd name="T47" fmla="*/ 94 h 149"/>
                  <a:gd name="T48" fmla="*/ 148 w 148"/>
                  <a:gd name="T49" fmla="*/ 74 h 149"/>
                  <a:gd name="T50" fmla="*/ 148 w 148"/>
                  <a:gd name="T51" fmla="*/ 140 h 149"/>
                  <a:gd name="T52" fmla="*/ 145 w 148"/>
                  <a:gd name="T53" fmla="*/ 146 h 149"/>
                  <a:gd name="T54" fmla="*/ 139 w 148"/>
                  <a:gd name="T55" fmla="*/ 149 h 149"/>
                  <a:gd name="T56" fmla="*/ 9 w 148"/>
                  <a:gd name="T57" fmla="*/ 149 h 149"/>
                  <a:gd name="T58" fmla="*/ 2 w 148"/>
                  <a:gd name="T59" fmla="*/ 146 h 149"/>
                  <a:gd name="T60" fmla="*/ 0 w 148"/>
                  <a:gd name="T61" fmla="*/ 140 h 149"/>
                  <a:gd name="T62" fmla="*/ 50 w 148"/>
                  <a:gd name="T63" fmla="*/ 38 h 149"/>
                  <a:gd name="T64" fmla="*/ 98 w 148"/>
                  <a:gd name="T65" fmla="*/ 38 h 149"/>
                  <a:gd name="T66" fmla="*/ 98 w 148"/>
                  <a:gd name="T67" fmla="*/ 17 h 149"/>
                  <a:gd name="T68" fmla="*/ 97 w 148"/>
                  <a:gd name="T69" fmla="*/ 16 h 149"/>
                  <a:gd name="T70" fmla="*/ 51 w 148"/>
                  <a:gd name="T71" fmla="*/ 16 h 149"/>
                  <a:gd name="T72" fmla="*/ 50 w 148"/>
                  <a:gd name="T73" fmla="*/ 17 h 149"/>
                  <a:gd name="T74" fmla="*/ 50 w 148"/>
                  <a:gd name="T7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149">
                    <a:moveTo>
                      <a:pt x="0" y="6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5"/>
                      <a:pt x="1" y="42"/>
                      <a:pt x="2" y="41"/>
                    </a:cubicBezTo>
                    <a:cubicBezTo>
                      <a:pt x="4" y="39"/>
                      <a:pt x="6" y="38"/>
                      <a:pt x="9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2"/>
                      <a:pt x="35" y="8"/>
                      <a:pt x="38" y="5"/>
                    </a:cubicBezTo>
                    <a:cubicBezTo>
                      <a:pt x="42" y="1"/>
                      <a:pt x="46" y="0"/>
                      <a:pt x="51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02" y="0"/>
                      <a:pt x="106" y="1"/>
                      <a:pt x="110" y="5"/>
                    </a:cubicBezTo>
                    <a:cubicBezTo>
                      <a:pt x="113" y="8"/>
                      <a:pt x="115" y="12"/>
                      <a:pt x="115" y="1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41" y="38"/>
                      <a:pt x="143" y="39"/>
                      <a:pt x="145" y="41"/>
                    </a:cubicBezTo>
                    <a:cubicBezTo>
                      <a:pt x="147" y="42"/>
                      <a:pt x="148" y="45"/>
                      <a:pt x="148" y="47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74" y="87"/>
                      <a:pt x="74" y="87"/>
                      <a:pt x="74" y="87"/>
                    </a:cubicBezTo>
                    <a:lnTo>
                      <a:pt x="0" y="66"/>
                    </a:lnTo>
                    <a:close/>
                    <a:moveTo>
                      <a:pt x="0" y="140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8" y="140"/>
                      <a:pt x="148" y="140"/>
                      <a:pt x="148" y="140"/>
                    </a:cubicBezTo>
                    <a:cubicBezTo>
                      <a:pt x="148" y="143"/>
                      <a:pt x="147" y="145"/>
                      <a:pt x="145" y="146"/>
                    </a:cubicBezTo>
                    <a:cubicBezTo>
                      <a:pt x="143" y="148"/>
                      <a:pt x="141" y="149"/>
                      <a:pt x="139" y="149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6" y="149"/>
                      <a:pt x="4" y="148"/>
                      <a:pt x="2" y="146"/>
                    </a:cubicBezTo>
                    <a:cubicBezTo>
                      <a:pt x="1" y="145"/>
                      <a:pt x="0" y="143"/>
                      <a:pt x="0" y="140"/>
                    </a:cubicBezTo>
                    <a:close/>
                    <a:moveTo>
                      <a:pt x="50" y="38"/>
                    </a:moveTo>
                    <a:cubicBezTo>
                      <a:pt x="98" y="38"/>
                      <a:pt x="98" y="38"/>
                      <a:pt x="98" y="3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6"/>
                      <a:pt x="97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6"/>
                      <a:pt x="50" y="17"/>
                      <a:pt x="50" y="17"/>
                    </a:cubicBezTo>
                    <a:lnTo>
                      <a:pt x="5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CCCAA69-980D-4AA5-BD50-5529D6911A5D}"/>
              </a:ext>
            </a:extLst>
          </p:cNvPr>
          <p:cNvGrpSpPr/>
          <p:nvPr/>
        </p:nvGrpSpPr>
        <p:grpSpPr>
          <a:xfrm>
            <a:off x="9880925" y="3901421"/>
            <a:ext cx="969157" cy="2743200"/>
            <a:chOff x="6308082" y="3072718"/>
            <a:chExt cx="1337318" cy="3785282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079B6FD-F494-4845-9D1C-E676529DA83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6672713" y="2708087"/>
              <a:ext cx="608056" cy="1337318"/>
            </a:xfrm>
            <a:custGeom>
              <a:avLst/>
              <a:gdLst>
                <a:gd name="T0" fmla="*/ 493 w 698"/>
                <a:gd name="T1" fmla="*/ 204 h 1395"/>
                <a:gd name="T2" fmla="*/ 0 w 698"/>
                <a:gd name="T3" fmla="*/ 0 h 1395"/>
                <a:gd name="T4" fmla="*/ 0 w 698"/>
                <a:gd name="T5" fmla="*/ 86 h 1395"/>
                <a:gd name="T6" fmla="*/ 432 w 698"/>
                <a:gd name="T7" fmla="*/ 265 h 1395"/>
                <a:gd name="T8" fmla="*/ 611 w 698"/>
                <a:gd name="T9" fmla="*/ 697 h 1395"/>
                <a:gd name="T10" fmla="*/ 432 w 698"/>
                <a:gd name="T11" fmla="*/ 1130 h 1395"/>
                <a:gd name="T12" fmla="*/ 0 w 698"/>
                <a:gd name="T13" fmla="*/ 1309 h 1395"/>
                <a:gd name="T14" fmla="*/ 0 w 698"/>
                <a:gd name="T15" fmla="*/ 1395 h 1395"/>
                <a:gd name="T16" fmla="*/ 493 w 698"/>
                <a:gd name="T17" fmla="*/ 1191 h 1395"/>
                <a:gd name="T18" fmla="*/ 698 w 698"/>
                <a:gd name="T19" fmla="*/ 697 h 1395"/>
                <a:gd name="T20" fmla="*/ 493 w 698"/>
                <a:gd name="T21" fmla="*/ 204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8" h="1395">
                  <a:moveTo>
                    <a:pt x="493" y="204"/>
                  </a:moveTo>
                  <a:cubicBezTo>
                    <a:pt x="361" y="72"/>
                    <a:pt x="18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3" y="86"/>
                    <a:pt x="317" y="150"/>
                    <a:pt x="432" y="265"/>
                  </a:cubicBezTo>
                  <a:cubicBezTo>
                    <a:pt x="548" y="381"/>
                    <a:pt x="611" y="534"/>
                    <a:pt x="611" y="697"/>
                  </a:cubicBezTo>
                  <a:cubicBezTo>
                    <a:pt x="611" y="861"/>
                    <a:pt x="548" y="1014"/>
                    <a:pt x="432" y="1130"/>
                  </a:cubicBezTo>
                  <a:cubicBezTo>
                    <a:pt x="317" y="1245"/>
                    <a:pt x="163" y="1309"/>
                    <a:pt x="0" y="1309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186" y="1395"/>
                    <a:pt x="361" y="1323"/>
                    <a:pt x="493" y="1191"/>
                  </a:cubicBezTo>
                  <a:cubicBezTo>
                    <a:pt x="625" y="1059"/>
                    <a:pt x="698" y="884"/>
                    <a:pt x="698" y="697"/>
                  </a:cubicBezTo>
                  <a:cubicBezTo>
                    <a:pt x="698" y="511"/>
                    <a:pt x="625" y="336"/>
                    <a:pt x="493" y="20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9AE2D18-A71A-4009-BFD1-37CF84414B6A}"/>
                </a:ext>
              </a:extLst>
            </p:cNvPr>
            <p:cNvSpPr/>
            <p:nvPr/>
          </p:nvSpPr>
          <p:spPr>
            <a:xfrm rot="5400000">
              <a:off x="5180470" y="4547988"/>
              <a:ext cx="3581625" cy="1038399"/>
            </a:xfrm>
            <a:custGeom>
              <a:avLst/>
              <a:gdLst>
                <a:gd name="connsiteX0" fmla="*/ 658368 w 4541662"/>
                <a:gd name="connsiteY0" fmla="*/ 0 h 1316736"/>
                <a:gd name="connsiteX1" fmla="*/ 763042 w 4541662"/>
                <a:gd name="connsiteY1" fmla="*/ 10552 h 1316736"/>
                <a:gd name="connsiteX2" fmla="*/ 4541662 w 4541662"/>
                <a:gd name="connsiteY2" fmla="*/ 10552 h 1316736"/>
                <a:gd name="connsiteX3" fmla="*/ 4541662 w 4541662"/>
                <a:gd name="connsiteY3" fmla="*/ 1310077 h 1316736"/>
                <a:gd name="connsiteX4" fmla="*/ 724424 w 4541662"/>
                <a:gd name="connsiteY4" fmla="*/ 1310077 h 1316736"/>
                <a:gd name="connsiteX5" fmla="*/ 658368 w 4541662"/>
                <a:gd name="connsiteY5" fmla="*/ 1316736 h 1316736"/>
                <a:gd name="connsiteX6" fmla="*/ 0 w 4541662"/>
                <a:gd name="connsiteY6" fmla="*/ 658368 h 1316736"/>
                <a:gd name="connsiteX7" fmla="*/ 658368 w 4541662"/>
                <a:gd name="connsiteY7" fmla="*/ 0 h 13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662" h="1316736">
                  <a:moveTo>
                    <a:pt x="658368" y="0"/>
                  </a:moveTo>
                  <a:lnTo>
                    <a:pt x="763042" y="10552"/>
                  </a:lnTo>
                  <a:lnTo>
                    <a:pt x="4541662" y="10552"/>
                  </a:lnTo>
                  <a:lnTo>
                    <a:pt x="4541662" y="1310077"/>
                  </a:lnTo>
                  <a:lnTo>
                    <a:pt x="724424" y="1310077"/>
                  </a:lnTo>
                  <a:lnTo>
                    <a:pt x="658368" y="1316736"/>
                  </a:lnTo>
                  <a:cubicBezTo>
                    <a:pt x="294761" y="1316736"/>
                    <a:pt x="0" y="1021975"/>
                    <a:pt x="0" y="658368"/>
                  </a:cubicBezTo>
                  <a:cubicBezTo>
                    <a:pt x="0" y="294761"/>
                    <a:pt x="294761" y="0"/>
                    <a:pt x="65836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577C2D3-A651-4F6C-9DE5-D31D72CB7671}"/>
                </a:ext>
              </a:extLst>
            </p:cNvPr>
            <p:cNvGrpSpPr/>
            <p:nvPr/>
          </p:nvGrpSpPr>
          <p:grpSpPr>
            <a:xfrm rot="5400000">
              <a:off x="6616664" y="3440954"/>
              <a:ext cx="709241" cy="709241"/>
              <a:chOff x="7873824" y="1193580"/>
              <a:chExt cx="899349" cy="899349"/>
            </a:xfrm>
          </p:grpSpPr>
          <p:sp>
            <p:nvSpPr>
              <p:cNvPr id="24" name="Oval 17">
                <a:extLst>
                  <a:ext uri="{FF2B5EF4-FFF2-40B4-BE49-F238E27FC236}">
                    <a16:creationId xmlns:a16="http://schemas.microsoft.com/office/drawing/2014/main" id="{92A03EC3-2669-4709-9329-8734233A474D}"/>
                  </a:ext>
                </a:extLst>
              </p:cNvPr>
              <p:cNvSpPr/>
              <p:nvPr/>
            </p:nvSpPr>
            <p:spPr>
              <a:xfrm>
                <a:off x="7873824" y="1193580"/>
                <a:ext cx="899349" cy="89934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F8BAEDE0-A494-41D3-B871-761823FB4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1173" y="1344909"/>
                <a:ext cx="564649" cy="603475"/>
              </a:xfrm>
              <a:custGeom>
                <a:avLst/>
                <a:gdLst>
                  <a:gd name="T0" fmla="*/ 53 w 139"/>
                  <a:gd name="T1" fmla="*/ 149 h 149"/>
                  <a:gd name="T2" fmla="*/ 15 w 139"/>
                  <a:gd name="T3" fmla="*/ 134 h 149"/>
                  <a:gd name="T4" fmla="*/ 0 w 139"/>
                  <a:gd name="T5" fmla="*/ 96 h 149"/>
                  <a:gd name="T6" fmla="*/ 15 w 139"/>
                  <a:gd name="T7" fmla="*/ 59 h 149"/>
                  <a:gd name="T8" fmla="*/ 17 w 139"/>
                  <a:gd name="T9" fmla="*/ 57 h 149"/>
                  <a:gd name="T10" fmla="*/ 52 w 139"/>
                  <a:gd name="T11" fmla="*/ 22 h 149"/>
                  <a:gd name="T12" fmla="*/ 63 w 139"/>
                  <a:gd name="T13" fmla="*/ 11 h 149"/>
                  <a:gd name="T14" fmla="*/ 90 w 139"/>
                  <a:gd name="T15" fmla="*/ 0 h 149"/>
                  <a:gd name="T16" fmla="*/ 118 w 139"/>
                  <a:gd name="T17" fmla="*/ 11 h 149"/>
                  <a:gd name="T18" fmla="*/ 129 w 139"/>
                  <a:gd name="T19" fmla="*/ 38 h 149"/>
                  <a:gd name="T20" fmla="*/ 118 w 139"/>
                  <a:gd name="T21" fmla="*/ 65 h 149"/>
                  <a:gd name="T22" fmla="*/ 111 w 139"/>
                  <a:gd name="T23" fmla="*/ 72 h 149"/>
                  <a:gd name="T24" fmla="*/ 111 w 139"/>
                  <a:gd name="T25" fmla="*/ 72 h 149"/>
                  <a:gd name="T26" fmla="*/ 110 w 139"/>
                  <a:gd name="T27" fmla="*/ 73 h 149"/>
                  <a:gd name="T28" fmla="*/ 70 w 139"/>
                  <a:gd name="T29" fmla="*/ 113 h 149"/>
                  <a:gd name="T30" fmla="*/ 53 w 139"/>
                  <a:gd name="T31" fmla="*/ 120 h 149"/>
                  <a:gd name="T32" fmla="*/ 36 w 139"/>
                  <a:gd name="T33" fmla="*/ 113 h 149"/>
                  <a:gd name="T34" fmla="*/ 29 w 139"/>
                  <a:gd name="T35" fmla="*/ 96 h 149"/>
                  <a:gd name="T36" fmla="*/ 36 w 139"/>
                  <a:gd name="T37" fmla="*/ 79 h 149"/>
                  <a:gd name="T38" fmla="*/ 71 w 139"/>
                  <a:gd name="T39" fmla="*/ 44 h 149"/>
                  <a:gd name="T40" fmla="*/ 78 w 139"/>
                  <a:gd name="T41" fmla="*/ 41 h 149"/>
                  <a:gd name="T42" fmla="*/ 84 w 139"/>
                  <a:gd name="T43" fmla="*/ 44 h 149"/>
                  <a:gd name="T44" fmla="*/ 87 w 139"/>
                  <a:gd name="T45" fmla="*/ 51 h 149"/>
                  <a:gd name="T46" fmla="*/ 84 w 139"/>
                  <a:gd name="T47" fmla="*/ 58 h 149"/>
                  <a:gd name="T48" fmla="*/ 49 w 139"/>
                  <a:gd name="T49" fmla="*/ 93 h 149"/>
                  <a:gd name="T50" fmla="*/ 48 w 139"/>
                  <a:gd name="T51" fmla="*/ 96 h 149"/>
                  <a:gd name="T52" fmla="*/ 49 w 139"/>
                  <a:gd name="T53" fmla="*/ 100 h 149"/>
                  <a:gd name="T54" fmla="*/ 53 w 139"/>
                  <a:gd name="T55" fmla="*/ 101 h 149"/>
                  <a:gd name="T56" fmla="*/ 56 w 139"/>
                  <a:gd name="T57" fmla="*/ 100 h 149"/>
                  <a:gd name="T58" fmla="*/ 60 w 139"/>
                  <a:gd name="T59" fmla="*/ 96 h 149"/>
                  <a:gd name="T60" fmla="*/ 60 w 139"/>
                  <a:gd name="T61" fmla="*/ 96 h 149"/>
                  <a:gd name="T62" fmla="*/ 104 w 139"/>
                  <a:gd name="T63" fmla="*/ 52 h 149"/>
                  <a:gd name="T64" fmla="*/ 110 w 139"/>
                  <a:gd name="T65" fmla="*/ 38 h 149"/>
                  <a:gd name="T66" fmla="*/ 104 w 139"/>
                  <a:gd name="T67" fmla="*/ 24 h 149"/>
                  <a:gd name="T68" fmla="*/ 90 w 139"/>
                  <a:gd name="T69" fmla="*/ 19 h 149"/>
                  <a:gd name="T70" fmla="*/ 77 w 139"/>
                  <a:gd name="T71" fmla="*/ 24 h 149"/>
                  <a:gd name="T72" fmla="*/ 65 w 139"/>
                  <a:gd name="T73" fmla="*/ 35 h 149"/>
                  <a:gd name="T74" fmla="*/ 30 w 139"/>
                  <a:gd name="T75" fmla="*/ 71 h 149"/>
                  <a:gd name="T76" fmla="*/ 29 w 139"/>
                  <a:gd name="T77" fmla="*/ 72 h 149"/>
                  <a:gd name="T78" fmla="*/ 19 w 139"/>
                  <a:gd name="T79" fmla="*/ 96 h 149"/>
                  <a:gd name="T80" fmla="*/ 29 w 139"/>
                  <a:gd name="T81" fmla="*/ 120 h 149"/>
                  <a:gd name="T82" fmla="*/ 53 w 139"/>
                  <a:gd name="T83" fmla="*/ 130 h 149"/>
                  <a:gd name="T84" fmla="*/ 77 w 139"/>
                  <a:gd name="T85" fmla="*/ 120 h 149"/>
                  <a:gd name="T86" fmla="*/ 102 w 139"/>
                  <a:gd name="T87" fmla="*/ 95 h 149"/>
                  <a:gd name="T88" fmla="*/ 107 w 139"/>
                  <a:gd name="T89" fmla="*/ 90 h 149"/>
                  <a:gd name="T90" fmla="*/ 122 w 139"/>
                  <a:gd name="T91" fmla="*/ 82 h 149"/>
                  <a:gd name="T92" fmla="*/ 127 w 139"/>
                  <a:gd name="T93" fmla="*/ 82 h 149"/>
                  <a:gd name="T94" fmla="*/ 139 w 139"/>
                  <a:gd name="T95" fmla="*/ 85 h 149"/>
                  <a:gd name="T96" fmla="*/ 90 w 139"/>
                  <a:gd name="T97" fmla="*/ 134 h 149"/>
                  <a:gd name="T98" fmla="*/ 53 w 139"/>
                  <a:gd name="T99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9" h="149">
                    <a:moveTo>
                      <a:pt x="53" y="149"/>
                    </a:moveTo>
                    <a:cubicBezTo>
                      <a:pt x="38" y="149"/>
                      <a:pt x="26" y="144"/>
                      <a:pt x="15" y="134"/>
                    </a:cubicBezTo>
                    <a:cubicBezTo>
                      <a:pt x="5" y="123"/>
                      <a:pt x="0" y="111"/>
                      <a:pt x="0" y="96"/>
                    </a:cubicBezTo>
                    <a:cubicBezTo>
                      <a:pt x="0" y="82"/>
                      <a:pt x="5" y="69"/>
                      <a:pt x="15" y="59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71" y="3"/>
                      <a:pt x="80" y="0"/>
                      <a:pt x="90" y="0"/>
                    </a:cubicBezTo>
                    <a:cubicBezTo>
                      <a:pt x="101" y="0"/>
                      <a:pt x="110" y="3"/>
                      <a:pt x="118" y="11"/>
                    </a:cubicBezTo>
                    <a:cubicBezTo>
                      <a:pt x="125" y="18"/>
                      <a:pt x="129" y="27"/>
                      <a:pt x="129" y="38"/>
                    </a:cubicBezTo>
                    <a:cubicBezTo>
                      <a:pt x="129" y="49"/>
                      <a:pt x="125" y="58"/>
                      <a:pt x="118" y="65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3"/>
                      <a:pt x="110" y="73"/>
                      <a:pt x="110" y="7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65" y="118"/>
                      <a:pt x="60" y="120"/>
                      <a:pt x="53" y="120"/>
                    </a:cubicBezTo>
                    <a:cubicBezTo>
                      <a:pt x="46" y="120"/>
                      <a:pt x="41" y="118"/>
                      <a:pt x="36" y="113"/>
                    </a:cubicBezTo>
                    <a:cubicBezTo>
                      <a:pt x="31" y="108"/>
                      <a:pt x="29" y="103"/>
                      <a:pt x="29" y="96"/>
                    </a:cubicBezTo>
                    <a:cubicBezTo>
                      <a:pt x="29" y="89"/>
                      <a:pt x="31" y="84"/>
                      <a:pt x="36" y="79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73" y="42"/>
                      <a:pt x="75" y="41"/>
                      <a:pt x="78" y="41"/>
                    </a:cubicBezTo>
                    <a:cubicBezTo>
                      <a:pt x="80" y="41"/>
                      <a:pt x="83" y="42"/>
                      <a:pt x="84" y="44"/>
                    </a:cubicBezTo>
                    <a:cubicBezTo>
                      <a:pt x="86" y="46"/>
                      <a:pt x="87" y="48"/>
                      <a:pt x="87" y="51"/>
                    </a:cubicBezTo>
                    <a:cubicBezTo>
                      <a:pt x="87" y="54"/>
                      <a:pt x="86" y="56"/>
                      <a:pt x="84" y="58"/>
                    </a:cubicBezTo>
                    <a:cubicBezTo>
                      <a:pt x="49" y="93"/>
                      <a:pt x="49" y="93"/>
                      <a:pt x="49" y="93"/>
                    </a:cubicBezTo>
                    <a:cubicBezTo>
                      <a:pt x="48" y="94"/>
                      <a:pt x="48" y="95"/>
                      <a:pt x="48" y="96"/>
                    </a:cubicBezTo>
                    <a:cubicBezTo>
                      <a:pt x="48" y="97"/>
                      <a:pt x="48" y="99"/>
                      <a:pt x="49" y="100"/>
                    </a:cubicBezTo>
                    <a:cubicBezTo>
                      <a:pt x="50" y="101"/>
                      <a:pt x="52" y="101"/>
                      <a:pt x="53" y="101"/>
                    </a:cubicBezTo>
                    <a:cubicBezTo>
                      <a:pt x="54" y="101"/>
                      <a:pt x="56" y="101"/>
                      <a:pt x="56" y="100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8" y="48"/>
                      <a:pt x="110" y="44"/>
                      <a:pt x="110" y="38"/>
                    </a:cubicBezTo>
                    <a:cubicBezTo>
                      <a:pt x="110" y="33"/>
                      <a:pt x="108" y="28"/>
                      <a:pt x="104" y="24"/>
                    </a:cubicBezTo>
                    <a:cubicBezTo>
                      <a:pt x="100" y="20"/>
                      <a:pt x="96" y="19"/>
                      <a:pt x="90" y="19"/>
                    </a:cubicBezTo>
                    <a:cubicBezTo>
                      <a:pt x="85" y="19"/>
                      <a:pt x="80" y="20"/>
                      <a:pt x="77" y="24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29" y="72"/>
                      <a:pt x="29" y="72"/>
                      <a:pt x="29" y="72"/>
                    </a:cubicBezTo>
                    <a:cubicBezTo>
                      <a:pt x="22" y="79"/>
                      <a:pt x="19" y="87"/>
                      <a:pt x="19" y="96"/>
                    </a:cubicBezTo>
                    <a:cubicBezTo>
                      <a:pt x="19" y="106"/>
                      <a:pt x="22" y="114"/>
                      <a:pt x="29" y="120"/>
                    </a:cubicBezTo>
                    <a:cubicBezTo>
                      <a:pt x="35" y="127"/>
                      <a:pt x="43" y="130"/>
                      <a:pt x="53" y="130"/>
                    </a:cubicBezTo>
                    <a:cubicBezTo>
                      <a:pt x="62" y="130"/>
                      <a:pt x="70" y="127"/>
                      <a:pt x="77" y="120"/>
                    </a:cubicBezTo>
                    <a:cubicBezTo>
                      <a:pt x="102" y="95"/>
                      <a:pt x="102" y="95"/>
                      <a:pt x="102" y="95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11" y="86"/>
                      <a:pt x="116" y="83"/>
                      <a:pt x="122" y="82"/>
                    </a:cubicBezTo>
                    <a:cubicBezTo>
                      <a:pt x="124" y="82"/>
                      <a:pt x="126" y="82"/>
                      <a:pt x="127" y="82"/>
                    </a:cubicBezTo>
                    <a:cubicBezTo>
                      <a:pt x="131" y="82"/>
                      <a:pt x="135" y="83"/>
                      <a:pt x="139" y="85"/>
                    </a:cubicBezTo>
                    <a:cubicBezTo>
                      <a:pt x="90" y="134"/>
                      <a:pt x="90" y="134"/>
                      <a:pt x="90" y="134"/>
                    </a:cubicBezTo>
                    <a:cubicBezTo>
                      <a:pt x="80" y="144"/>
                      <a:pt x="67" y="149"/>
                      <a:pt x="53" y="1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90EACB2-016B-4988-8DED-F17E855F632E}"/>
              </a:ext>
            </a:extLst>
          </p:cNvPr>
          <p:cNvGrpSpPr/>
          <p:nvPr/>
        </p:nvGrpSpPr>
        <p:grpSpPr>
          <a:xfrm>
            <a:off x="7744654" y="3901421"/>
            <a:ext cx="969157" cy="2743201"/>
            <a:chOff x="4889934" y="3072718"/>
            <a:chExt cx="1337318" cy="3785283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E4EC7547-7436-4B2B-9D78-AEF6A614B301}"/>
                </a:ext>
              </a:extLst>
            </p:cNvPr>
            <p:cNvSpPr/>
            <p:nvPr/>
          </p:nvSpPr>
          <p:spPr>
            <a:xfrm rot="5400000">
              <a:off x="3757355" y="4547989"/>
              <a:ext cx="3581624" cy="1038399"/>
            </a:xfrm>
            <a:custGeom>
              <a:avLst/>
              <a:gdLst>
                <a:gd name="connsiteX0" fmla="*/ 658368 w 4541661"/>
                <a:gd name="connsiteY0" fmla="*/ 0 h 1316736"/>
                <a:gd name="connsiteX1" fmla="*/ 715665 w 4541661"/>
                <a:gd name="connsiteY1" fmla="*/ 5776 h 1316736"/>
                <a:gd name="connsiteX2" fmla="*/ 4541661 w 4541661"/>
                <a:gd name="connsiteY2" fmla="*/ 5776 h 1316736"/>
                <a:gd name="connsiteX3" fmla="*/ 4541661 w 4541661"/>
                <a:gd name="connsiteY3" fmla="*/ 1305301 h 1316736"/>
                <a:gd name="connsiteX4" fmla="*/ 771801 w 4541661"/>
                <a:gd name="connsiteY4" fmla="*/ 1305301 h 1316736"/>
                <a:gd name="connsiteX5" fmla="*/ 658368 w 4541661"/>
                <a:gd name="connsiteY5" fmla="*/ 1316736 h 1316736"/>
                <a:gd name="connsiteX6" fmla="*/ 0 w 4541661"/>
                <a:gd name="connsiteY6" fmla="*/ 658368 h 1316736"/>
                <a:gd name="connsiteX7" fmla="*/ 525684 w 4541661"/>
                <a:gd name="connsiteY7" fmla="*/ 13376 h 1316736"/>
                <a:gd name="connsiteX8" fmla="*/ 595214 w 4541661"/>
                <a:gd name="connsiteY8" fmla="*/ 6367 h 1316736"/>
                <a:gd name="connsiteX9" fmla="*/ 595214 w 4541661"/>
                <a:gd name="connsiteY9" fmla="*/ 5776 h 1316736"/>
                <a:gd name="connsiteX10" fmla="*/ 601071 w 4541661"/>
                <a:gd name="connsiteY10" fmla="*/ 5776 h 1316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41661" h="1316736">
                  <a:moveTo>
                    <a:pt x="658368" y="0"/>
                  </a:moveTo>
                  <a:lnTo>
                    <a:pt x="715665" y="5776"/>
                  </a:lnTo>
                  <a:lnTo>
                    <a:pt x="4541661" y="5776"/>
                  </a:lnTo>
                  <a:lnTo>
                    <a:pt x="4541661" y="1305301"/>
                  </a:lnTo>
                  <a:lnTo>
                    <a:pt x="771801" y="1305301"/>
                  </a:lnTo>
                  <a:lnTo>
                    <a:pt x="658368" y="1316736"/>
                  </a:lnTo>
                  <a:cubicBezTo>
                    <a:pt x="294761" y="1316736"/>
                    <a:pt x="0" y="1021975"/>
                    <a:pt x="0" y="658368"/>
                  </a:cubicBezTo>
                  <a:cubicBezTo>
                    <a:pt x="0" y="340212"/>
                    <a:pt x="225676" y="74766"/>
                    <a:pt x="525684" y="13376"/>
                  </a:cubicBezTo>
                  <a:lnTo>
                    <a:pt x="595214" y="6367"/>
                  </a:lnTo>
                  <a:lnTo>
                    <a:pt x="595214" y="5776"/>
                  </a:lnTo>
                  <a:lnTo>
                    <a:pt x="601071" y="577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cs typeface="+mn-ea"/>
                <a:sym typeface="+mn-lt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A8A785E8-7D1A-4170-BBF3-FA06380396D5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5254565" y="2708087"/>
              <a:ext cx="608056" cy="1337318"/>
            </a:xfrm>
            <a:custGeom>
              <a:avLst/>
              <a:gdLst>
                <a:gd name="T0" fmla="*/ 493 w 698"/>
                <a:gd name="T1" fmla="*/ 204 h 1395"/>
                <a:gd name="T2" fmla="*/ 0 w 698"/>
                <a:gd name="T3" fmla="*/ 0 h 1395"/>
                <a:gd name="T4" fmla="*/ 0 w 698"/>
                <a:gd name="T5" fmla="*/ 86 h 1395"/>
                <a:gd name="T6" fmla="*/ 432 w 698"/>
                <a:gd name="T7" fmla="*/ 265 h 1395"/>
                <a:gd name="T8" fmla="*/ 611 w 698"/>
                <a:gd name="T9" fmla="*/ 697 h 1395"/>
                <a:gd name="T10" fmla="*/ 432 w 698"/>
                <a:gd name="T11" fmla="*/ 1130 h 1395"/>
                <a:gd name="T12" fmla="*/ 0 w 698"/>
                <a:gd name="T13" fmla="*/ 1309 h 1395"/>
                <a:gd name="T14" fmla="*/ 0 w 698"/>
                <a:gd name="T15" fmla="*/ 1395 h 1395"/>
                <a:gd name="T16" fmla="*/ 493 w 698"/>
                <a:gd name="T17" fmla="*/ 1191 h 1395"/>
                <a:gd name="T18" fmla="*/ 698 w 698"/>
                <a:gd name="T19" fmla="*/ 697 h 1395"/>
                <a:gd name="T20" fmla="*/ 493 w 698"/>
                <a:gd name="T21" fmla="*/ 204 h 1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8" h="1395">
                  <a:moveTo>
                    <a:pt x="493" y="204"/>
                  </a:moveTo>
                  <a:cubicBezTo>
                    <a:pt x="361" y="72"/>
                    <a:pt x="186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3" y="86"/>
                    <a:pt x="317" y="150"/>
                    <a:pt x="432" y="265"/>
                  </a:cubicBezTo>
                  <a:cubicBezTo>
                    <a:pt x="548" y="381"/>
                    <a:pt x="611" y="534"/>
                    <a:pt x="611" y="697"/>
                  </a:cubicBezTo>
                  <a:cubicBezTo>
                    <a:pt x="611" y="861"/>
                    <a:pt x="548" y="1014"/>
                    <a:pt x="432" y="1130"/>
                  </a:cubicBezTo>
                  <a:cubicBezTo>
                    <a:pt x="317" y="1245"/>
                    <a:pt x="163" y="1309"/>
                    <a:pt x="0" y="1309"/>
                  </a:cubicBezTo>
                  <a:cubicBezTo>
                    <a:pt x="0" y="1395"/>
                    <a:pt x="0" y="1395"/>
                    <a:pt x="0" y="1395"/>
                  </a:cubicBezTo>
                  <a:cubicBezTo>
                    <a:pt x="186" y="1395"/>
                    <a:pt x="361" y="1323"/>
                    <a:pt x="493" y="1191"/>
                  </a:cubicBezTo>
                  <a:cubicBezTo>
                    <a:pt x="625" y="1059"/>
                    <a:pt x="698" y="884"/>
                    <a:pt x="698" y="697"/>
                  </a:cubicBezTo>
                  <a:cubicBezTo>
                    <a:pt x="698" y="511"/>
                    <a:pt x="625" y="336"/>
                    <a:pt x="493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049D30D-DABA-429C-9112-1662959B5CE6}"/>
                </a:ext>
              </a:extLst>
            </p:cNvPr>
            <p:cNvGrpSpPr/>
            <p:nvPr/>
          </p:nvGrpSpPr>
          <p:grpSpPr>
            <a:xfrm rot="5400000">
              <a:off x="5193547" y="3440953"/>
              <a:ext cx="709241" cy="709241"/>
              <a:chOff x="7873823" y="2998156"/>
              <a:chExt cx="899349" cy="899349"/>
            </a:xfrm>
          </p:grpSpPr>
          <p:sp>
            <p:nvSpPr>
              <p:cNvPr id="30" name="Oval 97">
                <a:extLst>
                  <a:ext uri="{FF2B5EF4-FFF2-40B4-BE49-F238E27FC236}">
                    <a16:creationId xmlns:a16="http://schemas.microsoft.com/office/drawing/2014/main" id="{4C49060F-3545-4972-BE6C-4B28CB9A36E6}"/>
                  </a:ext>
                </a:extLst>
              </p:cNvPr>
              <p:cNvSpPr/>
              <p:nvPr/>
            </p:nvSpPr>
            <p:spPr>
              <a:xfrm>
                <a:off x="7873823" y="2998156"/>
                <a:ext cx="899349" cy="8993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cs typeface="+mn-ea"/>
                  <a:sym typeface="+mn-lt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C5FEDB6A-00D9-4D6A-B5F0-BDB94496E4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59876" y="3158355"/>
                <a:ext cx="532017" cy="486334"/>
              </a:xfrm>
              <a:custGeom>
                <a:avLst/>
                <a:gdLst>
                  <a:gd name="T0" fmla="*/ 0 w 148"/>
                  <a:gd name="T1" fmla="*/ 66 h 149"/>
                  <a:gd name="T2" fmla="*/ 0 w 148"/>
                  <a:gd name="T3" fmla="*/ 47 h 149"/>
                  <a:gd name="T4" fmla="*/ 2 w 148"/>
                  <a:gd name="T5" fmla="*/ 41 h 149"/>
                  <a:gd name="T6" fmla="*/ 9 w 148"/>
                  <a:gd name="T7" fmla="*/ 38 h 149"/>
                  <a:gd name="T8" fmla="*/ 33 w 148"/>
                  <a:gd name="T9" fmla="*/ 38 h 149"/>
                  <a:gd name="T10" fmla="*/ 33 w 148"/>
                  <a:gd name="T11" fmla="*/ 17 h 149"/>
                  <a:gd name="T12" fmla="*/ 38 w 148"/>
                  <a:gd name="T13" fmla="*/ 5 h 149"/>
                  <a:gd name="T14" fmla="*/ 51 w 148"/>
                  <a:gd name="T15" fmla="*/ 0 h 149"/>
                  <a:gd name="T16" fmla="*/ 97 w 148"/>
                  <a:gd name="T17" fmla="*/ 0 h 149"/>
                  <a:gd name="T18" fmla="*/ 110 w 148"/>
                  <a:gd name="T19" fmla="*/ 5 h 149"/>
                  <a:gd name="T20" fmla="*/ 115 w 148"/>
                  <a:gd name="T21" fmla="*/ 17 h 149"/>
                  <a:gd name="T22" fmla="*/ 115 w 148"/>
                  <a:gd name="T23" fmla="*/ 38 h 149"/>
                  <a:gd name="T24" fmla="*/ 139 w 148"/>
                  <a:gd name="T25" fmla="*/ 38 h 149"/>
                  <a:gd name="T26" fmla="*/ 145 w 148"/>
                  <a:gd name="T27" fmla="*/ 41 h 149"/>
                  <a:gd name="T28" fmla="*/ 148 w 148"/>
                  <a:gd name="T29" fmla="*/ 47 h 149"/>
                  <a:gd name="T30" fmla="*/ 148 w 148"/>
                  <a:gd name="T31" fmla="*/ 66 h 149"/>
                  <a:gd name="T32" fmla="*/ 74 w 148"/>
                  <a:gd name="T33" fmla="*/ 87 h 149"/>
                  <a:gd name="T34" fmla="*/ 0 w 148"/>
                  <a:gd name="T35" fmla="*/ 66 h 149"/>
                  <a:gd name="T36" fmla="*/ 0 w 148"/>
                  <a:gd name="T37" fmla="*/ 140 h 149"/>
                  <a:gd name="T38" fmla="*/ 0 w 148"/>
                  <a:gd name="T39" fmla="*/ 74 h 149"/>
                  <a:gd name="T40" fmla="*/ 66 w 148"/>
                  <a:gd name="T41" fmla="*/ 94 h 149"/>
                  <a:gd name="T42" fmla="*/ 66 w 148"/>
                  <a:gd name="T43" fmla="*/ 111 h 149"/>
                  <a:gd name="T44" fmla="*/ 82 w 148"/>
                  <a:gd name="T45" fmla="*/ 111 h 149"/>
                  <a:gd name="T46" fmla="*/ 82 w 148"/>
                  <a:gd name="T47" fmla="*/ 94 h 149"/>
                  <a:gd name="T48" fmla="*/ 148 w 148"/>
                  <a:gd name="T49" fmla="*/ 74 h 149"/>
                  <a:gd name="T50" fmla="*/ 148 w 148"/>
                  <a:gd name="T51" fmla="*/ 140 h 149"/>
                  <a:gd name="T52" fmla="*/ 145 w 148"/>
                  <a:gd name="T53" fmla="*/ 146 h 149"/>
                  <a:gd name="T54" fmla="*/ 139 w 148"/>
                  <a:gd name="T55" fmla="*/ 149 h 149"/>
                  <a:gd name="T56" fmla="*/ 9 w 148"/>
                  <a:gd name="T57" fmla="*/ 149 h 149"/>
                  <a:gd name="T58" fmla="*/ 2 w 148"/>
                  <a:gd name="T59" fmla="*/ 146 h 149"/>
                  <a:gd name="T60" fmla="*/ 0 w 148"/>
                  <a:gd name="T61" fmla="*/ 140 h 149"/>
                  <a:gd name="T62" fmla="*/ 50 w 148"/>
                  <a:gd name="T63" fmla="*/ 38 h 149"/>
                  <a:gd name="T64" fmla="*/ 98 w 148"/>
                  <a:gd name="T65" fmla="*/ 38 h 149"/>
                  <a:gd name="T66" fmla="*/ 98 w 148"/>
                  <a:gd name="T67" fmla="*/ 17 h 149"/>
                  <a:gd name="T68" fmla="*/ 97 w 148"/>
                  <a:gd name="T69" fmla="*/ 16 h 149"/>
                  <a:gd name="T70" fmla="*/ 51 w 148"/>
                  <a:gd name="T71" fmla="*/ 16 h 149"/>
                  <a:gd name="T72" fmla="*/ 50 w 148"/>
                  <a:gd name="T73" fmla="*/ 17 h 149"/>
                  <a:gd name="T74" fmla="*/ 50 w 148"/>
                  <a:gd name="T7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149">
                    <a:moveTo>
                      <a:pt x="0" y="6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5"/>
                      <a:pt x="1" y="42"/>
                      <a:pt x="2" y="41"/>
                    </a:cubicBezTo>
                    <a:cubicBezTo>
                      <a:pt x="4" y="39"/>
                      <a:pt x="6" y="38"/>
                      <a:pt x="9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2"/>
                      <a:pt x="35" y="8"/>
                      <a:pt x="38" y="5"/>
                    </a:cubicBezTo>
                    <a:cubicBezTo>
                      <a:pt x="42" y="1"/>
                      <a:pt x="46" y="0"/>
                      <a:pt x="51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102" y="0"/>
                      <a:pt x="106" y="1"/>
                      <a:pt x="110" y="5"/>
                    </a:cubicBezTo>
                    <a:cubicBezTo>
                      <a:pt x="113" y="8"/>
                      <a:pt x="115" y="12"/>
                      <a:pt x="115" y="1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41" y="38"/>
                      <a:pt x="143" y="39"/>
                      <a:pt x="145" y="41"/>
                    </a:cubicBezTo>
                    <a:cubicBezTo>
                      <a:pt x="147" y="42"/>
                      <a:pt x="148" y="45"/>
                      <a:pt x="148" y="47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74" y="87"/>
                      <a:pt x="74" y="87"/>
                      <a:pt x="74" y="87"/>
                    </a:cubicBezTo>
                    <a:lnTo>
                      <a:pt x="0" y="66"/>
                    </a:lnTo>
                    <a:close/>
                    <a:moveTo>
                      <a:pt x="0" y="140"/>
                    </a:moveTo>
                    <a:cubicBezTo>
                      <a:pt x="0" y="74"/>
                      <a:pt x="0" y="74"/>
                      <a:pt x="0" y="74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148" y="74"/>
                      <a:pt x="148" y="74"/>
                      <a:pt x="148" y="74"/>
                    </a:cubicBezTo>
                    <a:cubicBezTo>
                      <a:pt x="148" y="140"/>
                      <a:pt x="148" y="140"/>
                      <a:pt x="148" y="140"/>
                    </a:cubicBezTo>
                    <a:cubicBezTo>
                      <a:pt x="148" y="143"/>
                      <a:pt x="147" y="145"/>
                      <a:pt x="145" y="146"/>
                    </a:cubicBezTo>
                    <a:cubicBezTo>
                      <a:pt x="143" y="148"/>
                      <a:pt x="141" y="149"/>
                      <a:pt x="139" y="149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6" y="149"/>
                      <a:pt x="4" y="148"/>
                      <a:pt x="2" y="146"/>
                    </a:cubicBezTo>
                    <a:cubicBezTo>
                      <a:pt x="1" y="145"/>
                      <a:pt x="0" y="143"/>
                      <a:pt x="0" y="140"/>
                    </a:cubicBezTo>
                    <a:close/>
                    <a:moveTo>
                      <a:pt x="50" y="38"/>
                    </a:moveTo>
                    <a:cubicBezTo>
                      <a:pt x="98" y="38"/>
                      <a:pt x="98" y="38"/>
                      <a:pt x="98" y="3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7"/>
                      <a:pt x="98" y="16"/>
                      <a:pt x="97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6"/>
                      <a:pt x="50" y="17"/>
                      <a:pt x="50" y="17"/>
                    </a:cubicBezTo>
                    <a:lnTo>
                      <a:pt x="5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Rectangle 29">
            <a:extLst>
              <a:ext uri="{FF2B5EF4-FFF2-40B4-BE49-F238E27FC236}">
                <a16:creationId xmlns:a16="http://schemas.microsoft.com/office/drawing/2014/main" id="{C41A4A42-45E5-4CF8-A510-E9FB1E7EC2CC}"/>
              </a:ext>
            </a:extLst>
          </p:cNvPr>
          <p:cNvSpPr/>
          <p:nvPr/>
        </p:nvSpPr>
        <p:spPr>
          <a:xfrm>
            <a:off x="827064" y="2549279"/>
            <a:ext cx="2009488" cy="111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B5037923-0950-4BA2-ACC5-0DEB9F342CEE}"/>
              </a:ext>
            </a:extLst>
          </p:cNvPr>
          <p:cNvSpPr/>
          <p:nvPr/>
        </p:nvSpPr>
        <p:spPr>
          <a:xfrm>
            <a:off x="986202" y="2199592"/>
            <a:ext cx="1550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88503907-C9F6-451B-B0A2-2CA9892A4C0B}"/>
              </a:ext>
            </a:extLst>
          </p:cNvPr>
          <p:cNvSpPr/>
          <p:nvPr/>
        </p:nvSpPr>
        <p:spPr>
          <a:xfrm>
            <a:off x="2938668" y="2549279"/>
            <a:ext cx="2009488" cy="111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379D4730-8601-49BF-BE6C-23D2F0A1F6F6}"/>
              </a:ext>
            </a:extLst>
          </p:cNvPr>
          <p:cNvSpPr/>
          <p:nvPr/>
        </p:nvSpPr>
        <p:spPr>
          <a:xfrm>
            <a:off x="3097806" y="2199592"/>
            <a:ext cx="1550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4FC46822-8706-4035-84C5-99E966DCEEB3}"/>
              </a:ext>
            </a:extLst>
          </p:cNvPr>
          <p:cNvSpPr/>
          <p:nvPr/>
        </p:nvSpPr>
        <p:spPr>
          <a:xfrm>
            <a:off x="5088217" y="2549279"/>
            <a:ext cx="2009488" cy="111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7FFE6AA9-4952-4283-AC9F-83BC5CBF216E}"/>
              </a:ext>
            </a:extLst>
          </p:cNvPr>
          <p:cNvSpPr/>
          <p:nvPr/>
        </p:nvSpPr>
        <p:spPr>
          <a:xfrm>
            <a:off x="5247355" y="2199592"/>
            <a:ext cx="1550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E19B1207-4914-47DE-9AC3-3D282A3064AD}"/>
              </a:ext>
            </a:extLst>
          </p:cNvPr>
          <p:cNvSpPr/>
          <p:nvPr/>
        </p:nvSpPr>
        <p:spPr>
          <a:xfrm>
            <a:off x="7238436" y="2549279"/>
            <a:ext cx="2009488" cy="111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4A1F7E94-B12B-4921-8EC6-EE4B24C8EC97}"/>
              </a:ext>
            </a:extLst>
          </p:cNvPr>
          <p:cNvSpPr/>
          <p:nvPr/>
        </p:nvSpPr>
        <p:spPr>
          <a:xfrm>
            <a:off x="7397574" y="2199592"/>
            <a:ext cx="1550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A1898C9C-A228-4009-A73F-EA42FEB440DD}"/>
              </a:ext>
            </a:extLst>
          </p:cNvPr>
          <p:cNvSpPr/>
          <p:nvPr/>
        </p:nvSpPr>
        <p:spPr>
          <a:xfrm>
            <a:off x="9388248" y="2549279"/>
            <a:ext cx="2009488" cy="111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id="{22C195AA-4FE3-489A-8AA0-BDC98625E18C}"/>
              </a:ext>
            </a:extLst>
          </p:cNvPr>
          <p:cNvSpPr/>
          <p:nvPr/>
        </p:nvSpPr>
        <p:spPr>
          <a:xfrm>
            <a:off x="9547386" y="2199592"/>
            <a:ext cx="1550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43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D13B7C-BBD6-40AB-AB75-E97A0AFD6E3D}"/>
              </a:ext>
            </a:extLst>
          </p:cNvPr>
          <p:cNvSpPr/>
          <p:nvPr/>
        </p:nvSpPr>
        <p:spPr>
          <a:xfrm>
            <a:off x="6483310" y="550410"/>
            <a:ext cx="2560320" cy="576726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231C54F-39C2-4F84-8372-30A814012E5E}"/>
              </a:ext>
            </a:extLst>
          </p:cNvPr>
          <p:cNvSpPr/>
          <p:nvPr/>
        </p:nvSpPr>
        <p:spPr>
          <a:xfrm>
            <a:off x="9337347" y="550411"/>
            <a:ext cx="2560320" cy="2760825"/>
          </a:xfrm>
          <a:prstGeom prst="rect">
            <a:avLst/>
          </a:prstGeom>
          <a:blipFill>
            <a:blip r:embed="rId12"/>
            <a:srcRect/>
            <a:stretch>
              <a:fillRect t="-12856" b="-128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C6AB3B-7CDF-4E49-8EEE-73E8D439216A}"/>
              </a:ext>
            </a:extLst>
          </p:cNvPr>
          <p:cNvSpPr/>
          <p:nvPr/>
        </p:nvSpPr>
        <p:spPr>
          <a:xfrm>
            <a:off x="9337347" y="3546763"/>
            <a:ext cx="2560320" cy="2760825"/>
          </a:xfrm>
          <a:prstGeom prst="rect">
            <a:avLst/>
          </a:prstGeom>
          <a:blipFill>
            <a:blip r:embed="rId13"/>
            <a:stretch>
              <a:fillRect t="-996" b="-9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cxnSp>
        <p:nvCxnSpPr>
          <p:cNvPr id="5" name="Straight Connector 88">
            <a:extLst>
              <a:ext uri="{FF2B5EF4-FFF2-40B4-BE49-F238E27FC236}">
                <a16:creationId xmlns:a16="http://schemas.microsoft.com/office/drawing/2014/main" id="{162E0F3F-C1F0-403C-ABEB-B630B9CB001C}"/>
              </a:ext>
            </a:extLst>
          </p:cNvPr>
          <p:cNvCxnSpPr/>
          <p:nvPr/>
        </p:nvCxnSpPr>
        <p:spPr>
          <a:xfrm flipH="1">
            <a:off x="3074188" y="2639060"/>
            <a:ext cx="0" cy="20955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-文本框 75">
            <a:extLst>
              <a:ext uri="{FF2B5EF4-FFF2-40B4-BE49-F238E27FC236}">
                <a16:creationId xmlns:a16="http://schemas.microsoft.com/office/drawing/2014/main" id="{C82C22B5-691B-4B7B-8BEB-934E40E0D62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77849" y="3655794"/>
            <a:ext cx="104951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SUPPORT</a:t>
            </a:r>
          </a:p>
        </p:txBody>
      </p:sp>
      <p:sp>
        <p:nvSpPr>
          <p:cNvPr id="7" name="PA-文本框 79">
            <a:extLst>
              <a:ext uri="{FF2B5EF4-FFF2-40B4-BE49-F238E27FC236}">
                <a16:creationId xmlns:a16="http://schemas.microsoft.com/office/drawing/2014/main" id="{3C50C193-55C9-49F0-9C19-C3B3414C93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3600" y="3639284"/>
            <a:ext cx="766557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HOME</a:t>
            </a:r>
          </a:p>
        </p:txBody>
      </p:sp>
      <p:sp>
        <p:nvSpPr>
          <p:cNvPr id="8" name="PA-形状 2525">
            <a:extLst>
              <a:ext uri="{FF2B5EF4-FFF2-40B4-BE49-F238E27FC236}">
                <a16:creationId xmlns:a16="http://schemas.microsoft.com/office/drawing/2014/main" id="{6875CB84-33D6-41F9-91A8-C7F24BF20C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87323" y="2623185"/>
            <a:ext cx="495935" cy="49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19045" tIns="19045" rIns="19045" bIns="19045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9" name="PA-形状 2547">
            <a:extLst>
              <a:ext uri="{FF2B5EF4-FFF2-40B4-BE49-F238E27FC236}">
                <a16:creationId xmlns:a16="http://schemas.microsoft.com/office/drawing/2014/main" id="{EDB7E32C-4A60-4AD3-9CFD-280D47867D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45433" y="2639060"/>
            <a:ext cx="495935" cy="495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</p:spPr>
        <p:txBody>
          <a:bodyPr lIns="19045" tIns="19045" rIns="19045" bIns="19045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PA-椭圆 1">
            <a:extLst>
              <a:ext uri="{FF2B5EF4-FFF2-40B4-BE49-F238E27FC236}">
                <a16:creationId xmlns:a16="http://schemas.microsoft.com/office/drawing/2014/main" id="{B002FD27-983B-4999-BC23-62AF61137E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49523" y="2344420"/>
            <a:ext cx="1084580" cy="108458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11" name="PA-椭圆 28">
            <a:extLst>
              <a:ext uri="{FF2B5EF4-FFF2-40B4-BE49-F238E27FC236}">
                <a16:creationId xmlns:a16="http://schemas.microsoft.com/office/drawing/2014/main" id="{FE86472E-7495-45BB-A62C-CCF02BCB005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192683" y="2344420"/>
            <a:ext cx="1084580" cy="108458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12" name="PA-文本框 42">
            <a:extLst>
              <a:ext uri="{FF2B5EF4-FFF2-40B4-BE49-F238E27FC236}">
                <a16:creationId xmlns:a16="http://schemas.microsoft.com/office/drawing/2014/main" id="{A405C5AC-C3DC-4A24-8AEC-25F22A367E9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67225" y="4145924"/>
            <a:ext cx="1776774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PA-文本框 42">
            <a:extLst>
              <a:ext uri="{FF2B5EF4-FFF2-40B4-BE49-F238E27FC236}">
                <a16:creationId xmlns:a16="http://schemas.microsoft.com/office/drawing/2014/main" id="{1C2C82A7-76A7-4218-A992-7514BE4428C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14221" y="4145924"/>
            <a:ext cx="1776774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PA-文本框 9">
            <a:extLst>
              <a:ext uri="{FF2B5EF4-FFF2-40B4-BE49-F238E27FC236}">
                <a16:creationId xmlns:a16="http://schemas.microsoft.com/office/drawing/2014/main" id="{DA3FF625-9FB9-4661-A205-17CC93C9C20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006883" y="1584424"/>
            <a:ext cx="1758911" cy="1465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6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>
            <a:extLst>
              <a:ext uri="{FF2B5EF4-FFF2-40B4-BE49-F238E27FC236}">
                <a16:creationId xmlns:a16="http://schemas.microsoft.com/office/drawing/2014/main" id="{3409E04B-3DF6-464A-951C-568A121026B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F0253B9-60B9-4742-B7E9-9E382A39AC2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C6FDFCE-8ECB-435A-8999-BAF200ED56A6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5AC0FE21-2890-43D0-8180-9FC2439F2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9B7424F8-FFBD-43FC-8E08-A0CBAA775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924881E4-BFF1-4748-AFD3-CD81D21B6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257BF608-C7E8-4077-A48F-61892E42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5031406F-2AF5-4FFE-9B86-C044F07C065A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56" name="文本框 49">
                <a:extLst>
                  <a:ext uri="{FF2B5EF4-FFF2-40B4-BE49-F238E27FC236}">
                    <a16:creationId xmlns:a16="http://schemas.microsoft.com/office/drawing/2014/main" id="{93AE9417-3FD2-467B-88FB-106BF6B2B643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文本框 50">
                <a:extLst>
                  <a:ext uri="{FF2B5EF4-FFF2-40B4-BE49-F238E27FC236}">
                    <a16:creationId xmlns:a16="http://schemas.microsoft.com/office/drawing/2014/main" id="{3B1F7373-70C3-46A5-99F2-F6E087542E2D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Group 3">
            <a:extLst>
              <a:ext uri="{FF2B5EF4-FFF2-40B4-BE49-F238E27FC236}">
                <a16:creationId xmlns:a16="http://schemas.microsoft.com/office/drawing/2014/main" id="{EACFE531-9381-417E-AD14-01DDE68E3209}"/>
              </a:ext>
            </a:extLst>
          </p:cNvPr>
          <p:cNvGrpSpPr/>
          <p:nvPr/>
        </p:nvGrpSpPr>
        <p:grpSpPr>
          <a:xfrm rot="1016215">
            <a:off x="4261893" y="1889781"/>
            <a:ext cx="3430313" cy="3432231"/>
            <a:chOff x="4676776" y="2278062"/>
            <a:chExt cx="2843213" cy="2844801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</p:grpSpPr>
        <p:sp>
          <p:nvSpPr>
            <p:cNvPr id="3" name="Freeform: Shape 4">
              <a:extLst>
                <a:ext uri="{FF2B5EF4-FFF2-40B4-BE49-F238E27FC236}">
                  <a16:creationId xmlns:a16="http://schemas.microsoft.com/office/drawing/2014/main" id="{1DD18D9C-8C48-457A-BC87-2008903FDF19}"/>
                </a:ext>
              </a:extLst>
            </p:cNvPr>
            <p:cNvSpPr/>
            <p:nvPr/>
          </p:nvSpPr>
          <p:spPr bwMode="auto">
            <a:xfrm>
              <a:off x="4902201" y="3098800"/>
              <a:ext cx="1370013" cy="1192213"/>
            </a:xfrm>
            <a:custGeom>
              <a:avLst/>
              <a:gdLst>
                <a:gd name="T0" fmla="*/ 648 w 863"/>
                <a:gd name="T1" fmla="*/ 751 h 751"/>
                <a:gd name="T2" fmla="*/ 216 w 863"/>
                <a:gd name="T3" fmla="*/ 751 h 751"/>
                <a:gd name="T4" fmla="*/ 0 w 863"/>
                <a:gd name="T5" fmla="*/ 376 h 751"/>
                <a:gd name="T6" fmla="*/ 216 w 863"/>
                <a:gd name="T7" fmla="*/ 0 h 751"/>
                <a:gd name="T8" fmla="*/ 648 w 863"/>
                <a:gd name="T9" fmla="*/ 0 h 751"/>
                <a:gd name="T10" fmla="*/ 863 w 863"/>
                <a:gd name="T11" fmla="*/ 376 h 751"/>
                <a:gd name="T12" fmla="*/ 648 w 863"/>
                <a:gd name="T13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1">
                  <a:moveTo>
                    <a:pt x="648" y="751"/>
                  </a:moveTo>
                  <a:lnTo>
                    <a:pt x="216" y="751"/>
                  </a:lnTo>
                  <a:lnTo>
                    <a:pt x="0" y="376"/>
                  </a:lnTo>
                  <a:lnTo>
                    <a:pt x="216" y="0"/>
                  </a:lnTo>
                  <a:lnTo>
                    <a:pt x="648" y="0"/>
                  </a:lnTo>
                  <a:lnTo>
                    <a:pt x="863" y="376"/>
                  </a:lnTo>
                  <a:lnTo>
                    <a:pt x="648" y="751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Freeform: Shape 5">
              <a:extLst>
                <a:ext uri="{FF2B5EF4-FFF2-40B4-BE49-F238E27FC236}">
                  <a16:creationId xmlns:a16="http://schemas.microsoft.com/office/drawing/2014/main" id="{E0B98F01-8FAA-4332-9B23-F4116256333F}"/>
                </a:ext>
              </a:extLst>
            </p:cNvPr>
            <p:cNvSpPr/>
            <p:nvPr/>
          </p:nvSpPr>
          <p:spPr bwMode="auto">
            <a:xfrm>
              <a:off x="5930901" y="3706812"/>
              <a:ext cx="1370013" cy="1190625"/>
            </a:xfrm>
            <a:custGeom>
              <a:avLst/>
              <a:gdLst>
                <a:gd name="T0" fmla="*/ 647 w 863"/>
                <a:gd name="T1" fmla="*/ 750 h 750"/>
                <a:gd name="T2" fmla="*/ 215 w 863"/>
                <a:gd name="T3" fmla="*/ 750 h 750"/>
                <a:gd name="T4" fmla="*/ 0 w 863"/>
                <a:gd name="T5" fmla="*/ 375 h 750"/>
                <a:gd name="T6" fmla="*/ 215 w 863"/>
                <a:gd name="T7" fmla="*/ 0 h 750"/>
                <a:gd name="T8" fmla="*/ 647 w 863"/>
                <a:gd name="T9" fmla="*/ 0 h 750"/>
                <a:gd name="T10" fmla="*/ 863 w 863"/>
                <a:gd name="T11" fmla="*/ 375 h 750"/>
                <a:gd name="T12" fmla="*/ 647 w 863"/>
                <a:gd name="T13" fmla="*/ 75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750">
                  <a:moveTo>
                    <a:pt x="647" y="750"/>
                  </a:moveTo>
                  <a:lnTo>
                    <a:pt x="215" y="750"/>
                  </a:lnTo>
                  <a:lnTo>
                    <a:pt x="0" y="375"/>
                  </a:lnTo>
                  <a:lnTo>
                    <a:pt x="215" y="0"/>
                  </a:lnTo>
                  <a:lnTo>
                    <a:pt x="647" y="0"/>
                  </a:lnTo>
                  <a:lnTo>
                    <a:pt x="863" y="375"/>
                  </a:lnTo>
                  <a:lnTo>
                    <a:pt x="647" y="750"/>
                  </a:lnTo>
                  <a:close/>
                </a:path>
              </a:pathLst>
            </a:custGeom>
            <a:no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Straight Connector 6">
              <a:extLst>
                <a:ext uri="{FF2B5EF4-FFF2-40B4-BE49-F238E27FC236}">
                  <a16:creationId xmlns:a16="http://schemas.microsoft.com/office/drawing/2014/main" id="{2CB04518-6A73-401F-AEFE-27363A7ACA38}"/>
                </a:ext>
              </a:extLst>
            </p:cNvPr>
            <p:cNvSpPr/>
            <p:nvPr/>
          </p:nvSpPr>
          <p:spPr bwMode="auto">
            <a:xfrm flipV="1">
              <a:off x="5930901" y="2509837"/>
              <a:ext cx="330200" cy="588963"/>
            </a:xfrm>
            <a:prstGeom prst="line">
              <a:avLst/>
            </a:prstGeom>
            <a:grp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traight Connector 7">
              <a:extLst>
                <a:ext uri="{FF2B5EF4-FFF2-40B4-BE49-F238E27FC236}">
                  <a16:creationId xmlns:a16="http://schemas.microsoft.com/office/drawing/2014/main" id="{F2DEB93F-988B-4A2B-811E-DDCDBED23827}"/>
                </a:ext>
              </a:extLst>
            </p:cNvPr>
            <p:cNvSpPr/>
            <p:nvPr/>
          </p:nvSpPr>
          <p:spPr bwMode="auto">
            <a:xfrm flipV="1">
              <a:off x="6964364" y="3098800"/>
              <a:ext cx="330200" cy="596900"/>
            </a:xfrm>
            <a:prstGeom prst="line">
              <a:avLst/>
            </a:prstGeom>
            <a:grp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Straight Connector 8">
              <a:extLst>
                <a:ext uri="{FF2B5EF4-FFF2-40B4-BE49-F238E27FC236}">
                  <a16:creationId xmlns:a16="http://schemas.microsoft.com/office/drawing/2014/main" id="{B6187E33-5DDB-435C-A81C-DBEB85F134FA}"/>
                </a:ext>
              </a:extLst>
            </p:cNvPr>
            <p:cNvSpPr/>
            <p:nvPr/>
          </p:nvSpPr>
          <p:spPr bwMode="auto">
            <a:xfrm flipV="1">
              <a:off x="4902201" y="4302125"/>
              <a:ext cx="331788" cy="595313"/>
            </a:xfrm>
            <a:prstGeom prst="line">
              <a:avLst/>
            </a:prstGeom>
            <a:grpFill/>
            <a:ln w="112713" cap="flat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17E464E2-9E37-47FD-91FA-BD87690C7FB7}"/>
                </a:ext>
              </a:extLst>
            </p:cNvPr>
            <p:cNvSpPr/>
            <p:nvPr/>
          </p:nvSpPr>
          <p:spPr bwMode="auto">
            <a:xfrm>
              <a:off x="6048376" y="3470275"/>
              <a:ext cx="449263" cy="4492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7C79A246-BBCE-43B1-82E6-5A55D8FAD5C4}"/>
                </a:ext>
              </a:extLst>
            </p:cNvPr>
            <p:cNvSpPr/>
            <p:nvPr/>
          </p:nvSpPr>
          <p:spPr bwMode="auto">
            <a:xfrm>
              <a:off x="4756151" y="3536950"/>
              <a:ext cx="314325" cy="309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8DC8E8E3-3E0F-41DA-AFAC-968CD77024FC}"/>
                </a:ext>
              </a:extLst>
            </p:cNvPr>
            <p:cNvSpPr/>
            <p:nvPr/>
          </p:nvSpPr>
          <p:spPr bwMode="auto">
            <a:xfrm>
              <a:off x="5772151" y="2947987"/>
              <a:ext cx="309563" cy="307975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140ABF7C-F2EF-450F-91EB-CAADA7F73C7B}"/>
                </a:ext>
              </a:extLst>
            </p:cNvPr>
            <p:cNvSpPr/>
            <p:nvPr/>
          </p:nvSpPr>
          <p:spPr bwMode="auto">
            <a:xfrm>
              <a:off x="6807201" y="3554412"/>
              <a:ext cx="307975" cy="3095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13">
              <a:extLst>
                <a:ext uri="{FF2B5EF4-FFF2-40B4-BE49-F238E27FC236}">
                  <a16:creationId xmlns:a16="http://schemas.microsoft.com/office/drawing/2014/main" id="{45BB55EC-282F-40AE-ABF6-124932CA5727}"/>
                </a:ext>
              </a:extLst>
            </p:cNvPr>
            <p:cNvSpPr/>
            <p:nvPr/>
          </p:nvSpPr>
          <p:spPr bwMode="auto">
            <a:xfrm>
              <a:off x="7115176" y="4116387"/>
              <a:ext cx="314325" cy="3095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14">
              <a:extLst>
                <a:ext uri="{FF2B5EF4-FFF2-40B4-BE49-F238E27FC236}">
                  <a16:creationId xmlns:a16="http://schemas.microsoft.com/office/drawing/2014/main" id="{B3134F8E-7223-4F98-9E41-6B42BDF7FFCD}"/>
                </a:ext>
              </a:extLst>
            </p:cNvPr>
            <p:cNvSpPr/>
            <p:nvPr/>
          </p:nvSpPr>
          <p:spPr bwMode="auto">
            <a:xfrm>
              <a:off x="6121401" y="4724400"/>
              <a:ext cx="309563" cy="307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Oval 15">
              <a:extLst>
                <a:ext uri="{FF2B5EF4-FFF2-40B4-BE49-F238E27FC236}">
                  <a16:creationId xmlns:a16="http://schemas.microsoft.com/office/drawing/2014/main" id="{44372852-29D5-47DD-ABC4-F6AB29D6B5F3}"/>
                </a:ext>
              </a:extLst>
            </p:cNvPr>
            <p:cNvSpPr/>
            <p:nvPr/>
          </p:nvSpPr>
          <p:spPr bwMode="auto">
            <a:xfrm>
              <a:off x="7070726" y="2874962"/>
              <a:ext cx="449263" cy="449263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33FE14E9-7C31-423A-A263-635C8CD4361D}"/>
                </a:ext>
              </a:extLst>
            </p:cNvPr>
            <p:cNvSpPr/>
            <p:nvPr/>
          </p:nvSpPr>
          <p:spPr bwMode="auto">
            <a:xfrm>
              <a:off x="4676776" y="4673600"/>
              <a:ext cx="450850" cy="449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643DF6AE-598D-475F-A23E-0E9086939D22}"/>
                </a:ext>
              </a:extLst>
            </p:cNvPr>
            <p:cNvSpPr/>
            <p:nvPr/>
          </p:nvSpPr>
          <p:spPr bwMode="auto">
            <a:xfrm>
              <a:off x="6037264" y="2278062"/>
              <a:ext cx="449263" cy="455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18">
              <a:extLst>
                <a:ext uri="{FF2B5EF4-FFF2-40B4-BE49-F238E27FC236}">
                  <a16:creationId xmlns:a16="http://schemas.microsoft.com/office/drawing/2014/main" id="{63849B0D-8105-4C55-A959-C28D275CC52B}"/>
                </a:ext>
              </a:extLst>
            </p:cNvPr>
            <p:cNvSpPr/>
            <p:nvPr/>
          </p:nvSpPr>
          <p:spPr bwMode="auto">
            <a:xfrm>
              <a:off x="5138739" y="2981325"/>
              <a:ext cx="234950" cy="236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1069E2D9-F8CB-472A-B631-BCC31A6878BF}"/>
                </a:ext>
              </a:extLst>
            </p:cNvPr>
            <p:cNvSpPr/>
            <p:nvPr/>
          </p:nvSpPr>
          <p:spPr bwMode="auto">
            <a:xfrm>
              <a:off x="5127626" y="4173537"/>
              <a:ext cx="234950" cy="234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6A534989-E9FC-42A2-9B60-2F9ECAA74028}"/>
                </a:ext>
              </a:extLst>
            </p:cNvPr>
            <p:cNvSpPr/>
            <p:nvPr/>
          </p:nvSpPr>
          <p:spPr bwMode="auto">
            <a:xfrm>
              <a:off x="5795964" y="4156075"/>
              <a:ext cx="230188" cy="230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6F679837-395A-49A5-98CD-B250EC59C7CB}"/>
                </a:ext>
              </a:extLst>
            </p:cNvPr>
            <p:cNvSpPr/>
            <p:nvPr/>
          </p:nvSpPr>
          <p:spPr bwMode="auto">
            <a:xfrm>
              <a:off x="6840539" y="4779962"/>
              <a:ext cx="234950" cy="236538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3977C9D-94DD-4157-8733-D2E942BF9651}"/>
              </a:ext>
            </a:extLst>
          </p:cNvPr>
          <p:cNvGrpSpPr/>
          <p:nvPr/>
        </p:nvGrpSpPr>
        <p:grpSpPr>
          <a:xfrm>
            <a:off x="1060940" y="1944504"/>
            <a:ext cx="7611679" cy="3191805"/>
            <a:chOff x="972272" y="1484324"/>
            <a:chExt cx="5708759" cy="2393854"/>
          </a:xfrm>
        </p:grpSpPr>
        <p:grpSp>
          <p:nvGrpSpPr>
            <p:cNvPr id="22" name="Group 59">
              <a:extLst>
                <a:ext uri="{FF2B5EF4-FFF2-40B4-BE49-F238E27FC236}">
                  <a16:creationId xmlns:a16="http://schemas.microsoft.com/office/drawing/2014/main" id="{253DC3D4-D538-41C9-9967-ECBEB04516ED}"/>
                </a:ext>
              </a:extLst>
            </p:cNvPr>
            <p:cNvGrpSpPr/>
            <p:nvPr/>
          </p:nvGrpSpPr>
          <p:grpSpPr>
            <a:xfrm>
              <a:off x="6296920" y="1553847"/>
              <a:ext cx="384111" cy="2312996"/>
              <a:chOff x="8544272" y="2071796"/>
              <a:chExt cx="512148" cy="3083994"/>
            </a:xfrm>
          </p:grpSpPr>
          <p:sp>
            <p:nvSpPr>
              <p:cNvPr id="27" name="Freeform: Shape 28">
                <a:extLst>
                  <a:ext uri="{FF2B5EF4-FFF2-40B4-BE49-F238E27FC236}">
                    <a16:creationId xmlns:a16="http://schemas.microsoft.com/office/drawing/2014/main" id="{0CA44A16-C790-4C50-A2DA-041C5649EB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66177" y="4765445"/>
                <a:ext cx="390243" cy="390345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9">
                <a:extLst>
                  <a:ext uri="{FF2B5EF4-FFF2-40B4-BE49-F238E27FC236}">
                    <a16:creationId xmlns:a16="http://schemas.microsoft.com/office/drawing/2014/main" id="{EFB18B0F-AAE0-40DC-ACED-64DD18DB90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708913" y="2071796"/>
                <a:ext cx="339566" cy="40641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30">
                <a:extLst>
                  <a:ext uri="{FF2B5EF4-FFF2-40B4-BE49-F238E27FC236}">
                    <a16:creationId xmlns:a16="http://schemas.microsoft.com/office/drawing/2014/main" id="{C54D7790-22C2-4837-81E2-545BE3DE37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44272" y="3465433"/>
                <a:ext cx="512148" cy="285722"/>
              </a:xfrm>
              <a:custGeom>
                <a:avLst/>
                <a:gdLst>
                  <a:gd name="T0" fmla="*/ 585 w 1564"/>
                  <a:gd name="T1" fmla="*/ 610 h 871"/>
                  <a:gd name="T2" fmla="*/ 451 w 1564"/>
                  <a:gd name="T3" fmla="*/ 744 h 871"/>
                  <a:gd name="T4" fmla="*/ 585 w 1564"/>
                  <a:gd name="T5" fmla="*/ 870 h 871"/>
                  <a:gd name="T6" fmla="*/ 710 w 1564"/>
                  <a:gd name="T7" fmla="*/ 744 h 871"/>
                  <a:gd name="T8" fmla="*/ 585 w 1564"/>
                  <a:gd name="T9" fmla="*/ 610 h 871"/>
                  <a:gd name="T10" fmla="*/ 585 w 1564"/>
                  <a:gd name="T11" fmla="*/ 811 h 871"/>
                  <a:gd name="T12" fmla="*/ 518 w 1564"/>
                  <a:gd name="T13" fmla="*/ 744 h 871"/>
                  <a:gd name="T14" fmla="*/ 585 w 1564"/>
                  <a:gd name="T15" fmla="*/ 677 h 871"/>
                  <a:gd name="T16" fmla="*/ 643 w 1564"/>
                  <a:gd name="T17" fmla="*/ 744 h 871"/>
                  <a:gd name="T18" fmla="*/ 585 w 1564"/>
                  <a:gd name="T19" fmla="*/ 811 h 871"/>
                  <a:gd name="T20" fmla="*/ 1563 w 1564"/>
                  <a:gd name="T21" fmla="*/ 519 h 871"/>
                  <a:gd name="T22" fmla="*/ 1563 w 1564"/>
                  <a:gd name="T23" fmla="*/ 652 h 871"/>
                  <a:gd name="T24" fmla="*/ 1505 w 1564"/>
                  <a:gd name="T25" fmla="*/ 719 h 871"/>
                  <a:gd name="T26" fmla="*/ 1429 w 1564"/>
                  <a:gd name="T27" fmla="*/ 719 h 871"/>
                  <a:gd name="T28" fmla="*/ 1262 w 1564"/>
                  <a:gd name="T29" fmla="*/ 569 h 871"/>
                  <a:gd name="T30" fmla="*/ 1095 w 1564"/>
                  <a:gd name="T31" fmla="*/ 719 h 871"/>
                  <a:gd name="T32" fmla="*/ 752 w 1564"/>
                  <a:gd name="T33" fmla="*/ 719 h 871"/>
                  <a:gd name="T34" fmla="*/ 585 w 1564"/>
                  <a:gd name="T35" fmla="*/ 569 h 871"/>
                  <a:gd name="T36" fmla="*/ 409 w 1564"/>
                  <a:gd name="T37" fmla="*/ 719 h 871"/>
                  <a:gd name="T38" fmla="*/ 326 w 1564"/>
                  <a:gd name="T39" fmla="*/ 719 h 871"/>
                  <a:gd name="T40" fmla="*/ 267 w 1564"/>
                  <a:gd name="T41" fmla="*/ 652 h 871"/>
                  <a:gd name="T42" fmla="*/ 267 w 1564"/>
                  <a:gd name="T43" fmla="*/ 519 h 871"/>
                  <a:gd name="T44" fmla="*/ 1563 w 1564"/>
                  <a:gd name="T45" fmla="*/ 519 h 871"/>
                  <a:gd name="T46" fmla="*/ 1262 w 1564"/>
                  <a:gd name="T47" fmla="*/ 610 h 871"/>
                  <a:gd name="T48" fmla="*/ 1128 w 1564"/>
                  <a:gd name="T49" fmla="*/ 744 h 871"/>
                  <a:gd name="T50" fmla="*/ 1262 w 1564"/>
                  <a:gd name="T51" fmla="*/ 870 h 871"/>
                  <a:gd name="T52" fmla="*/ 1396 w 1564"/>
                  <a:gd name="T53" fmla="*/ 744 h 871"/>
                  <a:gd name="T54" fmla="*/ 1262 w 1564"/>
                  <a:gd name="T55" fmla="*/ 610 h 871"/>
                  <a:gd name="T56" fmla="*/ 1262 w 1564"/>
                  <a:gd name="T57" fmla="*/ 811 h 871"/>
                  <a:gd name="T58" fmla="*/ 1195 w 1564"/>
                  <a:gd name="T59" fmla="*/ 744 h 871"/>
                  <a:gd name="T60" fmla="*/ 1262 w 1564"/>
                  <a:gd name="T61" fmla="*/ 677 h 871"/>
                  <a:gd name="T62" fmla="*/ 1329 w 1564"/>
                  <a:gd name="T63" fmla="*/ 744 h 871"/>
                  <a:gd name="T64" fmla="*/ 1262 w 1564"/>
                  <a:gd name="T65" fmla="*/ 811 h 871"/>
                  <a:gd name="T66" fmla="*/ 1538 w 1564"/>
                  <a:gd name="T67" fmla="*/ 376 h 871"/>
                  <a:gd name="T68" fmla="*/ 1295 w 1564"/>
                  <a:gd name="T69" fmla="*/ 134 h 871"/>
                  <a:gd name="T70" fmla="*/ 1229 w 1564"/>
                  <a:gd name="T71" fmla="*/ 109 h 871"/>
                  <a:gd name="T72" fmla="*/ 1112 w 1564"/>
                  <a:gd name="T73" fmla="*/ 109 h 871"/>
                  <a:gd name="T74" fmla="*/ 1112 w 1564"/>
                  <a:gd name="T75" fmla="*/ 59 h 871"/>
                  <a:gd name="T76" fmla="*/ 1045 w 1564"/>
                  <a:gd name="T77" fmla="*/ 0 h 871"/>
                  <a:gd name="T78" fmla="*/ 326 w 1564"/>
                  <a:gd name="T79" fmla="*/ 0 h 871"/>
                  <a:gd name="T80" fmla="*/ 267 w 1564"/>
                  <a:gd name="T81" fmla="*/ 59 h 871"/>
                  <a:gd name="T82" fmla="*/ 267 w 1564"/>
                  <a:gd name="T83" fmla="*/ 75 h 871"/>
                  <a:gd name="T84" fmla="*/ 8 w 1564"/>
                  <a:gd name="T85" fmla="*/ 101 h 871"/>
                  <a:gd name="T86" fmla="*/ 459 w 1564"/>
                  <a:gd name="T87" fmla="*/ 159 h 871"/>
                  <a:gd name="T88" fmla="*/ 0 w 1564"/>
                  <a:gd name="T89" fmla="*/ 209 h 871"/>
                  <a:gd name="T90" fmla="*/ 459 w 1564"/>
                  <a:gd name="T91" fmla="*/ 268 h 871"/>
                  <a:gd name="T92" fmla="*/ 0 w 1564"/>
                  <a:gd name="T93" fmla="*/ 309 h 871"/>
                  <a:gd name="T94" fmla="*/ 267 w 1564"/>
                  <a:gd name="T95" fmla="*/ 360 h 871"/>
                  <a:gd name="T96" fmla="*/ 267 w 1564"/>
                  <a:gd name="T97" fmla="*/ 485 h 871"/>
                  <a:gd name="T98" fmla="*/ 1563 w 1564"/>
                  <a:gd name="T99" fmla="*/ 485 h 871"/>
                  <a:gd name="T100" fmla="*/ 1563 w 1564"/>
                  <a:gd name="T101" fmla="*/ 435 h 871"/>
                  <a:gd name="T102" fmla="*/ 1538 w 1564"/>
                  <a:gd name="T103" fmla="*/ 376 h 871"/>
                  <a:gd name="T104" fmla="*/ 1429 w 1564"/>
                  <a:gd name="T105" fmla="*/ 385 h 871"/>
                  <a:gd name="T106" fmla="*/ 1195 w 1564"/>
                  <a:gd name="T107" fmla="*/ 385 h 871"/>
                  <a:gd name="T108" fmla="*/ 1178 w 1564"/>
                  <a:gd name="T109" fmla="*/ 376 h 871"/>
                  <a:gd name="T110" fmla="*/ 1178 w 1564"/>
                  <a:gd name="T111" fmla="*/ 193 h 871"/>
                  <a:gd name="T112" fmla="*/ 1195 w 1564"/>
                  <a:gd name="T113" fmla="*/ 184 h 871"/>
                  <a:gd name="T114" fmla="*/ 1237 w 1564"/>
                  <a:gd name="T115" fmla="*/ 184 h 871"/>
                  <a:gd name="T116" fmla="*/ 1245 w 1564"/>
                  <a:gd name="T117" fmla="*/ 184 h 871"/>
                  <a:gd name="T118" fmla="*/ 1438 w 1564"/>
                  <a:gd name="T119" fmla="*/ 368 h 871"/>
                  <a:gd name="T120" fmla="*/ 1429 w 1564"/>
                  <a:gd name="T121" fmla="*/ 385 h 871"/>
                  <a:gd name="T122" fmla="*/ 1429 w 1564"/>
                  <a:gd name="T123" fmla="*/ 385 h 871"/>
                  <a:gd name="T124" fmla="*/ 1429 w 1564"/>
                  <a:gd name="T125" fmla="*/ 385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4" h="871">
                    <a:moveTo>
                      <a:pt x="585" y="610"/>
                    </a:moveTo>
                    <a:cubicBezTo>
                      <a:pt x="510" y="610"/>
                      <a:pt x="451" y="669"/>
                      <a:pt x="451" y="744"/>
                    </a:cubicBezTo>
                    <a:cubicBezTo>
                      <a:pt x="451" y="820"/>
                      <a:pt x="510" y="870"/>
                      <a:pt x="585" y="870"/>
                    </a:cubicBezTo>
                    <a:cubicBezTo>
                      <a:pt x="652" y="870"/>
                      <a:pt x="710" y="820"/>
                      <a:pt x="710" y="744"/>
                    </a:cubicBezTo>
                    <a:cubicBezTo>
                      <a:pt x="710" y="669"/>
                      <a:pt x="652" y="610"/>
                      <a:pt x="585" y="610"/>
                    </a:cubicBezTo>
                    <a:close/>
                    <a:moveTo>
                      <a:pt x="585" y="811"/>
                    </a:moveTo>
                    <a:cubicBezTo>
                      <a:pt x="543" y="811"/>
                      <a:pt x="518" y="778"/>
                      <a:pt x="518" y="744"/>
                    </a:cubicBezTo>
                    <a:cubicBezTo>
                      <a:pt x="518" y="711"/>
                      <a:pt x="543" y="677"/>
                      <a:pt x="585" y="677"/>
                    </a:cubicBezTo>
                    <a:cubicBezTo>
                      <a:pt x="618" y="677"/>
                      <a:pt x="643" y="711"/>
                      <a:pt x="643" y="744"/>
                    </a:cubicBezTo>
                    <a:cubicBezTo>
                      <a:pt x="643" y="778"/>
                      <a:pt x="618" y="811"/>
                      <a:pt x="585" y="811"/>
                    </a:cubicBezTo>
                    <a:close/>
                    <a:moveTo>
                      <a:pt x="1563" y="519"/>
                    </a:moveTo>
                    <a:cubicBezTo>
                      <a:pt x="1563" y="652"/>
                      <a:pt x="1563" y="652"/>
                      <a:pt x="1563" y="652"/>
                    </a:cubicBezTo>
                    <a:cubicBezTo>
                      <a:pt x="1563" y="694"/>
                      <a:pt x="1538" y="719"/>
                      <a:pt x="1505" y="719"/>
                    </a:cubicBezTo>
                    <a:cubicBezTo>
                      <a:pt x="1429" y="719"/>
                      <a:pt x="1429" y="719"/>
                      <a:pt x="1429" y="719"/>
                    </a:cubicBezTo>
                    <a:cubicBezTo>
                      <a:pt x="1421" y="636"/>
                      <a:pt x="1346" y="569"/>
                      <a:pt x="1262" y="569"/>
                    </a:cubicBezTo>
                    <a:cubicBezTo>
                      <a:pt x="1178" y="569"/>
                      <a:pt x="1103" y="636"/>
                      <a:pt x="1095" y="719"/>
                    </a:cubicBezTo>
                    <a:cubicBezTo>
                      <a:pt x="752" y="719"/>
                      <a:pt x="752" y="719"/>
                      <a:pt x="752" y="719"/>
                    </a:cubicBezTo>
                    <a:cubicBezTo>
                      <a:pt x="735" y="636"/>
                      <a:pt x="669" y="569"/>
                      <a:pt x="585" y="569"/>
                    </a:cubicBezTo>
                    <a:cubicBezTo>
                      <a:pt x="493" y="569"/>
                      <a:pt x="426" y="636"/>
                      <a:pt x="409" y="719"/>
                    </a:cubicBezTo>
                    <a:cubicBezTo>
                      <a:pt x="326" y="719"/>
                      <a:pt x="326" y="719"/>
                      <a:pt x="326" y="719"/>
                    </a:cubicBezTo>
                    <a:cubicBezTo>
                      <a:pt x="292" y="719"/>
                      <a:pt x="267" y="694"/>
                      <a:pt x="267" y="652"/>
                    </a:cubicBezTo>
                    <a:cubicBezTo>
                      <a:pt x="267" y="519"/>
                      <a:pt x="267" y="519"/>
                      <a:pt x="267" y="519"/>
                    </a:cubicBezTo>
                    <a:lnTo>
                      <a:pt x="1563" y="519"/>
                    </a:lnTo>
                    <a:close/>
                    <a:moveTo>
                      <a:pt x="1262" y="610"/>
                    </a:moveTo>
                    <a:cubicBezTo>
                      <a:pt x="1187" y="610"/>
                      <a:pt x="1128" y="669"/>
                      <a:pt x="1128" y="744"/>
                    </a:cubicBezTo>
                    <a:cubicBezTo>
                      <a:pt x="1128" y="820"/>
                      <a:pt x="1187" y="870"/>
                      <a:pt x="1262" y="870"/>
                    </a:cubicBezTo>
                    <a:cubicBezTo>
                      <a:pt x="1337" y="870"/>
                      <a:pt x="1396" y="820"/>
                      <a:pt x="1396" y="744"/>
                    </a:cubicBezTo>
                    <a:cubicBezTo>
                      <a:pt x="1396" y="669"/>
                      <a:pt x="1337" y="610"/>
                      <a:pt x="1262" y="610"/>
                    </a:cubicBezTo>
                    <a:close/>
                    <a:moveTo>
                      <a:pt x="1262" y="811"/>
                    </a:moveTo>
                    <a:cubicBezTo>
                      <a:pt x="1229" y="811"/>
                      <a:pt x="1195" y="778"/>
                      <a:pt x="1195" y="744"/>
                    </a:cubicBezTo>
                    <a:cubicBezTo>
                      <a:pt x="1195" y="711"/>
                      <a:pt x="1229" y="677"/>
                      <a:pt x="1262" y="677"/>
                    </a:cubicBezTo>
                    <a:cubicBezTo>
                      <a:pt x="1295" y="677"/>
                      <a:pt x="1329" y="711"/>
                      <a:pt x="1329" y="744"/>
                    </a:cubicBezTo>
                    <a:cubicBezTo>
                      <a:pt x="1329" y="778"/>
                      <a:pt x="1295" y="811"/>
                      <a:pt x="1262" y="811"/>
                    </a:cubicBezTo>
                    <a:close/>
                    <a:moveTo>
                      <a:pt x="1538" y="376"/>
                    </a:moveTo>
                    <a:cubicBezTo>
                      <a:pt x="1295" y="134"/>
                      <a:pt x="1295" y="134"/>
                      <a:pt x="1295" y="134"/>
                    </a:cubicBezTo>
                    <a:cubicBezTo>
                      <a:pt x="1279" y="117"/>
                      <a:pt x="1254" y="109"/>
                      <a:pt x="1229" y="109"/>
                    </a:cubicBezTo>
                    <a:cubicBezTo>
                      <a:pt x="1112" y="109"/>
                      <a:pt x="1112" y="109"/>
                      <a:pt x="1112" y="109"/>
                    </a:cubicBezTo>
                    <a:cubicBezTo>
                      <a:pt x="1112" y="59"/>
                      <a:pt x="1112" y="59"/>
                      <a:pt x="1112" y="59"/>
                    </a:cubicBezTo>
                    <a:cubicBezTo>
                      <a:pt x="1112" y="25"/>
                      <a:pt x="1078" y="0"/>
                      <a:pt x="1045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92" y="0"/>
                      <a:pt x="267" y="25"/>
                      <a:pt x="267" y="59"/>
                    </a:cubicBezTo>
                    <a:cubicBezTo>
                      <a:pt x="267" y="75"/>
                      <a:pt x="267" y="75"/>
                      <a:pt x="267" y="75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459" y="159"/>
                      <a:pt x="459" y="159"/>
                      <a:pt x="459" y="15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459" y="268"/>
                      <a:pt x="459" y="268"/>
                      <a:pt x="459" y="268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267" y="360"/>
                      <a:pt x="267" y="360"/>
                      <a:pt x="267" y="360"/>
                    </a:cubicBezTo>
                    <a:cubicBezTo>
                      <a:pt x="267" y="485"/>
                      <a:pt x="267" y="485"/>
                      <a:pt x="267" y="485"/>
                    </a:cubicBezTo>
                    <a:cubicBezTo>
                      <a:pt x="1563" y="485"/>
                      <a:pt x="1563" y="485"/>
                      <a:pt x="1563" y="485"/>
                    </a:cubicBezTo>
                    <a:cubicBezTo>
                      <a:pt x="1563" y="435"/>
                      <a:pt x="1563" y="435"/>
                      <a:pt x="1563" y="435"/>
                    </a:cubicBezTo>
                    <a:cubicBezTo>
                      <a:pt x="1563" y="410"/>
                      <a:pt x="1555" y="393"/>
                      <a:pt x="1538" y="376"/>
                    </a:cubicBezTo>
                    <a:close/>
                    <a:moveTo>
                      <a:pt x="1429" y="385"/>
                    </a:moveTo>
                    <a:cubicBezTo>
                      <a:pt x="1195" y="385"/>
                      <a:pt x="1195" y="385"/>
                      <a:pt x="1195" y="385"/>
                    </a:cubicBezTo>
                    <a:cubicBezTo>
                      <a:pt x="1187" y="385"/>
                      <a:pt x="1178" y="376"/>
                      <a:pt x="1178" y="376"/>
                    </a:cubicBezTo>
                    <a:cubicBezTo>
                      <a:pt x="1178" y="193"/>
                      <a:pt x="1178" y="193"/>
                      <a:pt x="1178" y="193"/>
                    </a:cubicBezTo>
                    <a:cubicBezTo>
                      <a:pt x="1178" y="184"/>
                      <a:pt x="1187" y="184"/>
                      <a:pt x="1195" y="184"/>
                    </a:cubicBezTo>
                    <a:cubicBezTo>
                      <a:pt x="1237" y="184"/>
                      <a:pt x="1237" y="184"/>
                      <a:pt x="1237" y="184"/>
                    </a:cubicBezTo>
                    <a:lnTo>
                      <a:pt x="1245" y="184"/>
                    </a:lnTo>
                    <a:cubicBezTo>
                      <a:pt x="1438" y="368"/>
                      <a:pt x="1438" y="368"/>
                      <a:pt x="1438" y="368"/>
                    </a:cubicBezTo>
                    <a:cubicBezTo>
                      <a:pt x="1446" y="376"/>
                      <a:pt x="1438" y="385"/>
                      <a:pt x="1429" y="385"/>
                    </a:cubicBezTo>
                    <a:close/>
                    <a:moveTo>
                      <a:pt x="1429" y="385"/>
                    </a:moveTo>
                    <a:lnTo>
                      <a:pt x="1429" y="3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58">
              <a:extLst>
                <a:ext uri="{FF2B5EF4-FFF2-40B4-BE49-F238E27FC236}">
                  <a16:creationId xmlns:a16="http://schemas.microsoft.com/office/drawing/2014/main" id="{D1099137-3765-4143-8E71-96359729DDD1}"/>
                </a:ext>
              </a:extLst>
            </p:cNvPr>
            <p:cNvGrpSpPr/>
            <p:nvPr/>
          </p:nvGrpSpPr>
          <p:grpSpPr>
            <a:xfrm>
              <a:off x="972272" y="1484324"/>
              <a:ext cx="339493" cy="2393854"/>
              <a:chOff x="1095573" y="1979099"/>
              <a:chExt cx="452657" cy="3191805"/>
            </a:xfrm>
          </p:grpSpPr>
          <p:sp>
            <p:nvSpPr>
              <p:cNvPr id="24" name="Freeform: Shape 37">
                <a:extLst>
                  <a:ext uri="{FF2B5EF4-FFF2-40B4-BE49-F238E27FC236}">
                    <a16:creationId xmlns:a16="http://schemas.microsoft.com/office/drawing/2014/main" id="{7E7DC474-3D32-4E67-B214-0D89814943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19512" y="4750332"/>
                <a:ext cx="418783" cy="4205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8">
                <a:extLst>
                  <a:ext uri="{FF2B5EF4-FFF2-40B4-BE49-F238E27FC236}">
                    <a16:creationId xmlns:a16="http://schemas.microsoft.com/office/drawing/2014/main" id="{102EE821-8369-48D0-A44D-723783924D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01332" y="1979099"/>
                <a:ext cx="443392" cy="392114"/>
              </a:xfrm>
              <a:custGeom>
                <a:avLst/>
                <a:gdLst>
                  <a:gd name="connsiteX0" fmla="*/ 358785 w 512434"/>
                  <a:gd name="connsiteY0" fmla="*/ 409158 h 453171"/>
                  <a:gd name="connsiteX1" fmla="*/ 345300 w 512434"/>
                  <a:gd name="connsiteY1" fmla="*/ 425866 h 453171"/>
                  <a:gd name="connsiteX2" fmla="*/ 358785 w 512434"/>
                  <a:gd name="connsiteY2" fmla="*/ 439722 h 453171"/>
                  <a:gd name="connsiteX3" fmla="*/ 372270 w 512434"/>
                  <a:gd name="connsiteY3" fmla="*/ 425866 h 453171"/>
                  <a:gd name="connsiteX4" fmla="*/ 358785 w 512434"/>
                  <a:gd name="connsiteY4" fmla="*/ 409158 h 453171"/>
                  <a:gd name="connsiteX5" fmla="*/ 151153 w 512434"/>
                  <a:gd name="connsiteY5" fmla="*/ 300585 h 453171"/>
                  <a:gd name="connsiteX6" fmla="*/ 195731 w 512434"/>
                  <a:gd name="connsiteY6" fmla="*/ 300585 h 453171"/>
                  <a:gd name="connsiteX7" fmla="*/ 195731 w 512434"/>
                  <a:gd name="connsiteY7" fmla="*/ 345175 h 453171"/>
                  <a:gd name="connsiteX8" fmla="*/ 151153 w 512434"/>
                  <a:gd name="connsiteY8" fmla="*/ 345175 h 453171"/>
                  <a:gd name="connsiteX9" fmla="*/ 71978 w 512434"/>
                  <a:gd name="connsiteY9" fmla="*/ 300585 h 453171"/>
                  <a:gd name="connsiteX10" fmla="*/ 120152 w 512434"/>
                  <a:gd name="connsiteY10" fmla="*/ 300585 h 453171"/>
                  <a:gd name="connsiteX11" fmla="*/ 120152 w 512434"/>
                  <a:gd name="connsiteY11" fmla="*/ 345175 h 453171"/>
                  <a:gd name="connsiteX12" fmla="*/ 71978 w 512434"/>
                  <a:gd name="connsiteY12" fmla="*/ 345175 h 453171"/>
                  <a:gd name="connsiteX13" fmla="*/ 481786 w 512434"/>
                  <a:gd name="connsiteY13" fmla="*/ 286492 h 453171"/>
                  <a:gd name="connsiteX14" fmla="*/ 468300 w 512434"/>
                  <a:gd name="connsiteY14" fmla="*/ 299940 h 453171"/>
                  <a:gd name="connsiteX15" fmla="*/ 481786 w 512434"/>
                  <a:gd name="connsiteY15" fmla="*/ 313389 h 453171"/>
                  <a:gd name="connsiteX16" fmla="*/ 498948 w 512434"/>
                  <a:gd name="connsiteY16" fmla="*/ 299940 h 453171"/>
                  <a:gd name="connsiteX17" fmla="*/ 481786 w 512434"/>
                  <a:gd name="connsiteY17" fmla="*/ 286492 h 453171"/>
                  <a:gd name="connsiteX18" fmla="*/ 235785 w 512434"/>
                  <a:gd name="connsiteY18" fmla="*/ 286492 h 453171"/>
                  <a:gd name="connsiteX19" fmla="*/ 222300 w 512434"/>
                  <a:gd name="connsiteY19" fmla="*/ 299940 h 453171"/>
                  <a:gd name="connsiteX20" fmla="*/ 235785 w 512434"/>
                  <a:gd name="connsiteY20" fmla="*/ 313389 h 453171"/>
                  <a:gd name="connsiteX21" fmla="*/ 249270 w 512434"/>
                  <a:gd name="connsiteY21" fmla="*/ 299940 h 453171"/>
                  <a:gd name="connsiteX22" fmla="*/ 235785 w 512434"/>
                  <a:gd name="connsiteY22" fmla="*/ 286492 h 453171"/>
                  <a:gd name="connsiteX23" fmla="*/ 151153 w 512434"/>
                  <a:gd name="connsiteY23" fmla="*/ 228588 h 453171"/>
                  <a:gd name="connsiteX24" fmla="*/ 195731 w 512434"/>
                  <a:gd name="connsiteY24" fmla="*/ 228588 h 453171"/>
                  <a:gd name="connsiteX25" fmla="*/ 195731 w 512434"/>
                  <a:gd name="connsiteY25" fmla="*/ 273178 h 453171"/>
                  <a:gd name="connsiteX26" fmla="*/ 151153 w 512434"/>
                  <a:gd name="connsiteY26" fmla="*/ 273178 h 453171"/>
                  <a:gd name="connsiteX27" fmla="*/ 71978 w 512434"/>
                  <a:gd name="connsiteY27" fmla="*/ 228588 h 453171"/>
                  <a:gd name="connsiteX28" fmla="*/ 120152 w 512434"/>
                  <a:gd name="connsiteY28" fmla="*/ 228588 h 453171"/>
                  <a:gd name="connsiteX29" fmla="*/ 120152 w 512434"/>
                  <a:gd name="connsiteY29" fmla="*/ 273178 h 453171"/>
                  <a:gd name="connsiteX30" fmla="*/ 71978 w 512434"/>
                  <a:gd name="connsiteY30" fmla="*/ 273178 h 453171"/>
                  <a:gd name="connsiteX31" fmla="*/ 427028 w 512434"/>
                  <a:gd name="connsiteY31" fmla="*/ 221695 h 453171"/>
                  <a:gd name="connsiteX32" fmla="*/ 372270 w 512434"/>
                  <a:gd name="connsiteY32" fmla="*/ 275896 h 453171"/>
                  <a:gd name="connsiteX33" fmla="*/ 358785 w 512434"/>
                  <a:gd name="connsiteY33" fmla="*/ 272636 h 453171"/>
                  <a:gd name="connsiteX34" fmla="*/ 341622 w 512434"/>
                  <a:gd name="connsiteY34" fmla="*/ 279564 h 453171"/>
                  <a:gd name="connsiteX35" fmla="*/ 283596 w 512434"/>
                  <a:gd name="connsiteY35" fmla="*/ 238404 h 453171"/>
                  <a:gd name="connsiteX36" fmla="*/ 266433 w 512434"/>
                  <a:gd name="connsiteY36" fmla="*/ 238404 h 453171"/>
                  <a:gd name="connsiteX37" fmla="*/ 270111 w 512434"/>
                  <a:gd name="connsiteY37" fmla="*/ 255520 h 453171"/>
                  <a:gd name="connsiteX38" fmla="*/ 331406 w 512434"/>
                  <a:gd name="connsiteY38" fmla="*/ 303200 h 453171"/>
                  <a:gd name="connsiteX39" fmla="*/ 358785 w 512434"/>
                  <a:gd name="connsiteY39" fmla="*/ 327245 h 453171"/>
                  <a:gd name="connsiteX40" fmla="*/ 386164 w 512434"/>
                  <a:gd name="connsiteY40" fmla="*/ 299940 h 453171"/>
                  <a:gd name="connsiteX41" fmla="*/ 386164 w 512434"/>
                  <a:gd name="connsiteY41" fmla="*/ 296680 h 453171"/>
                  <a:gd name="connsiteX42" fmla="*/ 444191 w 512434"/>
                  <a:gd name="connsiteY42" fmla="*/ 238404 h 453171"/>
                  <a:gd name="connsiteX43" fmla="*/ 444191 w 512434"/>
                  <a:gd name="connsiteY43" fmla="*/ 221695 h 453171"/>
                  <a:gd name="connsiteX44" fmla="*/ 427028 w 512434"/>
                  <a:gd name="connsiteY44" fmla="*/ 221695 h 453171"/>
                  <a:gd name="connsiteX45" fmla="*/ 358785 w 512434"/>
                  <a:gd name="connsiteY45" fmla="*/ 163826 h 453171"/>
                  <a:gd name="connsiteX46" fmla="*/ 345300 w 512434"/>
                  <a:gd name="connsiteY46" fmla="*/ 177274 h 453171"/>
                  <a:gd name="connsiteX47" fmla="*/ 358785 w 512434"/>
                  <a:gd name="connsiteY47" fmla="*/ 190723 h 453171"/>
                  <a:gd name="connsiteX48" fmla="*/ 372270 w 512434"/>
                  <a:gd name="connsiteY48" fmla="*/ 177274 h 453171"/>
                  <a:gd name="connsiteX49" fmla="*/ 358785 w 512434"/>
                  <a:gd name="connsiteY49" fmla="*/ 163826 h 453171"/>
                  <a:gd name="connsiteX50" fmla="*/ 151153 w 512434"/>
                  <a:gd name="connsiteY50" fmla="*/ 156592 h 453171"/>
                  <a:gd name="connsiteX51" fmla="*/ 195731 w 512434"/>
                  <a:gd name="connsiteY51" fmla="*/ 156592 h 453171"/>
                  <a:gd name="connsiteX52" fmla="*/ 195731 w 512434"/>
                  <a:gd name="connsiteY52" fmla="*/ 201182 h 453171"/>
                  <a:gd name="connsiteX53" fmla="*/ 151153 w 512434"/>
                  <a:gd name="connsiteY53" fmla="*/ 201182 h 453171"/>
                  <a:gd name="connsiteX54" fmla="*/ 37595 w 512434"/>
                  <a:gd name="connsiteY54" fmla="*/ 102289 h 453171"/>
                  <a:gd name="connsiteX55" fmla="*/ 37595 w 512434"/>
                  <a:gd name="connsiteY55" fmla="*/ 374925 h 453171"/>
                  <a:gd name="connsiteX56" fmla="*/ 228838 w 512434"/>
                  <a:gd name="connsiteY56" fmla="*/ 374925 h 453171"/>
                  <a:gd name="connsiteX57" fmla="*/ 208406 w 512434"/>
                  <a:gd name="connsiteY57" fmla="*/ 299940 h 453171"/>
                  <a:gd name="connsiteX58" fmla="*/ 246001 w 512434"/>
                  <a:gd name="connsiteY58" fmla="*/ 201318 h 453171"/>
                  <a:gd name="connsiteX59" fmla="*/ 225569 w 512434"/>
                  <a:gd name="connsiteY59" fmla="*/ 201318 h 453171"/>
                  <a:gd name="connsiteX60" fmla="*/ 225569 w 512434"/>
                  <a:gd name="connsiteY60" fmla="*/ 156898 h 453171"/>
                  <a:gd name="connsiteX61" fmla="*/ 270111 w 512434"/>
                  <a:gd name="connsiteY61" fmla="*/ 156898 h 453171"/>
                  <a:gd name="connsiteX62" fmla="*/ 270111 w 512434"/>
                  <a:gd name="connsiteY62" fmla="*/ 177274 h 453171"/>
                  <a:gd name="connsiteX63" fmla="*/ 358785 w 512434"/>
                  <a:gd name="connsiteY63" fmla="*/ 149970 h 453171"/>
                  <a:gd name="connsiteX64" fmla="*/ 382895 w 512434"/>
                  <a:gd name="connsiteY64" fmla="*/ 149970 h 453171"/>
                  <a:gd name="connsiteX65" fmla="*/ 382895 w 512434"/>
                  <a:gd name="connsiteY65" fmla="*/ 102289 h 453171"/>
                  <a:gd name="connsiteX66" fmla="*/ 37595 w 512434"/>
                  <a:gd name="connsiteY66" fmla="*/ 102289 h 453171"/>
                  <a:gd name="connsiteX67" fmla="*/ 136894 w 512434"/>
                  <a:gd name="connsiteY67" fmla="*/ 30564 h 453171"/>
                  <a:gd name="connsiteX68" fmla="*/ 136894 w 512434"/>
                  <a:gd name="connsiteY68" fmla="*/ 68057 h 453171"/>
                  <a:gd name="connsiteX69" fmla="*/ 283596 w 512434"/>
                  <a:gd name="connsiteY69" fmla="*/ 68057 h 453171"/>
                  <a:gd name="connsiteX70" fmla="*/ 283596 w 512434"/>
                  <a:gd name="connsiteY70" fmla="*/ 30564 h 453171"/>
                  <a:gd name="connsiteX71" fmla="*/ 136894 w 512434"/>
                  <a:gd name="connsiteY71" fmla="*/ 30564 h 453171"/>
                  <a:gd name="connsiteX72" fmla="*/ 30648 w 512434"/>
                  <a:gd name="connsiteY72" fmla="*/ 0 h 453171"/>
                  <a:gd name="connsiteX73" fmla="*/ 389433 w 512434"/>
                  <a:gd name="connsiteY73" fmla="*/ 0 h 453171"/>
                  <a:gd name="connsiteX74" fmla="*/ 420490 w 512434"/>
                  <a:gd name="connsiteY74" fmla="*/ 30564 h 453171"/>
                  <a:gd name="connsiteX75" fmla="*/ 420490 w 512434"/>
                  <a:gd name="connsiteY75" fmla="*/ 163826 h 453171"/>
                  <a:gd name="connsiteX76" fmla="*/ 512434 w 512434"/>
                  <a:gd name="connsiteY76" fmla="*/ 299940 h 453171"/>
                  <a:gd name="connsiteX77" fmla="*/ 358785 w 512434"/>
                  <a:gd name="connsiteY77" fmla="*/ 453171 h 453171"/>
                  <a:gd name="connsiteX78" fmla="*/ 263164 w 512434"/>
                  <a:gd name="connsiteY78" fmla="*/ 419346 h 453171"/>
                  <a:gd name="connsiteX79" fmla="*/ 30648 w 512434"/>
                  <a:gd name="connsiteY79" fmla="*/ 419346 h 453171"/>
                  <a:gd name="connsiteX80" fmla="*/ 0 w 512434"/>
                  <a:gd name="connsiteY80" fmla="*/ 388374 h 453171"/>
                  <a:gd name="connsiteX81" fmla="*/ 0 w 512434"/>
                  <a:gd name="connsiteY81" fmla="*/ 30564 h 453171"/>
                  <a:gd name="connsiteX82" fmla="*/ 30648 w 512434"/>
                  <a:gd name="connsiteY82" fmla="*/ 0 h 4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512434" h="453171">
                    <a:moveTo>
                      <a:pt x="358785" y="409158"/>
                    </a:moveTo>
                    <a:cubicBezTo>
                      <a:pt x="351838" y="409158"/>
                      <a:pt x="345300" y="415678"/>
                      <a:pt x="345300" y="425866"/>
                    </a:cubicBezTo>
                    <a:cubicBezTo>
                      <a:pt x="345300" y="432794"/>
                      <a:pt x="351838" y="439722"/>
                      <a:pt x="358785" y="439722"/>
                    </a:cubicBezTo>
                    <a:cubicBezTo>
                      <a:pt x="365732" y="439722"/>
                      <a:pt x="372270" y="432794"/>
                      <a:pt x="372270" y="425866"/>
                    </a:cubicBezTo>
                    <a:cubicBezTo>
                      <a:pt x="372270" y="415678"/>
                      <a:pt x="365732" y="409158"/>
                      <a:pt x="358785" y="409158"/>
                    </a:cubicBezTo>
                    <a:close/>
                    <a:moveTo>
                      <a:pt x="151153" y="300585"/>
                    </a:moveTo>
                    <a:lnTo>
                      <a:pt x="195731" y="300585"/>
                    </a:lnTo>
                    <a:lnTo>
                      <a:pt x="195731" y="345175"/>
                    </a:lnTo>
                    <a:lnTo>
                      <a:pt x="151153" y="345175"/>
                    </a:lnTo>
                    <a:close/>
                    <a:moveTo>
                      <a:pt x="71978" y="300585"/>
                    </a:moveTo>
                    <a:lnTo>
                      <a:pt x="120152" y="300585"/>
                    </a:lnTo>
                    <a:lnTo>
                      <a:pt x="120152" y="345175"/>
                    </a:lnTo>
                    <a:lnTo>
                      <a:pt x="71978" y="345175"/>
                    </a:lnTo>
                    <a:close/>
                    <a:moveTo>
                      <a:pt x="481786" y="286492"/>
                    </a:moveTo>
                    <a:cubicBezTo>
                      <a:pt x="474839" y="286492"/>
                      <a:pt x="468300" y="293012"/>
                      <a:pt x="468300" y="299940"/>
                    </a:cubicBezTo>
                    <a:cubicBezTo>
                      <a:pt x="468300" y="310128"/>
                      <a:pt x="474839" y="313389"/>
                      <a:pt x="481786" y="313389"/>
                    </a:cubicBezTo>
                    <a:cubicBezTo>
                      <a:pt x="492002" y="313389"/>
                      <a:pt x="498948" y="310128"/>
                      <a:pt x="498948" y="299940"/>
                    </a:cubicBezTo>
                    <a:cubicBezTo>
                      <a:pt x="498948" y="293012"/>
                      <a:pt x="492002" y="286492"/>
                      <a:pt x="481786" y="286492"/>
                    </a:cubicBezTo>
                    <a:close/>
                    <a:moveTo>
                      <a:pt x="235785" y="286492"/>
                    </a:moveTo>
                    <a:cubicBezTo>
                      <a:pt x="228838" y="286492"/>
                      <a:pt x="222300" y="293012"/>
                      <a:pt x="222300" y="299940"/>
                    </a:cubicBezTo>
                    <a:cubicBezTo>
                      <a:pt x="222300" y="310128"/>
                      <a:pt x="228838" y="313389"/>
                      <a:pt x="235785" y="313389"/>
                    </a:cubicBezTo>
                    <a:cubicBezTo>
                      <a:pt x="242732" y="313389"/>
                      <a:pt x="249270" y="310128"/>
                      <a:pt x="249270" y="299940"/>
                    </a:cubicBezTo>
                    <a:cubicBezTo>
                      <a:pt x="249270" y="293012"/>
                      <a:pt x="242732" y="286492"/>
                      <a:pt x="235785" y="286492"/>
                    </a:cubicBezTo>
                    <a:close/>
                    <a:moveTo>
                      <a:pt x="151153" y="228588"/>
                    </a:moveTo>
                    <a:lnTo>
                      <a:pt x="195731" y="228588"/>
                    </a:lnTo>
                    <a:lnTo>
                      <a:pt x="195731" y="273178"/>
                    </a:lnTo>
                    <a:lnTo>
                      <a:pt x="151153" y="273178"/>
                    </a:lnTo>
                    <a:close/>
                    <a:moveTo>
                      <a:pt x="71978" y="228588"/>
                    </a:moveTo>
                    <a:lnTo>
                      <a:pt x="120152" y="228588"/>
                    </a:lnTo>
                    <a:lnTo>
                      <a:pt x="120152" y="273178"/>
                    </a:lnTo>
                    <a:lnTo>
                      <a:pt x="71978" y="273178"/>
                    </a:lnTo>
                    <a:close/>
                    <a:moveTo>
                      <a:pt x="427028" y="221695"/>
                    </a:moveTo>
                    <a:cubicBezTo>
                      <a:pt x="427028" y="221695"/>
                      <a:pt x="427028" y="221695"/>
                      <a:pt x="372270" y="275896"/>
                    </a:cubicBezTo>
                    <a:cubicBezTo>
                      <a:pt x="369001" y="275896"/>
                      <a:pt x="365732" y="272636"/>
                      <a:pt x="358785" y="272636"/>
                    </a:cubicBezTo>
                    <a:cubicBezTo>
                      <a:pt x="351838" y="272636"/>
                      <a:pt x="345300" y="275896"/>
                      <a:pt x="341622" y="279564"/>
                    </a:cubicBezTo>
                    <a:cubicBezTo>
                      <a:pt x="341622" y="279564"/>
                      <a:pt x="341622" y="279564"/>
                      <a:pt x="283596" y="238404"/>
                    </a:cubicBezTo>
                    <a:cubicBezTo>
                      <a:pt x="280327" y="231883"/>
                      <a:pt x="270111" y="235143"/>
                      <a:pt x="266433" y="238404"/>
                    </a:cubicBezTo>
                    <a:cubicBezTo>
                      <a:pt x="263164" y="242071"/>
                      <a:pt x="266433" y="252260"/>
                      <a:pt x="270111" y="255520"/>
                    </a:cubicBezTo>
                    <a:cubicBezTo>
                      <a:pt x="270111" y="255520"/>
                      <a:pt x="270111" y="255520"/>
                      <a:pt x="331406" y="303200"/>
                    </a:cubicBezTo>
                    <a:cubicBezTo>
                      <a:pt x="331406" y="317056"/>
                      <a:pt x="345300" y="327245"/>
                      <a:pt x="358785" y="327245"/>
                    </a:cubicBezTo>
                    <a:cubicBezTo>
                      <a:pt x="375948" y="327245"/>
                      <a:pt x="386164" y="317056"/>
                      <a:pt x="386164" y="299940"/>
                    </a:cubicBezTo>
                    <a:lnTo>
                      <a:pt x="386164" y="296680"/>
                    </a:lnTo>
                    <a:cubicBezTo>
                      <a:pt x="386164" y="296680"/>
                      <a:pt x="386164" y="296680"/>
                      <a:pt x="444191" y="238404"/>
                    </a:cubicBezTo>
                    <a:cubicBezTo>
                      <a:pt x="447869" y="231883"/>
                      <a:pt x="451138" y="224955"/>
                      <a:pt x="444191" y="221695"/>
                    </a:cubicBezTo>
                    <a:cubicBezTo>
                      <a:pt x="440922" y="218027"/>
                      <a:pt x="433975" y="218027"/>
                      <a:pt x="427028" y="221695"/>
                    </a:cubicBezTo>
                    <a:close/>
                    <a:moveTo>
                      <a:pt x="358785" y="163826"/>
                    </a:moveTo>
                    <a:cubicBezTo>
                      <a:pt x="351838" y="163826"/>
                      <a:pt x="345300" y="170346"/>
                      <a:pt x="345300" y="177274"/>
                    </a:cubicBezTo>
                    <a:cubicBezTo>
                      <a:pt x="345300" y="184202"/>
                      <a:pt x="351838" y="190723"/>
                      <a:pt x="358785" y="190723"/>
                    </a:cubicBezTo>
                    <a:cubicBezTo>
                      <a:pt x="365732" y="190723"/>
                      <a:pt x="372270" y="184202"/>
                      <a:pt x="372270" y="177274"/>
                    </a:cubicBezTo>
                    <a:cubicBezTo>
                      <a:pt x="372270" y="170346"/>
                      <a:pt x="365732" y="163826"/>
                      <a:pt x="358785" y="163826"/>
                    </a:cubicBezTo>
                    <a:close/>
                    <a:moveTo>
                      <a:pt x="151153" y="156592"/>
                    </a:moveTo>
                    <a:lnTo>
                      <a:pt x="195731" y="156592"/>
                    </a:lnTo>
                    <a:lnTo>
                      <a:pt x="195731" y="201182"/>
                    </a:lnTo>
                    <a:lnTo>
                      <a:pt x="151153" y="201182"/>
                    </a:lnTo>
                    <a:close/>
                    <a:moveTo>
                      <a:pt x="37595" y="102289"/>
                    </a:moveTo>
                    <a:lnTo>
                      <a:pt x="37595" y="374925"/>
                    </a:lnTo>
                    <a:cubicBezTo>
                      <a:pt x="37595" y="374925"/>
                      <a:pt x="37595" y="374925"/>
                      <a:pt x="228838" y="374925"/>
                    </a:cubicBezTo>
                    <a:cubicBezTo>
                      <a:pt x="215353" y="354549"/>
                      <a:pt x="208406" y="327245"/>
                      <a:pt x="208406" y="299940"/>
                    </a:cubicBezTo>
                    <a:cubicBezTo>
                      <a:pt x="208406" y="262448"/>
                      <a:pt x="222300" y="228215"/>
                      <a:pt x="246001" y="201318"/>
                    </a:cubicBezTo>
                    <a:cubicBezTo>
                      <a:pt x="246001" y="201318"/>
                      <a:pt x="246001" y="201318"/>
                      <a:pt x="225569" y="201318"/>
                    </a:cubicBezTo>
                    <a:cubicBezTo>
                      <a:pt x="225569" y="201318"/>
                      <a:pt x="225569" y="201318"/>
                      <a:pt x="225569" y="156898"/>
                    </a:cubicBezTo>
                    <a:cubicBezTo>
                      <a:pt x="225569" y="156898"/>
                      <a:pt x="225569" y="156898"/>
                      <a:pt x="270111" y="156898"/>
                    </a:cubicBezTo>
                    <a:cubicBezTo>
                      <a:pt x="270111" y="156898"/>
                      <a:pt x="270111" y="156898"/>
                      <a:pt x="270111" y="177274"/>
                    </a:cubicBezTo>
                    <a:cubicBezTo>
                      <a:pt x="293812" y="160158"/>
                      <a:pt x="324868" y="149970"/>
                      <a:pt x="358785" y="149970"/>
                    </a:cubicBezTo>
                    <a:cubicBezTo>
                      <a:pt x="365732" y="149970"/>
                      <a:pt x="375948" y="149970"/>
                      <a:pt x="382895" y="149970"/>
                    </a:cubicBezTo>
                    <a:cubicBezTo>
                      <a:pt x="382895" y="149970"/>
                      <a:pt x="382895" y="149970"/>
                      <a:pt x="382895" y="102289"/>
                    </a:cubicBezTo>
                    <a:cubicBezTo>
                      <a:pt x="382895" y="102289"/>
                      <a:pt x="382895" y="102289"/>
                      <a:pt x="37595" y="102289"/>
                    </a:cubicBezTo>
                    <a:close/>
                    <a:moveTo>
                      <a:pt x="136894" y="30564"/>
                    </a:moveTo>
                    <a:lnTo>
                      <a:pt x="136894" y="68057"/>
                    </a:lnTo>
                    <a:cubicBezTo>
                      <a:pt x="136894" y="68057"/>
                      <a:pt x="136894" y="68057"/>
                      <a:pt x="283596" y="68057"/>
                    </a:cubicBezTo>
                    <a:cubicBezTo>
                      <a:pt x="283596" y="68057"/>
                      <a:pt x="283596" y="68057"/>
                      <a:pt x="283596" y="30564"/>
                    </a:cubicBezTo>
                    <a:cubicBezTo>
                      <a:pt x="283596" y="30564"/>
                      <a:pt x="283596" y="30564"/>
                      <a:pt x="136894" y="30564"/>
                    </a:cubicBezTo>
                    <a:close/>
                    <a:moveTo>
                      <a:pt x="30648" y="0"/>
                    </a:moveTo>
                    <a:cubicBezTo>
                      <a:pt x="30648" y="0"/>
                      <a:pt x="30648" y="0"/>
                      <a:pt x="389433" y="0"/>
                    </a:cubicBezTo>
                    <a:cubicBezTo>
                      <a:pt x="406596" y="0"/>
                      <a:pt x="420490" y="13856"/>
                      <a:pt x="420490" y="30564"/>
                    </a:cubicBezTo>
                    <a:cubicBezTo>
                      <a:pt x="420490" y="30564"/>
                      <a:pt x="420490" y="30564"/>
                      <a:pt x="420490" y="163826"/>
                    </a:cubicBezTo>
                    <a:cubicBezTo>
                      <a:pt x="474839" y="187463"/>
                      <a:pt x="512434" y="238404"/>
                      <a:pt x="512434" y="299940"/>
                    </a:cubicBezTo>
                    <a:cubicBezTo>
                      <a:pt x="512434" y="385113"/>
                      <a:pt x="444191" y="453171"/>
                      <a:pt x="358785" y="453171"/>
                    </a:cubicBezTo>
                    <a:cubicBezTo>
                      <a:pt x="324868" y="453171"/>
                      <a:pt x="290543" y="439722"/>
                      <a:pt x="263164" y="419346"/>
                    </a:cubicBezTo>
                    <a:cubicBezTo>
                      <a:pt x="263164" y="419346"/>
                      <a:pt x="263164" y="419346"/>
                      <a:pt x="30648" y="419346"/>
                    </a:cubicBezTo>
                    <a:cubicBezTo>
                      <a:pt x="13894" y="419346"/>
                      <a:pt x="0" y="405490"/>
                      <a:pt x="0" y="388374"/>
                    </a:cubicBezTo>
                    <a:cubicBezTo>
                      <a:pt x="0" y="388374"/>
                      <a:pt x="0" y="388374"/>
                      <a:pt x="0" y="30564"/>
                    </a:cubicBezTo>
                    <a:cubicBezTo>
                      <a:pt x="0" y="13856"/>
                      <a:pt x="13894" y="0"/>
                      <a:pt x="30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39">
                <a:extLst>
                  <a:ext uri="{FF2B5EF4-FFF2-40B4-BE49-F238E27FC236}">
                    <a16:creationId xmlns:a16="http://schemas.microsoft.com/office/drawing/2014/main" id="{081FCBE4-C340-4915-A0E4-01F6728CCC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95573" y="3373807"/>
                <a:ext cx="452657" cy="383525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PA-组合 2">
            <a:extLst>
              <a:ext uri="{FF2B5EF4-FFF2-40B4-BE49-F238E27FC236}">
                <a16:creationId xmlns:a16="http://schemas.microsoft.com/office/drawing/2014/main" id="{9417E89B-9B4A-4546-990B-5C735619888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74339" y="1729486"/>
            <a:ext cx="1764604" cy="1336970"/>
            <a:chOff x="6619916" y="5035914"/>
            <a:chExt cx="2163559" cy="1336970"/>
          </a:xfrm>
        </p:grpSpPr>
        <p:sp>
          <p:nvSpPr>
            <p:cNvPr id="31" name="PA-文本框 6">
              <a:extLst>
                <a:ext uri="{FF2B5EF4-FFF2-40B4-BE49-F238E27FC236}">
                  <a16:creationId xmlns:a16="http://schemas.microsoft.com/office/drawing/2014/main" id="{006518DD-781D-4830-A0FD-967E18A63867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PA-文本框 42">
              <a:extLst>
                <a:ext uri="{FF2B5EF4-FFF2-40B4-BE49-F238E27FC236}">
                  <a16:creationId xmlns:a16="http://schemas.microsoft.com/office/drawing/2014/main" id="{473A479A-3B09-464F-B4D6-512619FB2E5A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6619916" y="5343691"/>
              <a:ext cx="216355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3" name="PA-组合 2">
            <a:extLst>
              <a:ext uri="{FF2B5EF4-FFF2-40B4-BE49-F238E27FC236}">
                <a16:creationId xmlns:a16="http://schemas.microsoft.com/office/drawing/2014/main" id="{FA60A018-418A-4B90-8553-0115BFC4374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874339" y="3124619"/>
            <a:ext cx="1764604" cy="1336970"/>
            <a:chOff x="6619916" y="5035914"/>
            <a:chExt cx="2163559" cy="1336970"/>
          </a:xfrm>
        </p:grpSpPr>
        <p:sp>
          <p:nvSpPr>
            <p:cNvPr id="34" name="PA-文本框 6">
              <a:extLst>
                <a:ext uri="{FF2B5EF4-FFF2-40B4-BE49-F238E27FC236}">
                  <a16:creationId xmlns:a16="http://schemas.microsoft.com/office/drawing/2014/main" id="{C72A8C03-1DD5-4252-87ED-6DB6498E0B3D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PA-文本框 42">
              <a:extLst>
                <a:ext uri="{FF2B5EF4-FFF2-40B4-BE49-F238E27FC236}">
                  <a16:creationId xmlns:a16="http://schemas.microsoft.com/office/drawing/2014/main" id="{0E0277C2-CDF6-4AFA-AD55-BF5892518DB4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6619916" y="5343691"/>
              <a:ext cx="216355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PA-组合 2">
            <a:extLst>
              <a:ext uri="{FF2B5EF4-FFF2-40B4-BE49-F238E27FC236}">
                <a16:creationId xmlns:a16="http://schemas.microsoft.com/office/drawing/2014/main" id="{0B1ED72E-AF7F-4E90-9403-E6781188E5A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874339" y="4514947"/>
            <a:ext cx="1764604" cy="1336970"/>
            <a:chOff x="6619916" y="5035914"/>
            <a:chExt cx="2163559" cy="1336970"/>
          </a:xfrm>
        </p:grpSpPr>
        <p:sp>
          <p:nvSpPr>
            <p:cNvPr id="37" name="PA-文本框 6">
              <a:extLst>
                <a:ext uri="{FF2B5EF4-FFF2-40B4-BE49-F238E27FC236}">
                  <a16:creationId xmlns:a16="http://schemas.microsoft.com/office/drawing/2014/main" id="{7D418DF7-23F2-4CA4-BA25-63A7419D07CA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PA-文本框 42">
              <a:extLst>
                <a:ext uri="{FF2B5EF4-FFF2-40B4-BE49-F238E27FC236}">
                  <a16:creationId xmlns:a16="http://schemas.microsoft.com/office/drawing/2014/main" id="{E26C9CD3-DA9B-46E2-99B3-D4D72D07E61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6619916" y="5343691"/>
              <a:ext cx="216355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PA-组合 2">
            <a:extLst>
              <a:ext uri="{FF2B5EF4-FFF2-40B4-BE49-F238E27FC236}">
                <a16:creationId xmlns:a16="http://schemas.microsoft.com/office/drawing/2014/main" id="{CCDABBB6-F8EB-4949-AD81-BBF920BEC08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893458" y="1729486"/>
            <a:ext cx="1764604" cy="1336970"/>
            <a:chOff x="6619916" y="5035914"/>
            <a:chExt cx="2163559" cy="1336970"/>
          </a:xfrm>
        </p:grpSpPr>
        <p:sp>
          <p:nvSpPr>
            <p:cNvPr id="40" name="PA-文本框 6">
              <a:extLst>
                <a:ext uri="{FF2B5EF4-FFF2-40B4-BE49-F238E27FC236}">
                  <a16:creationId xmlns:a16="http://schemas.microsoft.com/office/drawing/2014/main" id="{CACC0B1F-2118-42A6-8959-2B73C84DE02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PA-文本框 42">
              <a:extLst>
                <a:ext uri="{FF2B5EF4-FFF2-40B4-BE49-F238E27FC236}">
                  <a16:creationId xmlns:a16="http://schemas.microsoft.com/office/drawing/2014/main" id="{4224F2C8-AF0C-4555-BA6E-DFF76416FA91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6619916" y="5343691"/>
              <a:ext cx="216355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PA-组合 2">
            <a:extLst>
              <a:ext uri="{FF2B5EF4-FFF2-40B4-BE49-F238E27FC236}">
                <a16:creationId xmlns:a16="http://schemas.microsoft.com/office/drawing/2014/main" id="{C9557AD8-A2D5-45D7-B3F6-35F44DBEBFC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8893458" y="3124619"/>
            <a:ext cx="1764604" cy="1336970"/>
            <a:chOff x="6619916" y="5035914"/>
            <a:chExt cx="2163559" cy="1336970"/>
          </a:xfrm>
        </p:grpSpPr>
        <p:sp>
          <p:nvSpPr>
            <p:cNvPr id="43" name="PA-文本框 6">
              <a:extLst>
                <a:ext uri="{FF2B5EF4-FFF2-40B4-BE49-F238E27FC236}">
                  <a16:creationId xmlns:a16="http://schemas.microsoft.com/office/drawing/2014/main" id="{07CC412C-C110-4AB8-ABEE-461A73914CF5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PA-文本框 42">
              <a:extLst>
                <a:ext uri="{FF2B5EF4-FFF2-40B4-BE49-F238E27FC236}">
                  <a16:creationId xmlns:a16="http://schemas.microsoft.com/office/drawing/2014/main" id="{4C3D8942-CB98-4267-9E5C-E0411EE394A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619916" y="5343691"/>
              <a:ext cx="216355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PA-组合 2">
            <a:extLst>
              <a:ext uri="{FF2B5EF4-FFF2-40B4-BE49-F238E27FC236}">
                <a16:creationId xmlns:a16="http://schemas.microsoft.com/office/drawing/2014/main" id="{2180FE7A-AAA6-4C17-9489-0F3F2688406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8893458" y="4514947"/>
            <a:ext cx="1764604" cy="1336970"/>
            <a:chOff x="6619916" y="5035914"/>
            <a:chExt cx="2163559" cy="1336970"/>
          </a:xfrm>
        </p:grpSpPr>
        <p:sp>
          <p:nvSpPr>
            <p:cNvPr id="46" name="PA-文本框 6">
              <a:extLst>
                <a:ext uri="{FF2B5EF4-FFF2-40B4-BE49-F238E27FC236}">
                  <a16:creationId xmlns:a16="http://schemas.microsoft.com/office/drawing/2014/main" id="{16B015D5-1FEC-4E82-B61E-9FD4B7013E33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619916" y="5035914"/>
              <a:ext cx="19266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PA-文本框 42">
              <a:extLst>
                <a:ext uri="{FF2B5EF4-FFF2-40B4-BE49-F238E27FC236}">
                  <a16:creationId xmlns:a16="http://schemas.microsoft.com/office/drawing/2014/main" id="{429DFED6-6423-4844-8565-8285E3E2D3E8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619916" y="5343691"/>
              <a:ext cx="2163559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553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AE0BF9EA-6900-48E1-B536-FEB85F44A2A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8CA7015-3D7A-4DDA-BE2F-66AC3A8B480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6787BE5-9D6C-43FF-8863-025C6C078272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7763605-0E4C-44B1-B96C-4C82637C4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F20B1BA-57DE-4DFF-A1CA-72CA6F8B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8F853C04-D50A-4DF7-A233-7A3F11F8C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5187268-FB9E-491E-9909-C8A06C38C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7F898C64-3E40-451D-9DDD-FAB7AA45772B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6" name="文本框 49">
                <a:extLst>
                  <a:ext uri="{FF2B5EF4-FFF2-40B4-BE49-F238E27FC236}">
                    <a16:creationId xmlns:a16="http://schemas.microsoft.com/office/drawing/2014/main" id="{F84876AA-4A09-4805-A33A-08C3B892AA18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50">
                <a:extLst>
                  <a:ext uri="{FF2B5EF4-FFF2-40B4-BE49-F238E27FC236}">
                    <a16:creationId xmlns:a16="http://schemas.microsoft.com/office/drawing/2014/main" id="{0358F3EB-A534-4B43-AB9D-969222CBAC2E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空心弧 1">
            <a:extLst>
              <a:ext uri="{FF2B5EF4-FFF2-40B4-BE49-F238E27FC236}">
                <a16:creationId xmlns:a16="http://schemas.microsoft.com/office/drawing/2014/main" id="{43E0F63F-A881-4032-B41E-B8612E85C3EF}"/>
              </a:ext>
            </a:extLst>
          </p:cNvPr>
          <p:cNvSpPr/>
          <p:nvPr/>
        </p:nvSpPr>
        <p:spPr>
          <a:xfrm>
            <a:off x="1601207" y="2260711"/>
            <a:ext cx="2370772" cy="2371196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5" rIns="91368" bIns="456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99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空心弧 2">
            <a:extLst>
              <a:ext uri="{FF2B5EF4-FFF2-40B4-BE49-F238E27FC236}">
                <a16:creationId xmlns:a16="http://schemas.microsoft.com/office/drawing/2014/main" id="{BC460684-35A8-4BDF-9892-46116D08F5E5}"/>
              </a:ext>
            </a:extLst>
          </p:cNvPr>
          <p:cNvSpPr/>
          <p:nvPr/>
        </p:nvSpPr>
        <p:spPr>
          <a:xfrm rot="10800000">
            <a:off x="3808533" y="2260711"/>
            <a:ext cx="2370772" cy="2371196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5" rIns="91368" bIns="456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99" dirty="0">
              <a:cs typeface="+mn-ea"/>
              <a:sym typeface="+mn-lt"/>
            </a:endParaRPr>
          </a:p>
        </p:txBody>
      </p:sp>
      <p:sp>
        <p:nvSpPr>
          <p:cNvPr id="4" name="空心弧 3">
            <a:extLst>
              <a:ext uri="{FF2B5EF4-FFF2-40B4-BE49-F238E27FC236}">
                <a16:creationId xmlns:a16="http://schemas.microsoft.com/office/drawing/2014/main" id="{C12B5843-D9D0-429D-828E-9CB5F4F700A5}"/>
              </a:ext>
            </a:extLst>
          </p:cNvPr>
          <p:cNvSpPr/>
          <p:nvPr/>
        </p:nvSpPr>
        <p:spPr>
          <a:xfrm>
            <a:off x="6012697" y="2260711"/>
            <a:ext cx="2370772" cy="2371196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5" rIns="91368" bIns="456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99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空心弧 4">
            <a:extLst>
              <a:ext uri="{FF2B5EF4-FFF2-40B4-BE49-F238E27FC236}">
                <a16:creationId xmlns:a16="http://schemas.microsoft.com/office/drawing/2014/main" id="{295F4764-8F8D-4895-A36F-EF84BC033B79}"/>
              </a:ext>
            </a:extLst>
          </p:cNvPr>
          <p:cNvSpPr/>
          <p:nvPr/>
        </p:nvSpPr>
        <p:spPr>
          <a:xfrm rot="10800000">
            <a:off x="8220023" y="2260711"/>
            <a:ext cx="2370772" cy="2371196"/>
          </a:xfrm>
          <a:prstGeom prst="blockArc">
            <a:avLst>
              <a:gd name="adj1" fmla="val 10800000"/>
              <a:gd name="adj2" fmla="val 0"/>
              <a:gd name="adj3" fmla="val 6911"/>
            </a:avLst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68" tIns="45685" rIns="91368" bIns="456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99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91F90D-5E03-4536-9CB8-5B3AF206FA2A}"/>
              </a:ext>
            </a:extLst>
          </p:cNvPr>
          <p:cNvSpPr txBox="1"/>
          <p:nvPr/>
        </p:nvSpPr>
        <p:spPr>
          <a:xfrm>
            <a:off x="2191249" y="2800382"/>
            <a:ext cx="1190693" cy="646132"/>
          </a:xfrm>
          <a:prstGeom prst="rect">
            <a:avLst/>
          </a:prstGeom>
          <a:noFill/>
        </p:spPr>
        <p:txBody>
          <a:bodyPr wrap="none" lIns="91368" tIns="45685" rIns="91368" bIns="45685" rtlCol="0">
            <a:spAutoFit/>
          </a:bodyPr>
          <a:lstStyle/>
          <a:p>
            <a:pPr algn="ctr"/>
            <a:r>
              <a:rPr lang="en-US" altLang="zh-CN" sz="3599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55738-0CD0-4FB5-A520-3195F27A261A}"/>
              </a:ext>
            </a:extLst>
          </p:cNvPr>
          <p:cNvSpPr txBox="1"/>
          <p:nvPr/>
        </p:nvSpPr>
        <p:spPr>
          <a:xfrm>
            <a:off x="4398573" y="3446314"/>
            <a:ext cx="1190693" cy="646132"/>
          </a:xfrm>
          <a:prstGeom prst="rect">
            <a:avLst/>
          </a:prstGeom>
          <a:noFill/>
        </p:spPr>
        <p:txBody>
          <a:bodyPr wrap="none" lIns="91368" tIns="45685" rIns="91368" bIns="45685" rtlCol="0">
            <a:spAutoFit/>
          </a:bodyPr>
          <a:lstStyle/>
          <a:p>
            <a:pPr algn="ctr"/>
            <a:r>
              <a:rPr lang="en-US" altLang="zh-CN" sz="3599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B47D28-AAC2-4445-AA71-EE592F7C6702}"/>
              </a:ext>
            </a:extLst>
          </p:cNvPr>
          <p:cNvSpPr txBox="1"/>
          <p:nvPr/>
        </p:nvSpPr>
        <p:spPr>
          <a:xfrm>
            <a:off x="6602738" y="2800382"/>
            <a:ext cx="1190693" cy="646132"/>
          </a:xfrm>
          <a:prstGeom prst="rect">
            <a:avLst/>
          </a:prstGeom>
          <a:noFill/>
        </p:spPr>
        <p:txBody>
          <a:bodyPr wrap="none" lIns="91368" tIns="45685" rIns="91368" bIns="45685" rtlCol="0">
            <a:spAutoFit/>
          </a:bodyPr>
          <a:lstStyle/>
          <a:p>
            <a:pPr algn="ctr"/>
            <a:r>
              <a:rPr lang="en-US" altLang="zh-CN" sz="3599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D8130-312C-4F9A-A25E-B5D79CA2DE74}"/>
              </a:ext>
            </a:extLst>
          </p:cNvPr>
          <p:cNvSpPr txBox="1"/>
          <p:nvPr/>
        </p:nvSpPr>
        <p:spPr>
          <a:xfrm>
            <a:off x="8782812" y="3446314"/>
            <a:ext cx="1245196" cy="646132"/>
          </a:xfrm>
          <a:prstGeom prst="rect">
            <a:avLst/>
          </a:prstGeom>
          <a:noFill/>
        </p:spPr>
        <p:txBody>
          <a:bodyPr wrap="none" lIns="91368" tIns="45685" rIns="91368" bIns="45685" rtlCol="0">
            <a:spAutoFit/>
          </a:bodyPr>
          <a:lstStyle/>
          <a:p>
            <a:pPr algn="ctr"/>
            <a:r>
              <a:rPr lang="en-US" altLang="zh-CN" sz="3599" spc="-15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4B521FFB-ADA7-4DCD-BA9B-1CA67A8E8A1D}"/>
              </a:ext>
            </a:extLst>
          </p:cNvPr>
          <p:cNvSpPr txBox="1"/>
          <p:nvPr/>
        </p:nvSpPr>
        <p:spPr>
          <a:xfrm>
            <a:off x="1861985" y="4340128"/>
            <a:ext cx="1852377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B097E0C3-144B-48CF-AE00-E5F51C35EF10}"/>
              </a:ext>
            </a:extLst>
          </p:cNvPr>
          <p:cNvSpPr txBox="1"/>
          <p:nvPr/>
        </p:nvSpPr>
        <p:spPr>
          <a:xfrm>
            <a:off x="1419187" y="3693797"/>
            <a:ext cx="273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D246D165-C72F-4DBC-A1B9-05C01E4E0914}"/>
              </a:ext>
            </a:extLst>
          </p:cNvPr>
          <p:cNvSpPr txBox="1"/>
          <p:nvPr/>
        </p:nvSpPr>
        <p:spPr>
          <a:xfrm>
            <a:off x="4102282" y="2292999"/>
            <a:ext cx="1852377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63197AEB-4077-40FE-A75F-0CADB2120A23}"/>
              </a:ext>
            </a:extLst>
          </p:cNvPr>
          <p:cNvSpPr txBox="1"/>
          <p:nvPr/>
        </p:nvSpPr>
        <p:spPr>
          <a:xfrm>
            <a:off x="3659484" y="1646668"/>
            <a:ext cx="273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4" name="TextBox 42">
            <a:extLst>
              <a:ext uri="{FF2B5EF4-FFF2-40B4-BE49-F238E27FC236}">
                <a16:creationId xmlns:a16="http://schemas.microsoft.com/office/drawing/2014/main" id="{BD112582-0696-454A-806D-F85671EBC0A5}"/>
              </a:ext>
            </a:extLst>
          </p:cNvPr>
          <p:cNvSpPr txBox="1"/>
          <p:nvPr/>
        </p:nvSpPr>
        <p:spPr>
          <a:xfrm>
            <a:off x="6309606" y="4340128"/>
            <a:ext cx="1852377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AFEBE69-A640-47A9-97AE-2C1747317B3E}"/>
              </a:ext>
            </a:extLst>
          </p:cNvPr>
          <p:cNvSpPr txBox="1"/>
          <p:nvPr/>
        </p:nvSpPr>
        <p:spPr>
          <a:xfrm>
            <a:off x="5866808" y="3693797"/>
            <a:ext cx="273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16" name="TextBox 42">
            <a:extLst>
              <a:ext uri="{FF2B5EF4-FFF2-40B4-BE49-F238E27FC236}">
                <a16:creationId xmlns:a16="http://schemas.microsoft.com/office/drawing/2014/main" id="{F1D74CAB-DCFE-4A90-9BB5-3811541CB6A4}"/>
              </a:ext>
            </a:extLst>
          </p:cNvPr>
          <p:cNvSpPr txBox="1"/>
          <p:nvPr/>
        </p:nvSpPr>
        <p:spPr>
          <a:xfrm>
            <a:off x="8529358" y="2292999"/>
            <a:ext cx="1852377" cy="105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4B88720F-5960-4434-AB6D-15BF31F3ADAE}"/>
              </a:ext>
            </a:extLst>
          </p:cNvPr>
          <p:cNvSpPr txBox="1"/>
          <p:nvPr/>
        </p:nvSpPr>
        <p:spPr>
          <a:xfrm>
            <a:off x="8086560" y="1646668"/>
            <a:ext cx="273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</p:spTree>
    <p:extLst>
      <p:ext uri="{BB962C8B-B14F-4D97-AF65-F5344CB8AC3E}">
        <p14:creationId xmlns:p14="http://schemas.microsoft.com/office/powerpoint/2010/main" val="16721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5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8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>
            <a:extLst>
              <a:ext uri="{FF2B5EF4-FFF2-40B4-BE49-F238E27FC236}">
                <a16:creationId xmlns:a16="http://schemas.microsoft.com/office/drawing/2014/main" id="{241B6154-0849-5042-8813-4EE625DF4614}"/>
              </a:ext>
            </a:extLst>
          </p:cNvPr>
          <p:cNvSpPr/>
          <p:nvPr/>
        </p:nvSpPr>
        <p:spPr>
          <a:xfrm rot="5400000">
            <a:off x="3643705" y="-2639153"/>
            <a:ext cx="4904590" cy="12192000"/>
          </a:xfrm>
          <a:prstGeom prst="trapezoid">
            <a:avLst>
              <a:gd name="adj" fmla="val 14812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A7751C-443A-2042-AA33-68559EE9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63" y="161523"/>
            <a:ext cx="2172237" cy="2786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4F5EF8-ED5B-9341-A3F9-4916FEA5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782" y="1884966"/>
            <a:ext cx="3088067" cy="3088067"/>
          </a:xfrm>
          <a:prstGeom prst="rect">
            <a:avLst/>
          </a:prstGeom>
          <a:effectLst>
            <a:outerShdw blurRad="787400" sx="102000" sy="102000" algn="ctr" rotWithShape="0">
              <a:schemeClr val="accent1">
                <a:lumMod val="75000"/>
                <a:alpha val="75000"/>
              </a:scheme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6DF44-3BD0-D040-9288-08FBF4C1C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17" y="5594101"/>
            <a:ext cx="630081" cy="630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3077F3-C241-7748-A79B-F032D7DC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58" y="471153"/>
            <a:ext cx="1116057" cy="7566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D6433C-1992-2A47-B69E-F992A41B2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660" y="426235"/>
            <a:ext cx="320221" cy="32022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A582F63-9A13-7343-9B7D-E7E31036C4D4}"/>
              </a:ext>
            </a:extLst>
          </p:cNvPr>
          <p:cNvGrpSpPr/>
          <p:nvPr/>
        </p:nvGrpSpPr>
        <p:grpSpPr>
          <a:xfrm>
            <a:off x="1653090" y="2497975"/>
            <a:ext cx="1967583" cy="1862048"/>
            <a:chOff x="249144" y="1348949"/>
            <a:chExt cx="1967583" cy="186204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4EE78FB-236B-D445-8C0B-DCE48CE9A9A2}"/>
                </a:ext>
              </a:extLst>
            </p:cNvPr>
            <p:cNvSpPr txBox="1"/>
            <p:nvPr/>
          </p:nvSpPr>
          <p:spPr>
            <a:xfrm>
              <a:off x="249144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7F46042-D0B6-6F48-B6E0-3A63DF43C17A}"/>
                </a:ext>
              </a:extLst>
            </p:cNvPr>
            <p:cNvSpPr txBox="1"/>
            <p:nvPr/>
          </p:nvSpPr>
          <p:spPr>
            <a:xfrm>
              <a:off x="1166439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A8D828C-1139-464E-8AE6-59E35B55A141}"/>
              </a:ext>
            </a:extLst>
          </p:cNvPr>
          <p:cNvSpPr txBox="1"/>
          <p:nvPr/>
        </p:nvSpPr>
        <p:spPr>
          <a:xfrm>
            <a:off x="7850565" y="2960777"/>
            <a:ext cx="403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CB9C66-6FF2-2D40-AD80-B7279D00AC3A}"/>
              </a:ext>
            </a:extLst>
          </p:cNvPr>
          <p:cNvSpPr txBox="1"/>
          <p:nvPr/>
        </p:nvSpPr>
        <p:spPr>
          <a:xfrm>
            <a:off x="7926574" y="3579191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3B870"/>
                </a:solidFill>
                <a:cs typeface="+mn-ea"/>
                <a:sym typeface="+mn-lt"/>
              </a:rPr>
              <a:t>PLEASE ADD YOUR TITTLE HERE</a:t>
            </a:r>
            <a:endParaRPr lang="zh-CN" altLang="en-US" sz="1600" dirty="0">
              <a:solidFill>
                <a:srgbClr val="F3B870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CF2416-A08B-164E-B234-2A8A8B052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0350500" y="4334277"/>
            <a:ext cx="1841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87FBE6F2-FEDE-4725-967B-C3789EF3BF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EB891A3-75AF-4108-9169-533A5557D2C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D245E7A-1DFF-42E9-840A-B2C3E6E368D6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39638F9-FE96-4835-A31E-C9FB42F7C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6173EE8-9C21-4AFD-9C6D-3F2CDB8E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53D6612-7742-4648-B3AA-872DEF60E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7C12037-D03E-4208-9E44-5DA622E3B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986F60A-7C32-4764-BE5B-D5E9B989CD8D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0" name="文本框 49">
                <a:extLst>
                  <a:ext uri="{FF2B5EF4-FFF2-40B4-BE49-F238E27FC236}">
                    <a16:creationId xmlns:a16="http://schemas.microsoft.com/office/drawing/2014/main" id="{A16149F3-5265-4525-91D0-A2524E88CC8D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50">
                <a:extLst>
                  <a:ext uri="{FF2B5EF4-FFF2-40B4-BE49-F238E27FC236}">
                    <a16:creationId xmlns:a16="http://schemas.microsoft.com/office/drawing/2014/main" id="{4BF89D0A-09FD-403F-A7F6-160526DF33AB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PA-文本框 9">
            <a:extLst>
              <a:ext uri="{FF2B5EF4-FFF2-40B4-BE49-F238E27FC236}">
                <a16:creationId xmlns:a16="http://schemas.microsoft.com/office/drawing/2014/main" id="{56CEBFF9-13D6-4017-9CB5-E1F12B186D4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78056" y="3340410"/>
            <a:ext cx="4124017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DE7AF8E6-3C87-4069-830D-7754BFD54D84}"/>
              </a:ext>
            </a:extLst>
          </p:cNvPr>
          <p:cNvSpPr>
            <a:spLocks noEditPoints="1"/>
          </p:cNvSpPr>
          <p:nvPr/>
        </p:nvSpPr>
        <p:spPr bwMode="auto">
          <a:xfrm>
            <a:off x="2380491" y="5210049"/>
            <a:ext cx="624840" cy="623004"/>
          </a:xfrm>
          <a:custGeom>
            <a:avLst/>
            <a:gdLst>
              <a:gd name="T0" fmla="*/ 141235 w 91"/>
              <a:gd name="T1" fmla="*/ 196501 h 91"/>
              <a:gd name="T2" fmla="*/ 98251 w 91"/>
              <a:gd name="T3" fmla="*/ 181149 h 91"/>
              <a:gd name="T4" fmla="*/ 79829 w 91"/>
              <a:gd name="T5" fmla="*/ 138165 h 91"/>
              <a:gd name="T6" fmla="*/ 98251 w 91"/>
              <a:gd name="T7" fmla="*/ 95180 h 91"/>
              <a:gd name="T8" fmla="*/ 141235 w 91"/>
              <a:gd name="T9" fmla="*/ 76758 h 91"/>
              <a:gd name="T10" fmla="*/ 184220 w 91"/>
              <a:gd name="T11" fmla="*/ 95180 h 91"/>
              <a:gd name="T12" fmla="*/ 199571 w 91"/>
              <a:gd name="T13" fmla="*/ 138165 h 91"/>
              <a:gd name="T14" fmla="*/ 184220 w 91"/>
              <a:gd name="T15" fmla="*/ 181149 h 91"/>
              <a:gd name="T16" fmla="*/ 141235 w 91"/>
              <a:gd name="T17" fmla="*/ 196501 h 91"/>
              <a:gd name="T18" fmla="*/ 162727 w 91"/>
              <a:gd name="T19" fmla="*/ 0 h 91"/>
              <a:gd name="T20" fmla="*/ 119743 w 91"/>
              <a:gd name="T21" fmla="*/ 0 h 91"/>
              <a:gd name="T22" fmla="*/ 119743 w 91"/>
              <a:gd name="T23" fmla="*/ 30703 h 91"/>
              <a:gd name="T24" fmla="*/ 79829 w 91"/>
              <a:gd name="T25" fmla="*/ 46055 h 91"/>
              <a:gd name="T26" fmla="*/ 58336 w 91"/>
              <a:gd name="T27" fmla="*/ 24563 h 91"/>
              <a:gd name="T28" fmla="*/ 27633 w 91"/>
              <a:gd name="T29" fmla="*/ 55266 h 91"/>
              <a:gd name="T30" fmla="*/ 49125 w 91"/>
              <a:gd name="T31" fmla="*/ 79829 h 91"/>
              <a:gd name="T32" fmla="*/ 33774 w 91"/>
              <a:gd name="T33" fmla="*/ 116673 h 91"/>
              <a:gd name="T34" fmla="*/ 0 w 91"/>
              <a:gd name="T35" fmla="*/ 116673 h 91"/>
              <a:gd name="T36" fmla="*/ 0 w 91"/>
              <a:gd name="T37" fmla="*/ 159657 h 91"/>
              <a:gd name="T38" fmla="*/ 33774 w 91"/>
              <a:gd name="T39" fmla="*/ 159657 h 91"/>
              <a:gd name="T40" fmla="*/ 52196 w 91"/>
              <a:gd name="T41" fmla="*/ 196501 h 91"/>
              <a:gd name="T42" fmla="*/ 27633 w 91"/>
              <a:gd name="T43" fmla="*/ 221064 h 91"/>
              <a:gd name="T44" fmla="*/ 58336 w 91"/>
              <a:gd name="T45" fmla="*/ 251767 h 91"/>
              <a:gd name="T46" fmla="*/ 82899 w 91"/>
              <a:gd name="T47" fmla="*/ 227204 h 91"/>
              <a:gd name="T48" fmla="*/ 119743 w 91"/>
              <a:gd name="T49" fmla="*/ 242556 h 91"/>
              <a:gd name="T50" fmla="*/ 119743 w 91"/>
              <a:gd name="T51" fmla="*/ 279400 h 91"/>
              <a:gd name="T52" fmla="*/ 162727 w 91"/>
              <a:gd name="T53" fmla="*/ 279400 h 91"/>
              <a:gd name="T54" fmla="*/ 162727 w 91"/>
              <a:gd name="T55" fmla="*/ 242556 h 91"/>
              <a:gd name="T56" fmla="*/ 199571 w 91"/>
              <a:gd name="T57" fmla="*/ 227204 h 91"/>
              <a:gd name="T58" fmla="*/ 224134 w 91"/>
              <a:gd name="T59" fmla="*/ 251767 h 91"/>
              <a:gd name="T60" fmla="*/ 254837 w 91"/>
              <a:gd name="T61" fmla="*/ 221064 h 91"/>
              <a:gd name="T62" fmla="*/ 230275 w 91"/>
              <a:gd name="T63" fmla="*/ 196501 h 91"/>
              <a:gd name="T64" fmla="*/ 245626 w 91"/>
              <a:gd name="T65" fmla="*/ 159657 h 91"/>
              <a:gd name="T66" fmla="*/ 279400 w 91"/>
              <a:gd name="T67" fmla="*/ 159657 h 91"/>
              <a:gd name="T68" fmla="*/ 279400 w 91"/>
              <a:gd name="T69" fmla="*/ 116673 h 91"/>
              <a:gd name="T70" fmla="*/ 245626 w 91"/>
              <a:gd name="T71" fmla="*/ 116673 h 91"/>
              <a:gd name="T72" fmla="*/ 230275 w 91"/>
              <a:gd name="T73" fmla="*/ 79829 h 91"/>
              <a:gd name="T74" fmla="*/ 254837 w 91"/>
              <a:gd name="T75" fmla="*/ 55266 h 91"/>
              <a:gd name="T76" fmla="*/ 224134 w 91"/>
              <a:gd name="T77" fmla="*/ 24563 h 91"/>
              <a:gd name="T78" fmla="*/ 199571 w 91"/>
              <a:gd name="T79" fmla="*/ 46055 h 91"/>
              <a:gd name="T80" fmla="*/ 162727 w 91"/>
              <a:gd name="T81" fmla="*/ 30703 h 91"/>
              <a:gd name="T82" fmla="*/ 162727 w 91"/>
              <a:gd name="T83" fmla="*/ 0 h 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1" h="91">
                <a:moveTo>
                  <a:pt x="46" y="64"/>
                </a:moveTo>
                <a:cubicBezTo>
                  <a:pt x="40" y="64"/>
                  <a:pt x="36" y="62"/>
                  <a:pt x="32" y="59"/>
                </a:cubicBezTo>
                <a:cubicBezTo>
                  <a:pt x="29" y="55"/>
                  <a:pt x="26" y="50"/>
                  <a:pt x="26" y="45"/>
                </a:cubicBezTo>
                <a:cubicBezTo>
                  <a:pt x="26" y="39"/>
                  <a:pt x="29" y="35"/>
                  <a:pt x="32" y="31"/>
                </a:cubicBezTo>
                <a:cubicBezTo>
                  <a:pt x="36" y="27"/>
                  <a:pt x="40" y="25"/>
                  <a:pt x="46" y="25"/>
                </a:cubicBezTo>
                <a:cubicBezTo>
                  <a:pt x="51" y="25"/>
                  <a:pt x="56" y="27"/>
                  <a:pt x="60" y="31"/>
                </a:cubicBezTo>
                <a:cubicBezTo>
                  <a:pt x="63" y="35"/>
                  <a:pt x="65" y="39"/>
                  <a:pt x="65" y="45"/>
                </a:cubicBezTo>
                <a:cubicBezTo>
                  <a:pt x="65" y="50"/>
                  <a:pt x="63" y="55"/>
                  <a:pt x="60" y="59"/>
                </a:cubicBezTo>
                <a:cubicBezTo>
                  <a:pt x="56" y="62"/>
                  <a:pt x="51" y="64"/>
                  <a:pt x="46" y="64"/>
                </a:cubicBezTo>
                <a:moveTo>
                  <a:pt x="53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4" y="11"/>
                  <a:pt x="30" y="13"/>
                  <a:pt x="26" y="15"/>
                </a:cubicBezTo>
                <a:cubicBezTo>
                  <a:pt x="19" y="8"/>
                  <a:pt x="19" y="8"/>
                  <a:pt x="19" y="8"/>
                </a:cubicBezTo>
                <a:cubicBezTo>
                  <a:pt x="9" y="18"/>
                  <a:pt x="9" y="18"/>
                  <a:pt x="9" y="18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9"/>
                  <a:pt x="12" y="34"/>
                  <a:pt x="1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52"/>
                  <a:pt x="0" y="52"/>
                  <a:pt x="0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7"/>
                  <a:pt x="14" y="61"/>
                  <a:pt x="17" y="64"/>
                </a:cubicBezTo>
                <a:cubicBezTo>
                  <a:pt x="9" y="72"/>
                  <a:pt x="9" y="72"/>
                  <a:pt x="9" y="72"/>
                </a:cubicBezTo>
                <a:cubicBezTo>
                  <a:pt x="19" y="82"/>
                  <a:pt x="19" y="82"/>
                  <a:pt x="19" y="82"/>
                </a:cubicBezTo>
                <a:cubicBezTo>
                  <a:pt x="27" y="74"/>
                  <a:pt x="27" y="74"/>
                  <a:pt x="27" y="74"/>
                </a:cubicBezTo>
                <a:cubicBezTo>
                  <a:pt x="30" y="77"/>
                  <a:pt x="34" y="78"/>
                  <a:pt x="39" y="79"/>
                </a:cubicBezTo>
                <a:cubicBezTo>
                  <a:pt x="39" y="91"/>
                  <a:pt x="39" y="91"/>
                  <a:pt x="39" y="91"/>
                </a:cubicBezTo>
                <a:cubicBezTo>
                  <a:pt x="53" y="91"/>
                  <a:pt x="53" y="91"/>
                  <a:pt x="53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7" y="78"/>
                  <a:pt x="61" y="77"/>
                  <a:pt x="65" y="74"/>
                </a:cubicBezTo>
                <a:cubicBezTo>
                  <a:pt x="73" y="82"/>
                  <a:pt x="73" y="82"/>
                  <a:pt x="73" y="82"/>
                </a:cubicBezTo>
                <a:cubicBezTo>
                  <a:pt x="83" y="72"/>
                  <a:pt x="83" y="72"/>
                  <a:pt x="83" y="72"/>
                </a:cubicBezTo>
                <a:cubicBezTo>
                  <a:pt x="75" y="64"/>
                  <a:pt x="75" y="64"/>
                  <a:pt x="75" y="64"/>
                </a:cubicBezTo>
                <a:cubicBezTo>
                  <a:pt x="78" y="61"/>
                  <a:pt x="79" y="57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8"/>
                  <a:pt x="91" y="38"/>
                  <a:pt x="91" y="38"/>
                </a:cubicBezTo>
                <a:cubicBezTo>
                  <a:pt x="80" y="38"/>
                  <a:pt x="80" y="38"/>
                  <a:pt x="80" y="38"/>
                </a:cubicBezTo>
                <a:cubicBezTo>
                  <a:pt x="80" y="34"/>
                  <a:pt x="78" y="29"/>
                  <a:pt x="75" y="26"/>
                </a:cubicBezTo>
                <a:cubicBezTo>
                  <a:pt x="83" y="18"/>
                  <a:pt x="83" y="18"/>
                  <a:pt x="83" y="18"/>
                </a:cubicBezTo>
                <a:cubicBezTo>
                  <a:pt x="73" y="8"/>
                  <a:pt x="73" y="8"/>
                  <a:pt x="73" y="8"/>
                </a:cubicBezTo>
                <a:cubicBezTo>
                  <a:pt x="65" y="15"/>
                  <a:pt x="65" y="15"/>
                  <a:pt x="65" y="15"/>
                </a:cubicBezTo>
                <a:cubicBezTo>
                  <a:pt x="62" y="13"/>
                  <a:pt x="58" y="11"/>
                  <a:pt x="53" y="10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4" name="Freeform 37">
            <a:extLst>
              <a:ext uri="{FF2B5EF4-FFF2-40B4-BE49-F238E27FC236}">
                <a16:creationId xmlns:a16="http://schemas.microsoft.com/office/drawing/2014/main" id="{EF03EDD4-2AE8-420C-B406-462E451B140C}"/>
              </a:ext>
            </a:extLst>
          </p:cNvPr>
          <p:cNvSpPr>
            <a:spLocks noEditPoints="1"/>
          </p:cNvSpPr>
          <p:nvPr/>
        </p:nvSpPr>
        <p:spPr bwMode="auto">
          <a:xfrm>
            <a:off x="1044900" y="5210049"/>
            <a:ext cx="598170" cy="561914"/>
          </a:xfrm>
          <a:custGeom>
            <a:avLst/>
            <a:gdLst>
              <a:gd name="T0" fmla="*/ 116662 w 121"/>
              <a:gd name="T1" fmla="*/ 129256 h 114"/>
              <a:gd name="T2" fmla="*/ 116662 w 121"/>
              <a:gd name="T3" fmla="*/ 144643 h 114"/>
              <a:gd name="T4" fmla="*/ 233323 w 121"/>
              <a:gd name="T5" fmla="*/ 135411 h 114"/>
              <a:gd name="T6" fmla="*/ 267094 w 121"/>
              <a:gd name="T7" fmla="*/ 98481 h 114"/>
              <a:gd name="T8" fmla="*/ 107451 w 121"/>
              <a:gd name="T9" fmla="*/ 107713 h 114"/>
              <a:gd name="T10" fmla="*/ 116662 w 121"/>
              <a:gd name="T11" fmla="*/ 113868 h 114"/>
              <a:gd name="T12" fmla="*/ 273234 w 121"/>
              <a:gd name="T13" fmla="*/ 107713 h 114"/>
              <a:gd name="T14" fmla="*/ 267094 w 121"/>
              <a:gd name="T15" fmla="*/ 98481 h 114"/>
              <a:gd name="T16" fmla="*/ 116662 w 121"/>
              <a:gd name="T17" fmla="*/ 67705 h 114"/>
              <a:gd name="T18" fmla="*/ 107451 w 121"/>
              <a:gd name="T19" fmla="*/ 80015 h 114"/>
              <a:gd name="T20" fmla="*/ 267094 w 121"/>
              <a:gd name="T21" fmla="*/ 86170 h 114"/>
              <a:gd name="T22" fmla="*/ 273234 w 121"/>
              <a:gd name="T23" fmla="*/ 76938 h 114"/>
              <a:gd name="T24" fmla="*/ 58331 w 121"/>
              <a:gd name="T25" fmla="*/ 323139 h 114"/>
              <a:gd name="T26" fmla="*/ 316214 w 121"/>
              <a:gd name="T27" fmla="*/ 323139 h 114"/>
              <a:gd name="T28" fmla="*/ 27630 w 121"/>
              <a:gd name="T29" fmla="*/ 307752 h 114"/>
              <a:gd name="T30" fmla="*/ 125872 w 121"/>
              <a:gd name="T31" fmla="*/ 227736 h 114"/>
              <a:gd name="T32" fmla="*/ 343845 w 121"/>
              <a:gd name="T33" fmla="*/ 304674 h 114"/>
              <a:gd name="T34" fmla="*/ 343845 w 121"/>
              <a:gd name="T35" fmla="*/ 163108 h 114"/>
              <a:gd name="T36" fmla="*/ 49121 w 121"/>
              <a:gd name="T37" fmla="*/ 147721 h 114"/>
              <a:gd name="T38" fmla="*/ 27630 w 121"/>
              <a:gd name="T39" fmla="*/ 113868 h 114"/>
              <a:gd name="T40" fmla="*/ 39911 w 121"/>
              <a:gd name="T41" fmla="*/ 107713 h 114"/>
              <a:gd name="T42" fmla="*/ 49121 w 121"/>
              <a:gd name="T43" fmla="*/ 147721 h 114"/>
              <a:gd name="T44" fmla="*/ 322354 w 121"/>
              <a:gd name="T45" fmla="*/ 107713 h 114"/>
              <a:gd name="T46" fmla="*/ 340775 w 121"/>
              <a:gd name="T47" fmla="*/ 110791 h 114"/>
              <a:gd name="T48" fmla="*/ 343845 w 121"/>
              <a:gd name="T49" fmla="*/ 129256 h 114"/>
              <a:gd name="T50" fmla="*/ 147362 w 121"/>
              <a:gd name="T51" fmla="*/ 209271 h 114"/>
              <a:gd name="T52" fmla="*/ 79821 w 121"/>
              <a:gd name="T53" fmla="*/ 163108 h 114"/>
              <a:gd name="T54" fmla="*/ 79821 w 121"/>
              <a:gd name="T55" fmla="*/ 80015 h 114"/>
              <a:gd name="T56" fmla="*/ 110521 w 121"/>
              <a:gd name="T57" fmla="*/ 30775 h 114"/>
              <a:gd name="T58" fmla="*/ 291654 w 121"/>
              <a:gd name="T59" fmla="*/ 61550 h 114"/>
              <a:gd name="T60" fmla="*/ 291654 w 121"/>
              <a:gd name="T61" fmla="*/ 107713 h 114"/>
              <a:gd name="T62" fmla="*/ 291654 w 121"/>
              <a:gd name="T63" fmla="*/ 166186 h 114"/>
              <a:gd name="T64" fmla="*/ 184202 w 121"/>
              <a:gd name="T65" fmla="*/ 181574 h 114"/>
              <a:gd name="T66" fmla="*/ 257883 w 121"/>
              <a:gd name="T67" fmla="*/ 0 h 114"/>
              <a:gd name="T68" fmla="*/ 49121 w 121"/>
              <a:gd name="T69" fmla="*/ 61550 h 114"/>
              <a:gd name="T70" fmla="*/ 39911 w 121"/>
              <a:gd name="T71" fmla="*/ 80015 h 114"/>
              <a:gd name="T72" fmla="*/ 0 w 121"/>
              <a:gd name="T73" fmla="*/ 316984 h 114"/>
              <a:gd name="T74" fmla="*/ 334635 w 121"/>
              <a:gd name="T75" fmla="*/ 350837 h 114"/>
              <a:gd name="T76" fmla="*/ 371475 w 121"/>
              <a:gd name="T77" fmla="*/ 113868 h 114"/>
              <a:gd name="T78" fmla="*/ 322354 w 121"/>
              <a:gd name="T79" fmla="*/ 80015 h 114"/>
              <a:gd name="T80" fmla="*/ 257883 w 121"/>
              <a:gd name="T81" fmla="*/ 0 h 1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1" h="114">
                <a:moveTo>
                  <a:pt x="74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2"/>
                  <a:pt x="35" y="43"/>
                  <a:pt x="35" y="44"/>
                </a:cubicBezTo>
                <a:cubicBezTo>
                  <a:pt x="35" y="46"/>
                  <a:pt x="36" y="47"/>
                  <a:pt x="38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6"/>
                  <a:pt x="76" y="44"/>
                </a:cubicBezTo>
                <a:cubicBezTo>
                  <a:pt x="76" y="43"/>
                  <a:pt x="75" y="42"/>
                  <a:pt x="74" y="42"/>
                </a:cubicBezTo>
                <a:moveTo>
                  <a:pt x="87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36" y="32"/>
                  <a:pt x="35" y="33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6"/>
                  <a:pt x="36" y="37"/>
                  <a:pt x="38" y="37"/>
                </a:cubicBezTo>
                <a:cubicBezTo>
                  <a:pt x="87" y="37"/>
                  <a:pt x="87" y="37"/>
                  <a:pt x="87" y="37"/>
                </a:cubicBezTo>
                <a:cubicBezTo>
                  <a:pt x="88" y="37"/>
                  <a:pt x="89" y="36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33"/>
                  <a:pt x="88" y="32"/>
                  <a:pt x="87" y="32"/>
                </a:cubicBezTo>
                <a:moveTo>
                  <a:pt x="87" y="22"/>
                </a:moveTo>
                <a:cubicBezTo>
                  <a:pt x="38" y="22"/>
                  <a:pt x="38" y="22"/>
                  <a:pt x="38" y="22"/>
                </a:cubicBezTo>
                <a:cubicBezTo>
                  <a:pt x="36" y="22"/>
                  <a:pt x="35" y="24"/>
                  <a:pt x="35" y="25"/>
                </a:cubicBezTo>
                <a:cubicBezTo>
                  <a:pt x="35" y="25"/>
                  <a:pt x="35" y="26"/>
                  <a:pt x="35" y="26"/>
                </a:cubicBezTo>
                <a:cubicBezTo>
                  <a:pt x="36" y="27"/>
                  <a:pt x="37" y="28"/>
                  <a:pt x="38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8"/>
                  <a:pt x="89" y="27"/>
                  <a:pt x="89" y="26"/>
                </a:cubicBezTo>
                <a:cubicBezTo>
                  <a:pt x="89" y="26"/>
                  <a:pt x="89" y="25"/>
                  <a:pt x="89" y="25"/>
                </a:cubicBezTo>
                <a:cubicBezTo>
                  <a:pt x="89" y="24"/>
                  <a:pt x="88" y="22"/>
                  <a:pt x="87" y="22"/>
                </a:cubicBezTo>
                <a:moveTo>
                  <a:pt x="19" y="105"/>
                </a:moveTo>
                <a:cubicBezTo>
                  <a:pt x="60" y="71"/>
                  <a:pt x="60" y="71"/>
                  <a:pt x="60" y="71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9" y="105"/>
                  <a:pt x="19" y="105"/>
                  <a:pt x="19" y="105"/>
                </a:cubicBezTo>
                <a:moveTo>
                  <a:pt x="9" y="100"/>
                </a:moveTo>
                <a:cubicBezTo>
                  <a:pt x="9" y="54"/>
                  <a:pt x="9" y="54"/>
                  <a:pt x="9" y="54"/>
                </a:cubicBezTo>
                <a:cubicBezTo>
                  <a:pt x="41" y="74"/>
                  <a:pt x="41" y="74"/>
                  <a:pt x="41" y="74"/>
                </a:cubicBezTo>
                <a:cubicBezTo>
                  <a:pt x="9" y="100"/>
                  <a:pt x="9" y="100"/>
                  <a:pt x="9" y="100"/>
                </a:cubicBezTo>
                <a:moveTo>
                  <a:pt x="112" y="99"/>
                </a:moveTo>
                <a:cubicBezTo>
                  <a:pt x="80" y="74"/>
                  <a:pt x="80" y="74"/>
                  <a:pt x="80" y="74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99"/>
                  <a:pt x="112" y="99"/>
                  <a:pt x="112" y="99"/>
                </a:cubicBezTo>
                <a:moveTo>
                  <a:pt x="16" y="48"/>
                </a:moveTo>
                <a:cubicBezTo>
                  <a:pt x="9" y="43"/>
                  <a:pt x="9" y="43"/>
                  <a:pt x="9" y="43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7"/>
                  <a:pt x="10" y="36"/>
                </a:cubicBezTo>
                <a:cubicBezTo>
                  <a:pt x="11" y="36"/>
                  <a:pt x="12" y="35"/>
                  <a:pt x="13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8"/>
                  <a:pt x="16" y="48"/>
                  <a:pt x="16" y="48"/>
                </a:cubicBezTo>
                <a:moveTo>
                  <a:pt x="105" y="47"/>
                </a:moveTo>
                <a:cubicBezTo>
                  <a:pt x="105" y="35"/>
                  <a:pt x="105" y="35"/>
                  <a:pt x="105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0" y="35"/>
                  <a:pt x="111" y="36"/>
                  <a:pt x="111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05" y="47"/>
                  <a:pt x="105" y="47"/>
                  <a:pt x="105" y="47"/>
                </a:cubicBezTo>
                <a:moveTo>
                  <a:pt x="48" y="68"/>
                </a:move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3"/>
                  <a:pt x="26" y="53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5"/>
                  <a:pt x="30" y="10"/>
                  <a:pt x="36" y="10"/>
                </a:cubicBezTo>
                <a:cubicBezTo>
                  <a:pt x="84" y="10"/>
                  <a:pt x="84" y="10"/>
                  <a:pt x="84" y="10"/>
                </a:cubicBezTo>
                <a:cubicBezTo>
                  <a:pt x="90" y="10"/>
                  <a:pt x="95" y="15"/>
                  <a:pt x="95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4"/>
                  <a:pt x="95" y="54"/>
                  <a:pt x="95" y="54"/>
                </a:cubicBezTo>
                <a:cubicBezTo>
                  <a:pt x="72" y="68"/>
                  <a:pt x="72" y="68"/>
                  <a:pt x="72" y="68"/>
                </a:cubicBezTo>
                <a:cubicBezTo>
                  <a:pt x="60" y="59"/>
                  <a:pt x="60" y="59"/>
                  <a:pt x="60" y="59"/>
                </a:cubicBezTo>
                <a:cubicBezTo>
                  <a:pt x="48" y="68"/>
                  <a:pt x="48" y="68"/>
                  <a:pt x="48" y="68"/>
                </a:cubicBezTo>
                <a:moveTo>
                  <a:pt x="84" y="0"/>
                </a:moveTo>
                <a:cubicBezTo>
                  <a:pt x="36" y="0"/>
                  <a:pt x="36" y="0"/>
                  <a:pt x="36" y="0"/>
                </a:cubicBezTo>
                <a:cubicBezTo>
                  <a:pt x="25" y="0"/>
                  <a:pt x="16" y="9"/>
                  <a:pt x="16" y="20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26"/>
                  <a:pt x="1" y="31"/>
                  <a:pt x="0" y="37"/>
                </a:cubicBezTo>
                <a:cubicBezTo>
                  <a:pt x="0" y="103"/>
                  <a:pt x="0" y="103"/>
                  <a:pt x="0" y="103"/>
                </a:cubicBezTo>
                <a:cubicBezTo>
                  <a:pt x="1" y="109"/>
                  <a:pt x="7" y="114"/>
                  <a:pt x="13" y="114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15" y="114"/>
                  <a:pt x="121" y="109"/>
                  <a:pt x="121" y="103"/>
                </a:cubicBezTo>
                <a:cubicBezTo>
                  <a:pt x="121" y="37"/>
                  <a:pt x="121" y="37"/>
                  <a:pt x="121" y="37"/>
                </a:cubicBezTo>
                <a:cubicBezTo>
                  <a:pt x="121" y="31"/>
                  <a:pt x="115" y="26"/>
                  <a:pt x="109" y="26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9"/>
                  <a:pt x="95" y="0"/>
                  <a:pt x="84" y="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Freeform 40">
            <a:extLst>
              <a:ext uri="{FF2B5EF4-FFF2-40B4-BE49-F238E27FC236}">
                <a16:creationId xmlns:a16="http://schemas.microsoft.com/office/drawing/2014/main" id="{1C08EEE1-B7C1-4A8F-871A-6537E65C4F01}"/>
              </a:ext>
            </a:extLst>
          </p:cNvPr>
          <p:cNvSpPr>
            <a:spLocks noEditPoints="1"/>
          </p:cNvSpPr>
          <p:nvPr/>
        </p:nvSpPr>
        <p:spPr bwMode="auto">
          <a:xfrm>
            <a:off x="3742752" y="5221297"/>
            <a:ext cx="602615" cy="500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strike="noStrike" kern="0" noProof="1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51481BA-D179-47D8-A582-080B95496C8E}"/>
              </a:ext>
            </a:extLst>
          </p:cNvPr>
          <p:cNvSpPr/>
          <p:nvPr/>
        </p:nvSpPr>
        <p:spPr>
          <a:xfrm>
            <a:off x="6096000" y="1164380"/>
            <a:ext cx="2212849" cy="4846362"/>
          </a:xfrm>
          <a:prstGeom prst="rect">
            <a:avLst/>
          </a:prstGeom>
          <a:blipFill>
            <a:blip r:embed="rId7"/>
            <a:srcRect/>
            <a:stretch>
              <a:fillRect l="-116943" r="-564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8514AD-C014-41AF-90E8-E36F05A651F4}"/>
              </a:ext>
            </a:extLst>
          </p:cNvPr>
          <p:cNvSpPr/>
          <p:nvPr/>
        </p:nvSpPr>
        <p:spPr>
          <a:xfrm>
            <a:off x="8628583" y="1164380"/>
            <a:ext cx="2212849" cy="2264620"/>
          </a:xfrm>
          <a:prstGeom prst="rect">
            <a:avLst/>
          </a:prstGeom>
          <a:blipFill>
            <a:blip r:embed="rId8"/>
            <a:srcRect/>
            <a:stretch>
              <a:fillRect l="-23556" t="-26782" r="-28028" b="-70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60BC92-D165-463F-84CA-05C1FFF20CD3}"/>
              </a:ext>
            </a:extLst>
          </p:cNvPr>
          <p:cNvSpPr/>
          <p:nvPr/>
        </p:nvSpPr>
        <p:spPr>
          <a:xfrm>
            <a:off x="8628583" y="3746122"/>
            <a:ext cx="2212849" cy="2264620"/>
          </a:xfrm>
          <a:prstGeom prst="rect">
            <a:avLst/>
          </a:prstGeom>
          <a:blipFill>
            <a:blip r:embed="rId9"/>
            <a:stretch>
              <a:fillRect l="-21228" t="-42584" r="-13882" b="-425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56C01BA-A8B6-4D3C-A811-F0112A7E7806}"/>
              </a:ext>
            </a:extLst>
          </p:cNvPr>
          <p:cNvSpPr txBox="1"/>
          <p:nvPr/>
        </p:nvSpPr>
        <p:spPr>
          <a:xfrm>
            <a:off x="878056" y="2083444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E4BE9EF7-AA29-4C3C-B12D-6DAB2F3DBF55}"/>
              </a:ext>
            </a:extLst>
          </p:cNvPr>
          <p:cNvSpPr txBox="1"/>
          <p:nvPr/>
        </p:nvSpPr>
        <p:spPr>
          <a:xfrm>
            <a:off x="888217" y="2570687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8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7D82A550-EB64-43EF-B34B-33A045D74A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42FA3F5-4B39-497A-BAB1-E72080D4CA1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2A0407E-77E5-4BCB-9516-14F21831B627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57001DAE-CCD4-4EAC-9D62-CA14B28D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15299FEB-0028-4E5C-AF3D-29A3B11C5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49FD84D-EDF2-47D0-93B5-269E5498D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2FD04961-3888-4C7A-80EC-677FD503E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57F4712-B18F-48B2-A90C-5F62A4AFD4F2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48" name="文本框 49">
                <a:extLst>
                  <a:ext uri="{FF2B5EF4-FFF2-40B4-BE49-F238E27FC236}">
                    <a16:creationId xmlns:a16="http://schemas.microsoft.com/office/drawing/2014/main" id="{37427FD7-B39E-47A4-8C0E-CB70C270B1C2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文本框 50">
                <a:extLst>
                  <a:ext uri="{FF2B5EF4-FFF2-40B4-BE49-F238E27FC236}">
                    <a16:creationId xmlns:a16="http://schemas.microsoft.com/office/drawing/2014/main" id="{D74FD075-7225-42D0-802B-075642C7053B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4C21FB8-329E-47A6-8D51-920BC9A2D4A8}"/>
              </a:ext>
            </a:extLst>
          </p:cNvPr>
          <p:cNvGrpSpPr/>
          <p:nvPr/>
        </p:nvGrpSpPr>
        <p:grpSpPr>
          <a:xfrm>
            <a:off x="4433664" y="1913378"/>
            <a:ext cx="3461389" cy="3055185"/>
            <a:chOff x="3325248" y="1435033"/>
            <a:chExt cx="2596042" cy="2291389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42C37DAD-D0E9-4B8D-8A03-A7B812A37DEF}"/>
                </a:ext>
              </a:extLst>
            </p:cNvPr>
            <p:cNvSpPr/>
            <p:nvPr/>
          </p:nvSpPr>
          <p:spPr>
            <a:xfrm>
              <a:off x="3783303" y="1631165"/>
              <a:ext cx="1671669" cy="189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70" extrusionOk="0">
                  <a:moveTo>
                    <a:pt x="538" y="6909"/>
                  </a:moveTo>
                  <a:cubicBezTo>
                    <a:pt x="1461" y="7610"/>
                    <a:pt x="2084" y="8535"/>
                    <a:pt x="2344" y="9550"/>
                  </a:cubicBezTo>
                  <a:cubicBezTo>
                    <a:pt x="2607" y="10563"/>
                    <a:pt x="2500" y="11653"/>
                    <a:pt x="2066" y="12653"/>
                  </a:cubicBezTo>
                  <a:cubicBezTo>
                    <a:pt x="1851" y="13153"/>
                    <a:pt x="1549" y="13624"/>
                    <a:pt x="1175" y="14047"/>
                  </a:cubicBezTo>
                  <a:cubicBezTo>
                    <a:pt x="988" y="14258"/>
                    <a:pt x="783" y="14456"/>
                    <a:pt x="563" y="14641"/>
                  </a:cubicBezTo>
                  <a:cubicBezTo>
                    <a:pt x="535" y="14664"/>
                    <a:pt x="508" y="14687"/>
                    <a:pt x="480" y="14710"/>
                  </a:cubicBezTo>
                  <a:cubicBezTo>
                    <a:pt x="448" y="14736"/>
                    <a:pt x="416" y="14761"/>
                    <a:pt x="384" y="14787"/>
                  </a:cubicBezTo>
                  <a:cubicBezTo>
                    <a:pt x="262" y="14888"/>
                    <a:pt x="169" y="15015"/>
                    <a:pt x="114" y="15148"/>
                  </a:cubicBezTo>
                  <a:cubicBezTo>
                    <a:pt x="5" y="15419"/>
                    <a:pt x="39" y="15673"/>
                    <a:pt x="115" y="15884"/>
                  </a:cubicBezTo>
                  <a:cubicBezTo>
                    <a:pt x="195" y="16097"/>
                    <a:pt x="324" y="16283"/>
                    <a:pt x="510" y="16443"/>
                  </a:cubicBezTo>
                  <a:cubicBezTo>
                    <a:pt x="604" y="16523"/>
                    <a:pt x="714" y="16596"/>
                    <a:pt x="845" y="16653"/>
                  </a:cubicBezTo>
                  <a:cubicBezTo>
                    <a:pt x="977" y="16710"/>
                    <a:pt x="1132" y="16749"/>
                    <a:pt x="1297" y="16755"/>
                  </a:cubicBezTo>
                  <a:cubicBezTo>
                    <a:pt x="1379" y="16758"/>
                    <a:pt x="1462" y="16752"/>
                    <a:pt x="1542" y="16738"/>
                  </a:cubicBezTo>
                  <a:cubicBezTo>
                    <a:pt x="1582" y="16731"/>
                    <a:pt x="1622" y="16722"/>
                    <a:pt x="1660" y="16711"/>
                  </a:cubicBezTo>
                  <a:cubicBezTo>
                    <a:pt x="1682" y="16705"/>
                    <a:pt x="1703" y="16698"/>
                    <a:pt x="1725" y="16692"/>
                  </a:cubicBezTo>
                  <a:cubicBezTo>
                    <a:pt x="1761" y="16682"/>
                    <a:pt x="1797" y="16672"/>
                    <a:pt x="1833" y="16661"/>
                  </a:cubicBezTo>
                  <a:cubicBezTo>
                    <a:pt x="1870" y="16652"/>
                    <a:pt x="1906" y="16642"/>
                    <a:pt x="1942" y="16633"/>
                  </a:cubicBezTo>
                  <a:cubicBezTo>
                    <a:pt x="2088" y="16595"/>
                    <a:pt x="2235" y="16563"/>
                    <a:pt x="2384" y="16535"/>
                  </a:cubicBezTo>
                  <a:cubicBezTo>
                    <a:pt x="2977" y="16425"/>
                    <a:pt x="3590" y="16393"/>
                    <a:pt x="4193" y="16443"/>
                  </a:cubicBezTo>
                  <a:cubicBezTo>
                    <a:pt x="5401" y="16540"/>
                    <a:pt x="6568" y="16973"/>
                    <a:pt x="7492" y="17666"/>
                  </a:cubicBezTo>
                  <a:cubicBezTo>
                    <a:pt x="8420" y="18356"/>
                    <a:pt x="9100" y="19300"/>
                    <a:pt x="9406" y="20334"/>
                  </a:cubicBezTo>
                  <a:cubicBezTo>
                    <a:pt x="9425" y="20399"/>
                    <a:pt x="9443" y="20464"/>
                    <a:pt x="9460" y="20529"/>
                  </a:cubicBezTo>
                  <a:cubicBezTo>
                    <a:pt x="9468" y="20561"/>
                    <a:pt x="9475" y="20594"/>
                    <a:pt x="9483" y="20627"/>
                  </a:cubicBezTo>
                  <a:cubicBezTo>
                    <a:pt x="9488" y="20647"/>
                    <a:pt x="9492" y="20666"/>
                    <a:pt x="9497" y="20686"/>
                  </a:cubicBezTo>
                  <a:cubicBezTo>
                    <a:pt x="9499" y="20695"/>
                    <a:pt x="9501" y="20704"/>
                    <a:pt x="9503" y="20713"/>
                  </a:cubicBezTo>
                  <a:cubicBezTo>
                    <a:pt x="9508" y="20728"/>
                    <a:pt x="9512" y="20744"/>
                    <a:pt x="9517" y="20759"/>
                  </a:cubicBezTo>
                  <a:cubicBezTo>
                    <a:pt x="9552" y="20878"/>
                    <a:pt x="9606" y="20989"/>
                    <a:pt x="9688" y="21099"/>
                  </a:cubicBezTo>
                  <a:cubicBezTo>
                    <a:pt x="9769" y="21207"/>
                    <a:pt x="9878" y="21306"/>
                    <a:pt x="10002" y="21381"/>
                  </a:cubicBezTo>
                  <a:cubicBezTo>
                    <a:pt x="10253" y="21532"/>
                    <a:pt x="10545" y="21583"/>
                    <a:pt x="10808" y="21567"/>
                  </a:cubicBezTo>
                  <a:cubicBezTo>
                    <a:pt x="11073" y="21551"/>
                    <a:pt x="11324" y="21474"/>
                    <a:pt x="11546" y="21332"/>
                  </a:cubicBezTo>
                  <a:cubicBezTo>
                    <a:pt x="11766" y="21192"/>
                    <a:pt x="11953" y="20969"/>
                    <a:pt x="12021" y="20712"/>
                  </a:cubicBezTo>
                  <a:cubicBezTo>
                    <a:pt x="12040" y="20640"/>
                    <a:pt x="12058" y="20569"/>
                    <a:pt x="12076" y="20498"/>
                  </a:cubicBezTo>
                  <a:cubicBezTo>
                    <a:pt x="12094" y="20432"/>
                    <a:pt x="12113" y="20368"/>
                    <a:pt x="12134" y="20303"/>
                  </a:cubicBezTo>
                  <a:cubicBezTo>
                    <a:pt x="12215" y="20044"/>
                    <a:pt x="12319" y="19791"/>
                    <a:pt x="12442" y="19546"/>
                  </a:cubicBezTo>
                  <a:cubicBezTo>
                    <a:pt x="12933" y="18564"/>
                    <a:pt x="13762" y="17719"/>
                    <a:pt x="14798" y="17166"/>
                  </a:cubicBezTo>
                  <a:cubicBezTo>
                    <a:pt x="15832" y="16609"/>
                    <a:pt x="17063" y="16343"/>
                    <a:pt x="18274" y="16412"/>
                  </a:cubicBezTo>
                  <a:cubicBezTo>
                    <a:pt x="18576" y="16429"/>
                    <a:pt x="18877" y="16466"/>
                    <a:pt x="19174" y="16523"/>
                  </a:cubicBezTo>
                  <a:cubicBezTo>
                    <a:pt x="19322" y="16551"/>
                    <a:pt x="19469" y="16584"/>
                    <a:pt x="19614" y="16622"/>
                  </a:cubicBezTo>
                  <a:cubicBezTo>
                    <a:pt x="19687" y="16641"/>
                    <a:pt x="19759" y="16661"/>
                    <a:pt x="19831" y="16683"/>
                  </a:cubicBezTo>
                  <a:cubicBezTo>
                    <a:pt x="19845" y="16687"/>
                    <a:pt x="19859" y="16690"/>
                    <a:pt x="19873" y="16694"/>
                  </a:cubicBezTo>
                  <a:cubicBezTo>
                    <a:pt x="19893" y="16699"/>
                    <a:pt x="19914" y="16704"/>
                    <a:pt x="19934" y="16709"/>
                  </a:cubicBezTo>
                  <a:cubicBezTo>
                    <a:pt x="19975" y="16717"/>
                    <a:pt x="20008" y="16723"/>
                    <a:pt x="20046" y="16728"/>
                  </a:cubicBezTo>
                  <a:cubicBezTo>
                    <a:pt x="20121" y="16737"/>
                    <a:pt x="20197" y="16740"/>
                    <a:pt x="20272" y="16737"/>
                  </a:cubicBezTo>
                  <a:cubicBezTo>
                    <a:pt x="20577" y="16722"/>
                    <a:pt x="20847" y="16603"/>
                    <a:pt x="21043" y="16447"/>
                  </a:cubicBezTo>
                  <a:cubicBezTo>
                    <a:pt x="21241" y="16290"/>
                    <a:pt x="21384" y="16093"/>
                    <a:pt x="21460" y="15864"/>
                  </a:cubicBezTo>
                  <a:cubicBezTo>
                    <a:pt x="21536" y="15637"/>
                    <a:pt x="21535" y="15362"/>
                    <a:pt x="21412" y="15118"/>
                  </a:cubicBezTo>
                  <a:cubicBezTo>
                    <a:pt x="21352" y="14997"/>
                    <a:pt x="21266" y="14888"/>
                    <a:pt x="21168" y="14801"/>
                  </a:cubicBezTo>
                  <a:cubicBezTo>
                    <a:pt x="21156" y="14789"/>
                    <a:pt x="21144" y="14778"/>
                    <a:pt x="21131" y="14768"/>
                  </a:cubicBezTo>
                  <a:cubicBezTo>
                    <a:pt x="21121" y="14759"/>
                    <a:pt x="21110" y="14751"/>
                    <a:pt x="21100" y="14742"/>
                  </a:cubicBezTo>
                  <a:cubicBezTo>
                    <a:pt x="21085" y="14730"/>
                    <a:pt x="21069" y="14718"/>
                    <a:pt x="21054" y="14706"/>
                  </a:cubicBezTo>
                  <a:cubicBezTo>
                    <a:pt x="21027" y="14683"/>
                    <a:pt x="21000" y="14660"/>
                    <a:pt x="20972" y="14638"/>
                  </a:cubicBezTo>
                  <a:cubicBezTo>
                    <a:pt x="20086" y="13898"/>
                    <a:pt x="19447" y="12932"/>
                    <a:pt x="19183" y="11888"/>
                  </a:cubicBezTo>
                  <a:cubicBezTo>
                    <a:pt x="18915" y="10846"/>
                    <a:pt x="19029" y="9733"/>
                    <a:pt x="19498" y="8745"/>
                  </a:cubicBezTo>
                  <a:cubicBezTo>
                    <a:pt x="19730" y="8251"/>
                    <a:pt x="20049" y="7788"/>
                    <a:pt x="20437" y="7376"/>
                  </a:cubicBezTo>
                  <a:cubicBezTo>
                    <a:pt x="20631" y="7169"/>
                    <a:pt x="20842" y="6976"/>
                    <a:pt x="21068" y="6797"/>
                  </a:cubicBezTo>
                  <a:cubicBezTo>
                    <a:pt x="21086" y="6783"/>
                    <a:pt x="21103" y="6768"/>
                    <a:pt x="21121" y="6754"/>
                  </a:cubicBezTo>
                  <a:cubicBezTo>
                    <a:pt x="21140" y="6738"/>
                    <a:pt x="21177" y="6706"/>
                    <a:pt x="21195" y="6687"/>
                  </a:cubicBezTo>
                  <a:cubicBezTo>
                    <a:pt x="21240" y="6644"/>
                    <a:pt x="21282" y="6597"/>
                    <a:pt x="21321" y="6545"/>
                  </a:cubicBezTo>
                  <a:cubicBezTo>
                    <a:pt x="21398" y="6443"/>
                    <a:pt x="21460" y="6324"/>
                    <a:pt x="21494" y="6198"/>
                  </a:cubicBezTo>
                  <a:cubicBezTo>
                    <a:pt x="21566" y="5945"/>
                    <a:pt x="21523" y="5678"/>
                    <a:pt x="21405" y="5462"/>
                  </a:cubicBezTo>
                  <a:cubicBezTo>
                    <a:pt x="21288" y="5244"/>
                    <a:pt x="21102" y="5063"/>
                    <a:pt x="20863" y="4939"/>
                  </a:cubicBezTo>
                  <a:cubicBezTo>
                    <a:pt x="20627" y="4815"/>
                    <a:pt x="20327" y="4759"/>
                    <a:pt x="20047" y="4795"/>
                  </a:cubicBezTo>
                  <a:cubicBezTo>
                    <a:pt x="19977" y="4804"/>
                    <a:pt x="19909" y="4818"/>
                    <a:pt x="19844" y="4836"/>
                  </a:cubicBezTo>
                  <a:cubicBezTo>
                    <a:pt x="19803" y="4847"/>
                    <a:pt x="19762" y="4859"/>
                    <a:pt x="19721" y="4870"/>
                  </a:cubicBezTo>
                  <a:cubicBezTo>
                    <a:pt x="19653" y="4889"/>
                    <a:pt x="19577" y="4908"/>
                    <a:pt x="19505" y="4926"/>
                  </a:cubicBezTo>
                  <a:cubicBezTo>
                    <a:pt x="19358" y="4961"/>
                    <a:pt x="19209" y="4992"/>
                    <a:pt x="19060" y="5018"/>
                  </a:cubicBezTo>
                  <a:cubicBezTo>
                    <a:pt x="18463" y="5122"/>
                    <a:pt x="17850" y="5149"/>
                    <a:pt x="17246" y="5096"/>
                  </a:cubicBezTo>
                  <a:cubicBezTo>
                    <a:pt x="16038" y="4993"/>
                    <a:pt x="14878" y="4552"/>
                    <a:pt x="13961" y="3850"/>
                  </a:cubicBezTo>
                  <a:cubicBezTo>
                    <a:pt x="13041" y="3153"/>
                    <a:pt x="12371" y="2203"/>
                    <a:pt x="12075" y="1166"/>
                  </a:cubicBezTo>
                  <a:cubicBezTo>
                    <a:pt x="12057" y="1101"/>
                    <a:pt x="12039" y="1036"/>
                    <a:pt x="12023" y="971"/>
                  </a:cubicBezTo>
                  <a:cubicBezTo>
                    <a:pt x="12015" y="934"/>
                    <a:pt x="12006" y="898"/>
                    <a:pt x="11998" y="861"/>
                  </a:cubicBezTo>
                  <a:cubicBezTo>
                    <a:pt x="11995" y="852"/>
                    <a:pt x="11993" y="843"/>
                    <a:pt x="11991" y="833"/>
                  </a:cubicBezTo>
                  <a:cubicBezTo>
                    <a:pt x="11985" y="815"/>
                    <a:pt x="11979" y="796"/>
                    <a:pt x="11974" y="777"/>
                  </a:cubicBezTo>
                  <a:cubicBezTo>
                    <a:pt x="11963" y="745"/>
                    <a:pt x="11951" y="715"/>
                    <a:pt x="11937" y="684"/>
                  </a:cubicBezTo>
                  <a:cubicBezTo>
                    <a:pt x="11829" y="437"/>
                    <a:pt x="11599" y="233"/>
                    <a:pt x="11351" y="127"/>
                  </a:cubicBezTo>
                  <a:cubicBezTo>
                    <a:pt x="11101" y="18"/>
                    <a:pt x="10837" y="-17"/>
                    <a:pt x="10575" y="7"/>
                  </a:cubicBezTo>
                  <a:cubicBezTo>
                    <a:pt x="10315" y="32"/>
                    <a:pt x="10046" y="122"/>
                    <a:pt x="9826" y="300"/>
                  </a:cubicBezTo>
                  <a:cubicBezTo>
                    <a:pt x="9718" y="388"/>
                    <a:pt x="9626" y="498"/>
                    <a:pt x="9562" y="615"/>
                  </a:cubicBezTo>
                  <a:cubicBezTo>
                    <a:pt x="9530" y="674"/>
                    <a:pt x="9505" y="735"/>
                    <a:pt x="9485" y="795"/>
                  </a:cubicBezTo>
                  <a:cubicBezTo>
                    <a:pt x="9481" y="810"/>
                    <a:pt x="9476" y="825"/>
                    <a:pt x="9472" y="840"/>
                  </a:cubicBezTo>
                  <a:cubicBezTo>
                    <a:pt x="9469" y="853"/>
                    <a:pt x="9466" y="866"/>
                    <a:pt x="9463" y="879"/>
                  </a:cubicBezTo>
                  <a:cubicBezTo>
                    <a:pt x="9459" y="897"/>
                    <a:pt x="9455" y="914"/>
                    <a:pt x="9450" y="932"/>
                  </a:cubicBezTo>
                  <a:cubicBezTo>
                    <a:pt x="9420" y="1060"/>
                    <a:pt x="9382" y="1193"/>
                    <a:pt x="9340" y="1321"/>
                  </a:cubicBezTo>
                  <a:cubicBezTo>
                    <a:pt x="9256" y="1578"/>
                    <a:pt x="9150" y="1830"/>
                    <a:pt x="9023" y="2073"/>
                  </a:cubicBezTo>
                  <a:cubicBezTo>
                    <a:pt x="8517" y="3047"/>
                    <a:pt x="7672" y="3880"/>
                    <a:pt x="6626" y="4420"/>
                  </a:cubicBezTo>
                  <a:cubicBezTo>
                    <a:pt x="5578" y="4965"/>
                    <a:pt x="4368" y="5265"/>
                    <a:pt x="3198" y="5207"/>
                  </a:cubicBezTo>
                  <a:cubicBezTo>
                    <a:pt x="2906" y="5192"/>
                    <a:pt x="2617" y="5155"/>
                    <a:pt x="2336" y="5095"/>
                  </a:cubicBezTo>
                  <a:cubicBezTo>
                    <a:pt x="2195" y="5065"/>
                    <a:pt x="2056" y="5030"/>
                    <a:pt x="1920" y="4988"/>
                  </a:cubicBezTo>
                  <a:cubicBezTo>
                    <a:pt x="1886" y="4977"/>
                    <a:pt x="1852" y="4966"/>
                    <a:pt x="1818" y="4956"/>
                  </a:cubicBezTo>
                  <a:cubicBezTo>
                    <a:pt x="1781" y="4943"/>
                    <a:pt x="1743" y="4930"/>
                    <a:pt x="1706" y="4918"/>
                  </a:cubicBezTo>
                  <a:cubicBezTo>
                    <a:pt x="1594" y="4880"/>
                    <a:pt x="1468" y="4854"/>
                    <a:pt x="1337" y="4844"/>
                  </a:cubicBezTo>
                  <a:cubicBezTo>
                    <a:pt x="1075" y="4823"/>
                    <a:pt x="781" y="4881"/>
                    <a:pt x="542" y="5026"/>
                  </a:cubicBezTo>
                  <a:cubicBezTo>
                    <a:pt x="302" y="5169"/>
                    <a:pt x="123" y="5392"/>
                    <a:pt x="46" y="5641"/>
                  </a:cubicBezTo>
                  <a:cubicBezTo>
                    <a:pt x="-34" y="5890"/>
                    <a:pt x="-4" y="6161"/>
                    <a:pt x="100" y="6382"/>
                  </a:cubicBezTo>
                  <a:cubicBezTo>
                    <a:pt x="203" y="6605"/>
                    <a:pt x="368" y="6779"/>
                    <a:pt x="541" y="6911"/>
                  </a:cubicBezTo>
                  <a:cubicBezTo>
                    <a:pt x="599" y="6852"/>
                    <a:pt x="656" y="6793"/>
                    <a:pt x="714" y="6734"/>
                  </a:cubicBezTo>
                  <a:cubicBezTo>
                    <a:pt x="772" y="6675"/>
                    <a:pt x="830" y="6616"/>
                    <a:pt x="888" y="6557"/>
                  </a:cubicBezTo>
                  <a:cubicBezTo>
                    <a:pt x="945" y="6497"/>
                    <a:pt x="1003" y="6438"/>
                    <a:pt x="1061" y="6379"/>
                  </a:cubicBezTo>
                  <a:cubicBezTo>
                    <a:pt x="1119" y="6320"/>
                    <a:pt x="1176" y="6261"/>
                    <a:pt x="1234" y="6202"/>
                  </a:cubicBezTo>
                  <a:cubicBezTo>
                    <a:pt x="1158" y="6144"/>
                    <a:pt x="1109" y="6084"/>
                    <a:pt x="1087" y="6034"/>
                  </a:cubicBezTo>
                  <a:cubicBezTo>
                    <a:pt x="1065" y="5985"/>
                    <a:pt x="1065" y="5946"/>
                    <a:pt x="1075" y="5913"/>
                  </a:cubicBezTo>
                  <a:cubicBezTo>
                    <a:pt x="1086" y="5879"/>
                    <a:pt x="1110" y="5850"/>
                    <a:pt x="1143" y="5831"/>
                  </a:cubicBezTo>
                  <a:cubicBezTo>
                    <a:pt x="1175" y="5812"/>
                    <a:pt x="1215" y="5802"/>
                    <a:pt x="1274" y="5806"/>
                  </a:cubicBezTo>
                  <a:cubicBezTo>
                    <a:pt x="1304" y="5809"/>
                    <a:pt x="1337" y="5815"/>
                    <a:pt x="1375" y="5828"/>
                  </a:cubicBezTo>
                  <a:cubicBezTo>
                    <a:pt x="1413" y="5841"/>
                    <a:pt x="1451" y="5854"/>
                    <a:pt x="1489" y="5866"/>
                  </a:cubicBezTo>
                  <a:cubicBezTo>
                    <a:pt x="1530" y="5880"/>
                    <a:pt x="1572" y="5893"/>
                    <a:pt x="1614" y="5907"/>
                  </a:cubicBezTo>
                  <a:cubicBezTo>
                    <a:pt x="1782" y="5959"/>
                    <a:pt x="1952" y="6003"/>
                    <a:pt x="2124" y="6040"/>
                  </a:cubicBezTo>
                  <a:cubicBezTo>
                    <a:pt x="2467" y="6114"/>
                    <a:pt x="2816" y="6157"/>
                    <a:pt x="3164" y="6173"/>
                  </a:cubicBezTo>
                  <a:cubicBezTo>
                    <a:pt x="4563" y="6236"/>
                    <a:pt x="5942" y="5862"/>
                    <a:pt x="7165" y="5228"/>
                  </a:cubicBezTo>
                  <a:cubicBezTo>
                    <a:pt x="8398" y="4591"/>
                    <a:pt x="9394" y="3609"/>
                    <a:pt x="9987" y="2465"/>
                  </a:cubicBezTo>
                  <a:cubicBezTo>
                    <a:pt x="10136" y="2179"/>
                    <a:pt x="10261" y="1883"/>
                    <a:pt x="10360" y="1582"/>
                  </a:cubicBezTo>
                  <a:cubicBezTo>
                    <a:pt x="10410" y="1430"/>
                    <a:pt x="10452" y="1280"/>
                    <a:pt x="10490" y="1122"/>
                  </a:cubicBezTo>
                  <a:cubicBezTo>
                    <a:pt x="10494" y="1105"/>
                    <a:pt x="10498" y="1087"/>
                    <a:pt x="10502" y="1069"/>
                  </a:cubicBezTo>
                  <a:cubicBezTo>
                    <a:pt x="10503" y="1064"/>
                    <a:pt x="10505" y="1059"/>
                    <a:pt x="10506" y="1054"/>
                  </a:cubicBezTo>
                  <a:cubicBezTo>
                    <a:pt x="10506" y="1051"/>
                    <a:pt x="10508" y="1049"/>
                    <a:pt x="10508" y="1047"/>
                  </a:cubicBezTo>
                  <a:cubicBezTo>
                    <a:pt x="10511" y="1037"/>
                    <a:pt x="10515" y="1029"/>
                    <a:pt x="10518" y="1022"/>
                  </a:cubicBezTo>
                  <a:cubicBezTo>
                    <a:pt x="10526" y="1009"/>
                    <a:pt x="10534" y="999"/>
                    <a:pt x="10547" y="989"/>
                  </a:cubicBezTo>
                  <a:cubicBezTo>
                    <a:pt x="10570" y="968"/>
                    <a:pt x="10622" y="945"/>
                    <a:pt x="10690" y="939"/>
                  </a:cubicBezTo>
                  <a:cubicBezTo>
                    <a:pt x="10756" y="932"/>
                    <a:pt x="10830" y="944"/>
                    <a:pt x="10876" y="965"/>
                  </a:cubicBezTo>
                  <a:cubicBezTo>
                    <a:pt x="10924" y="988"/>
                    <a:pt x="10939" y="1006"/>
                    <a:pt x="10951" y="1031"/>
                  </a:cubicBezTo>
                  <a:cubicBezTo>
                    <a:pt x="10952" y="1034"/>
                    <a:pt x="10954" y="1038"/>
                    <a:pt x="10955" y="1041"/>
                  </a:cubicBezTo>
                  <a:cubicBezTo>
                    <a:pt x="10955" y="1040"/>
                    <a:pt x="10955" y="1039"/>
                    <a:pt x="10955" y="1037"/>
                  </a:cubicBezTo>
                  <a:cubicBezTo>
                    <a:pt x="10957" y="1046"/>
                    <a:pt x="10959" y="1054"/>
                    <a:pt x="10961" y="1063"/>
                  </a:cubicBezTo>
                  <a:cubicBezTo>
                    <a:pt x="10969" y="1098"/>
                    <a:pt x="10977" y="1132"/>
                    <a:pt x="10985" y="1167"/>
                  </a:cubicBezTo>
                  <a:cubicBezTo>
                    <a:pt x="11004" y="1244"/>
                    <a:pt x="11024" y="1321"/>
                    <a:pt x="11046" y="1397"/>
                  </a:cubicBezTo>
                  <a:cubicBezTo>
                    <a:pt x="11396" y="2621"/>
                    <a:pt x="12185" y="3739"/>
                    <a:pt x="13267" y="4560"/>
                  </a:cubicBezTo>
                  <a:cubicBezTo>
                    <a:pt x="13808" y="4971"/>
                    <a:pt x="14418" y="5310"/>
                    <a:pt x="15075" y="5559"/>
                  </a:cubicBezTo>
                  <a:cubicBezTo>
                    <a:pt x="15732" y="5808"/>
                    <a:pt x="16432" y="5966"/>
                    <a:pt x="17141" y="6028"/>
                  </a:cubicBezTo>
                  <a:cubicBezTo>
                    <a:pt x="17850" y="6091"/>
                    <a:pt x="18568" y="6059"/>
                    <a:pt x="19266" y="5938"/>
                  </a:cubicBezTo>
                  <a:cubicBezTo>
                    <a:pt x="19440" y="5907"/>
                    <a:pt x="19613" y="5871"/>
                    <a:pt x="19784" y="5830"/>
                  </a:cubicBezTo>
                  <a:cubicBezTo>
                    <a:pt x="19871" y="5809"/>
                    <a:pt x="19954" y="5788"/>
                    <a:pt x="20043" y="5763"/>
                  </a:cubicBezTo>
                  <a:cubicBezTo>
                    <a:pt x="20080" y="5753"/>
                    <a:pt x="20118" y="5742"/>
                    <a:pt x="20156" y="5731"/>
                  </a:cubicBezTo>
                  <a:cubicBezTo>
                    <a:pt x="20169" y="5728"/>
                    <a:pt x="20182" y="5725"/>
                    <a:pt x="20194" y="5724"/>
                  </a:cubicBezTo>
                  <a:cubicBezTo>
                    <a:pt x="20240" y="5719"/>
                    <a:pt x="20281" y="5725"/>
                    <a:pt x="20329" y="5749"/>
                  </a:cubicBezTo>
                  <a:cubicBezTo>
                    <a:pt x="20376" y="5773"/>
                    <a:pt x="20422" y="5816"/>
                    <a:pt x="20445" y="5861"/>
                  </a:cubicBezTo>
                  <a:cubicBezTo>
                    <a:pt x="20469" y="5907"/>
                    <a:pt x="20472" y="5946"/>
                    <a:pt x="20463" y="5976"/>
                  </a:cubicBezTo>
                  <a:cubicBezTo>
                    <a:pt x="20459" y="5992"/>
                    <a:pt x="20451" y="6008"/>
                    <a:pt x="20437" y="6026"/>
                  </a:cubicBezTo>
                  <a:cubicBezTo>
                    <a:pt x="20430" y="6036"/>
                    <a:pt x="20422" y="6046"/>
                    <a:pt x="20411" y="6056"/>
                  </a:cubicBezTo>
                  <a:cubicBezTo>
                    <a:pt x="20407" y="6060"/>
                    <a:pt x="20403" y="6064"/>
                    <a:pt x="20399" y="6067"/>
                  </a:cubicBezTo>
                  <a:cubicBezTo>
                    <a:pt x="20386" y="6078"/>
                    <a:pt x="20373" y="6088"/>
                    <a:pt x="20360" y="6099"/>
                  </a:cubicBezTo>
                  <a:cubicBezTo>
                    <a:pt x="20095" y="6308"/>
                    <a:pt x="19847" y="6535"/>
                    <a:pt x="19620" y="6777"/>
                  </a:cubicBezTo>
                  <a:cubicBezTo>
                    <a:pt x="19165" y="7260"/>
                    <a:pt x="18791" y="7804"/>
                    <a:pt x="18518" y="8385"/>
                  </a:cubicBezTo>
                  <a:cubicBezTo>
                    <a:pt x="17966" y="9547"/>
                    <a:pt x="17830" y="10862"/>
                    <a:pt x="18148" y="12094"/>
                  </a:cubicBezTo>
                  <a:cubicBezTo>
                    <a:pt x="18460" y="13326"/>
                    <a:pt x="19211" y="14457"/>
                    <a:pt x="20241" y="15317"/>
                  </a:cubicBezTo>
                  <a:cubicBezTo>
                    <a:pt x="20296" y="15363"/>
                    <a:pt x="20351" y="15408"/>
                    <a:pt x="20406" y="15453"/>
                  </a:cubicBezTo>
                  <a:cubicBezTo>
                    <a:pt x="20424" y="15469"/>
                    <a:pt x="20433" y="15482"/>
                    <a:pt x="20440" y="15495"/>
                  </a:cubicBezTo>
                  <a:cubicBezTo>
                    <a:pt x="20451" y="15518"/>
                    <a:pt x="20457" y="15552"/>
                    <a:pt x="20440" y="15604"/>
                  </a:cubicBezTo>
                  <a:cubicBezTo>
                    <a:pt x="20424" y="15654"/>
                    <a:pt x="20383" y="15712"/>
                    <a:pt x="20336" y="15749"/>
                  </a:cubicBezTo>
                  <a:cubicBezTo>
                    <a:pt x="20287" y="15787"/>
                    <a:pt x="20242" y="15800"/>
                    <a:pt x="20216" y="15801"/>
                  </a:cubicBezTo>
                  <a:cubicBezTo>
                    <a:pt x="20209" y="15801"/>
                    <a:pt x="20160" y="15792"/>
                    <a:pt x="20160" y="15791"/>
                  </a:cubicBezTo>
                  <a:cubicBezTo>
                    <a:pt x="20156" y="15791"/>
                    <a:pt x="20001" y="15746"/>
                    <a:pt x="19916" y="15723"/>
                  </a:cubicBezTo>
                  <a:cubicBezTo>
                    <a:pt x="19745" y="15679"/>
                    <a:pt x="19572" y="15640"/>
                    <a:pt x="19398" y="15607"/>
                  </a:cubicBezTo>
                  <a:cubicBezTo>
                    <a:pt x="19050" y="15540"/>
                    <a:pt x="18696" y="15496"/>
                    <a:pt x="18340" y="15477"/>
                  </a:cubicBezTo>
                  <a:cubicBezTo>
                    <a:pt x="16917" y="15396"/>
                    <a:pt x="15466" y="15708"/>
                    <a:pt x="14247" y="16365"/>
                  </a:cubicBezTo>
                  <a:cubicBezTo>
                    <a:pt x="13022" y="17018"/>
                    <a:pt x="12047" y="18016"/>
                    <a:pt x="11472" y="19165"/>
                  </a:cubicBezTo>
                  <a:cubicBezTo>
                    <a:pt x="11327" y="19452"/>
                    <a:pt x="11207" y="19748"/>
                    <a:pt x="11111" y="20050"/>
                  </a:cubicBezTo>
                  <a:cubicBezTo>
                    <a:pt x="11087" y="20126"/>
                    <a:pt x="11065" y="20202"/>
                    <a:pt x="11044" y="20278"/>
                  </a:cubicBezTo>
                  <a:cubicBezTo>
                    <a:pt x="11024" y="20350"/>
                    <a:pt x="11000" y="20449"/>
                    <a:pt x="10990" y="20490"/>
                  </a:cubicBezTo>
                  <a:cubicBezTo>
                    <a:pt x="10982" y="20518"/>
                    <a:pt x="10965" y="20545"/>
                    <a:pt x="10918" y="20576"/>
                  </a:cubicBezTo>
                  <a:cubicBezTo>
                    <a:pt x="10873" y="20606"/>
                    <a:pt x="10802" y="20629"/>
                    <a:pt x="10738" y="20632"/>
                  </a:cubicBezTo>
                  <a:cubicBezTo>
                    <a:pt x="10672" y="20636"/>
                    <a:pt x="10624" y="20621"/>
                    <a:pt x="10602" y="20607"/>
                  </a:cubicBezTo>
                  <a:cubicBezTo>
                    <a:pt x="10581" y="20594"/>
                    <a:pt x="10560" y="20574"/>
                    <a:pt x="10543" y="20522"/>
                  </a:cubicBezTo>
                  <a:cubicBezTo>
                    <a:pt x="10543" y="20519"/>
                    <a:pt x="10537" y="20497"/>
                    <a:pt x="10535" y="20489"/>
                  </a:cubicBezTo>
                  <a:cubicBezTo>
                    <a:pt x="10531" y="20473"/>
                    <a:pt x="10527" y="20457"/>
                    <a:pt x="10524" y="20441"/>
                  </a:cubicBezTo>
                  <a:cubicBezTo>
                    <a:pt x="10514" y="20402"/>
                    <a:pt x="10505" y="20364"/>
                    <a:pt x="10496" y="20325"/>
                  </a:cubicBezTo>
                  <a:cubicBezTo>
                    <a:pt x="10477" y="20248"/>
                    <a:pt x="10455" y="20172"/>
                    <a:pt x="10433" y="20095"/>
                  </a:cubicBezTo>
                  <a:cubicBezTo>
                    <a:pt x="10071" y="18874"/>
                    <a:pt x="9269" y="17762"/>
                    <a:pt x="8178" y="16951"/>
                  </a:cubicBezTo>
                  <a:cubicBezTo>
                    <a:pt x="7091" y="16135"/>
                    <a:pt x="5713" y="15624"/>
                    <a:pt x="4292" y="15510"/>
                  </a:cubicBezTo>
                  <a:cubicBezTo>
                    <a:pt x="3582" y="15452"/>
                    <a:pt x="2863" y="15490"/>
                    <a:pt x="2166" y="15619"/>
                  </a:cubicBezTo>
                  <a:cubicBezTo>
                    <a:pt x="1991" y="15652"/>
                    <a:pt x="1818" y="15690"/>
                    <a:pt x="1647" y="15733"/>
                  </a:cubicBezTo>
                  <a:cubicBezTo>
                    <a:pt x="1604" y="15744"/>
                    <a:pt x="1562" y="15755"/>
                    <a:pt x="1519" y="15767"/>
                  </a:cubicBezTo>
                  <a:cubicBezTo>
                    <a:pt x="1385" y="15804"/>
                    <a:pt x="1250" y="15804"/>
                    <a:pt x="1168" y="15678"/>
                  </a:cubicBezTo>
                  <a:cubicBezTo>
                    <a:pt x="1062" y="15517"/>
                    <a:pt x="1174" y="15420"/>
                    <a:pt x="1197" y="15401"/>
                  </a:cubicBezTo>
                  <a:cubicBezTo>
                    <a:pt x="1229" y="15374"/>
                    <a:pt x="1262" y="15348"/>
                    <a:pt x="1294" y="15321"/>
                  </a:cubicBezTo>
                  <a:cubicBezTo>
                    <a:pt x="1552" y="15104"/>
                    <a:pt x="1793" y="14871"/>
                    <a:pt x="2012" y="14623"/>
                  </a:cubicBezTo>
                  <a:cubicBezTo>
                    <a:pt x="2450" y="14128"/>
                    <a:pt x="2805" y="13574"/>
                    <a:pt x="3058" y="12986"/>
                  </a:cubicBezTo>
                  <a:cubicBezTo>
                    <a:pt x="3570" y="11809"/>
                    <a:pt x="3690" y="10517"/>
                    <a:pt x="3374" y="9322"/>
                  </a:cubicBezTo>
                  <a:cubicBezTo>
                    <a:pt x="3218" y="8724"/>
                    <a:pt x="2955" y="8149"/>
                    <a:pt x="2595" y="7621"/>
                  </a:cubicBezTo>
                  <a:cubicBezTo>
                    <a:pt x="2236" y="7095"/>
                    <a:pt x="1772" y="6612"/>
                    <a:pt x="1237" y="6204"/>
                  </a:cubicBezTo>
                  <a:cubicBezTo>
                    <a:pt x="1179" y="6263"/>
                    <a:pt x="1121" y="6321"/>
                    <a:pt x="1062" y="6380"/>
                  </a:cubicBezTo>
                  <a:cubicBezTo>
                    <a:pt x="1004" y="6439"/>
                    <a:pt x="946" y="6498"/>
                    <a:pt x="888" y="6557"/>
                  </a:cubicBezTo>
                  <a:cubicBezTo>
                    <a:pt x="829" y="6615"/>
                    <a:pt x="771" y="6674"/>
                    <a:pt x="713" y="6733"/>
                  </a:cubicBezTo>
                  <a:cubicBezTo>
                    <a:pt x="655" y="6791"/>
                    <a:pt x="596" y="6850"/>
                    <a:pt x="538" y="69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25E1F29F-0341-4D33-9D40-26F9784C731A}"/>
                </a:ext>
              </a:extLst>
            </p:cNvPr>
            <p:cNvGrpSpPr/>
            <p:nvPr/>
          </p:nvGrpSpPr>
          <p:grpSpPr>
            <a:xfrm>
              <a:off x="5335593" y="2280471"/>
              <a:ext cx="585697" cy="585716"/>
              <a:chOff x="7114124" y="3034446"/>
              <a:chExt cx="780930" cy="780955"/>
            </a:xfrm>
          </p:grpSpPr>
          <p:sp>
            <p:nvSpPr>
              <p:cNvPr id="20" name="Freeform: Shape 8">
                <a:extLst>
                  <a:ext uri="{FF2B5EF4-FFF2-40B4-BE49-F238E27FC236}">
                    <a16:creationId xmlns:a16="http://schemas.microsoft.com/office/drawing/2014/main" id="{8E483E15-B709-4A19-8D1F-96C46EB92B00}"/>
                  </a:ext>
                </a:extLst>
              </p:cNvPr>
              <p:cNvSpPr/>
              <p:nvPr/>
            </p:nvSpPr>
            <p:spPr>
              <a:xfrm>
                <a:off x="7114124" y="3034446"/>
                <a:ext cx="780930" cy="780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6" h="19806" extrusionOk="0">
                    <a:moveTo>
                      <a:pt x="11898" y="19600"/>
                    </a:moveTo>
                    <a:cubicBezTo>
                      <a:pt x="6542" y="20703"/>
                      <a:pt x="1307" y="17254"/>
                      <a:pt x="205" y="11898"/>
                    </a:cubicBezTo>
                    <a:cubicBezTo>
                      <a:pt x="-897" y="6542"/>
                      <a:pt x="2551" y="1307"/>
                      <a:pt x="7908" y="205"/>
                    </a:cubicBezTo>
                    <a:cubicBezTo>
                      <a:pt x="13261" y="-897"/>
                      <a:pt x="18494" y="2548"/>
                      <a:pt x="19599" y="7899"/>
                    </a:cubicBezTo>
                    <a:cubicBezTo>
                      <a:pt x="19600" y="7902"/>
                      <a:pt x="19600" y="7905"/>
                      <a:pt x="19600" y="7907"/>
                    </a:cubicBezTo>
                    <a:cubicBezTo>
                      <a:pt x="20703" y="13263"/>
                      <a:pt x="17254" y="18499"/>
                      <a:pt x="11898" y="196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92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: Shape 9">
                <a:extLst>
                  <a:ext uri="{FF2B5EF4-FFF2-40B4-BE49-F238E27FC236}">
                    <a16:creationId xmlns:a16="http://schemas.microsoft.com/office/drawing/2014/main" id="{7D2969B3-0B2B-4462-9390-09DC84236B06}"/>
                  </a:ext>
                </a:extLst>
              </p:cNvPr>
              <p:cNvSpPr/>
              <p:nvPr/>
            </p:nvSpPr>
            <p:spPr>
              <a:xfrm>
                <a:off x="7330198" y="3292828"/>
                <a:ext cx="348784" cy="283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6" h="21600" extrusionOk="0">
                    <a:moveTo>
                      <a:pt x="19462" y="6646"/>
                    </a:moveTo>
                    <a:lnTo>
                      <a:pt x="16442" y="1662"/>
                    </a:lnTo>
                    <a:lnTo>
                      <a:pt x="13695" y="1662"/>
                    </a:lnTo>
                    <a:lnTo>
                      <a:pt x="15834" y="6646"/>
                    </a:lnTo>
                    <a:cubicBezTo>
                      <a:pt x="15834" y="6646"/>
                      <a:pt x="19462" y="6646"/>
                      <a:pt x="19462" y="6646"/>
                    </a:cubicBezTo>
                    <a:close/>
                    <a:moveTo>
                      <a:pt x="19252" y="8308"/>
                    </a:moveTo>
                    <a:lnTo>
                      <a:pt x="15865" y="8308"/>
                    </a:lnTo>
                    <a:lnTo>
                      <a:pt x="12720" y="16940"/>
                    </a:lnTo>
                    <a:cubicBezTo>
                      <a:pt x="12720" y="16940"/>
                      <a:pt x="19252" y="8308"/>
                      <a:pt x="19252" y="8308"/>
                    </a:cubicBezTo>
                    <a:close/>
                    <a:moveTo>
                      <a:pt x="14314" y="6646"/>
                    </a:moveTo>
                    <a:lnTo>
                      <a:pt x="12175" y="1662"/>
                    </a:lnTo>
                    <a:lnTo>
                      <a:pt x="9301" y="1662"/>
                    </a:lnTo>
                    <a:lnTo>
                      <a:pt x="7162" y="6646"/>
                    </a:lnTo>
                    <a:cubicBezTo>
                      <a:pt x="7162" y="6646"/>
                      <a:pt x="14314" y="6646"/>
                      <a:pt x="14314" y="6646"/>
                    </a:cubicBezTo>
                    <a:close/>
                    <a:moveTo>
                      <a:pt x="14397" y="8308"/>
                    </a:moveTo>
                    <a:lnTo>
                      <a:pt x="7079" y="8308"/>
                    </a:lnTo>
                    <a:lnTo>
                      <a:pt x="10738" y="18329"/>
                    </a:lnTo>
                    <a:cubicBezTo>
                      <a:pt x="10738" y="18329"/>
                      <a:pt x="14397" y="8308"/>
                      <a:pt x="14397" y="8308"/>
                    </a:cubicBezTo>
                    <a:close/>
                    <a:moveTo>
                      <a:pt x="8756" y="16940"/>
                    </a:moveTo>
                    <a:lnTo>
                      <a:pt x="5611" y="8308"/>
                    </a:lnTo>
                    <a:lnTo>
                      <a:pt x="2224" y="8308"/>
                    </a:lnTo>
                    <a:cubicBezTo>
                      <a:pt x="2224" y="8308"/>
                      <a:pt x="8756" y="16940"/>
                      <a:pt x="8756" y="16940"/>
                    </a:cubicBezTo>
                    <a:close/>
                    <a:moveTo>
                      <a:pt x="7781" y="1662"/>
                    </a:moveTo>
                    <a:lnTo>
                      <a:pt x="5034" y="1662"/>
                    </a:lnTo>
                    <a:lnTo>
                      <a:pt x="2014" y="6646"/>
                    </a:lnTo>
                    <a:lnTo>
                      <a:pt x="5642" y="6646"/>
                    </a:lnTo>
                    <a:cubicBezTo>
                      <a:pt x="5642" y="6646"/>
                      <a:pt x="7781" y="1662"/>
                      <a:pt x="7781" y="1662"/>
                    </a:cubicBezTo>
                    <a:close/>
                    <a:moveTo>
                      <a:pt x="21339" y="6984"/>
                    </a:moveTo>
                    <a:cubicBezTo>
                      <a:pt x="21538" y="7295"/>
                      <a:pt x="21517" y="7750"/>
                      <a:pt x="21297" y="8048"/>
                    </a:cubicBezTo>
                    <a:lnTo>
                      <a:pt x="11231" y="21340"/>
                    </a:lnTo>
                    <a:cubicBezTo>
                      <a:pt x="11105" y="21509"/>
                      <a:pt x="10927" y="21600"/>
                      <a:pt x="10738" y="21600"/>
                    </a:cubicBezTo>
                    <a:cubicBezTo>
                      <a:pt x="10549" y="21600"/>
                      <a:pt x="10371" y="21509"/>
                      <a:pt x="10245" y="21340"/>
                    </a:cubicBezTo>
                    <a:lnTo>
                      <a:pt x="179" y="8048"/>
                    </a:lnTo>
                    <a:cubicBezTo>
                      <a:pt x="-41" y="7750"/>
                      <a:pt x="-62" y="7295"/>
                      <a:pt x="137" y="6984"/>
                    </a:cubicBezTo>
                    <a:lnTo>
                      <a:pt x="4164" y="337"/>
                    </a:lnTo>
                    <a:cubicBezTo>
                      <a:pt x="4289" y="117"/>
                      <a:pt x="4489" y="0"/>
                      <a:pt x="4698" y="0"/>
                    </a:cubicBezTo>
                    <a:lnTo>
                      <a:pt x="16778" y="0"/>
                    </a:lnTo>
                    <a:cubicBezTo>
                      <a:pt x="16987" y="0"/>
                      <a:pt x="17187" y="117"/>
                      <a:pt x="17312" y="337"/>
                    </a:cubicBezTo>
                    <a:cubicBezTo>
                      <a:pt x="17312" y="337"/>
                      <a:pt x="21339" y="6984"/>
                      <a:pt x="21339" y="69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483AD421-73CC-4860-9D64-8728F0036FFE}"/>
                </a:ext>
              </a:extLst>
            </p:cNvPr>
            <p:cNvGrpSpPr/>
            <p:nvPr/>
          </p:nvGrpSpPr>
          <p:grpSpPr>
            <a:xfrm>
              <a:off x="4835128" y="3140710"/>
              <a:ext cx="585719" cy="585712"/>
              <a:chOff x="6446838" y="4188061"/>
              <a:chExt cx="780959" cy="780950"/>
            </a:xfrm>
          </p:grpSpPr>
          <p:sp>
            <p:nvSpPr>
              <p:cNvPr id="18" name="Freeform: Shape 11">
                <a:extLst>
                  <a:ext uri="{FF2B5EF4-FFF2-40B4-BE49-F238E27FC236}">
                    <a16:creationId xmlns:a16="http://schemas.microsoft.com/office/drawing/2014/main" id="{57BA60F5-29E0-4FBB-9A24-69AB4AE96082}"/>
                  </a:ext>
                </a:extLst>
              </p:cNvPr>
              <p:cNvSpPr/>
              <p:nvPr/>
            </p:nvSpPr>
            <p:spPr>
              <a:xfrm>
                <a:off x="6446838" y="4188061"/>
                <a:ext cx="780959" cy="78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7" h="19806" extrusionOk="0">
                    <a:moveTo>
                      <a:pt x="7908" y="205"/>
                    </a:moveTo>
                    <a:cubicBezTo>
                      <a:pt x="13264" y="-897"/>
                      <a:pt x="18500" y="2551"/>
                      <a:pt x="19602" y="7907"/>
                    </a:cubicBezTo>
                    <a:cubicBezTo>
                      <a:pt x="20703" y="13264"/>
                      <a:pt x="17254" y="18499"/>
                      <a:pt x="11899" y="19601"/>
                    </a:cubicBezTo>
                    <a:cubicBezTo>
                      <a:pt x="6545" y="20703"/>
                      <a:pt x="1312" y="17258"/>
                      <a:pt x="207" y="11907"/>
                    </a:cubicBezTo>
                    <a:cubicBezTo>
                      <a:pt x="206" y="11904"/>
                      <a:pt x="206" y="11901"/>
                      <a:pt x="205" y="11898"/>
                    </a:cubicBezTo>
                    <a:cubicBezTo>
                      <a:pt x="-897" y="6542"/>
                      <a:pt x="2552" y="1307"/>
                      <a:pt x="7908" y="2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92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2">
                <a:extLst>
                  <a:ext uri="{FF2B5EF4-FFF2-40B4-BE49-F238E27FC236}">
                    <a16:creationId xmlns:a16="http://schemas.microsoft.com/office/drawing/2014/main" id="{696C35B1-45B4-4437-8FE2-509D8EC92767}"/>
                  </a:ext>
                </a:extLst>
              </p:cNvPr>
              <p:cNvSpPr/>
              <p:nvPr/>
            </p:nvSpPr>
            <p:spPr>
              <a:xfrm>
                <a:off x="6662345" y="4437661"/>
                <a:ext cx="327304" cy="276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77" y="21600"/>
                    </a:moveTo>
                    <a:cubicBezTo>
                      <a:pt x="17368" y="21600"/>
                      <a:pt x="16615" y="20710"/>
                      <a:pt x="16615" y="19636"/>
                    </a:cubicBezTo>
                    <a:cubicBezTo>
                      <a:pt x="16615" y="18562"/>
                      <a:pt x="17368" y="17673"/>
                      <a:pt x="18277" y="17673"/>
                    </a:cubicBezTo>
                    <a:cubicBezTo>
                      <a:pt x="19186" y="17673"/>
                      <a:pt x="19938" y="18562"/>
                      <a:pt x="19938" y="19636"/>
                    </a:cubicBezTo>
                    <a:cubicBezTo>
                      <a:pt x="19938" y="20710"/>
                      <a:pt x="19186" y="21600"/>
                      <a:pt x="18277" y="21600"/>
                    </a:cubicBezTo>
                    <a:close/>
                    <a:moveTo>
                      <a:pt x="6646" y="21600"/>
                    </a:moveTo>
                    <a:cubicBezTo>
                      <a:pt x="5738" y="21600"/>
                      <a:pt x="4985" y="20710"/>
                      <a:pt x="4985" y="19636"/>
                    </a:cubicBezTo>
                    <a:cubicBezTo>
                      <a:pt x="4985" y="18562"/>
                      <a:pt x="5738" y="17673"/>
                      <a:pt x="6646" y="17673"/>
                    </a:cubicBezTo>
                    <a:cubicBezTo>
                      <a:pt x="7555" y="17673"/>
                      <a:pt x="8308" y="18562"/>
                      <a:pt x="8308" y="19636"/>
                    </a:cubicBezTo>
                    <a:cubicBezTo>
                      <a:pt x="8308" y="20710"/>
                      <a:pt x="7555" y="21600"/>
                      <a:pt x="6646" y="21600"/>
                    </a:cubicBezTo>
                    <a:close/>
                    <a:moveTo>
                      <a:pt x="21600" y="10800"/>
                    </a:moveTo>
                    <a:cubicBezTo>
                      <a:pt x="21600" y="11291"/>
                      <a:pt x="21275" y="11720"/>
                      <a:pt x="20860" y="11782"/>
                    </a:cubicBezTo>
                    <a:lnTo>
                      <a:pt x="7308" y="13653"/>
                    </a:lnTo>
                    <a:cubicBezTo>
                      <a:pt x="7373" y="14006"/>
                      <a:pt x="7477" y="14359"/>
                      <a:pt x="7477" y="14727"/>
                    </a:cubicBezTo>
                    <a:cubicBezTo>
                      <a:pt x="7477" y="15080"/>
                      <a:pt x="7295" y="15402"/>
                      <a:pt x="7165" y="15709"/>
                    </a:cubicBezTo>
                    <a:lnTo>
                      <a:pt x="19108" y="15709"/>
                    </a:lnTo>
                    <a:cubicBezTo>
                      <a:pt x="19562" y="15709"/>
                      <a:pt x="19938" y="16154"/>
                      <a:pt x="19938" y="16691"/>
                    </a:cubicBezTo>
                    <a:cubicBezTo>
                      <a:pt x="19938" y="17228"/>
                      <a:pt x="19562" y="17673"/>
                      <a:pt x="19108" y="17673"/>
                    </a:cubicBezTo>
                    <a:lnTo>
                      <a:pt x="5815" y="17673"/>
                    </a:lnTo>
                    <a:cubicBezTo>
                      <a:pt x="5361" y="17673"/>
                      <a:pt x="4985" y="17228"/>
                      <a:pt x="4985" y="16691"/>
                    </a:cubicBezTo>
                    <a:cubicBezTo>
                      <a:pt x="4985" y="16215"/>
                      <a:pt x="5569" y="15065"/>
                      <a:pt x="5776" y="14589"/>
                    </a:cubicBezTo>
                    <a:lnTo>
                      <a:pt x="3479" y="1964"/>
                    </a:lnTo>
                    <a:lnTo>
                      <a:pt x="831" y="1964"/>
                    </a:lnTo>
                    <a:cubicBezTo>
                      <a:pt x="376" y="1964"/>
                      <a:pt x="0" y="1519"/>
                      <a:pt x="0" y="982"/>
                    </a:cubicBezTo>
                    <a:cubicBezTo>
                      <a:pt x="0" y="445"/>
                      <a:pt x="376" y="0"/>
                      <a:pt x="831" y="0"/>
                    </a:cubicBezTo>
                    <a:lnTo>
                      <a:pt x="4154" y="0"/>
                    </a:lnTo>
                    <a:cubicBezTo>
                      <a:pt x="5024" y="0"/>
                      <a:pt x="5050" y="1227"/>
                      <a:pt x="5179" y="1964"/>
                    </a:cubicBezTo>
                    <a:lnTo>
                      <a:pt x="20769" y="1964"/>
                    </a:lnTo>
                    <a:cubicBezTo>
                      <a:pt x="21224" y="1964"/>
                      <a:pt x="21600" y="2409"/>
                      <a:pt x="21600" y="2945"/>
                    </a:cubicBezTo>
                    <a:cubicBezTo>
                      <a:pt x="21600" y="2945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6AAB6C7E-10DF-476E-BC18-5E82B3BF1474}"/>
                </a:ext>
              </a:extLst>
            </p:cNvPr>
            <p:cNvGrpSpPr/>
            <p:nvPr/>
          </p:nvGrpSpPr>
          <p:grpSpPr>
            <a:xfrm>
              <a:off x="3325248" y="2280475"/>
              <a:ext cx="585719" cy="585708"/>
              <a:chOff x="4433665" y="3034444"/>
              <a:chExt cx="780959" cy="780944"/>
            </a:xfrm>
          </p:grpSpPr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DEDCDF76-A522-430F-B5A0-E0F971327BF7}"/>
                  </a:ext>
                </a:extLst>
              </p:cNvPr>
              <p:cNvSpPr/>
              <p:nvPr/>
            </p:nvSpPr>
            <p:spPr>
              <a:xfrm>
                <a:off x="4433665" y="3034444"/>
                <a:ext cx="780959" cy="7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7" h="19807" extrusionOk="0">
                    <a:moveTo>
                      <a:pt x="11898" y="19602"/>
                    </a:moveTo>
                    <a:cubicBezTo>
                      <a:pt x="6542" y="20704"/>
                      <a:pt x="1306" y="17256"/>
                      <a:pt x="204" y="11899"/>
                    </a:cubicBezTo>
                    <a:cubicBezTo>
                      <a:pt x="-897" y="6542"/>
                      <a:pt x="2552" y="1307"/>
                      <a:pt x="7907" y="205"/>
                    </a:cubicBezTo>
                    <a:cubicBezTo>
                      <a:pt x="13261" y="-896"/>
                      <a:pt x="18494" y="2549"/>
                      <a:pt x="19599" y="7900"/>
                    </a:cubicBezTo>
                    <a:cubicBezTo>
                      <a:pt x="19600" y="7903"/>
                      <a:pt x="19600" y="7905"/>
                      <a:pt x="19601" y="7908"/>
                    </a:cubicBezTo>
                    <a:cubicBezTo>
                      <a:pt x="20703" y="13264"/>
                      <a:pt x="17254" y="18500"/>
                      <a:pt x="11898" y="196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92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518C2496-8AAB-4C31-89F6-39C78E2C0159}"/>
                  </a:ext>
                </a:extLst>
              </p:cNvPr>
              <p:cNvSpPr/>
              <p:nvPr/>
            </p:nvSpPr>
            <p:spPr>
              <a:xfrm>
                <a:off x="4670171" y="3301739"/>
                <a:ext cx="307946" cy="246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13500"/>
                    </a:moveTo>
                    <a:lnTo>
                      <a:pt x="4320" y="13500"/>
                    </a:lnTo>
                    <a:lnTo>
                      <a:pt x="4320" y="2700"/>
                    </a:lnTo>
                    <a:lnTo>
                      <a:pt x="17280" y="2700"/>
                    </a:lnTo>
                    <a:cubicBezTo>
                      <a:pt x="17280" y="2700"/>
                      <a:pt x="17280" y="13500"/>
                      <a:pt x="17280" y="13500"/>
                    </a:cubicBezTo>
                    <a:close/>
                    <a:moveTo>
                      <a:pt x="7560" y="18900"/>
                    </a:moveTo>
                    <a:lnTo>
                      <a:pt x="8208" y="17550"/>
                    </a:lnTo>
                    <a:lnTo>
                      <a:pt x="13392" y="17550"/>
                    </a:lnTo>
                    <a:lnTo>
                      <a:pt x="14040" y="18900"/>
                    </a:lnTo>
                    <a:cubicBezTo>
                      <a:pt x="14040" y="18900"/>
                      <a:pt x="7560" y="18900"/>
                      <a:pt x="7560" y="18900"/>
                    </a:cubicBezTo>
                    <a:close/>
                    <a:moveTo>
                      <a:pt x="21334" y="18402"/>
                    </a:moveTo>
                    <a:cubicBezTo>
                      <a:pt x="21068" y="17901"/>
                      <a:pt x="19440" y="14850"/>
                      <a:pt x="19440" y="14850"/>
                    </a:cubicBezTo>
                    <a:lnTo>
                      <a:pt x="19440" y="2700"/>
                    </a:lnTo>
                    <a:cubicBezTo>
                      <a:pt x="19440" y="1212"/>
                      <a:pt x="18468" y="0"/>
                      <a:pt x="17280" y="0"/>
                    </a:cubicBezTo>
                    <a:lnTo>
                      <a:pt x="4320" y="0"/>
                    </a:lnTo>
                    <a:cubicBezTo>
                      <a:pt x="3131" y="0"/>
                      <a:pt x="2160" y="1212"/>
                      <a:pt x="2160" y="2700"/>
                    </a:cubicBezTo>
                    <a:lnTo>
                      <a:pt x="2160" y="14850"/>
                    </a:lnTo>
                    <a:cubicBezTo>
                      <a:pt x="2160" y="14850"/>
                      <a:pt x="532" y="17901"/>
                      <a:pt x="266" y="18402"/>
                    </a:cubicBezTo>
                    <a:cubicBezTo>
                      <a:pt x="0" y="18900"/>
                      <a:pt x="0" y="19188"/>
                      <a:pt x="0" y="19575"/>
                    </a:cubicBezTo>
                    <a:lnTo>
                      <a:pt x="0" y="20250"/>
                    </a:lnTo>
                    <a:cubicBezTo>
                      <a:pt x="0" y="20925"/>
                      <a:pt x="540" y="21600"/>
                      <a:pt x="1079" y="21600"/>
                    </a:cubicBezTo>
                    <a:lnTo>
                      <a:pt x="20521" y="21600"/>
                    </a:lnTo>
                    <a:cubicBezTo>
                      <a:pt x="21060" y="21600"/>
                      <a:pt x="21600" y="20925"/>
                      <a:pt x="21600" y="20250"/>
                    </a:cubicBezTo>
                    <a:lnTo>
                      <a:pt x="21600" y="19575"/>
                    </a:lnTo>
                    <a:cubicBezTo>
                      <a:pt x="21600" y="19188"/>
                      <a:pt x="21600" y="18900"/>
                      <a:pt x="21334" y="184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AB49DB4F-95FD-4D4D-8A8C-713691FB860F}"/>
                </a:ext>
              </a:extLst>
            </p:cNvPr>
            <p:cNvGrpSpPr/>
            <p:nvPr/>
          </p:nvGrpSpPr>
          <p:grpSpPr>
            <a:xfrm>
              <a:off x="4826644" y="1435041"/>
              <a:ext cx="585703" cy="585708"/>
              <a:chOff x="6435526" y="1880828"/>
              <a:chExt cx="780937" cy="780944"/>
            </a:xfrm>
          </p:grpSpPr>
          <p:sp>
            <p:nvSpPr>
              <p:cNvPr id="14" name="Freeform: Shape 5">
                <a:extLst>
                  <a:ext uri="{FF2B5EF4-FFF2-40B4-BE49-F238E27FC236}">
                    <a16:creationId xmlns:a16="http://schemas.microsoft.com/office/drawing/2014/main" id="{05EC825E-D339-4EE7-BAD4-C3A9A6C9BB02}"/>
                  </a:ext>
                </a:extLst>
              </p:cNvPr>
              <p:cNvSpPr/>
              <p:nvPr/>
            </p:nvSpPr>
            <p:spPr>
              <a:xfrm>
                <a:off x="6435526" y="1880828"/>
                <a:ext cx="780937" cy="7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7" h="19807" extrusionOk="0">
                    <a:moveTo>
                      <a:pt x="7907" y="205"/>
                    </a:moveTo>
                    <a:cubicBezTo>
                      <a:pt x="13264" y="-897"/>
                      <a:pt x="18498" y="2551"/>
                      <a:pt x="19601" y="7908"/>
                    </a:cubicBezTo>
                    <a:cubicBezTo>
                      <a:pt x="20703" y="13264"/>
                      <a:pt x="17254" y="18500"/>
                      <a:pt x="11898" y="19602"/>
                    </a:cubicBezTo>
                    <a:cubicBezTo>
                      <a:pt x="6545" y="20703"/>
                      <a:pt x="1312" y="17258"/>
                      <a:pt x="206" y="11907"/>
                    </a:cubicBezTo>
                    <a:cubicBezTo>
                      <a:pt x="206" y="11904"/>
                      <a:pt x="205" y="11901"/>
                      <a:pt x="204" y="11899"/>
                    </a:cubicBezTo>
                    <a:cubicBezTo>
                      <a:pt x="-897" y="6542"/>
                      <a:pt x="2551" y="1307"/>
                      <a:pt x="7907" y="2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92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: Shape 25">
                <a:extLst>
                  <a:ext uri="{FF2B5EF4-FFF2-40B4-BE49-F238E27FC236}">
                    <a16:creationId xmlns:a16="http://schemas.microsoft.com/office/drawing/2014/main" id="{49FA567F-C21F-4D95-B863-6A1D8CBC999D}"/>
                  </a:ext>
                </a:extLst>
              </p:cNvPr>
              <p:cNvSpPr/>
              <p:nvPr/>
            </p:nvSpPr>
            <p:spPr>
              <a:xfrm>
                <a:off x="6658636" y="2103942"/>
                <a:ext cx="334717" cy="334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5" h="21474" extrusionOk="0">
                    <a:moveTo>
                      <a:pt x="2578" y="8409"/>
                    </a:moveTo>
                    <a:cubicBezTo>
                      <a:pt x="2578" y="5193"/>
                      <a:pt x="5174" y="2587"/>
                      <a:pt x="8376" y="2587"/>
                    </a:cubicBezTo>
                    <a:cubicBezTo>
                      <a:pt x="11580" y="2587"/>
                      <a:pt x="14435" y="5451"/>
                      <a:pt x="14435" y="8666"/>
                    </a:cubicBezTo>
                    <a:cubicBezTo>
                      <a:pt x="14435" y="11882"/>
                      <a:pt x="11838" y="14488"/>
                      <a:pt x="8635" y="14488"/>
                    </a:cubicBezTo>
                    <a:cubicBezTo>
                      <a:pt x="5431" y="14488"/>
                      <a:pt x="2578" y="11624"/>
                      <a:pt x="2578" y="8409"/>
                    </a:cubicBezTo>
                    <a:close/>
                    <a:moveTo>
                      <a:pt x="20914" y="18167"/>
                    </a:moveTo>
                    <a:lnTo>
                      <a:pt x="15797" y="13032"/>
                    </a:lnTo>
                    <a:cubicBezTo>
                      <a:pt x="16568" y="11759"/>
                      <a:pt x="17013" y="10265"/>
                      <a:pt x="17013" y="8666"/>
                    </a:cubicBezTo>
                    <a:cubicBezTo>
                      <a:pt x="17013" y="4023"/>
                      <a:pt x="13004" y="0"/>
                      <a:pt x="8376" y="0"/>
                    </a:cubicBezTo>
                    <a:cubicBezTo>
                      <a:pt x="3750" y="0"/>
                      <a:pt x="0" y="3765"/>
                      <a:pt x="0" y="8409"/>
                    </a:cubicBezTo>
                    <a:cubicBezTo>
                      <a:pt x="0" y="13052"/>
                      <a:pt x="4008" y="17075"/>
                      <a:pt x="8635" y="17075"/>
                    </a:cubicBezTo>
                    <a:cubicBezTo>
                      <a:pt x="10173" y="17075"/>
                      <a:pt x="11614" y="16657"/>
                      <a:pt x="12852" y="15931"/>
                    </a:cubicBezTo>
                    <a:lnTo>
                      <a:pt x="17996" y="21094"/>
                    </a:lnTo>
                    <a:cubicBezTo>
                      <a:pt x="18500" y="21600"/>
                      <a:pt x="19317" y="21600"/>
                      <a:pt x="19819" y="21094"/>
                    </a:cubicBezTo>
                    <a:lnTo>
                      <a:pt x="21096" y="19815"/>
                    </a:lnTo>
                    <a:cubicBezTo>
                      <a:pt x="21600" y="19309"/>
                      <a:pt x="21417" y="18672"/>
                      <a:pt x="20914" y="1816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13">
              <a:extLst>
                <a:ext uri="{FF2B5EF4-FFF2-40B4-BE49-F238E27FC236}">
                  <a16:creationId xmlns:a16="http://schemas.microsoft.com/office/drawing/2014/main" id="{860AC70B-B518-4184-B69F-26C112303D99}"/>
                </a:ext>
              </a:extLst>
            </p:cNvPr>
            <p:cNvGrpSpPr/>
            <p:nvPr/>
          </p:nvGrpSpPr>
          <p:grpSpPr>
            <a:xfrm>
              <a:off x="3834196" y="3140712"/>
              <a:ext cx="585697" cy="585708"/>
              <a:chOff x="5112262" y="4188058"/>
              <a:chExt cx="780930" cy="780944"/>
            </a:xfrm>
          </p:grpSpPr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DB98287-0E6A-4C48-A581-AB91136B662B}"/>
                  </a:ext>
                </a:extLst>
              </p:cNvPr>
              <p:cNvSpPr/>
              <p:nvPr/>
            </p:nvSpPr>
            <p:spPr>
              <a:xfrm>
                <a:off x="5112262" y="4188058"/>
                <a:ext cx="780930" cy="780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6" h="19807" extrusionOk="0">
                    <a:moveTo>
                      <a:pt x="7908" y="205"/>
                    </a:moveTo>
                    <a:cubicBezTo>
                      <a:pt x="13264" y="-897"/>
                      <a:pt x="18499" y="2552"/>
                      <a:pt x="19601" y="7908"/>
                    </a:cubicBezTo>
                    <a:cubicBezTo>
                      <a:pt x="20703" y="13265"/>
                      <a:pt x="17255" y="18500"/>
                      <a:pt x="11899" y="19602"/>
                    </a:cubicBezTo>
                    <a:cubicBezTo>
                      <a:pt x="6545" y="20703"/>
                      <a:pt x="1313" y="17258"/>
                      <a:pt x="207" y="11907"/>
                    </a:cubicBezTo>
                    <a:cubicBezTo>
                      <a:pt x="207" y="11904"/>
                      <a:pt x="206" y="11901"/>
                      <a:pt x="206" y="11899"/>
                    </a:cubicBezTo>
                    <a:cubicBezTo>
                      <a:pt x="-897" y="6543"/>
                      <a:pt x="2552" y="1307"/>
                      <a:pt x="7908" y="20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92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: Shape 26">
                <a:extLst>
                  <a:ext uri="{FF2B5EF4-FFF2-40B4-BE49-F238E27FC236}">
                    <a16:creationId xmlns:a16="http://schemas.microsoft.com/office/drawing/2014/main" id="{B0E82432-B543-49E9-A2A8-C6A0F6DB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4436" y="4418973"/>
                <a:ext cx="316582" cy="319116"/>
              </a:xfrm>
              <a:custGeom>
                <a:avLst/>
                <a:gdLst/>
                <a:ahLst/>
                <a:cxnLst>
                  <a:cxn ang="0">
                    <a:pos x="58" y="33"/>
                  </a:cxn>
                  <a:cxn ang="0">
                    <a:pos x="57" y="34"/>
                  </a:cxn>
                  <a:cxn ang="0">
                    <a:pos x="50" y="35"/>
                  </a:cxn>
                  <a:cxn ang="0">
                    <a:pos x="49" y="39"/>
                  </a:cxn>
                  <a:cxn ang="0">
                    <a:pos x="53" y="44"/>
                  </a:cxn>
                  <a:cxn ang="0">
                    <a:pos x="53" y="45"/>
                  </a:cxn>
                  <a:cxn ang="0">
                    <a:pos x="53" y="46"/>
                  </a:cxn>
                  <a:cxn ang="0">
                    <a:pos x="45" y="53"/>
                  </a:cxn>
                  <a:cxn ang="0">
                    <a:pos x="44" y="52"/>
                  </a:cxn>
                  <a:cxn ang="0">
                    <a:pos x="39" y="48"/>
                  </a:cxn>
                  <a:cxn ang="0">
                    <a:pos x="36" y="50"/>
                  </a:cxn>
                  <a:cxn ang="0">
                    <a:pos x="34" y="57"/>
                  </a:cxn>
                  <a:cxn ang="0">
                    <a:pos x="33" y="58"/>
                  </a:cxn>
                  <a:cxn ang="0">
                    <a:pos x="25" y="58"/>
                  </a:cxn>
                  <a:cxn ang="0">
                    <a:pos x="23" y="57"/>
                  </a:cxn>
                  <a:cxn ang="0">
                    <a:pos x="22" y="50"/>
                  </a:cxn>
                  <a:cxn ang="0">
                    <a:pos x="19" y="48"/>
                  </a:cxn>
                  <a:cxn ang="0">
                    <a:pos x="14" y="52"/>
                  </a:cxn>
                  <a:cxn ang="0">
                    <a:pos x="13" y="53"/>
                  </a:cxn>
                  <a:cxn ang="0">
                    <a:pos x="12" y="52"/>
                  </a:cxn>
                  <a:cxn ang="0">
                    <a:pos x="5" y="46"/>
                  </a:cxn>
                  <a:cxn ang="0">
                    <a:pos x="5" y="45"/>
                  </a:cxn>
                  <a:cxn ang="0">
                    <a:pos x="5" y="44"/>
                  </a:cxn>
                  <a:cxn ang="0">
                    <a:pos x="9" y="39"/>
                  </a:cxn>
                  <a:cxn ang="0">
                    <a:pos x="8" y="35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1" y="23"/>
                  </a:cxn>
                  <a:cxn ang="0">
                    <a:pos x="8" y="22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3" y="5"/>
                  </a:cxn>
                  <a:cxn ang="0">
                    <a:pos x="14" y="5"/>
                  </a:cxn>
                  <a:cxn ang="0">
                    <a:pos x="19" y="9"/>
                  </a:cxn>
                  <a:cxn ang="0">
                    <a:pos x="22" y="8"/>
                  </a:cxn>
                  <a:cxn ang="0">
                    <a:pos x="23" y="1"/>
                  </a:cxn>
                  <a:cxn ang="0">
                    <a:pos x="25" y="0"/>
                  </a:cxn>
                  <a:cxn ang="0">
                    <a:pos x="33" y="0"/>
                  </a:cxn>
                  <a:cxn ang="0">
                    <a:pos x="34" y="1"/>
                  </a:cxn>
                  <a:cxn ang="0">
                    <a:pos x="36" y="8"/>
                  </a:cxn>
                  <a:cxn ang="0">
                    <a:pos x="39" y="9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46" y="5"/>
                  </a:cxn>
                  <a:cxn ang="0">
                    <a:pos x="52" y="12"/>
                  </a:cxn>
                  <a:cxn ang="0">
                    <a:pos x="53" y="12"/>
                  </a:cxn>
                  <a:cxn ang="0">
                    <a:pos x="52" y="13"/>
                  </a:cxn>
                  <a:cxn ang="0">
                    <a:pos x="48" y="18"/>
                  </a:cxn>
                  <a:cxn ang="0">
                    <a:pos x="50" y="22"/>
                  </a:cxn>
                  <a:cxn ang="0">
                    <a:pos x="57" y="23"/>
                  </a:cxn>
                  <a:cxn ang="0">
                    <a:pos x="58" y="25"/>
                  </a:cxn>
                  <a:cxn ang="0">
                    <a:pos x="58" y="33"/>
                  </a:cxn>
                  <a:cxn ang="0">
                    <a:pos x="29" y="19"/>
                  </a:cxn>
                  <a:cxn ang="0">
                    <a:pos x="19" y="29"/>
                  </a:cxn>
                  <a:cxn ang="0">
                    <a:pos x="29" y="38"/>
                  </a:cxn>
                  <a:cxn ang="0">
                    <a:pos x="39" y="29"/>
                  </a:cxn>
                  <a:cxn ang="0">
                    <a:pos x="29" y="19"/>
                  </a:cxn>
                </a:cxnLst>
                <a:rect l="0" t="0" r="r" b="b"/>
                <a:pathLst>
                  <a:path w="58" h="58">
                    <a:moveTo>
                      <a:pt x="58" y="33"/>
                    </a:moveTo>
                    <a:cubicBezTo>
                      <a:pt x="58" y="34"/>
                      <a:pt x="58" y="34"/>
                      <a:pt x="57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7"/>
                      <a:pt x="49" y="38"/>
                      <a:pt x="49" y="39"/>
                    </a:cubicBezTo>
                    <a:cubicBezTo>
                      <a:pt x="50" y="41"/>
                      <a:pt x="51" y="42"/>
                      <a:pt x="53" y="44"/>
                    </a:cubicBezTo>
                    <a:cubicBezTo>
                      <a:pt x="53" y="44"/>
                      <a:pt x="53" y="45"/>
                      <a:pt x="53" y="45"/>
                    </a:cubicBezTo>
                    <a:cubicBezTo>
                      <a:pt x="53" y="45"/>
                      <a:pt x="53" y="46"/>
                      <a:pt x="53" y="46"/>
                    </a:cubicBezTo>
                    <a:cubicBezTo>
                      <a:pt x="52" y="47"/>
                      <a:pt x="47" y="53"/>
                      <a:pt x="45" y="53"/>
                    </a:cubicBezTo>
                    <a:cubicBezTo>
                      <a:pt x="45" y="53"/>
                      <a:pt x="45" y="53"/>
                      <a:pt x="44" y="5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7" y="49"/>
                      <a:pt x="36" y="50"/>
                    </a:cubicBezTo>
                    <a:cubicBezTo>
                      <a:pt x="35" y="52"/>
                      <a:pt x="35" y="55"/>
                      <a:pt x="34" y="57"/>
                    </a:cubicBezTo>
                    <a:cubicBezTo>
                      <a:pt x="34" y="57"/>
                      <a:pt x="34" y="58"/>
                      <a:pt x="33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4" y="58"/>
                      <a:pt x="23" y="57"/>
                      <a:pt x="23" y="57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9"/>
                      <a:pt x="20" y="49"/>
                      <a:pt x="19" y="48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0"/>
                      <a:pt x="7" y="48"/>
                      <a:pt x="5" y="46"/>
                    </a:cubicBezTo>
                    <a:cubicBezTo>
                      <a:pt x="5" y="46"/>
                      <a:pt x="5" y="45"/>
                      <a:pt x="5" y="45"/>
                    </a:cubicBezTo>
                    <a:cubicBezTo>
                      <a:pt x="5" y="45"/>
                      <a:pt x="5" y="44"/>
                      <a:pt x="5" y="44"/>
                    </a:cubicBezTo>
                    <a:cubicBezTo>
                      <a:pt x="7" y="42"/>
                      <a:pt x="8" y="41"/>
                      <a:pt x="9" y="39"/>
                    </a:cubicBezTo>
                    <a:cubicBezTo>
                      <a:pt x="9" y="38"/>
                      <a:pt x="8" y="37"/>
                      <a:pt x="8" y="35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4"/>
                      <a:pt x="0" y="33"/>
                      <a:pt x="0" y="3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1" y="23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9" y="20"/>
                      <a:pt x="9" y="18"/>
                    </a:cubicBezTo>
                    <a:cubicBezTo>
                      <a:pt x="8" y="17"/>
                      <a:pt x="7" y="15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1"/>
                    </a:cubicBezTo>
                    <a:cubicBezTo>
                      <a:pt x="6" y="10"/>
                      <a:pt x="11" y="5"/>
                      <a:pt x="13" y="5"/>
                    </a:cubicBezTo>
                    <a:cubicBezTo>
                      <a:pt x="13" y="5"/>
                      <a:pt x="13" y="5"/>
                      <a:pt x="14" y="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1" y="8"/>
                      <a:pt x="22" y="8"/>
                    </a:cubicBezTo>
                    <a:cubicBezTo>
                      <a:pt x="22" y="5"/>
                      <a:pt x="23" y="3"/>
                      <a:pt x="23" y="1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1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8" y="9"/>
                      <a:pt x="39" y="9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8" y="7"/>
                      <a:pt x="51" y="9"/>
                      <a:pt x="52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3"/>
                      <a:pt x="53" y="13"/>
                      <a:pt x="52" y="13"/>
                    </a:cubicBezTo>
                    <a:cubicBezTo>
                      <a:pt x="51" y="15"/>
                      <a:pt x="50" y="17"/>
                      <a:pt x="48" y="18"/>
                    </a:cubicBezTo>
                    <a:cubicBezTo>
                      <a:pt x="49" y="20"/>
                      <a:pt x="50" y="21"/>
                      <a:pt x="50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23"/>
                      <a:pt x="58" y="24"/>
                      <a:pt x="58" y="25"/>
                    </a:cubicBezTo>
                    <a:lnTo>
                      <a:pt x="58" y="33"/>
                    </a:lnTo>
                    <a:close/>
                    <a:moveTo>
                      <a:pt x="29" y="19"/>
                    </a:moveTo>
                    <a:cubicBezTo>
                      <a:pt x="24" y="19"/>
                      <a:pt x="19" y="23"/>
                      <a:pt x="19" y="29"/>
                    </a:cubicBezTo>
                    <a:cubicBezTo>
                      <a:pt x="19" y="34"/>
                      <a:pt x="24" y="38"/>
                      <a:pt x="29" y="38"/>
                    </a:cubicBezTo>
                    <a:cubicBezTo>
                      <a:pt x="34" y="38"/>
                      <a:pt x="39" y="34"/>
                      <a:pt x="39" y="29"/>
                    </a:cubicBezTo>
                    <a:cubicBezTo>
                      <a:pt x="39" y="23"/>
                      <a:pt x="34" y="19"/>
                      <a:pt x="29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">
              <a:extLst>
                <a:ext uri="{FF2B5EF4-FFF2-40B4-BE49-F238E27FC236}">
                  <a16:creationId xmlns:a16="http://schemas.microsoft.com/office/drawing/2014/main" id="{E8D0BD30-8AA2-4FD1-A9A9-22D4774DE8D2}"/>
                </a:ext>
              </a:extLst>
            </p:cNvPr>
            <p:cNvGrpSpPr/>
            <p:nvPr/>
          </p:nvGrpSpPr>
          <p:grpSpPr>
            <a:xfrm>
              <a:off x="3825715" y="1435033"/>
              <a:ext cx="585706" cy="585724"/>
              <a:chOff x="5100954" y="1880830"/>
              <a:chExt cx="780942" cy="780965"/>
            </a:xfrm>
          </p:grpSpPr>
          <p:sp>
            <p:nvSpPr>
              <p:cNvPr id="10" name="Freeform: Shape 17">
                <a:extLst>
                  <a:ext uri="{FF2B5EF4-FFF2-40B4-BE49-F238E27FC236}">
                    <a16:creationId xmlns:a16="http://schemas.microsoft.com/office/drawing/2014/main" id="{42E88BE5-A368-4B2B-9C08-395333DB6FF3}"/>
                  </a:ext>
                </a:extLst>
              </p:cNvPr>
              <p:cNvSpPr/>
              <p:nvPr/>
            </p:nvSpPr>
            <p:spPr>
              <a:xfrm>
                <a:off x="5100954" y="1880830"/>
                <a:ext cx="780942" cy="780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06" h="19807" extrusionOk="0">
                    <a:moveTo>
                      <a:pt x="11898" y="19602"/>
                    </a:moveTo>
                    <a:cubicBezTo>
                      <a:pt x="6542" y="20703"/>
                      <a:pt x="1307" y="17255"/>
                      <a:pt x="205" y="11898"/>
                    </a:cubicBezTo>
                    <a:cubicBezTo>
                      <a:pt x="-897" y="6542"/>
                      <a:pt x="2552" y="1307"/>
                      <a:pt x="7908" y="205"/>
                    </a:cubicBezTo>
                    <a:cubicBezTo>
                      <a:pt x="13261" y="-897"/>
                      <a:pt x="18494" y="2548"/>
                      <a:pt x="19599" y="7899"/>
                    </a:cubicBezTo>
                    <a:cubicBezTo>
                      <a:pt x="19600" y="7902"/>
                      <a:pt x="19600" y="7904"/>
                      <a:pt x="19601" y="7908"/>
                    </a:cubicBezTo>
                    <a:cubicBezTo>
                      <a:pt x="20703" y="13264"/>
                      <a:pt x="17254" y="18500"/>
                      <a:pt x="11898" y="196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19200000" scaled="0"/>
              </a:gra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: Shape 27">
                <a:extLst>
                  <a:ext uri="{FF2B5EF4-FFF2-40B4-BE49-F238E27FC236}">
                    <a16:creationId xmlns:a16="http://schemas.microsoft.com/office/drawing/2014/main" id="{9532866E-6433-4905-BD18-067777A02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995" y="2108802"/>
                <a:ext cx="346851" cy="325002"/>
              </a:xfrm>
              <a:custGeom>
                <a:avLst/>
                <a:gdLst>
                  <a:gd name="T0" fmla="*/ 103188 w 127"/>
                  <a:gd name="T1" fmla="*/ 34925 h 119"/>
                  <a:gd name="T2" fmla="*/ 41275 w 127"/>
                  <a:gd name="T3" fmla="*/ 71437 h 119"/>
                  <a:gd name="T4" fmla="*/ 0 w 127"/>
                  <a:gd name="T5" fmla="*/ 41275 h 119"/>
                  <a:gd name="T6" fmla="*/ 61913 w 127"/>
                  <a:gd name="T7" fmla="*/ 0 h 119"/>
                  <a:gd name="T8" fmla="*/ 103188 w 127"/>
                  <a:gd name="T9" fmla="*/ 34925 h 119"/>
                  <a:gd name="T10" fmla="*/ 103188 w 127"/>
                  <a:gd name="T11" fmla="*/ 109537 h 119"/>
                  <a:gd name="T12" fmla="*/ 61913 w 127"/>
                  <a:gd name="T13" fmla="*/ 144462 h 119"/>
                  <a:gd name="T14" fmla="*/ 0 w 127"/>
                  <a:gd name="T15" fmla="*/ 106362 h 119"/>
                  <a:gd name="T16" fmla="*/ 41275 w 127"/>
                  <a:gd name="T17" fmla="*/ 71437 h 119"/>
                  <a:gd name="T18" fmla="*/ 103188 w 127"/>
                  <a:gd name="T19" fmla="*/ 109537 h 119"/>
                  <a:gd name="T20" fmla="*/ 160338 w 127"/>
                  <a:gd name="T21" fmla="*/ 153987 h 119"/>
                  <a:gd name="T22" fmla="*/ 103188 w 127"/>
                  <a:gd name="T23" fmla="*/ 188912 h 119"/>
                  <a:gd name="T24" fmla="*/ 103188 w 127"/>
                  <a:gd name="T25" fmla="*/ 188912 h 119"/>
                  <a:gd name="T26" fmla="*/ 103188 w 127"/>
                  <a:gd name="T27" fmla="*/ 188912 h 119"/>
                  <a:gd name="T28" fmla="*/ 103188 w 127"/>
                  <a:gd name="T29" fmla="*/ 188912 h 119"/>
                  <a:gd name="T30" fmla="*/ 103188 w 127"/>
                  <a:gd name="T31" fmla="*/ 188912 h 119"/>
                  <a:gd name="T32" fmla="*/ 41275 w 127"/>
                  <a:gd name="T33" fmla="*/ 153987 h 119"/>
                  <a:gd name="T34" fmla="*/ 41275 w 127"/>
                  <a:gd name="T35" fmla="*/ 141287 h 119"/>
                  <a:gd name="T36" fmla="*/ 61913 w 127"/>
                  <a:gd name="T37" fmla="*/ 150812 h 119"/>
                  <a:gd name="T38" fmla="*/ 103188 w 127"/>
                  <a:gd name="T39" fmla="*/ 117475 h 119"/>
                  <a:gd name="T40" fmla="*/ 103188 w 127"/>
                  <a:gd name="T41" fmla="*/ 117475 h 119"/>
                  <a:gd name="T42" fmla="*/ 103188 w 127"/>
                  <a:gd name="T43" fmla="*/ 117475 h 119"/>
                  <a:gd name="T44" fmla="*/ 103188 w 127"/>
                  <a:gd name="T45" fmla="*/ 117475 h 119"/>
                  <a:gd name="T46" fmla="*/ 103188 w 127"/>
                  <a:gd name="T47" fmla="*/ 117475 h 119"/>
                  <a:gd name="T48" fmla="*/ 144463 w 127"/>
                  <a:gd name="T49" fmla="*/ 150812 h 119"/>
                  <a:gd name="T50" fmla="*/ 160338 w 127"/>
                  <a:gd name="T51" fmla="*/ 141287 h 119"/>
                  <a:gd name="T52" fmla="*/ 160338 w 127"/>
                  <a:gd name="T53" fmla="*/ 153987 h 119"/>
                  <a:gd name="T54" fmla="*/ 201613 w 127"/>
                  <a:gd name="T55" fmla="*/ 41275 h 119"/>
                  <a:gd name="T56" fmla="*/ 160338 w 127"/>
                  <a:gd name="T57" fmla="*/ 71437 h 119"/>
                  <a:gd name="T58" fmla="*/ 103188 w 127"/>
                  <a:gd name="T59" fmla="*/ 34925 h 119"/>
                  <a:gd name="T60" fmla="*/ 144463 w 127"/>
                  <a:gd name="T61" fmla="*/ 0 h 119"/>
                  <a:gd name="T62" fmla="*/ 201613 w 127"/>
                  <a:gd name="T63" fmla="*/ 41275 h 119"/>
                  <a:gd name="T64" fmla="*/ 201613 w 127"/>
                  <a:gd name="T65" fmla="*/ 106362 h 119"/>
                  <a:gd name="T66" fmla="*/ 144463 w 127"/>
                  <a:gd name="T67" fmla="*/ 144462 h 119"/>
                  <a:gd name="T68" fmla="*/ 103188 w 127"/>
                  <a:gd name="T69" fmla="*/ 109537 h 119"/>
                  <a:gd name="T70" fmla="*/ 160338 w 127"/>
                  <a:gd name="T71" fmla="*/ 71437 h 119"/>
                  <a:gd name="T72" fmla="*/ 201613 w 127"/>
                  <a:gd name="T73" fmla="*/ 106362 h 1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27" h="119">
                    <a:moveTo>
                      <a:pt x="65" y="22"/>
                    </a:moveTo>
                    <a:lnTo>
                      <a:pt x="26" y="45"/>
                    </a:lnTo>
                    <a:lnTo>
                      <a:pt x="0" y="26"/>
                    </a:lnTo>
                    <a:lnTo>
                      <a:pt x="39" y="0"/>
                    </a:lnTo>
                    <a:lnTo>
                      <a:pt x="65" y="22"/>
                    </a:lnTo>
                    <a:close/>
                    <a:moveTo>
                      <a:pt x="65" y="69"/>
                    </a:moveTo>
                    <a:lnTo>
                      <a:pt x="39" y="91"/>
                    </a:lnTo>
                    <a:lnTo>
                      <a:pt x="0" y="67"/>
                    </a:lnTo>
                    <a:lnTo>
                      <a:pt x="26" y="45"/>
                    </a:lnTo>
                    <a:lnTo>
                      <a:pt x="65" y="69"/>
                    </a:lnTo>
                    <a:close/>
                    <a:moveTo>
                      <a:pt x="101" y="97"/>
                    </a:moveTo>
                    <a:lnTo>
                      <a:pt x="65" y="119"/>
                    </a:lnTo>
                    <a:lnTo>
                      <a:pt x="26" y="97"/>
                    </a:lnTo>
                    <a:lnTo>
                      <a:pt x="26" y="89"/>
                    </a:lnTo>
                    <a:lnTo>
                      <a:pt x="39" y="95"/>
                    </a:lnTo>
                    <a:lnTo>
                      <a:pt x="65" y="74"/>
                    </a:lnTo>
                    <a:lnTo>
                      <a:pt x="91" y="95"/>
                    </a:lnTo>
                    <a:lnTo>
                      <a:pt x="101" y="89"/>
                    </a:lnTo>
                    <a:lnTo>
                      <a:pt x="101" y="97"/>
                    </a:lnTo>
                    <a:close/>
                    <a:moveTo>
                      <a:pt x="127" y="26"/>
                    </a:moveTo>
                    <a:lnTo>
                      <a:pt x="101" y="45"/>
                    </a:lnTo>
                    <a:lnTo>
                      <a:pt x="65" y="22"/>
                    </a:lnTo>
                    <a:lnTo>
                      <a:pt x="91" y="0"/>
                    </a:lnTo>
                    <a:lnTo>
                      <a:pt x="127" y="26"/>
                    </a:lnTo>
                    <a:close/>
                    <a:moveTo>
                      <a:pt x="127" y="67"/>
                    </a:moveTo>
                    <a:lnTo>
                      <a:pt x="91" y="91"/>
                    </a:lnTo>
                    <a:lnTo>
                      <a:pt x="65" y="69"/>
                    </a:lnTo>
                    <a:lnTo>
                      <a:pt x="101" y="45"/>
                    </a:lnTo>
                    <a:lnTo>
                      <a:pt x="127" y="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PA-组合 2">
            <a:extLst>
              <a:ext uri="{FF2B5EF4-FFF2-40B4-BE49-F238E27FC236}">
                <a16:creationId xmlns:a16="http://schemas.microsoft.com/office/drawing/2014/main" id="{133C549B-7253-4684-AD69-25398F9DCE5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523030" y="4575689"/>
            <a:ext cx="2214397" cy="965317"/>
            <a:chOff x="5926136" y="5159496"/>
            <a:chExt cx="2715044" cy="965317"/>
          </a:xfrm>
        </p:grpSpPr>
        <p:sp>
          <p:nvSpPr>
            <p:cNvPr id="23" name="PA-文本框 6">
              <a:extLst>
                <a:ext uri="{FF2B5EF4-FFF2-40B4-BE49-F238E27FC236}">
                  <a16:creationId xmlns:a16="http://schemas.microsoft.com/office/drawing/2014/main" id="{85D73297-9D2B-47D8-A84C-FB25F1583BAA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926136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文本框 42">
              <a:extLst>
                <a:ext uri="{FF2B5EF4-FFF2-40B4-BE49-F238E27FC236}">
                  <a16:creationId xmlns:a16="http://schemas.microsoft.com/office/drawing/2014/main" id="{79F28194-FCDB-4AC2-AF6E-BFB0F29D0EE0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PA-组合 2">
            <a:extLst>
              <a:ext uri="{FF2B5EF4-FFF2-40B4-BE49-F238E27FC236}">
                <a16:creationId xmlns:a16="http://schemas.microsoft.com/office/drawing/2014/main" id="{5A9ADB43-1A42-47E4-81A8-2738EEE4906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8545918" y="2874343"/>
            <a:ext cx="2214397" cy="965317"/>
            <a:chOff x="5926136" y="5159496"/>
            <a:chExt cx="2715044" cy="965317"/>
          </a:xfrm>
        </p:grpSpPr>
        <p:sp>
          <p:nvSpPr>
            <p:cNvPr id="26" name="PA-文本框 6">
              <a:extLst>
                <a:ext uri="{FF2B5EF4-FFF2-40B4-BE49-F238E27FC236}">
                  <a16:creationId xmlns:a16="http://schemas.microsoft.com/office/drawing/2014/main" id="{AC6FC9EE-5E30-4D87-96DB-D78836A103F8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5926136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文本框 42">
              <a:extLst>
                <a:ext uri="{FF2B5EF4-FFF2-40B4-BE49-F238E27FC236}">
                  <a16:creationId xmlns:a16="http://schemas.microsoft.com/office/drawing/2014/main" id="{161CFCC3-EAB2-4CAF-AFEB-7DE16F32DCC0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PA-组合 2">
            <a:extLst>
              <a:ext uri="{FF2B5EF4-FFF2-40B4-BE49-F238E27FC236}">
                <a16:creationId xmlns:a16="http://schemas.microsoft.com/office/drawing/2014/main" id="{BD975CE1-1D14-4915-AF04-50BB33F0F32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523030" y="1356616"/>
            <a:ext cx="2214397" cy="965317"/>
            <a:chOff x="5926136" y="5159496"/>
            <a:chExt cx="2715044" cy="965317"/>
          </a:xfrm>
        </p:grpSpPr>
        <p:sp>
          <p:nvSpPr>
            <p:cNvPr id="29" name="PA-文本框 6">
              <a:extLst>
                <a:ext uri="{FF2B5EF4-FFF2-40B4-BE49-F238E27FC236}">
                  <a16:creationId xmlns:a16="http://schemas.microsoft.com/office/drawing/2014/main" id="{2728FC55-6C6E-4A40-A0C6-51A1198017B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5926136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PA-文本框 42">
              <a:extLst>
                <a:ext uri="{FF2B5EF4-FFF2-40B4-BE49-F238E27FC236}">
                  <a16:creationId xmlns:a16="http://schemas.microsoft.com/office/drawing/2014/main" id="{58545990-F3E8-41D8-8092-D030F7BB828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PA-组合 2">
            <a:extLst>
              <a:ext uri="{FF2B5EF4-FFF2-40B4-BE49-F238E27FC236}">
                <a16:creationId xmlns:a16="http://schemas.microsoft.com/office/drawing/2014/main" id="{3B37993F-158F-449E-AF83-C1BDEFCA7455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692462" y="2874343"/>
            <a:ext cx="2214396" cy="965317"/>
            <a:chOff x="5926137" y="5159496"/>
            <a:chExt cx="2715043" cy="965317"/>
          </a:xfrm>
        </p:grpSpPr>
        <p:sp>
          <p:nvSpPr>
            <p:cNvPr id="32" name="PA-文本框 6">
              <a:extLst>
                <a:ext uri="{FF2B5EF4-FFF2-40B4-BE49-F238E27FC236}">
                  <a16:creationId xmlns:a16="http://schemas.microsoft.com/office/drawing/2014/main" id="{5A38DBFF-C60E-4CD9-9696-F4FB5769BDD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6714513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PA-文本框 42">
              <a:extLst>
                <a:ext uri="{FF2B5EF4-FFF2-40B4-BE49-F238E27FC236}">
                  <a16:creationId xmlns:a16="http://schemas.microsoft.com/office/drawing/2014/main" id="{61ADDBCA-DF3F-4264-B867-C9F5A6A5710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PA-组合 2">
            <a:extLst>
              <a:ext uri="{FF2B5EF4-FFF2-40B4-BE49-F238E27FC236}">
                <a16:creationId xmlns:a16="http://schemas.microsoft.com/office/drawing/2014/main" id="{A9694DF5-5E77-40E3-A27B-0544FDC3E14B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534773" y="4494942"/>
            <a:ext cx="2214396" cy="965317"/>
            <a:chOff x="5926137" y="5159496"/>
            <a:chExt cx="2715043" cy="965317"/>
          </a:xfrm>
        </p:grpSpPr>
        <p:sp>
          <p:nvSpPr>
            <p:cNvPr id="35" name="PA-文本框 6">
              <a:extLst>
                <a:ext uri="{FF2B5EF4-FFF2-40B4-BE49-F238E27FC236}">
                  <a16:creationId xmlns:a16="http://schemas.microsoft.com/office/drawing/2014/main" id="{38BD4EC7-8D06-4FD6-A94D-B5EF0F3DAF78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714513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PA-文本框 42">
              <a:extLst>
                <a:ext uri="{FF2B5EF4-FFF2-40B4-BE49-F238E27FC236}">
                  <a16:creationId xmlns:a16="http://schemas.microsoft.com/office/drawing/2014/main" id="{6DF3E84B-677C-4792-A116-BB3B9FC9B7AB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PA-组合 2">
            <a:extLst>
              <a:ext uri="{FF2B5EF4-FFF2-40B4-BE49-F238E27FC236}">
                <a16:creationId xmlns:a16="http://schemas.microsoft.com/office/drawing/2014/main" id="{6998ED0C-6014-4E81-B2A7-71D078A9B9EE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2534773" y="1356616"/>
            <a:ext cx="2214396" cy="965317"/>
            <a:chOff x="5926137" y="5159496"/>
            <a:chExt cx="2715043" cy="965317"/>
          </a:xfrm>
        </p:grpSpPr>
        <p:sp>
          <p:nvSpPr>
            <p:cNvPr id="38" name="PA-文本框 6">
              <a:extLst>
                <a:ext uri="{FF2B5EF4-FFF2-40B4-BE49-F238E27FC236}">
                  <a16:creationId xmlns:a16="http://schemas.microsoft.com/office/drawing/2014/main" id="{7D07ECF9-0B3D-4251-A2CB-EB2D8AB3B28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714513" y="5159496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PA-文本框 42">
              <a:extLst>
                <a:ext uri="{FF2B5EF4-FFF2-40B4-BE49-F238E27FC236}">
                  <a16:creationId xmlns:a16="http://schemas.microsoft.com/office/drawing/2014/main" id="{ECDDAF16-1D83-4900-8DC5-2EF7FACABAD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D9851390-528E-4E86-9737-60DD7B0F01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6A62EC0B-C56C-4076-BD4C-5CFE1062F92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B236D18-14A4-492E-9872-E9433C14C3C5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F8DB307F-876E-4388-9EA4-91BD71114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F2550BCA-7D38-461D-B359-D385A2B75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AE389010-6617-493A-985C-17538DD11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D29A13CD-6814-42FB-89EE-3F54013399AD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51" name="文本框 49">
                <a:extLst>
                  <a:ext uri="{FF2B5EF4-FFF2-40B4-BE49-F238E27FC236}">
                    <a16:creationId xmlns:a16="http://schemas.microsoft.com/office/drawing/2014/main" id="{3BE96816-3E6D-4859-9554-B4A186894D24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文本框 50">
                <a:extLst>
                  <a:ext uri="{FF2B5EF4-FFF2-40B4-BE49-F238E27FC236}">
                    <a16:creationId xmlns:a16="http://schemas.microsoft.com/office/drawing/2014/main" id="{0DB62B90-B48D-4BAC-AC6A-74AE4F145090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Rectangle 41">
            <a:extLst>
              <a:ext uri="{FF2B5EF4-FFF2-40B4-BE49-F238E27FC236}">
                <a16:creationId xmlns:a16="http://schemas.microsoft.com/office/drawing/2014/main" id="{C88F798D-D781-4ACA-98EB-50034884BA2F}"/>
              </a:ext>
            </a:extLst>
          </p:cNvPr>
          <p:cNvSpPr/>
          <p:nvPr/>
        </p:nvSpPr>
        <p:spPr>
          <a:xfrm rot="2722559">
            <a:off x="6082761" y="1950905"/>
            <a:ext cx="724527" cy="72452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2D0F9BE0-BCCD-4818-9D65-1BBDB3DB4617}"/>
              </a:ext>
            </a:extLst>
          </p:cNvPr>
          <p:cNvSpPr/>
          <p:nvPr/>
        </p:nvSpPr>
        <p:spPr>
          <a:xfrm rot="2722559">
            <a:off x="6078693" y="3288905"/>
            <a:ext cx="724527" cy="72452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0F135324-9D11-43CC-AA5D-97E2E7FA9A16}"/>
              </a:ext>
            </a:extLst>
          </p:cNvPr>
          <p:cNvSpPr/>
          <p:nvPr/>
        </p:nvSpPr>
        <p:spPr>
          <a:xfrm rot="2722559">
            <a:off x="6082761" y="4691937"/>
            <a:ext cx="724527" cy="724527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Group 69">
            <a:extLst>
              <a:ext uri="{FF2B5EF4-FFF2-40B4-BE49-F238E27FC236}">
                <a16:creationId xmlns:a16="http://schemas.microsoft.com/office/drawing/2014/main" id="{47834FF8-8A0B-4F10-8546-88DB9EAB930B}"/>
              </a:ext>
            </a:extLst>
          </p:cNvPr>
          <p:cNvGrpSpPr/>
          <p:nvPr/>
        </p:nvGrpSpPr>
        <p:grpSpPr>
          <a:xfrm>
            <a:off x="6275959" y="2180453"/>
            <a:ext cx="338130" cy="265431"/>
            <a:chOff x="14400213" y="5818188"/>
            <a:chExt cx="1587500" cy="1246187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98552E7-6DB5-4ACB-A618-7F20FB459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0213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7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7" y="53"/>
                    <a:pt x="37" y="46"/>
                  </a:cubicBezTo>
                  <a:cubicBezTo>
                    <a:pt x="37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65F1C92-FE94-4E66-B326-AAEAB28098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00213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315 w 507"/>
                <a:gd name="T15" fmla="*/ 163 h 304"/>
                <a:gd name="T16" fmla="*/ 374 w 507"/>
                <a:gd name="T17" fmla="*/ 163 h 304"/>
                <a:gd name="T18" fmla="*/ 374 w 507"/>
                <a:gd name="T19" fmla="*/ 257 h 304"/>
                <a:gd name="T20" fmla="*/ 315 w 507"/>
                <a:gd name="T21" fmla="*/ 257 h 304"/>
                <a:gd name="T22" fmla="*/ 315 w 507"/>
                <a:gd name="T23" fmla="*/ 163 h 304"/>
                <a:gd name="T24" fmla="*/ 224 w 507"/>
                <a:gd name="T25" fmla="*/ 122 h 304"/>
                <a:gd name="T26" fmla="*/ 283 w 507"/>
                <a:gd name="T27" fmla="*/ 122 h 304"/>
                <a:gd name="T28" fmla="*/ 283 w 507"/>
                <a:gd name="T29" fmla="*/ 257 h 304"/>
                <a:gd name="T30" fmla="*/ 224 w 507"/>
                <a:gd name="T31" fmla="*/ 257 h 304"/>
                <a:gd name="T32" fmla="*/ 224 w 507"/>
                <a:gd name="T33" fmla="*/ 122 h 304"/>
                <a:gd name="T34" fmla="*/ 133 w 507"/>
                <a:gd name="T35" fmla="*/ 62 h 304"/>
                <a:gd name="T36" fmla="*/ 192 w 507"/>
                <a:gd name="T37" fmla="*/ 62 h 304"/>
                <a:gd name="T38" fmla="*/ 192 w 507"/>
                <a:gd name="T39" fmla="*/ 257 h 304"/>
                <a:gd name="T40" fmla="*/ 133 w 507"/>
                <a:gd name="T41" fmla="*/ 257 h 304"/>
                <a:gd name="T42" fmla="*/ 133 w 507"/>
                <a:gd name="T43" fmla="*/ 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315" y="163"/>
                  </a:moveTo>
                  <a:cubicBezTo>
                    <a:pt x="374" y="163"/>
                    <a:pt x="374" y="163"/>
                    <a:pt x="374" y="163"/>
                  </a:cubicBezTo>
                  <a:cubicBezTo>
                    <a:pt x="374" y="257"/>
                    <a:pt x="374" y="257"/>
                    <a:pt x="374" y="257"/>
                  </a:cubicBezTo>
                  <a:cubicBezTo>
                    <a:pt x="315" y="257"/>
                    <a:pt x="315" y="257"/>
                    <a:pt x="315" y="257"/>
                  </a:cubicBezTo>
                  <a:lnTo>
                    <a:pt x="315" y="163"/>
                  </a:lnTo>
                  <a:close/>
                  <a:moveTo>
                    <a:pt x="224" y="122"/>
                  </a:moveTo>
                  <a:cubicBezTo>
                    <a:pt x="283" y="122"/>
                    <a:pt x="283" y="122"/>
                    <a:pt x="283" y="122"/>
                  </a:cubicBezTo>
                  <a:cubicBezTo>
                    <a:pt x="283" y="257"/>
                    <a:pt x="283" y="257"/>
                    <a:pt x="283" y="257"/>
                  </a:cubicBezTo>
                  <a:cubicBezTo>
                    <a:pt x="224" y="257"/>
                    <a:pt x="224" y="257"/>
                    <a:pt x="224" y="257"/>
                  </a:cubicBezTo>
                  <a:lnTo>
                    <a:pt x="224" y="122"/>
                  </a:lnTo>
                  <a:close/>
                  <a:moveTo>
                    <a:pt x="133" y="62"/>
                  </a:moveTo>
                  <a:cubicBezTo>
                    <a:pt x="192" y="62"/>
                    <a:pt x="192" y="62"/>
                    <a:pt x="192" y="62"/>
                  </a:cubicBezTo>
                  <a:cubicBezTo>
                    <a:pt x="192" y="257"/>
                    <a:pt x="192" y="257"/>
                    <a:pt x="192" y="257"/>
                  </a:cubicBezTo>
                  <a:cubicBezTo>
                    <a:pt x="133" y="257"/>
                    <a:pt x="133" y="257"/>
                    <a:pt x="133" y="257"/>
                  </a:cubicBezTo>
                  <a:lnTo>
                    <a:pt x="133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22" name="Group 72">
            <a:extLst>
              <a:ext uri="{FF2B5EF4-FFF2-40B4-BE49-F238E27FC236}">
                <a16:creationId xmlns:a16="http://schemas.microsoft.com/office/drawing/2014/main" id="{E5AB52D8-C328-4AE1-ACA7-6DF40B6FD819}"/>
              </a:ext>
            </a:extLst>
          </p:cNvPr>
          <p:cNvGrpSpPr/>
          <p:nvPr/>
        </p:nvGrpSpPr>
        <p:grpSpPr>
          <a:xfrm>
            <a:off x="6271891" y="3518453"/>
            <a:ext cx="338130" cy="265431"/>
            <a:chOff x="17418050" y="5818188"/>
            <a:chExt cx="1587500" cy="1246187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EE04D6B7-088E-4DF3-87A8-8AB0012D4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18050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2 w 507"/>
                <a:gd name="T31" fmla="*/ 46 h 84"/>
                <a:gd name="T32" fmla="*/ 100 w 507"/>
                <a:gd name="T33" fmla="*/ 59 h 84"/>
                <a:gd name="T34" fmla="*/ 150 w 507"/>
                <a:gd name="T35" fmla="*/ 59 h 84"/>
                <a:gd name="T36" fmla="*/ 138 w 507"/>
                <a:gd name="T37" fmla="*/ 46 h 84"/>
                <a:gd name="T38" fmla="*/ 150 w 507"/>
                <a:gd name="T39" fmla="*/ 33 h 84"/>
                <a:gd name="T40" fmla="*/ 163 w 507"/>
                <a:gd name="T41" fmla="*/ 46 h 84"/>
                <a:gd name="T42" fmla="*/ 150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2" y="39"/>
                    <a:pt x="112" y="46"/>
                  </a:cubicBezTo>
                  <a:cubicBezTo>
                    <a:pt x="112" y="53"/>
                    <a:pt x="107" y="59"/>
                    <a:pt x="100" y="59"/>
                  </a:cubicBezTo>
                  <a:close/>
                  <a:moveTo>
                    <a:pt x="150" y="59"/>
                  </a:moveTo>
                  <a:cubicBezTo>
                    <a:pt x="143" y="59"/>
                    <a:pt x="138" y="53"/>
                    <a:pt x="138" y="46"/>
                  </a:cubicBezTo>
                  <a:cubicBezTo>
                    <a:pt x="138" y="39"/>
                    <a:pt x="143" y="33"/>
                    <a:pt x="150" y="33"/>
                  </a:cubicBezTo>
                  <a:cubicBezTo>
                    <a:pt x="157" y="33"/>
                    <a:pt x="163" y="39"/>
                    <a:pt x="163" y="46"/>
                  </a:cubicBezTo>
                  <a:cubicBezTo>
                    <a:pt x="163" y="53"/>
                    <a:pt x="157" y="59"/>
                    <a:pt x="150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6A9F7001-1EB4-4F54-BB1C-13DDE0A6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13375" y="6623050"/>
              <a:ext cx="198437" cy="200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D499853D-73A6-415B-A613-97F927B4C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50" y="6384925"/>
              <a:ext cx="160337" cy="158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854C458-EA90-4010-BFF7-CED7013AD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18050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55 w 507"/>
                <a:gd name="T15" fmla="*/ 52 h 304"/>
                <a:gd name="T16" fmla="*/ 199 w 507"/>
                <a:gd name="T17" fmla="*/ 96 h 304"/>
                <a:gd name="T18" fmla="*/ 193 w 507"/>
                <a:gd name="T19" fmla="*/ 119 h 304"/>
                <a:gd name="T20" fmla="*/ 224 w 507"/>
                <a:gd name="T21" fmla="*/ 151 h 304"/>
                <a:gd name="T22" fmla="*/ 253 w 507"/>
                <a:gd name="T23" fmla="*/ 142 h 304"/>
                <a:gd name="T24" fmla="*/ 283 w 507"/>
                <a:gd name="T25" fmla="*/ 151 h 304"/>
                <a:gd name="T26" fmla="*/ 295 w 507"/>
                <a:gd name="T27" fmla="*/ 139 h 304"/>
                <a:gd name="T28" fmla="*/ 287 w 507"/>
                <a:gd name="T29" fmla="*/ 112 h 304"/>
                <a:gd name="T30" fmla="*/ 333 w 507"/>
                <a:gd name="T31" fmla="*/ 66 h 304"/>
                <a:gd name="T32" fmla="*/ 379 w 507"/>
                <a:gd name="T33" fmla="*/ 112 h 304"/>
                <a:gd name="T34" fmla="*/ 333 w 507"/>
                <a:gd name="T35" fmla="*/ 158 h 304"/>
                <a:gd name="T36" fmla="*/ 311 w 507"/>
                <a:gd name="T37" fmla="*/ 153 h 304"/>
                <a:gd name="T38" fmla="*/ 297 w 507"/>
                <a:gd name="T39" fmla="*/ 166 h 304"/>
                <a:gd name="T40" fmla="*/ 306 w 507"/>
                <a:gd name="T41" fmla="*/ 195 h 304"/>
                <a:gd name="T42" fmla="*/ 253 w 507"/>
                <a:gd name="T43" fmla="*/ 247 h 304"/>
                <a:gd name="T44" fmla="*/ 201 w 507"/>
                <a:gd name="T45" fmla="*/ 195 h 304"/>
                <a:gd name="T46" fmla="*/ 210 w 507"/>
                <a:gd name="T47" fmla="*/ 166 h 304"/>
                <a:gd name="T48" fmla="*/ 178 w 507"/>
                <a:gd name="T49" fmla="*/ 134 h 304"/>
                <a:gd name="T50" fmla="*/ 155 w 507"/>
                <a:gd name="T51" fmla="*/ 141 h 304"/>
                <a:gd name="T52" fmla="*/ 110 w 507"/>
                <a:gd name="T53" fmla="*/ 96 h 304"/>
                <a:gd name="T54" fmla="*/ 155 w 507"/>
                <a:gd name="T55" fmla="*/ 5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55" y="52"/>
                  </a:moveTo>
                  <a:cubicBezTo>
                    <a:pt x="179" y="52"/>
                    <a:pt x="199" y="72"/>
                    <a:pt x="199" y="96"/>
                  </a:cubicBezTo>
                  <a:cubicBezTo>
                    <a:pt x="199" y="105"/>
                    <a:pt x="197" y="113"/>
                    <a:pt x="193" y="119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33" y="146"/>
                    <a:pt x="243" y="142"/>
                    <a:pt x="253" y="142"/>
                  </a:cubicBezTo>
                  <a:cubicBezTo>
                    <a:pt x="264" y="142"/>
                    <a:pt x="274" y="146"/>
                    <a:pt x="283" y="151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90" y="131"/>
                    <a:pt x="287" y="122"/>
                    <a:pt x="287" y="112"/>
                  </a:cubicBezTo>
                  <a:cubicBezTo>
                    <a:pt x="287" y="87"/>
                    <a:pt x="308" y="66"/>
                    <a:pt x="333" y="66"/>
                  </a:cubicBezTo>
                  <a:cubicBezTo>
                    <a:pt x="359" y="66"/>
                    <a:pt x="379" y="87"/>
                    <a:pt x="379" y="112"/>
                  </a:cubicBezTo>
                  <a:cubicBezTo>
                    <a:pt x="379" y="138"/>
                    <a:pt x="359" y="158"/>
                    <a:pt x="333" y="158"/>
                  </a:cubicBezTo>
                  <a:cubicBezTo>
                    <a:pt x="325" y="158"/>
                    <a:pt x="317" y="156"/>
                    <a:pt x="311" y="153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303" y="174"/>
                    <a:pt x="306" y="184"/>
                    <a:pt x="306" y="195"/>
                  </a:cubicBezTo>
                  <a:cubicBezTo>
                    <a:pt x="306" y="224"/>
                    <a:pt x="282" y="247"/>
                    <a:pt x="253" y="247"/>
                  </a:cubicBezTo>
                  <a:cubicBezTo>
                    <a:pt x="225" y="247"/>
                    <a:pt x="201" y="224"/>
                    <a:pt x="201" y="195"/>
                  </a:cubicBezTo>
                  <a:cubicBezTo>
                    <a:pt x="201" y="184"/>
                    <a:pt x="204" y="174"/>
                    <a:pt x="210" y="166"/>
                  </a:cubicBezTo>
                  <a:cubicBezTo>
                    <a:pt x="178" y="134"/>
                    <a:pt x="178" y="134"/>
                    <a:pt x="178" y="134"/>
                  </a:cubicBezTo>
                  <a:cubicBezTo>
                    <a:pt x="171" y="138"/>
                    <a:pt x="163" y="141"/>
                    <a:pt x="155" y="141"/>
                  </a:cubicBezTo>
                  <a:cubicBezTo>
                    <a:pt x="130" y="141"/>
                    <a:pt x="110" y="121"/>
                    <a:pt x="110" y="96"/>
                  </a:cubicBezTo>
                  <a:cubicBezTo>
                    <a:pt x="110" y="72"/>
                    <a:pt x="130" y="52"/>
                    <a:pt x="15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6AF73480-4B81-4F4F-8FE4-3EC16127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9213" y="6337300"/>
              <a:ext cx="147637" cy="150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grpSp>
        <p:nvGrpSpPr>
          <p:cNvPr id="28" name="Group 78">
            <a:extLst>
              <a:ext uri="{FF2B5EF4-FFF2-40B4-BE49-F238E27FC236}">
                <a16:creationId xmlns:a16="http://schemas.microsoft.com/office/drawing/2014/main" id="{B8A45ED8-AFF4-4AD6-B7B4-51C4D7A6BE89}"/>
              </a:ext>
            </a:extLst>
          </p:cNvPr>
          <p:cNvGrpSpPr/>
          <p:nvPr/>
        </p:nvGrpSpPr>
        <p:grpSpPr>
          <a:xfrm>
            <a:off x="6275959" y="4921485"/>
            <a:ext cx="338130" cy="265431"/>
            <a:chOff x="5348288" y="5818188"/>
            <a:chExt cx="1587500" cy="1246187"/>
          </a:xfrm>
        </p:grpSpPr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id="{957F9183-5761-4F0F-8FEC-552AA720D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5818188"/>
              <a:ext cx="1587500" cy="263525"/>
            </a:xfrm>
            <a:custGeom>
              <a:avLst/>
              <a:gdLst>
                <a:gd name="T0" fmla="*/ 471 w 507"/>
                <a:gd name="T1" fmla="*/ 0 h 84"/>
                <a:gd name="T2" fmla="*/ 37 w 507"/>
                <a:gd name="T3" fmla="*/ 0 h 84"/>
                <a:gd name="T4" fmla="*/ 0 w 507"/>
                <a:gd name="T5" fmla="*/ 37 h 84"/>
                <a:gd name="T6" fmla="*/ 0 w 507"/>
                <a:gd name="T7" fmla="*/ 84 h 84"/>
                <a:gd name="T8" fmla="*/ 507 w 507"/>
                <a:gd name="T9" fmla="*/ 84 h 84"/>
                <a:gd name="T10" fmla="*/ 507 w 507"/>
                <a:gd name="T11" fmla="*/ 37 h 84"/>
                <a:gd name="T12" fmla="*/ 471 w 507"/>
                <a:gd name="T13" fmla="*/ 0 h 84"/>
                <a:gd name="T14" fmla="*/ 49 w 507"/>
                <a:gd name="T15" fmla="*/ 59 h 84"/>
                <a:gd name="T16" fmla="*/ 36 w 507"/>
                <a:gd name="T17" fmla="*/ 46 h 84"/>
                <a:gd name="T18" fmla="*/ 49 w 507"/>
                <a:gd name="T19" fmla="*/ 33 h 84"/>
                <a:gd name="T20" fmla="*/ 62 w 507"/>
                <a:gd name="T21" fmla="*/ 46 h 84"/>
                <a:gd name="T22" fmla="*/ 49 w 507"/>
                <a:gd name="T23" fmla="*/ 59 h 84"/>
                <a:gd name="T24" fmla="*/ 100 w 507"/>
                <a:gd name="T25" fmla="*/ 59 h 84"/>
                <a:gd name="T26" fmla="*/ 87 w 507"/>
                <a:gd name="T27" fmla="*/ 46 h 84"/>
                <a:gd name="T28" fmla="*/ 100 w 507"/>
                <a:gd name="T29" fmla="*/ 33 h 84"/>
                <a:gd name="T30" fmla="*/ 113 w 507"/>
                <a:gd name="T31" fmla="*/ 46 h 84"/>
                <a:gd name="T32" fmla="*/ 100 w 507"/>
                <a:gd name="T33" fmla="*/ 59 h 84"/>
                <a:gd name="T34" fmla="*/ 151 w 507"/>
                <a:gd name="T35" fmla="*/ 59 h 84"/>
                <a:gd name="T36" fmla="*/ 138 w 507"/>
                <a:gd name="T37" fmla="*/ 46 h 84"/>
                <a:gd name="T38" fmla="*/ 151 w 507"/>
                <a:gd name="T39" fmla="*/ 33 h 84"/>
                <a:gd name="T40" fmla="*/ 163 w 507"/>
                <a:gd name="T41" fmla="*/ 46 h 84"/>
                <a:gd name="T42" fmla="*/ 151 w 507"/>
                <a:gd name="T43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7" h="84">
                  <a:moveTo>
                    <a:pt x="47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7" y="37"/>
                    <a:pt x="507" y="37"/>
                    <a:pt x="507" y="37"/>
                  </a:cubicBezTo>
                  <a:cubicBezTo>
                    <a:pt x="507" y="17"/>
                    <a:pt x="491" y="0"/>
                    <a:pt x="471" y="0"/>
                  </a:cubicBezTo>
                  <a:close/>
                  <a:moveTo>
                    <a:pt x="49" y="59"/>
                  </a:moveTo>
                  <a:cubicBezTo>
                    <a:pt x="42" y="59"/>
                    <a:pt x="36" y="53"/>
                    <a:pt x="36" y="46"/>
                  </a:cubicBezTo>
                  <a:cubicBezTo>
                    <a:pt x="36" y="39"/>
                    <a:pt x="42" y="33"/>
                    <a:pt x="49" y="33"/>
                  </a:cubicBezTo>
                  <a:cubicBezTo>
                    <a:pt x="56" y="33"/>
                    <a:pt x="62" y="39"/>
                    <a:pt x="62" y="46"/>
                  </a:cubicBezTo>
                  <a:cubicBezTo>
                    <a:pt x="62" y="53"/>
                    <a:pt x="56" y="59"/>
                    <a:pt x="49" y="59"/>
                  </a:cubicBezTo>
                  <a:close/>
                  <a:moveTo>
                    <a:pt x="100" y="59"/>
                  </a:moveTo>
                  <a:cubicBezTo>
                    <a:pt x="93" y="59"/>
                    <a:pt x="87" y="53"/>
                    <a:pt x="87" y="46"/>
                  </a:cubicBezTo>
                  <a:cubicBezTo>
                    <a:pt x="87" y="39"/>
                    <a:pt x="93" y="33"/>
                    <a:pt x="100" y="33"/>
                  </a:cubicBezTo>
                  <a:cubicBezTo>
                    <a:pt x="107" y="33"/>
                    <a:pt x="113" y="39"/>
                    <a:pt x="113" y="46"/>
                  </a:cubicBezTo>
                  <a:cubicBezTo>
                    <a:pt x="113" y="53"/>
                    <a:pt x="107" y="59"/>
                    <a:pt x="100" y="59"/>
                  </a:cubicBezTo>
                  <a:close/>
                  <a:moveTo>
                    <a:pt x="151" y="59"/>
                  </a:moveTo>
                  <a:cubicBezTo>
                    <a:pt x="144" y="59"/>
                    <a:pt x="138" y="53"/>
                    <a:pt x="138" y="46"/>
                  </a:cubicBezTo>
                  <a:cubicBezTo>
                    <a:pt x="138" y="39"/>
                    <a:pt x="144" y="33"/>
                    <a:pt x="151" y="33"/>
                  </a:cubicBezTo>
                  <a:cubicBezTo>
                    <a:pt x="158" y="33"/>
                    <a:pt x="163" y="39"/>
                    <a:pt x="163" y="46"/>
                  </a:cubicBezTo>
                  <a:cubicBezTo>
                    <a:pt x="163" y="53"/>
                    <a:pt x="158" y="59"/>
                    <a:pt x="15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FFCC0559-BB3D-41C6-914F-2B6EE12F5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288" y="6111875"/>
              <a:ext cx="1587500" cy="952500"/>
            </a:xfrm>
            <a:custGeom>
              <a:avLst/>
              <a:gdLst>
                <a:gd name="T0" fmla="*/ 0 w 507"/>
                <a:gd name="T1" fmla="*/ 268 h 304"/>
                <a:gd name="T2" fmla="*/ 37 w 507"/>
                <a:gd name="T3" fmla="*/ 304 h 304"/>
                <a:gd name="T4" fmla="*/ 471 w 507"/>
                <a:gd name="T5" fmla="*/ 304 h 304"/>
                <a:gd name="T6" fmla="*/ 507 w 507"/>
                <a:gd name="T7" fmla="*/ 268 h 304"/>
                <a:gd name="T8" fmla="*/ 507 w 507"/>
                <a:gd name="T9" fmla="*/ 0 h 304"/>
                <a:gd name="T10" fmla="*/ 0 w 507"/>
                <a:gd name="T11" fmla="*/ 0 h 304"/>
                <a:gd name="T12" fmla="*/ 0 w 507"/>
                <a:gd name="T13" fmla="*/ 268 h 304"/>
                <a:gd name="T14" fmla="*/ 181 w 507"/>
                <a:gd name="T15" fmla="*/ 200 h 304"/>
                <a:gd name="T16" fmla="*/ 212 w 507"/>
                <a:gd name="T17" fmla="*/ 169 h 304"/>
                <a:gd name="T18" fmla="*/ 221 w 507"/>
                <a:gd name="T19" fmla="*/ 89 h 304"/>
                <a:gd name="T20" fmla="*/ 266 w 507"/>
                <a:gd name="T21" fmla="*/ 70 h 304"/>
                <a:gd name="T22" fmla="*/ 312 w 507"/>
                <a:gd name="T23" fmla="*/ 89 h 304"/>
                <a:gd name="T24" fmla="*/ 312 w 507"/>
                <a:gd name="T25" fmla="*/ 180 h 304"/>
                <a:gd name="T26" fmla="*/ 266 w 507"/>
                <a:gd name="T27" fmla="*/ 199 h 304"/>
                <a:gd name="T28" fmla="*/ 232 w 507"/>
                <a:gd name="T29" fmla="*/ 188 h 304"/>
                <a:gd name="T30" fmla="*/ 201 w 507"/>
                <a:gd name="T31" fmla="*/ 220 h 304"/>
                <a:gd name="T32" fmla="*/ 191 w 507"/>
                <a:gd name="T33" fmla="*/ 224 h 304"/>
                <a:gd name="T34" fmla="*/ 181 w 507"/>
                <a:gd name="T35" fmla="*/ 220 h 304"/>
                <a:gd name="T36" fmla="*/ 181 w 507"/>
                <a:gd name="T37" fmla="*/ 20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7" h="304">
                  <a:moveTo>
                    <a:pt x="0" y="268"/>
                  </a:moveTo>
                  <a:cubicBezTo>
                    <a:pt x="0" y="288"/>
                    <a:pt x="17" y="304"/>
                    <a:pt x="37" y="304"/>
                  </a:cubicBezTo>
                  <a:cubicBezTo>
                    <a:pt x="471" y="304"/>
                    <a:pt x="471" y="304"/>
                    <a:pt x="471" y="304"/>
                  </a:cubicBezTo>
                  <a:cubicBezTo>
                    <a:pt x="491" y="304"/>
                    <a:pt x="507" y="288"/>
                    <a:pt x="507" y="268"/>
                  </a:cubicBezTo>
                  <a:cubicBezTo>
                    <a:pt x="507" y="0"/>
                    <a:pt x="507" y="0"/>
                    <a:pt x="50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8"/>
                  </a:lnTo>
                  <a:close/>
                  <a:moveTo>
                    <a:pt x="181" y="200"/>
                  </a:moveTo>
                  <a:cubicBezTo>
                    <a:pt x="212" y="169"/>
                    <a:pt x="212" y="169"/>
                    <a:pt x="212" y="169"/>
                  </a:cubicBezTo>
                  <a:cubicBezTo>
                    <a:pt x="196" y="144"/>
                    <a:pt x="199" y="110"/>
                    <a:pt x="221" y="89"/>
                  </a:cubicBezTo>
                  <a:cubicBezTo>
                    <a:pt x="233" y="77"/>
                    <a:pt x="249" y="70"/>
                    <a:pt x="266" y="70"/>
                  </a:cubicBezTo>
                  <a:cubicBezTo>
                    <a:pt x="283" y="70"/>
                    <a:pt x="300" y="77"/>
                    <a:pt x="312" y="89"/>
                  </a:cubicBezTo>
                  <a:cubicBezTo>
                    <a:pt x="337" y="114"/>
                    <a:pt x="337" y="155"/>
                    <a:pt x="312" y="180"/>
                  </a:cubicBezTo>
                  <a:cubicBezTo>
                    <a:pt x="300" y="192"/>
                    <a:pt x="284" y="199"/>
                    <a:pt x="266" y="199"/>
                  </a:cubicBezTo>
                  <a:cubicBezTo>
                    <a:pt x="254" y="199"/>
                    <a:pt x="242" y="195"/>
                    <a:pt x="232" y="188"/>
                  </a:cubicBezTo>
                  <a:cubicBezTo>
                    <a:pt x="201" y="220"/>
                    <a:pt x="201" y="220"/>
                    <a:pt x="201" y="220"/>
                  </a:cubicBezTo>
                  <a:cubicBezTo>
                    <a:pt x="198" y="222"/>
                    <a:pt x="194" y="224"/>
                    <a:pt x="191" y="224"/>
                  </a:cubicBezTo>
                  <a:cubicBezTo>
                    <a:pt x="187" y="224"/>
                    <a:pt x="184" y="222"/>
                    <a:pt x="181" y="220"/>
                  </a:cubicBezTo>
                  <a:cubicBezTo>
                    <a:pt x="176" y="214"/>
                    <a:pt x="176" y="205"/>
                    <a:pt x="181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D8A4ED76-45B4-4593-8D06-58D1CE417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6403975"/>
              <a:ext cx="280987" cy="255587"/>
            </a:xfrm>
            <a:custGeom>
              <a:avLst/>
              <a:gdLst>
                <a:gd name="T0" fmla="*/ 45 w 90"/>
                <a:gd name="T1" fmla="*/ 82 h 82"/>
                <a:gd name="T2" fmla="*/ 74 w 90"/>
                <a:gd name="T3" fmla="*/ 70 h 82"/>
                <a:gd name="T4" fmla="*/ 74 w 90"/>
                <a:gd name="T5" fmla="*/ 12 h 82"/>
                <a:gd name="T6" fmla="*/ 45 w 90"/>
                <a:gd name="T7" fmla="*/ 0 h 82"/>
                <a:gd name="T8" fmla="*/ 16 w 90"/>
                <a:gd name="T9" fmla="*/ 12 h 82"/>
                <a:gd name="T10" fmla="*/ 16 w 90"/>
                <a:gd name="T11" fmla="*/ 70 h 82"/>
                <a:gd name="T12" fmla="*/ 45 w 90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2">
                  <a:moveTo>
                    <a:pt x="45" y="82"/>
                  </a:moveTo>
                  <a:cubicBezTo>
                    <a:pt x="56" y="82"/>
                    <a:pt x="67" y="78"/>
                    <a:pt x="74" y="70"/>
                  </a:cubicBezTo>
                  <a:cubicBezTo>
                    <a:pt x="90" y="54"/>
                    <a:pt x="90" y="28"/>
                    <a:pt x="74" y="12"/>
                  </a:cubicBezTo>
                  <a:cubicBezTo>
                    <a:pt x="67" y="5"/>
                    <a:pt x="56" y="0"/>
                    <a:pt x="45" y="0"/>
                  </a:cubicBezTo>
                  <a:cubicBezTo>
                    <a:pt x="34" y="0"/>
                    <a:pt x="24" y="5"/>
                    <a:pt x="16" y="12"/>
                  </a:cubicBezTo>
                  <a:cubicBezTo>
                    <a:pt x="0" y="28"/>
                    <a:pt x="0" y="54"/>
                    <a:pt x="16" y="70"/>
                  </a:cubicBezTo>
                  <a:cubicBezTo>
                    <a:pt x="24" y="78"/>
                    <a:pt x="34" y="82"/>
                    <a:pt x="45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cs typeface="+mn-ea"/>
                <a:sym typeface="+mn-lt"/>
              </a:endParaRPr>
            </a:p>
          </p:txBody>
        </p:sp>
      </p:grpSp>
      <p:sp>
        <p:nvSpPr>
          <p:cNvPr id="34" name="PA-文本框 6">
            <a:extLst>
              <a:ext uri="{FF2B5EF4-FFF2-40B4-BE49-F238E27FC236}">
                <a16:creationId xmlns:a16="http://schemas.microsoft.com/office/drawing/2014/main" id="{404D04C6-2578-4DE5-8D8F-812749E374B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109506" y="1769831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35" name="PA-文本框 42">
            <a:extLst>
              <a:ext uri="{FF2B5EF4-FFF2-40B4-BE49-F238E27FC236}">
                <a16:creationId xmlns:a16="http://schemas.microsoft.com/office/drawing/2014/main" id="{0856743A-3799-4C3A-82D6-BC4E0699D5E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04756" y="2225345"/>
            <a:ext cx="3386513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-文本框 6">
            <a:extLst>
              <a:ext uri="{FF2B5EF4-FFF2-40B4-BE49-F238E27FC236}">
                <a16:creationId xmlns:a16="http://schemas.microsoft.com/office/drawing/2014/main" id="{54B90625-E674-4C31-8E7B-15B873FDA6D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09506" y="3191712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39" name="PA-文本框 42">
            <a:extLst>
              <a:ext uri="{FF2B5EF4-FFF2-40B4-BE49-F238E27FC236}">
                <a16:creationId xmlns:a16="http://schemas.microsoft.com/office/drawing/2014/main" id="{A963EC14-A7E0-4174-BE1F-91368A2BCB8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04756" y="3647226"/>
            <a:ext cx="3386513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PA-文本框 6">
            <a:extLst>
              <a:ext uri="{FF2B5EF4-FFF2-40B4-BE49-F238E27FC236}">
                <a16:creationId xmlns:a16="http://schemas.microsoft.com/office/drawing/2014/main" id="{CF223380-BA07-4877-B62C-C53E2502C02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109506" y="4548655"/>
            <a:ext cx="192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OUR COMPANY</a:t>
            </a:r>
          </a:p>
        </p:txBody>
      </p:sp>
      <p:sp>
        <p:nvSpPr>
          <p:cNvPr id="43" name="PA-文本框 42">
            <a:extLst>
              <a:ext uri="{FF2B5EF4-FFF2-40B4-BE49-F238E27FC236}">
                <a16:creationId xmlns:a16="http://schemas.microsoft.com/office/drawing/2014/main" id="{E7AAE444-F4EA-4A3C-B4B8-7B1823920AA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104756" y="5004169"/>
            <a:ext cx="3386513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C0268A74-CCAC-EB4E-9F4D-477E71BB83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4306" y="2624087"/>
            <a:ext cx="2309236" cy="2580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70F29FF-6BA4-654F-B102-BE036DE984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0" y="1931831"/>
            <a:ext cx="2150570" cy="275866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C5D5D7D-411F-7046-8428-F5E922175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0310" y="4720894"/>
            <a:ext cx="817909" cy="817909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A54B7CA3-152E-DF49-9977-E63DEC65CA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7908" y="2193504"/>
            <a:ext cx="320221" cy="32022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4D242BA3-B2EC-E842-BD6D-6239E1E528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91269" y="1029654"/>
            <a:ext cx="1091761" cy="74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8FB89341-AE4F-4FDA-A81F-7AE8A4AC745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0646D4A-4129-482E-8089-6172C88AB8D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E7B2E3E-990B-41A8-BEBE-D56605C3CAE5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D788A2A-080D-4278-9DEF-EF1D5F940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6A9DC21-1673-4D28-B74A-45C6D1FA2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7BD01AC-B793-4D43-8109-79FDD7242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1B3BAEF6-879E-4E5A-B645-A1658B51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BA9E19A-81F1-4838-A62B-BD8CE44F2106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19" name="文本框 49">
                <a:extLst>
                  <a:ext uri="{FF2B5EF4-FFF2-40B4-BE49-F238E27FC236}">
                    <a16:creationId xmlns:a16="http://schemas.microsoft.com/office/drawing/2014/main" id="{D251F22C-69EA-40E0-AB38-5C9AA35B9369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50">
                <a:extLst>
                  <a:ext uri="{FF2B5EF4-FFF2-40B4-BE49-F238E27FC236}">
                    <a16:creationId xmlns:a16="http://schemas.microsoft.com/office/drawing/2014/main" id="{2E1504D0-93B4-4841-99B2-499952BA837B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Rectangle 8">
            <a:extLst>
              <a:ext uri="{FF2B5EF4-FFF2-40B4-BE49-F238E27FC236}">
                <a16:creationId xmlns:a16="http://schemas.microsoft.com/office/drawing/2014/main" id="{7C9617B6-FB4F-4D23-967A-64F748375266}"/>
              </a:ext>
            </a:extLst>
          </p:cNvPr>
          <p:cNvSpPr/>
          <p:nvPr/>
        </p:nvSpPr>
        <p:spPr>
          <a:xfrm>
            <a:off x="2818753" y="4366592"/>
            <a:ext cx="4602464" cy="198654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2" tIns="45721" rIns="91442" bIns="45721" anchor="ctr"/>
          <a:lstStyle/>
          <a:p>
            <a:pPr algn="ctr" defTabSz="457200">
              <a:defRPr/>
            </a:pPr>
            <a:endParaRPr lang="en-US" sz="135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09748B0-6CB7-4EAC-B9B7-28DD479DBF57}"/>
              </a:ext>
            </a:extLst>
          </p:cNvPr>
          <p:cNvSpPr/>
          <p:nvPr/>
        </p:nvSpPr>
        <p:spPr>
          <a:xfrm>
            <a:off x="821636" y="1468238"/>
            <a:ext cx="6120436" cy="4389223"/>
          </a:xfrm>
          <a:prstGeom prst="rect">
            <a:avLst/>
          </a:prstGeom>
          <a:blipFill>
            <a:blip r:embed="rId7"/>
            <a:stretch>
              <a:fillRect t="-8541" b="-84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文本框 9">
            <a:extLst>
              <a:ext uri="{FF2B5EF4-FFF2-40B4-BE49-F238E27FC236}">
                <a16:creationId xmlns:a16="http://schemas.microsoft.com/office/drawing/2014/main" id="{296F4C42-B2C4-4D3A-8707-5D8B4B843EA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099512" y="4924898"/>
            <a:ext cx="3558841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 64">
            <a:extLst>
              <a:ext uri="{FF2B5EF4-FFF2-40B4-BE49-F238E27FC236}">
                <a16:creationId xmlns:a16="http://schemas.microsoft.com/office/drawing/2014/main" id="{251930D6-40D7-4BCC-B864-2327338E2CC0}"/>
              </a:ext>
            </a:extLst>
          </p:cNvPr>
          <p:cNvSpPr/>
          <p:nvPr/>
        </p:nvSpPr>
        <p:spPr bwMode="auto">
          <a:xfrm>
            <a:off x="7813420" y="4227372"/>
            <a:ext cx="1634360" cy="378188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marL="0" marR="0" lvl="0" indent="0" algn="ctr" defTabSz="7110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Success</a:t>
            </a:r>
          </a:p>
        </p:txBody>
      </p:sp>
      <p:sp>
        <p:nvSpPr>
          <p:cNvPr id="6" name="Freeform 66">
            <a:extLst>
              <a:ext uri="{FF2B5EF4-FFF2-40B4-BE49-F238E27FC236}">
                <a16:creationId xmlns:a16="http://schemas.microsoft.com/office/drawing/2014/main" id="{0118EC8F-ABC0-4743-960D-995581EDBD9B}"/>
              </a:ext>
            </a:extLst>
          </p:cNvPr>
          <p:cNvSpPr/>
          <p:nvPr/>
        </p:nvSpPr>
        <p:spPr bwMode="auto">
          <a:xfrm>
            <a:off x="9736004" y="4203540"/>
            <a:ext cx="1634360" cy="378188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0946" tIns="60946" rIns="60946" bIns="60946" spcCol="3385"/>
          <a:lstStyle/>
          <a:p>
            <a:pPr marL="0" marR="0" lvl="0" indent="0" algn="ctr" defTabSz="71104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Marketing</a:t>
            </a:r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D451EBA1-499D-439E-9D65-8C210ACE1FF5}"/>
              </a:ext>
            </a:extLst>
          </p:cNvPr>
          <p:cNvSpPr>
            <a:spLocks/>
          </p:cNvSpPr>
          <p:nvPr/>
        </p:nvSpPr>
        <p:spPr bwMode="auto">
          <a:xfrm>
            <a:off x="10284757" y="3397417"/>
            <a:ext cx="544508" cy="599116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8" name="AutoShape 39">
            <a:extLst>
              <a:ext uri="{FF2B5EF4-FFF2-40B4-BE49-F238E27FC236}">
                <a16:creationId xmlns:a16="http://schemas.microsoft.com/office/drawing/2014/main" id="{7B75A509-0594-42A2-BE80-BA8990DA212D}"/>
              </a:ext>
            </a:extLst>
          </p:cNvPr>
          <p:cNvSpPr>
            <a:spLocks/>
          </p:cNvSpPr>
          <p:nvPr/>
        </p:nvSpPr>
        <p:spPr bwMode="auto">
          <a:xfrm>
            <a:off x="8308618" y="3395870"/>
            <a:ext cx="580932" cy="58108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  <a:effectLst/>
        </p:spPr>
        <p:txBody>
          <a:bodyPr lIns="50789" tIns="50789" rIns="50789" bIns="50789" anchor="ctr"/>
          <a:lstStyle/>
          <a:p>
            <a:pPr marL="0" marR="0" lvl="0" indent="0" algn="l" defTabSz="4570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3A864570-063C-42F8-8544-01F4120CC5F8}"/>
              </a:ext>
            </a:extLst>
          </p:cNvPr>
          <p:cNvSpPr txBox="1"/>
          <p:nvPr/>
        </p:nvSpPr>
        <p:spPr>
          <a:xfrm>
            <a:off x="8089351" y="2124089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cs typeface="+mn-ea"/>
                <a:sym typeface="+mn-lt"/>
              </a:rPr>
              <a:t>Add title text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A62C00A-D13B-4911-A26F-41E8AC9C000E}"/>
              </a:ext>
            </a:extLst>
          </p:cNvPr>
          <p:cNvSpPr txBox="1"/>
          <p:nvPr/>
        </p:nvSpPr>
        <p:spPr>
          <a:xfrm>
            <a:off x="8099512" y="2611332"/>
            <a:ext cx="304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PUT YOUR TITLE HERE</a:t>
            </a:r>
            <a:endParaRPr lang="zh-CN" altLang="en-US" sz="1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05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>
            <a:extLst>
              <a:ext uri="{FF2B5EF4-FFF2-40B4-BE49-F238E27FC236}">
                <a16:creationId xmlns:a16="http://schemas.microsoft.com/office/drawing/2014/main" id="{241B6154-0849-5042-8813-4EE625DF4614}"/>
              </a:ext>
            </a:extLst>
          </p:cNvPr>
          <p:cNvSpPr/>
          <p:nvPr/>
        </p:nvSpPr>
        <p:spPr>
          <a:xfrm rot="5400000">
            <a:off x="3643705" y="-2639153"/>
            <a:ext cx="4904590" cy="12192000"/>
          </a:xfrm>
          <a:prstGeom prst="trapezoid">
            <a:avLst>
              <a:gd name="adj" fmla="val 14812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A7751C-443A-2042-AA33-68559EE9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63" y="161523"/>
            <a:ext cx="2172237" cy="2786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4F5EF8-ED5B-9341-A3F9-4916FEA5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782" y="1884966"/>
            <a:ext cx="3088067" cy="3088067"/>
          </a:xfrm>
          <a:prstGeom prst="rect">
            <a:avLst/>
          </a:prstGeom>
          <a:effectLst>
            <a:outerShdw blurRad="787400" sx="102000" sy="102000" algn="ctr" rotWithShape="0">
              <a:schemeClr val="accent1">
                <a:lumMod val="75000"/>
                <a:alpha val="75000"/>
              </a:scheme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6DF44-3BD0-D040-9288-08FBF4C1C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17" y="5594101"/>
            <a:ext cx="630081" cy="630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3077F3-C241-7748-A79B-F032D7DC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58" y="471153"/>
            <a:ext cx="1116057" cy="7566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D6433C-1992-2A47-B69E-F992A41B2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660" y="426235"/>
            <a:ext cx="320221" cy="32022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A582F63-9A13-7343-9B7D-E7E31036C4D4}"/>
              </a:ext>
            </a:extLst>
          </p:cNvPr>
          <p:cNvGrpSpPr/>
          <p:nvPr/>
        </p:nvGrpSpPr>
        <p:grpSpPr>
          <a:xfrm>
            <a:off x="1653090" y="2497975"/>
            <a:ext cx="1967583" cy="1862048"/>
            <a:chOff x="249144" y="1348949"/>
            <a:chExt cx="1967583" cy="186204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4EE78FB-236B-D445-8C0B-DCE48CE9A9A2}"/>
                </a:ext>
              </a:extLst>
            </p:cNvPr>
            <p:cNvSpPr txBox="1"/>
            <p:nvPr/>
          </p:nvSpPr>
          <p:spPr>
            <a:xfrm>
              <a:off x="249144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7F46042-D0B6-6F48-B6E0-3A63DF43C17A}"/>
                </a:ext>
              </a:extLst>
            </p:cNvPr>
            <p:cNvSpPr txBox="1"/>
            <p:nvPr/>
          </p:nvSpPr>
          <p:spPr>
            <a:xfrm>
              <a:off x="1166439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A8D828C-1139-464E-8AE6-59E35B55A141}"/>
              </a:ext>
            </a:extLst>
          </p:cNvPr>
          <p:cNvSpPr txBox="1"/>
          <p:nvPr/>
        </p:nvSpPr>
        <p:spPr>
          <a:xfrm>
            <a:off x="7850565" y="2960777"/>
            <a:ext cx="403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CB9C66-6FF2-2D40-AD80-B7279D00AC3A}"/>
              </a:ext>
            </a:extLst>
          </p:cNvPr>
          <p:cNvSpPr txBox="1"/>
          <p:nvPr/>
        </p:nvSpPr>
        <p:spPr>
          <a:xfrm>
            <a:off x="7926574" y="3579191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3B870"/>
                </a:solidFill>
                <a:cs typeface="+mn-ea"/>
                <a:sym typeface="+mn-lt"/>
              </a:rPr>
              <a:t>PLEASE ADD YOUR TITTLE HERE</a:t>
            </a:r>
            <a:endParaRPr lang="zh-CN" altLang="en-US" sz="1600" dirty="0">
              <a:solidFill>
                <a:srgbClr val="F3B870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CF2416-A08B-164E-B234-2A8A8B052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0350500" y="4334277"/>
            <a:ext cx="1841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82607EE-41D6-49E1-9661-7C9C79F7DF11}"/>
              </a:ext>
            </a:extLst>
          </p:cNvPr>
          <p:cNvSpPr/>
          <p:nvPr/>
        </p:nvSpPr>
        <p:spPr>
          <a:xfrm>
            <a:off x="738944" y="709569"/>
            <a:ext cx="10745035" cy="556423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4469261-4104-2845-83EF-09845F80D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63" y="161523"/>
            <a:ext cx="2172237" cy="278645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7338936-C239-2C47-9420-A28E08FCC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5881" y="5833390"/>
            <a:ext cx="630081" cy="6300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EBFDCF4-B5BC-2749-9621-F578D07A7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594" y="853599"/>
            <a:ext cx="1345035" cy="91188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4ECB528-A0D1-45B7-9576-2212A31EFD84}"/>
              </a:ext>
            </a:extLst>
          </p:cNvPr>
          <p:cNvSpPr/>
          <p:nvPr/>
        </p:nvSpPr>
        <p:spPr>
          <a:xfrm>
            <a:off x="2955191" y="2750900"/>
            <a:ext cx="1661337" cy="162560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F7387C9-423E-4058-A725-D50987E75267}"/>
              </a:ext>
            </a:extLst>
          </p:cNvPr>
          <p:cNvGrpSpPr/>
          <p:nvPr/>
        </p:nvGrpSpPr>
        <p:grpSpPr>
          <a:xfrm>
            <a:off x="5664369" y="1082928"/>
            <a:ext cx="4500381" cy="4817513"/>
            <a:chOff x="4648200" y="819150"/>
            <a:chExt cx="3375286" cy="3613135"/>
          </a:xfrm>
        </p:grpSpPr>
        <p:sp>
          <p:nvSpPr>
            <p:cNvPr id="5" name="任意多边形 12">
              <a:extLst>
                <a:ext uri="{FF2B5EF4-FFF2-40B4-BE49-F238E27FC236}">
                  <a16:creationId xmlns:a16="http://schemas.microsoft.com/office/drawing/2014/main" id="{F8EA5C7A-2B44-4CD4-A11D-FFBA2112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819150"/>
              <a:ext cx="3349288" cy="653653"/>
            </a:xfrm>
            <a:custGeom>
              <a:avLst/>
              <a:gdLst>
                <a:gd name="T0" fmla="*/ 435173 w 4004734"/>
                <a:gd name="T1" fmla="*/ 0 h 1041400"/>
                <a:gd name="T2" fmla="*/ 1193451 w 4004734"/>
                <a:gd name="T3" fmla="*/ 0 h 1041400"/>
                <a:gd name="T4" fmla="*/ 1378022 w 4004734"/>
                <a:gd name="T5" fmla="*/ 0 h 1041400"/>
                <a:gd name="T6" fmla="*/ 2914569 w 4004734"/>
                <a:gd name="T7" fmla="*/ 0 h 1041400"/>
                <a:gd name="T8" fmla="*/ 3350161 w 4004734"/>
                <a:gd name="T9" fmla="*/ 435592 h 1041400"/>
                <a:gd name="T10" fmla="*/ 3350161 w 4004734"/>
                <a:gd name="T11" fmla="*/ 871183 h 1041400"/>
                <a:gd name="T12" fmla="*/ 757859 w 4004734"/>
                <a:gd name="T13" fmla="*/ 871183 h 1041400"/>
                <a:gd name="T14" fmla="*/ 757859 w 4004734"/>
                <a:gd name="T15" fmla="*/ 870346 h 1041400"/>
                <a:gd name="T16" fmla="*/ 435173 w 4004734"/>
                <a:gd name="T17" fmla="*/ 870346 h 1041400"/>
                <a:gd name="T18" fmla="*/ 0 w 4004734"/>
                <a:gd name="T19" fmla="*/ 435173 h 1041400"/>
                <a:gd name="T20" fmla="*/ 435173 w 4004734"/>
                <a:gd name="T21" fmla="*/ 0 h 1041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4734"/>
                <a:gd name="T34" fmla="*/ 0 h 1041400"/>
                <a:gd name="T35" fmla="*/ 4004734 w 4004734"/>
                <a:gd name="T36" fmla="*/ 1041400 h 1041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4734" h="1041400">
                  <a:moveTo>
                    <a:pt x="520200" y="0"/>
                  </a:moveTo>
                  <a:lnTo>
                    <a:pt x="1426634" y="0"/>
                  </a:lnTo>
                  <a:lnTo>
                    <a:pt x="1647267" y="0"/>
                  </a:lnTo>
                  <a:lnTo>
                    <a:pt x="3484034" y="0"/>
                  </a:lnTo>
                  <a:cubicBezTo>
                    <a:pt x="3771609" y="0"/>
                    <a:pt x="4004734" y="233125"/>
                    <a:pt x="4004734" y="520700"/>
                  </a:cubicBezTo>
                  <a:lnTo>
                    <a:pt x="4004734" y="1041400"/>
                  </a:lnTo>
                  <a:lnTo>
                    <a:pt x="905934" y="1041400"/>
                  </a:lnTo>
                  <a:lnTo>
                    <a:pt x="905934" y="1040400"/>
                  </a:lnTo>
                  <a:lnTo>
                    <a:pt x="520200" y="1040400"/>
                  </a:lnTo>
                  <a:cubicBezTo>
                    <a:pt x="232901" y="1040400"/>
                    <a:pt x="0" y="807499"/>
                    <a:pt x="0" y="520200"/>
                  </a:cubicBezTo>
                  <a:cubicBezTo>
                    <a:pt x="0" y="232901"/>
                    <a:pt x="232901" y="0"/>
                    <a:pt x="5202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Part one</a:t>
              </a:r>
              <a:r>
                <a:rPr lang="zh-CN" altLang="en-US" sz="1867" b="1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 15">
              <a:extLst>
                <a:ext uri="{FF2B5EF4-FFF2-40B4-BE49-F238E27FC236}">
                  <a16:creationId xmlns:a16="http://schemas.microsoft.com/office/drawing/2014/main" id="{08CB56D1-72AE-47A6-8316-27AF693D82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48200" y="1808560"/>
              <a:ext cx="3349288" cy="653653"/>
            </a:xfrm>
            <a:custGeom>
              <a:avLst/>
              <a:gdLst>
                <a:gd name="T0" fmla="*/ 2914569 w 4004734"/>
                <a:gd name="T1" fmla="*/ 0 h 1041400"/>
                <a:gd name="T2" fmla="*/ 2592302 w 4004734"/>
                <a:gd name="T3" fmla="*/ 0 h 1041400"/>
                <a:gd name="T4" fmla="*/ 1516731 w 4004734"/>
                <a:gd name="T5" fmla="*/ 0 h 1041400"/>
                <a:gd name="T6" fmla="*/ 0 w 4004734"/>
                <a:gd name="T7" fmla="*/ 0 h 1041400"/>
                <a:gd name="T8" fmla="*/ 0 w 4004734"/>
                <a:gd name="T9" fmla="*/ 435591 h 1041400"/>
                <a:gd name="T10" fmla="*/ 435592 w 4004734"/>
                <a:gd name="T11" fmla="*/ 871182 h 1041400"/>
                <a:gd name="T12" fmla="*/ 1516731 w 4004734"/>
                <a:gd name="T13" fmla="*/ 871182 h 1041400"/>
                <a:gd name="T14" fmla="*/ 1972139 w 4004734"/>
                <a:gd name="T15" fmla="*/ 871182 h 1041400"/>
                <a:gd name="T16" fmla="*/ 2156710 w 4004734"/>
                <a:gd name="T17" fmla="*/ 871182 h 1041400"/>
                <a:gd name="T18" fmla="*/ 2611813 w 4004734"/>
                <a:gd name="T19" fmla="*/ 871182 h 1041400"/>
                <a:gd name="T20" fmla="*/ 3350161 w 4004734"/>
                <a:gd name="T21" fmla="*/ 871182 h 1041400"/>
                <a:gd name="T22" fmla="*/ 3350161 w 4004734"/>
                <a:gd name="T23" fmla="*/ 435591 h 1041400"/>
                <a:gd name="T24" fmla="*/ 2914569 w 4004734"/>
                <a:gd name="T25" fmla="*/ 0 h 10414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04734"/>
                <a:gd name="T40" fmla="*/ 0 h 1041400"/>
                <a:gd name="T41" fmla="*/ 4004734 w 4004734"/>
                <a:gd name="T42" fmla="*/ 1041400 h 10414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04734" h="1041400">
                  <a:moveTo>
                    <a:pt x="3484034" y="0"/>
                  </a:moveTo>
                  <a:lnTo>
                    <a:pt x="3098800" y="0"/>
                  </a:lnTo>
                  <a:lnTo>
                    <a:pt x="1813078" y="0"/>
                  </a:lnTo>
                  <a:lnTo>
                    <a:pt x="0" y="0"/>
                  </a:lnTo>
                  <a:lnTo>
                    <a:pt x="0" y="520700"/>
                  </a:lnTo>
                  <a:cubicBezTo>
                    <a:pt x="0" y="808275"/>
                    <a:pt x="233125" y="1041400"/>
                    <a:pt x="520700" y="1041400"/>
                  </a:cubicBezTo>
                  <a:lnTo>
                    <a:pt x="1813078" y="1041400"/>
                  </a:lnTo>
                  <a:lnTo>
                    <a:pt x="2357467" y="1041400"/>
                  </a:lnTo>
                  <a:lnTo>
                    <a:pt x="2578100" y="1041400"/>
                  </a:lnTo>
                  <a:lnTo>
                    <a:pt x="3122124" y="1041400"/>
                  </a:lnTo>
                  <a:lnTo>
                    <a:pt x="4004734" y="1041400"/>
                  </a:lnTo>
                  <a:lnTo>
                    <a:pt x="4004734" y="520700"/>
                  </a:lnTo>
                  <a:cubicBezTo>
                    <a:pt x="4004734" y="233125"/>
                    <a:pt x="3771609" y="0"/>
                    <a:pt x="348403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Part two</a:t>
              </a:r>
              <a:r>
                <a:rPr lang="zh-CN" altLang="en-US" sz="1867" b="1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17">
              <a:extLst>
                <a:ext uri="{FF2B5EF4-FFF2-40B4-BE49-F238E27FC236}">
                  <a16:creationId xmlns:a16="http://schemas.microsoft.com/office/drawing/2014/main" id="{3F0A1587-1D3F-4F38-B16D-E620D8AD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2793207"/>
              <a:ext cx="3349288" cy="653653"/>
            </a:xfrm>
            <a:custGeom>
              <a:avLst/>
              <a:gdLst>
                <a:gd name="T0" fmla="*/ 0 w 4004734"/>
                <a:gd name="T1" fmla="*/ 0 h 1041400"/>
                <a:gd name="T2" fmla="*/ 2592302 w 4004734"/>
                <a:gd name="T3" fmla="*/ 0 h 1041400"/>
                <a:gd name="T4" fmla="*/ 2592302 w 4004734"/>
                <a:gd name="T5" fmla="*/ 837 h 1041400"/>
                <a:gd name="T6" fmla="*/ 2914988 w 4004734"/>
                <a:gd name="T7" fmla="*/ 837 h 1041400"/>
                <a:gd name="T8" fmla="*/ 3350161 w 4004734"/>
                <a:gd name="T9" fmla="*/ 436010 h 1041400"/>
                <a:gd name="T10" fmla="*/ 2914988 w 4004734"/>
                <a:gd name="T11" fmla="*/ 871183 h 1041400"/>
                <a:gd name="T12" fmla="*/ 2156710 w 4004734"/>
                <a:gd name="T13" fmla="*/ 871183 h 1041400"/>
                <a:gd name="T14" fmla="*/ 1972139 w 4004734"/>
                <a:gd name="T15" fmla="*/ 871183 h 1041400"/>
                <a:gd name="T16" fmla="*/ 435592 w 4004734"/>
                <a:gd name="T17" fmla="*/ 871183 h 1041400"/>
                <a:gd name="T18" fmla="*/ 0 w 4004734"/>
                <a:gd name="T19" fmla="*/ 435592 h 10414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04734"/>
                <a:gd name="T31" fmla="*/ 0 h 1041400"/>
                <a:gd name="T32" fmla="*/ 4004734 w 4004734"/>
                <a:gd name="T33" fmla="*/ 1041400 h 10414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04734" h="1041400">
                  <a:moveTo>
                    <a:pt x="0" y="0"/>
                  </a:moveTo>
                  <a:lnTo>
                    <a:pt x="3098800" y="0"/>
                  </a:lnTo>
                  <a:lnTo>
                    <a:pt x="3098800" y="1000"/>
                  </a:lnTo>
                  <a:lnTo>
                    <a:pt x="3484534" y="1000"/>
                  </a:lnTo>
                  <a:cubicBezTo>
                    <a:pt x="3771833" y="1000"/>
                    <a:pt x="4004734" y="233901"/>
                    <a:pt x="4004734" y="521200"/>
                  </a:cubicBezTo>
                  <a:cubicBezTo>
                    <a:pt x="4004734" y="808499"/>
                    <a:pt x="3771833" y="1041400"/>
                    <a:pt x="3484534" y="1041400"/>
                  </a:cubicBezTo>
                  <a:lnTo>
                    <a:pt x="2578100" y="1041400"/>
                  </a:lnTo>
                  <a:lnTo>
                    <a:pt x="2357467" y="1041400"/>
                  </a:lnTo>
                  <a:lnTo>
                    <a:pt x="520700" y="1041400"/>
                  </a:lnTo>
                  <a:cubicBezTo>
                    <a:pt x="233125" y="1041400"/>
                    <a:pt x="0" y="808275"/>
                    <a:pt x="0" y="5207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Part three</a:t>
              </a:r>
              <a:r>
                <a:rPr lang="zh-CN" altLang="en-US" sz="1867" b="1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17">
              <a:extLst>
                <a:ext uri="{FF2B5EF4-FFF2-40B4-BE49-F238E27FC236}">
                  <a16:creationId xmlns:a16="http://schemas.microsoft.com/office/drawing/2014/main" id="{4DBB513D-83A5-4A6A-8746-B634D17CD19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674198" y="3778632"/>
              <a:ext cx="3349288" cy="653653"/>
            </a:xfrm>
            <a:custGeom>
              <a:avLst/>
              <a:gdLst>
                <a:gd name="T0" fmla="*/ 0 w 4004734"/>
                <a:gd name="T1" fmla="*/ 0 h 1041400"/>
                <a:gd name="T2" fmla="*/ 2592302 w 4004734"/>
                <a:gd name="T3" fmla="*/ 0 h 1041400"/>
                <a:gd name="T4" fmla="*/ 2592302 w 4004734"/>
                <a:gd name="T5" fmla="*/ 837 h 1041400"/>
                <a:gd name="T6" fmla="*/ 2914988 w 4004734"/>
                <a:gd name="T7" fmla="*/ 837 h 1041400"/>
                <a:gd name="T8" fmla="*/ 3350161 w 4004734"/>
                <a:gd name="T9" fmla="*/ 436010 h 1041400"/>
                <a:gd name="T10" fmla="*/ 2914988 w 4004734"/>
                <a:gd name="T11" fmla="*/ 871183 h 1041400"/>
                <a:gd name="T12" fmla="*/ 2156710 w 4004734"/>
                <a:gd name="T13" fmla="*/ 871183 h 1041400"/>
                <a:gd name="T14" fmla="*/ 1972139 w 4004734"/>
                <a:gd name="T15" fmla="*/ 871183 h 1041400"/>
                <a:gd name="T16" fmla="*/ 435592 w 4004734"/>
                <a:gd name="T17" fmla="*/ 871183 h 1041400"/>
                <a:gd name="T18" fmla="*/ 0 w 4004734"/>
                <a:gd name="T19" fmla="*/ 435592 h 10414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04734"/>
                <a:gd name="T31" fmla="*/ 0 h 1041400"/>
                <a:gd name="T32" fmla="*/ 4004734 w 4004734"/>
                <a:gd name="T33" fmla="*/ 1041400 h 10414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04734" h="1041400">
                  <a:moveTo>
                    <a:pt x="0" y="0"/>
                  </a:moveTo>
                  <a:lnTo>
                    <a:pt x="3098800" y="0"/>
                  </a:lnTo>
                  <a:lnTo>
                    <a:pt x="3098800" y="1000"/>
                  </a:lnTo>
                  <a:lnTo>
                    <a:pt x="3484534" y="1000"/>
                  </a:lnTo>
                  <a:cubicBezTo>
                    <a:pt x="3771833" y="1000"/>
                    <a:pt x="4004734" y="233901"/>
                    <a:pt x="4004734" y="521200"/>
                  </a:cubicBezTo>
                  <a:cubicBezTo>
                    <a:pt x="4004734" y="808499"/>
                    <a:pt x="3771833" y="1041400"/>
                    <a:pt x="3484534" y="1041400"/>
                  </a:cubicBezTo>
                  <a:lnTo>
                    <a:pt x="2578100" y="1041400"/>
                  </a:lnTo>
                  <a:lnTo>
                    <a:pt x="2357467" y="1041400"/>
                  </a:lnTo>
                  <a:lnTo>
                    <a:pt x="520700" y="1041400"/>
                  </a:lnTo>
                  <a:cubicBezTo>
                    <a:pt x="233125" y="1041400"/>
                    <a:pt x="0" y="808275"/>
                    <a:pt x="0" y="5207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Part four</a:t>
              </a:r>
              <a:r>
                <a:rPr lang="zh-CN" altLang="en-US" sz="1867" b="1" dirty="0">
                  <a:solidFill>
                    <a:srgbClr val="FFFFFF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867" b="1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lang="zh-CN" altLang="en-US" sz="1867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6CFB0F-1BA9-479C-A32C-A31598C38623}"/>
              </a:ext>
            </a:extLst>
          </p:cNvPr>
          <p:cNvGrpSpPr/>
          <p:nvPr/>
        </p:nvGrpSpPr>
        <p:grpSpPr>
          <a:xfrm>
            <a:off x="1870015" y="2187066"/>
            <a:ext cx="3248562" cy="2753268"/>
            <a:chOff x="1521267" y="1381909"/>
            <a:chExt cx="2436421" cy="2064951"/>
          </a:xfrm>
        </p:grpSpPr>
        <p:sp>
          <p:nvSpPr>
            <p:cNvPr id="12" name="任意多边形: 形状 111">
              <a:extLst>
                <a:ext uri="{FF2B5EF4-FFF2-40B4-BE49-F238E27FC236}">
                  <a16:creationId xmlns:a16="http://schemas.microsoft.com/office/drawing/2014/main" id="{429218C5-5D5A-4226-A684-F776A5C6625B}"/>
                </a:ext>
              </a:extLst>
            </p:cNvPr>
            <p:cNvSpPr/>
            <p:nvPr/>
          </p:nvSpPr>
          <p:spPr>
            <a:xfrm rot="16200000">
              <a:off x="1079136" y="1824040"/>
              <a:ext cx="2064951" cy="1180690"/>
            </a:xfrm>
            <a:custGeom>
              <a:avLst/>
              <a:gdLst>
                <a:gd name="connsiteX0" fmla="*/ 406381 w 812762"/>
                <a:gd name="connsiteY0" fmla="*/ 0 h 464718"/>
                <a:gd name="connsiteX1" fmla="*/ 812762 w 812762"/>
                <a:gd name="connsiteY1" fmla="*/ 406381 h 464718"/>
                <a:gd name="connsiteX2" fmla="*/ 806881 w 812762"/>
                <a:gd name="connsiteY2" fmla="*/ 464718 h 464718"/>
                <a:gd name="connsiteX3" fmla="*/ 5881 w 812762"/>
                <a:gd name="connsiteY3" fmla="*/ 464718 h 464718"/>
                <a:gd name="connsiteX4" fmla="*/ 0 w 812762"/>
                <a:gd name="connsiteY4" fmla="*/ 406381 h 464718"/>
                <a:gd name="connsiteX5" fmla="*/ 406381 w 812762"/>
                <a:gd name="connsiteY5" fmla="*/ 0 h 46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762" h="464718">
                  <a:moveTo>
                    <a:pt x="406381" y="0"/>
                  </a:moveTo>
                  <a:cubicBezTo>
                    <a:pt x="630819" y="0"/>
                    <a:pt x="812762" y="181943"/>
                    <a:pt x="812762" y="406381"/>
                  </a:cubicBezTo>
                  <a:lnTo>
                    <a:pt x="806881" y="464718"/>
                  </a:lnTo>
                  <a:lnTo>
                    <a:pt x="5881" y="464718"/>
                  </a:lnTo>
                  <a:lnTo>
                    <a:pt x="0" y="406381"/>
                  </a:lnTo>
                  <a:cubicBezTo>
                    <a:pt x="0" y="181943"/>
                    <a:pt x="181943" y="0"/>
                    <a:pt x="40638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8DD3DD0-0F25-487E-8F06-3619E2139E23}"/>
                </a:ext>
              </a:extLst>
            </p:cNvPr>
            <p:cNvSpPr txBox="1"/>
            <p:nvPr/>
          </p:nvSpPr>
          <p:spPr>
            <a:xfrm>
              <a:off x="1642937" y="2111983"/>
              <a:ext cx="231475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CONT</a:t>
              </a:r>
              <a:r>
                <a:rPr lang="en-US" altLang="zh-CN" sz="3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ENTS</a:t>
              </a:r>
              <a:endPara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3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86824A26-3197-417E-B409-D01B61F790B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6170C35-A1D8-4246-9751-3B5CAC4FCF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7B502DC-C07A-49AD-AC93-144426B19E6B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6ACF677-61C8-4358-A37C-1AFE7BB0A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B7E271C-FA97-4EDD-AAF1-A3A4E24D9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815005E-6010-4326-8FA4-655403ED8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ACEE48D-10B2-4409-B003-5E5B0F9A6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6F2522D-FA4E-44CF-9095-F063110D24CF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6" name="文本框 49">
                <a:extLst>
                  <a:ext uri="{FF2B5EF4-FFF2-40B4-BE49-F238E27FC236}">
                    <a16:creationId xmlns:a16="http://schemas.microsoft.com/office/drawing/2014/main" id="{8EF61CC6-FB61-4F4B-9939-5AF6DDB900BF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50">
                <a:extLst>
                  <a:ext uri="{FF2B5EF4-FFF2-40B4-BE49-F238E27FC236}">
                    <a16:creationId xmlns:a16="http://schemas.microsoft.com/office/drawing/2014/main" id="{718E318B-3BB7-4EF4-985B-2DBC81116B58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箭头3">
            <a:extLst>
              <a:ext uri="{FF2B5EF4-FFF2-40B4-BE49-F238E27FC236}">
                <a16:creationId xmlns:a16="http://schemas.microsoft.com/office/drawing/2014/main" id="{9B5803B8-F50E-41D3-A174-7E75AD9D6133}"/>
              </a:ext>
            </a:extLst>
          </p:cNvPr>
          <p:cNvSpPr>
            <a:spLocks/>
          </p:cNvSpPr>
          <p:nvPr/>
        </p:nvSpPr>
        <p:spPr bwMode="gray">
          <a:xfrm flipV="1">
            <a:off x="2144293" y="3434952"/>
            <a:ext cx="1088162" cy="1513951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096" tIns="31047" rIns="62096" bIns="3104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" name="箭头2">
            <a:extLst>
              <a:ext uri="{FF2B5EF4-FFF2-40B4-BE49-F238E27FC236}">
                <a16:creationId xmlns:a16="http://schemas.microsoft.com/office/drawing/2014/main" id="{51346B46-ABDC-4178-B2A7-A0191C01831B}"/>
              </a:ext>
            </a:extLst>
          </p:cNvPr>
          <p:cNvSpPr>
            <a:spLocks/>
          </p:cNvSpPr>
          <p:nvPr/>
        </p:nvSpPr>
        <p:spPr bwMode="gray">
          <a:xfrm rot="16200000">
            <a:off x="2454643" y="2987690"/>
            <a:ext cx="323419" cy="1293439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096" tIns="31047" rIns="62096" bIns="3104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4" name="箭头1">
            <a:extLst>
              <a:ext uri="{FF2B5EF4-FFF2-40B4-BE49-F238E27FC236}">
                <a16:creationId xmlns:a16="http://schemas.microsoft.com/office/drawing/2014/main" id="{9DFA29A6-21DB-49E2-ABD6-1FFD80FA856A}"/>
              </a:ext>
            </a:extLst>
          </p:cNvPr>
          <p:cNvSpPr>
            <a:spLocks/>
          </p:cNvSpPr>
          <p:nvPr/>
        </p:nvSpPr>
        <p:spPr bwMode="gray">
          <a:xfrm>
            <a:off x="2139023" y="2159886"/>
            <a:ext cx="1088162" cy="1753764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096" tIns="31047" rIns="62096" bIns="31047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" name="文本1">
            <a:extLst>
              <a:ext uri="{FF2B5EF4-FFF2-40B4-BE49-F238E27FC236}">
                <a16:creationId xmlns:a16="http://schemas.microsoft.com/office/drawing/2014/main" id="{C63E30BF-920C-4699-99EB-D15859D59C1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77596" y="1691309"/>
            <a:ext cx="5885865" cy="1190679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 w="15875" cap="flat" cmpd="sng" algn="ctr">
            <a:noFill/>
            <a:prstDash val="solid"/>
          </a:ln>
          <a:effectLst/>
        </p:spPr>
        <p:txBody>
          <a:bodyPr lIns="62096" tIns="31047" rIns="62096" bIns="310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2">
            <a:extLst>
              <a:ext uri="{FF2B5EF4-FFF2-40B4-BE49-F238E27FC236}">
                <a16:creationId xmlns:a16="http://schemas.microsoft.com/office/drawing/2014/main" id="{3FBC1EC0-FACE-481B-8B06-6D08CD2EC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77598" y="3028083"/>
            <a:ext cx="5885861" cy="1186740"/>
          </a:xfrm>
          <a:prstGeom prst="roundRect">
            <a:avLst>
              <a:gd name="adj" fmla="val 11505"/>
            </a:avLst>
          </a:prstGeom>
          <a:solidFill>
            <a:schemeClr val="accent1"/>
          </a:solidFill>
          <a:ln w="15875" cap="flat" cmpd="sng" algn="ctr">
            <a:noFill/>
            <a:prstDash val="solid"/>
          </a:ln>
          <a:effectLst/>
        </p:spPr>
        <p:txBody>
          <a:bodyPr lIns="62096" tIns="31047" rIns="62096" bIns="310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3">
            <a:extLst>
              <a:ext uri="{FF2B5EF4-FFF2-40B4-BE49-F238E27FC236}">
                <a16:creationId xmlns:a16="http://schemas.microsoft.com/office/drawing/2014/main" id="{6EB04913-87BD-4E1E-890F-1810A8C412B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877597" y="4327434"/>
            <a:ext cx="5885863" cy="1176155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 w="15875" cap="flat" cmpd="sng" algn="ctr">
            <a:noFill/>
            <a:prstDash val="solid"/>
          </a:ln>
          <a:effectLst/>
        </p:spPr>
        <p:txBody>
          <a:bodyPr lIns="62096" tIns="31047" rIns="62096" bIns="31047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51759D3-E613-4BDA-8647-C2F5C21F63DA}"/>
              </a:ext>
            </a:extLst>
          </p:cNvPr>
          <p:cNvSpPr/>
          <p:nvPr/>
        </p:nvSpPr>
        <p:spPr>
          <a:xfrm>
            <a:off x="1148243" y="2870076"/>
            <a:ext cx="1530671" cy="153067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B90C59D-8F45-4B35-80F7-4E4297365168}"/>
              </a:ext>
            </a:extLst>
          </p:cNvPr>
          <p:cNvGrpSpPr/>
          <p:nvPr/>
        </p:nvGrpSpPr>
        <p:grpSpPr>
          <a:xfrm>
            <a:off x="1259050" y="3169171"/>
            <a:ext cx="1268637" cy="837979"/>
            <a:chOff x="8922207" y="2437732"/>
            <a:chExt cx="1019784" cy="841717"/>
          </a:xfrm>
        </p:grpSpPr>
        <p:sp>
          <p:nvSpPr>
            <p:cNvPr id="10" name="文本框 37">
              <a:extLst>
                <a:ext uri="{FF2B5EF4-FFF2-40B4-BE49-F238E27FC236}">
                  <a16:creationId xmlns:a16="http://schemas.microsoft.com/office/drawing/2014/main" id="{59EA1059-ADB4-43F8-BCDF-DAEC7DAFDFDB}"/>
                </a:ext>
              </a:extLst>
            </p:cNvPr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799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38">
              <a:extLst>
                <a:ext uri="{FF2B5EF4-FFF2-40B4-BE49-F238E27FC236}">
                  <a16:creationId xmlns:a16="http://schemas.microsoft.com/office/drawing/2014/main" id="{6F7D4BBF-3A09-4CEB-87B1-79E266B72798}"/>
                </a:ext>
              </a:extLst>
            </p:cNvPr>
            <p:cNvSpPr txBox="1"/>
            <p:nvPr/>
          </p:nvSpPr>
          <p:spPr>
            <a:xfrm>
              <a:off x="8922207" y="2445047"/>
              <a:ext cx="1010653" cy="83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</a:t>
              </a: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圆角矩形 21">
            <a:extLst>
              <a:ext uri="{FF2B5EF4-FFF2-40B4-BE49-F238E27FC236}">
                <a16:creationId xmlns:a16="http://schemas.microsoft.com/office/drawing/2014/main" id="{59CE714F-2CC8-4442-8C70-2586E1C388DB}"/>
              </a:ext>
            </a:extLst>
          </p:cNvPr>
          <p:cNvSpPr/>
          <p:nvPr/>
        </p:nvSpPr>
        <p:spPr>
          <a:xfrm>
            <a:off x="3481189" y="1653128"/>
            <a:ext cx="1262036" cy="1247167"/>
          </a:xfrm>
          <a:prstGeom prst="roundRect">
            <a:avLst>
              <a:gd name="adj" fmla="val 9039"/>
            </a:avLst>
          </a:prstGeom>
          <a:solidFill>
            <a:schemeClr val="accent2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065DE56-A834-49C1-8548-376FA83C0C56}"/>
              </a:ext>
            </a:extLst>
          </p:cNvPr>
          <p:cNvSpPr txBox="1">
            <a:spLocks/>
          </p:cNvSpPr>
          <p:nvPr/>
        </p:nvSpPr>
        <p:spPr>
          <a:xfrm>
            <a:off x="3613476" y="2157640"/>
            <a:ext cx="1020091" cy="225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圆角矩形 25">
            <a:extLst>
              <a:ext uri="{FF2B5EF4-FFF2-40B4-BE49-F238E27FC236}">
                <a16:creationId xmlns:a16="http://schemas.microsoft.com/office/drawing/2014/main" id="{891DFCF8-F5C5-4978-AE3F-B0DD46D993E4}"/>
              </a:ext>
            </a:extLst>
          </p:cNvPr>
          <p:cNvSpPr/>
          <p:nvPr/>
        </p:nvSpPr>
        <p:spPr>
          <a:xfrm>
            <a:off x="3481715" y="2996027"/>
            <a:ext cx="1262036" cy="1247167"/>
          </a:xfrm>
          <a:prstGeom prst="roundRect">
            <a:avLst>
              <a:gd name="adj" fmla="val 9039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1BA93DA-EF70-4156-A586-768694AF304D}"/>
              </a:ext>
            </a:extLst>
          </p:cNvPr>
          <p:cNvSpPr txBox="1">
            <a:spLocks/>
          </p:cNvSpPr>
          <p:nvPr/>
        </p:nvSpPr>
        <p:spPr>
          <a:xfrm>
            <a:off x="3614002" y="3500539"/>
            <a:ext cx="1020091" cy="225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9ED91267-C09C-4713-9BFD-E00EED1917C5}"/>
              </a:ext>
            </a:extLst>
          </p:cNvPr>
          <p:cNvSpPr/>
          <p:nvPr/>
        </p:nvSpPr>
        <p:spPr>
          <a:xfrm>
            <a:off x="3484246" y="4288922"/>
            <a:ext cx="1262036" cy="1247167"/>
          </a:xfrm>
          <a:prstGeom prst="roundRect">
            <a:avLst>
              <a:gd name="adj" fmla="val 9039"/>
            </a:avLst>
          </a:prstGeom>
          <a:solidFill>
            <a:schemeClr val="accent2"/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70662B7-651B-45B2-A6C1-BB3AB5629414}"/>
              </a:ext>
            </a:extLst>
          </p:cNvPr>
          <p:cNvSpPr txBox="1">
            <a:spLocks/>
          </p:cNvSpPr>
          <p:nvPr/>
        </p:nvSpPr>
        <p:spPr>
          <a:xfrm>
            <a:off x="3616533" y="4793433"/>
            <a:ext cx="1020091" cy="2255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GB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6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build="p"/>
      <p:bldP spid="14" grpId="0" animBg="1"/>
      <p:bldP spid="15" grpId="0" build="p"/>
      <p:bldP spid="16" grpId="0" animBg="1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>
            <a:extLst>
              <a:ext uri="{FF2B5EF4-FFF2-40B4-BE49-F238E27FC236}">
                <a16:creationId xmlns:a16="http://schemas.microsoft.com/office/drawing/2014/main" id="{CE7EDAD2-B072-4324-BFB9-0EDDBDA030D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455D88F0-599E-40F9-9E7B-A57B8A2130F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A60045A-D7E9-4A7C-9FD7-E883B95BA0C2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95D28A9C-02D5-48F5-98EF-813C5899D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50092E03-E291-4FEB-8AFC-B795EF9A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4EFA49E-7AF6-4BD3-887F-621EAA3AA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24434822-D751-45A3-807B-4B9B4AD95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C1B7B45-F137-4990-B5D5-03B49C965AF7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37" name="文本框 49">
                <a:extLst>
                  <a:ext uri="{FF2B5EF4-FFF2-40B4-BE49-F238E27FC236}">
                    <a16:creationId xmlns:a16="http://schemas.microsoft.com/office/drawing/2014/main" id="{7F94ED7C-615B-4202-A298-3F36B7E71163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文本框 50">
                <a:extLst>
                  <a:ext uri="{FF2B5EF4-FFF2-40B4-BE49-F238E27FC236}">
                    <a16:creationId xmlns:a16="http://schemas.microsoft.com/office/drawing/2014/main" id="{A7A9C598-49B3-48CF-B002-657F8EA4CC96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ABC0AAC1-1415-4F9F-912D-FE3315ED79DA}"/>
              </a:ext>
            </a:extLst>
          </p:cNvPr>
          <p:cNvGrpSpPr/>
          <p:nvPr/>
        </p:nvGrpSpPr>
        <p:grpSpPr>
          <a:xfrm>
            <a:off x="3772443" y="3511109"/>
            <a:ext cx="2165350" cy="2165350"/>
            <a:chOff x="3491707" y="3943186"/>
            <a:chExt cx="2165350" cy="2165350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effectLst/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AEB56100-D7F3-4A60-BC40-0C47985A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707" y="3943186"/>
              <a:ext cx="2165350" cy="2165350"/>
            </a:xfrm>
            <a:custGeom>
              <a:avLst/>
              <a:gdLst>
                <a:gd name="T0" fmla="*/ 814 w 1143"/>
                <a:gd name="T1" fmla="*/ 656 h 1143"/>
                <a:gd name="T2" fmla="*/ 866 w 1143"/>
                <a:gd name="T3" fmla="*/ 781 h 1143"/>
                <a:gd name="T4" fmla="*/ 969 w 1143"/>
                <a:gd name="T5" fmla="*/ 745 h 1143"/>
                <a:gd name="T6" fmla="*/ 1143 w 1143"/>
                <a:gd name="T7" fmla="*/ 572 h 1143"/>
                <a:gd name="T8" fmla="*/ 968 w 1143"/>
                <a:gd name="T9" fmla="*/ 397 h 1143"/>
                <a:gd name="T10" fmla="*/ 932 w 1143"/>
                <a:gd name="T11" fmla="*/ 294 h 1143"/>
                <a:gd name="T12" fmla="*/ 1057 w 1143"/>
                <a:gd name="T13" fmla="*/ 243 h 1143"/>
                <a:gd name="T14" fmla="*/ 896 w 1143"/>
                <a:gd name="T15" fmla="*/ 83 h 1143"/>
                <a:gd name="T16" fmla="*/ 845 w 1143"/>
                <a:gd name="T17" fmla="*/ 207 h 1143"/>
                <a:gd name="T18" fmla="*/ 743 w 1143"/>
                <a:gd name="T19" fmla="*/ 172 h 1143"/>
                <a:gd name="T20" fmla="*/ 571 w 1143"/>
                <a:gd name="T21" fmla="*/ 0 h 1143"/>
                <a:gd name="T22" fmla="*/ 0 w 1143"/>
                <a:gd name="T23" fmla="*/ 572 h 1143"/>
                <a:gd name="T24" fmla="*/ 184 w 1143"/>
                <a:gd name="T25" fmla="*/ 755 h 1143"/>
                <a:gd name="T26" fmla="*/ 227 w 1143"/>
                <a:gd name="T27" fmla="*/ 798 h 1143"/>
                <a:gd name="T28" fmla="*/ 384 w 1143"/>
                <a:gd name="T29" fmla="*/ 956 h 1143"/>
                <a:gd name="T30" fmla="*/ 396 w 1143"/>
                <a:gd name="T31" fmla="*/ 969 h 1143"/>
                <a:gd name="T32" fmla="*/ 571 w 1143"/>
                <a:gd name="T33" fmla="*/ 1143 h 1143"/>
                <a:gd name="T34" fmla="*/ 571 w 1143"/>
                <a:gd name="T35" fmla="*/ 1143 h 1143"/>
                <a:gd name="T36" fmla="*/ 745 w 1143"/>
                <a:gd name="T37" fmla="*/ 970 h 1143"/>
                <a:gd name="T38" fmla="*/ 765 w 1143"/>
                <a:gd name="T39" fmla="*/ 949 h 1143"/>
                <a:gd name="T40" fmla="*/ 764 w 1143"/>
                <a:gd name="T41" fmla="*/ 949 h 1143"/>
                <a:gd name="T42" fmla="*/ 780 w 1143"/>
                <a:gd name="T43" fmla="*/ 867 h 1143"/>
                <a:gd name="T44" fmla="*/ 655 w 1143"/>
                <a:gd name="T45" fmla="*/ 815 h 1143"/>
                <a:gd name="T46" fmla="*/ 814 w 1143"/>
                <a:gd name="T47" fmla="*/ 656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814" y="656"/>
                  </a:moveTo>
                  <a:cubicBezTo>
                    <a:pt x="871" y="697"/>
                    <a:pt x="847" y="730"/>
                    <a:pt x="866" y="781"/>
                  </a:cubicBezTo>
                  <a:cubicBezTo>
                    <a:pt x="877" y="807"/>
                    <a:pt x="907" y="808"/>
                    <a:pt x="969" y="745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68" y="397"/>
                    <a:pt x="968" y="397"/>
                    <a:pt x="968" y="397"/>
                  </a:cubicBezTo>
                  <a:cubicBezTo>
                    <a:pt x="905" y="334"/>
                    <a:pt x="905" y="304"/>
                    <a:pt x="932" y="294"/>
                  </a:cubicBezTo>
                  <a:cubicBezTo>
                    <a:pt x="983" y="275"/>
                    <a:pt x="1016" y="300"/>
                    <a:pt x="1057" y="243"/>
                  </a:cubicBezTo>
                  <a:cubicBezTo>
                    <a:pt x="1127" y="147"/>
                    <a:pt x="993" y="12"/>
                    <a:pt x="896" y="83"/>
                  </a:cubicBezTo>
                  <a:cubicBezTo>
                    <a:pt x="840" y="124"/>
                    <a:pt x="864" y="157"/>
                    <a:pt x="845" y="207"/>
                  </a:cubicBezTo>
                  <a:cubicBezTo>
                    <a:pt x="835" y="234"/>
                    <a:pt x="805" y="234"/>
                    <a:pt x="743" y="172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84" y="755"/>
                    <a:pt x="184" y="755"/>
                    <a:pt x="184" y="755"/>
                  </a:cubicBezTo>
                  <a:cubicBezTo>
                    <a:pt x="227" y="798"/>
                    <a:pt x="227" y="798"/>
                    <a:pt x="227" y="798"/>
                  </a:cubicBezTo>
                  <a:cubicBezTo>
                    <a:pt x="384" y="956"/>
                    <a:pt x="384" y="956"/>
                    <a:pt x="384" y="956"/>
                  </a:cubicBezTo>
                  <a:cubicBezTo>
                    <a:pt x="388" y="960"/>
                    <a:pt x="392" y="964"/>
                    <a:pt x="396" y="969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571" y="1143"/>
                    <a:pt x="571" y="1143"/>
                    <a:pt x="571" y="1143"/>
                  </a:cubicBezTo>
                  <a:cubicBezTo>
                    <a:pt x="745" y="970"/>
                    <a:pt x="745" y="970"/>
                    <a:pt x="745" y="970"/>
                  </a:cubicBezTo>
                  <a:cubicBezTo>
                    <a:pt x="765" y="949"/>
                    <a:pt x="765" y="949"/>
                    <a:pt x="765" y="949"/>
                  </a:cubicBezTo>
                  <a:cubicBezTo>
                    <a:pt x="764" y="949"/>
                    <a:pt x="764" y="949"/>
                    <a:pt x="764" y="949"/>
                  </a:cubicBezTo>
                  <a:cubicBezTo>
                    <a:pt x="807" y="900"/>
                    <a:pt x="804" y="876"/>
                    <a:pt x="780" y="867"/>
                  </a:cubicBezTo>
                  <a:cubicBezTo>
                    <a:pt x="729" y="848"/>
                    <a:pt x="697" y="872"/>
                    <a:pt x="655" y="815"/>
                  </a:cubicBezTo>
                  <a:cubicBezTo>
                    <a:pt x="584" y="718"/>
                    <a:pt x="717" y="585"/>
                    <a:pt x="814" y="65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60F1A722-D0A6-4824-A054-2560E9C6E025}"/>
                </a:ext>
              </a:extLst>
            </p:cNvPr>
            <p:cNvGrpSpPr/>
            <p:nvPr/>
          </p:nvGrpSpPr>
          <p:grpSpPr>
            <a:xfrm>
              <a:off x="4443449" y="4851084"/>
              <a:ext cx="261866" cy="349554"/>
              <a:chOff x="2639219" y="3510757"/>
              <a:chExt cx="348456" cy="465138"/>
            </a:xfrm>
            <a:grpFill/>
          </p:grpSpPr>
          <p:sp>
            <p:nvSpPr>
              <p:cNvPr id="5" name="AutoShape 115">
                <a:extLst>
                  <a:ext uri="{FF2B5EF4-FFF2-40B4-BE49-F238E27FC236}">
                    <a16:creationId xmlns:a16="http://schemas.microsoft.com/office/drawing/2014/main" id="{06A1462F-2124-4062-895F-7E037E3E8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3510757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6200000" rotWithShape="0">
                  <a:prstClr val="black">
                    <a:alpha val="7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AutoShape 116">
                <a:extLst>
                  <a:ext uri="{FF2B5EF4-FFF2-40B4-BE49-F238E27FC236}">
                    <a16:creationId xmlns:a16="http://schemas.microsoft.com/office/drawing/2014/main" id="{6106FC64-1503-4419-9DD5-F85755F9C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4475" y="3786982"/>
                <a:ext cx="57944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6200000" rotWithShape="0">
                  <a:prstClr val="black">
                    <a:alpha val="7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390879CC-5A88-4815-B4AD-32ECD066F525}"/>
              </a:ext>
            </a:extLst>
          </p:cNvPr>
          <p:cNvGrpSpPr/>
          <p:nvPr/>
        </p:nvGrpSpPr>
        <p:grpSpPr>
          <a:xfrm>
            <a:off x="6815680" y="3596834"/>
            <a:ext cx="2165350" cy="2163763"/>
            <a:chOff x="6534944" y="4028911"/>
            <a:chExt cx="2165350" cy="2163763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5B740FF-2880-41CA-92B6-E9BB85984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944" y="4028911"/>
              <a:ext cx="2165350" cy="2163763"/>
            </a:xfrm>
            <a:custGeom>
              <a:avLst/>
              <a:gdLst>
                <a:gd name="T0" fmla="*/ 328 w 1143"/>
                <a:gd name="T1" fmla="*/ 487 h 1143"/>
                <a:gd name="T2" fmla="*/ 276 w 1143"/>
                <a:gd name="T3" fmla="*/ 363 h 1143"/>
                <a:gd name="T4" fmla="*/ 174 w 1143"/>
                <a:gd name="T5" fmla="*/ 398 h 1143"/>
                <a:gd name="T6" fmla="*/ 0 w 1143"/>
                <a:gd name="T7" fmla="*/ 572 h 1143"/>
                <a:gd name="T8" fmla="*/ 175 w 1143"/>
                <a:gd name="T9" fmla="*/ 746 h 1143"/>
                <a:gd name="T10" fmla="*/ 211 w 1143"/>
                <a:gd name="T11" fmla="*/ 849 h 1143"/>
                <a:gd name="T12" fmla="*/ 86 w 1143"/>
                <a:gd name="T13" fmla="*/ 900 h 1143"/>
                <a:gd name="T14" fmla="*/ 246 w 1143"/>
                <a:gd name="T15" fmla="*/ 1060 h 1143"/>
                <a:gd name="T16" fmla="*/ 298 w 1143"/>
                <a:gd name="T17" fmla="*/ 936 h 1143"/>
                <a:gd name="T18" fmla="*/ 400 w 1143"/>
                <a:gd name="T19" fmla="*/ 972 h 1143"/>
                <a:gd name="T20" fmla="*/ 572 w 1143"/>
                <a:gd name="T21" fmla="*/ 1143 h 1143"/>
                <a:gd name="T22" fmla="*/ 1143 w 1143"/>
                <a:gd name="T23" fmla="*/ 572 h 1143"/>
                <a:gd name="T24" fmla="*/ 959 w 1143"/>
                <a:gd name="T25" fmla="*/ 388 h 1143"/>
                <a:gd name="T26" fmla="*/ 916 w 1143"/>
                <a:gd name="T27" fmla="*/ 345 h 1143"/>
                <a:gd name="T28" fmla="*/ 759 w 1143"/>
                <a:gd name="T29" fmla="*/ 187 h 1143"/>
                <a:gd name="T30" fmla="*/ 746 w 1143"/>
                <a:gd name="T31" fmla="*/ 175 h 1143"/>
                <a:gd name="T32" fmla="*/ 572 w 1143"/>
                <a:gd name="T33" fmla="*/ 0 h 1143"/>
                <a:gd name="T34" fmla="*/ 572 w 1143"/>
                <a:gd name="T35" fmla="*/ 0 h 1143"/>
                <a:gd name="T36" fmla="*/ 398 w 1143"/>
                <a:gd name="T37" fmla="*/ 174 h 1143"/>
                <a:gd name="T38" fmla="*/ 378 w 1143"/>
                <a:gd name="T39" fmla="*/ 194 h 1143"/>
                <a:gd name="T40" fmla="*/ 379 w 1143"/>
                <a:gd name="T41" fmla="*/ 194 h 1143"/>
                <a:gd name="T42" fmla="*/ 363 w 1143"/>
                <a:gd name="T43" fmla="*/ 276 h 1143"/>
                <a:gd name="T44" fmla="*/ 488 w 1143"/>
                <a:gd name="T45" fmla="*/ 328 h 1143"/>
                <a:gd name="T46" fmla="*/ 328 w 1143"/>
                <a:gd name="T47" fmla="*/ 487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43" h="1143">
                  <a:moveTo>
                    <a:pt x="328" y="487"/>
                  </a:moveTo>
                  <a:cubicBezTo>
                    <a:pt x="272" y="446"/>
                    <a:pt x="296" y="413"/>
                    <a:pt x="276" y="363"/>
                  </a:cubicBezTo>
                  <a:cubicBezTo>
                    <a:pt x="266" y="336"/>
                    <a:pt x="236" y="336"/>
                    <a:pt x="174" y="398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75" y="746"/>
                    <a:pt x="175" y="746"/>
                    <a:pt x="175" y="746"/>
                  </a:cubicBezTo>
                  <a:cubicBezTo>
                    <a:pt x="238" y="809"/>
                    <a:pt x="237" y="839"/>
                    <a:pt x="211" y="849"/>
                  </a:cubicBezTo>
                  <a:cubicBezTo>
                    <a:pt x="160" y="868"/>
                    <a:pt x="127" y="844"/>
                    <a:pt x="86" y="900"/>
                  </a:cubicBezTo>
                  <a:cubicBezTo>
                    <a:pt x="16" y="997"/>
                    <a:pt x="150" y="1131"/>
                    <a:pt x="246" y="1060"/>
                  </a:cubicBezTo>
                  <a:cubicBezTo>
                    <a:pt x="303" y="1019"/>
                    <a:pt x="279" y="986"/>
                    <a:pt x="298" y="936"/>
                  </a:cubicBezTo>
                  <a:cubicBezTo>
                    <a:pt x="308" y="909"/>
                    <a:pt x="338" y="909"/>
                    <a:pt x="400" y="972"/>
                  </a:cubicBezTo>
                  <a:cubicBezTo>
                    <a:pt x="572" y="1143"/>
                    <a:pt x="572" y="1143"/>
                    <a:pt x="572" y="1143"/>
                  </a:cubicBezTo>
                  <a:cubicBezTo>
                    <a:pt x="1143" y="572"/>
                    <a:pt x="1143" y="572"/>
                    <a:pt x="1143" y="572"/>
                  </a:cubicBezTo>
                  <a:cubicBezTo>
                    <a:pt x="959" y="388"/>
                    <a:pt x="959" y="388"/>
                    <a:pt x="959" y="388"/>
                  </a:cubicBezTo>
                  <a:cubicBezTo>
                    <a:pt x="916" y="345"/>
                    <a:pt x="916" y="345"/>
                    <a:pt x="916" y="345"/>
                  </a:cubicBezTo>
                  <a:cubicBezTo>
                    <a:pt x="759" y="187"/>
                    <a:pt x="759" y="187"/>
                    <a:pt x="759" y="187"/>
                  </a:cubicBezTo>
                  <a:cubicBezTo>
                    <a:pt x="755" y="183"/>
                    <a:pt x="751" y="179"/>
                    <a:pt x="746" y="175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398" y="174"/>
                    <a:pt x="398" y="174"/>
                    <a:pt x="398" y="174"/>
                  </a:cubicBezTo>
                  <a:cubicBezTo>
                    <a:pt x="378" y="194"/>
                    <a:pt x="378" y="194"/>
                    <a:pt x="378" y="194"/>
                  </a:cubicBezTo>
                  <a:cubicBezTo>
                    <a:pt x="379" y="194"/>
                    <a:pt x="379" y="194"/>
                    <a:pt x="379" y="194"/>
                  </a:cubicBezTo>
                  <a:cubicBezTo>
                    <a:pt x="336" y="243"/>
                    <a:pt x="339" y="267"/>
                    <a:pt x="363" y="276"/>
                  </a:cubicBezTo>
                  <a:cubicBezTo>
                    <a:pt x="413" y="295"/>
                    <a:pt x="446" y="272"/>
                    <a:pt x="488" y="328"/>
                  </a:cubicBezTo>
                  <a:cubicBezTo>
                    <a:pt x="559" y="425"/>
                    <a:pt x="425" y="558"/>
                    <a:pt x="328" y="4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28">
              <a:extLst>
                <a:ext uri="{FF2B5EF4-FFF2-40B4-BE49-F238E27FC236}">
                  <a16:creationId xmlns:a16="http://schemas.microsoft.com/office/drawing/2014/main" id="{73527511-5B66-4F6F-B563-A0AA49C52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9193" y="4962366"/>
              <a:ext cx="296852" cy="296852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D33CFDF-A4FE-4F01-B923-D2495C9169EF}"/>
              </a:ext>
            </a:extLst>
          </p:cNvPr>
          <p:cNvGrpSpPr/>
          <p:nvPr/>
        </p:nvGrpSpPr>
        <p:grpSpPr>
          <a:xfrm>
            <a:off x="5355180" y="2002984"/>
            <a:ext cx="2012950" cy="2011363"/>
            <a:chOff x="5074444" y="2435061"/>
            <a:chExt cx="2012950" cy="2011363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effectLst/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9380118-AC73-4610-818B-F3C699AA0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44" y="2435061"/>
              <a:ext cx="2012950" cy="2011363"/>
            </a:xfrm>
            <a:custGeom>
              <a:avLst/>
              <a:gdLst>
                <a:gd name="T0" fmla="*/ 378 w 1062"/>
                <a:gd name="T1" fmla="*/ 908 h 1062"/>
                <a:gd name="T2" fmla="*/ 335 w 1062"/>
                <a:gd name="T3" fmla="*/ 852 h 1062"/>
                <a:gd name="T4" fmla="*/ 372 w 1062"/>
                <a:gd name="T5" fmla="*/ 845 h 1062"/>
                <a:gd name="T6" fmla="*/ 470 w 1062"/>
                <a:gd name="T7" fmla="*/ 791 h 1062"/>
                <a:gd name="T8" fmla="*/ 451 w 1062"/>
                <a:gd name="T9" fmla="*/ 611 h 1062"/>
                <a:gd name="T10" fmla="*/ 271 w 1062"/>
                <a:gd name="T11" fmla="*/ 592 h 1062"/>
                <a:gd name="T12" fmla="*/ 217 w 1062"/>
                <a:gd name="T13" fmla="*/ 690 h 1062"/>
                <a:gd name="T14" fmla="*/ 210 w 1062"/>
                <a:gd name="T15" fmla="*/ 727 h 1062"/>
                <a:gd name="T16" fmla="*/ 173 w 1062"/>
                <a:gd name="T17" fmla="*/ 703 h 1062"/>
                <a:gd name="T18" fmla="*/ 164 w 1062"/>
                <a:gd name="T19" fmla="*/ 694 h 1062"/>
                <a:gd name="T20" fmla="*/ 0 w 1062"/>
                <a:gd name="T21" fmla="*/ 531 h 1062"/>
                <a:gd name="T22" fmla="*/ 155 w 1062"/>
                <a:gd name="T23" fmla="*/ 376 h 1062"/>
                <a:gd name="T24" fmla="*/ 167 w 1062"/>
                <a:gd name="T25" fmla="*/ 365 h 1062"/>
                <a:gd name="T26" fmla="*/ 167 w 1062"/>
                <a:gd name="T27" fmla="*/ 365 h 1062"/>
                <a:gd name="T28" fmla="*/ 532 w 1062"/>
                <a:gd name="T29" fmla="*/ 0 h 1062"/>
                <a:gd name="T30" fmla="*/ 1062 w 1062"/>
                <a:gd name="T31" fmla="*/ 531 h 1062"/>
                <a:gd name="T32" fmla="*/ 911 w 1062"/>
                <a:gd name="T33" fmla="*/ 682 h 1062"/>
                <a:gd name="T34" fmla="*/ 857 w 1062"/>
                <a:gd name="T35" fmla="*/ 753 h 1062"/>
                <a:gd name="T36" fmla="*/ 865 w 1062"/>
                <a:gd name="T37" fmla="*/ 819 h 1062"/>
                <a:gd name="T38" fmla="*/ 886 w 1062"/>
                <a:gd name="T39" fmla="*/ 832 h 1062"/>
                <a:gd name="T40" fmla="*/ 940 w 1062"/>
                <a:gd name="T41" fmla="*/ 843 h 1062"/>
                <a:gd name="T42" fmla="*/ 986 w 1062"/>
                <a:gd name="T43" fmla="*/ 860 h 1062"/>
                <a:gd name="T44" fmla="*/ 997 w 1062"/>
                <a:gd name="T45" fmla="*/ 873 h 1062"/>
                <a:gd name="T46" fmla="*/ 982 w 1062"/>
                <a:gd name="T47" fmla="*/ 979 h 1062"/>
                <a:gd name="T48" fmla="*/ 877 w 1062"/>
                <a:gd name="T49" fmla="*/ 993 h 1062"/>
                <a:gd name="T50" fmla="*/ 864 w 1062"/>
                <a:gd name="T51" fmla="*/ 982 h 1062"/>
                <a:gd name="T52" fmla="*/ 847 w 1062"/>
                <a:gd name="T53" fmla="*/ 936 h 1062"/>
                <a:gd name="T54" fmla="*/ 836 w 1062"/>
                <a:gd name="T55" fmla="*/ 882 h 1062"/>
                <a:gd name="T56" fmla="*/ 822 w 1062"/>
                <a:gd name="T57" fmla="*/ 861 h 1062"/>
                <a:gd name="T58" fmla="*/ 686 w 1062"/>
                <a:gd name="T59" fmla="*/ 907 h 1062"/>
                <a:gd name="T60" fmla="*/ 531 w 1062"/>
                <a:gd name="T61" fmla="*/ 1062 h 1062"/>
                <a:gd name="T62" fmla="*/ 378 w 1062"/>
                <a:gd name="T63" fmla="*/ 908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2" h="1062">
                  <a:moveTo>
                    <a:pt x="378" y="908"/>
                  </a:moveTo>
                  <a:cubicBezTo>
                    <a:pt x="346" y="876"/>
                    <a:pt x="337" y="859"/>
                    <a:pt x="335" y="852"/>
                  </a:cubicBezTo>
                  <a:cubicBezTo>
                    <a:pt x="348" y="848"/>
                    <a:pt x="360" y="847"/>
                    <a:pt x="372" y="845"/>
                  </a:cubicBezTo>
                  <a:cubicBezTo>
                    <a:pt x="402" y="842"/>
                    <a:pt x="436" y="839"/>
                    <a:pt x="470" y="791"/>
                  </a:cubicBezTo>
                  <a:cubicBezTo>
                    <a:pt x="510" y="737"/>
                    <a:pt x="502" y="663"/>
                    <a:pt x="451" y="611"/>
                  </a:cubicBezTo>
                  <a:cubicBezTo>
                    <a:pt x="399" y="560"/>
                    <a:pt x="326" y="552"/>
                    <a:pt x="271" y="592"/>
                  </a:cubicBezTo>
                  <a:cubicBezTo>
                    <a:pt x="223" y="627"/>
                    <a:pt x="220" y="660"/>
                    <a:pt x="217" y="690"/>
                  </a:cubicBezTo>
                  <a:cubicBezTo>
                    <a:pt x="216" y="703"/>
                    <a:pt x="215" y="715"/>
                    <a:pt x="210" y="727"/>
                  </a:cubicBezTo>
                  <a:cubicBezTo>
                    <a:pt x="205" y="726"/>
                    <a:pt x="193" y="720"/>
                    <a:pt x="173" y="703"/>
                  </a:cubicBezTo>
                  <a:cubicBezTo>
                    <a:pt x="164" y="694"/>
                    <a:pt x="164" y="694"/>
                    <a:pt x="164" y="694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155" y="376"/>
                    <a:pt x="155" y="376"/>
                    <a:pt x="155" y="376"/>
                  </a:cubicBezTo>
                  <a:cubicBezTo>
                    <a:pt x="159" y="372"/>
                    <a:pt x="163" y="369"/>
                    <a:pt x="167" y="365"/>
                  </a:cubicBezTo>
                  <a:cubicBezTo>
                    <a:pt x="167" y="365"/>
                    <a:pt x="167" y="365"/>
                    <a:pt x="167" y="36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1062" y="531"/>
                    <a:pt x="1062" y="531"/>
                    <a:pt x="1062" y="531"/>
                  </a:cubicBezTo>
                  <a:cubicBezTo>
                    <a:pt x="911" y="682"/>
                    <a:pt x="911" y="682"/>
                    <a:pt x="911" y="682"/>
                  </a:cubicBezTo>
                  <a:cubicBezTo>
                    <a:pt x="884" y="710"/>
                    <a:pt x="866" y="733"/>
                    <a:pt x="857" y="753"/>
                  </a:cubicBezTo>
                  <a:cubicBezTo>
                    <a:pt x="842" y="788"/>
                    <a:pt x="855" y="809"/>
                    <a:pt x="865" y="819"/>
                  </a:cubicBezTo>
                  <a:cubicBezTo>
                    <a:pt x="870" y="824"/>
                    <a:pt x="877" y="829"/>
                    <a:pt x="886" y="832"/>
                  </a:cubicBezTo>
                  <a:cubicBezTo>
                    <a:pt x="906" y="840"/>
                    <a:pt x="925" y="841"/>
                    <a:pt x="940" y="843"/>
                  </a:cubicBezTo>
                  <a:cubicBezTo>
                    <a:pt x="960" y="845"/>
                    <a:pt x="972" y="846"/>
                    <a:pt x="986" y="860"/>
                  </a:cubicBezTo>
                  <a:cubicBezTo>
                    <a:pt x="990" y="864"/>
                    <a:pt x="993" y="868"/>
                    <a:pt x="997" y="873"/>
                  </a:cubicBezTo>
                  <a:cubicBezTo>
                    <a:pt x="1025" y="912"/>
                    <a:pt x="1007" y="954"/>
                    <a:pt x="982" y="979"/>
                  </a:cubicBezTo>
                  <a:cubicBezTo>
                    <a:pt x="958" y="1003"/>
                    <a:pt x="916" y="1022"/>
                    <a:pt x="877" y="993"/>
                  </a:cubicBezTo>
                  <a:cubicBezTo>
                    <a:pt x="872" y="990"/>
                    <a:pt x="867" y="986"/>
                    <a:pt x="864" y="982"/>
                  </a:cubicBezTo>
                  <a:cubicBezTo>
                    <a:pt x="850" y="968"/>
                    <a:pt x="849" y="957"/>
                    <a:pt x="847" y="936"/>
                  </a:cubicBezTo>
                  <a:cubicBezTo>
                    <a:pt x="845" y="921"/>
                    <a:pt x="843" y="903"/>
                    <a:pt x="836" y="882"/>
                  </a:cubicBezTo>
                  <a:cubicBezTo>
                    <a:pt x="832" y="874"/>
                    <a:pt x="828" y="866"/>
                    <a:pt x="822" y="861"/>
                  </a:cubicBezTo>
                  <a:cubicBezTo>
                    <a:pt x="777" y="816"/>
                    <a:pt x="708" y="885"/>
                    <a:pt x="686" y="907"/>
                  </a:cubicBezTo>
                  <a:cubicBezTo>
                    <a:pt x="531" y="1062"/>
                    <a:pt x="531" y="1062"/>
                    <a:pt x="531" y="1062"/>
                  </a:cubicBezTo>
                  <a:lnTo>
                    <a:pt x="378" y="90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3E5517C1-D4B9-4885-BB23-C3BA944F5E3B}"/>
                </a:ext>
              </a:extLst>
            </p:cNvPr>
            <p:cNvGrpSpPr/>
            <p:nvPr/>
          </p:nvGrpSpPr>
          <p:grpSpPr>
            <a:xfrm>
              <a:off x="5961021" y="3164365"/>
              <a:ext cx="239796" cy="349554"/>
              <a:chOff x="3582988" y="3510757"/>
              <a:chExt cx="319088" cy="465138"/>
            </a:xfrm>
            <a:grpFill/>
          </p:grpSpPr>
          <p:sp>
            <p:nvSpPr>
              <p:cNvPr id="13" name="AutoShape 113">
                <a:extLst>
                  <a:ext uri="{FF2B5EF4-FFF2-40B4-BE49-F238E27FC236}">
                    <a16:creationId xmlns:a16="http://schemas.microsoft.com/office/drawing/2014/main" id="{DE1A04DA-4B51-4274-AEEC-BFF31741F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6200000" rotWithShape="0">
                  <a:prstClr val="black">
                    <a:alpha val="7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AutoShape 114">
                <a:extLst>
                  <a:ext uri="{FF2B5EF4-FFF2-40B4-BE49-F238E27FC236}">
                    <a16:creationId xmlns:a16="http://schemas.microsoft.com/office/drawing/2014/main" id="{CECBA7FF-04C5-4043-BBAD-40A9557E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6200000" rotWithShape="0">
                  <a:prstClr val="black">
                    <a:alpha val="7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C0FDEC01-E8F7-4A34-8EFF-B65E168A1E26}"/>
              </a:ext>
            </a:extLst>
          </p:cNvPr>
          <p:cNvCxnSpPr>
            <a:cxnSpLocks/>
          </p:cNvCxnSpPr>
          <p:nvPr/>
        </p:nvCxnSpPr>
        <p:spPr>
          <a:xfrm>
            <a:off x="6639408" y="2848720"/>
            <a:ext cx="106144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0CC24276-BC4D-4311-B9A8-9BC64C3BA9C9}"/>
              </a:ext>
            </a:extLst>
          </p:cNvPr>
          <p:cNvCxnSpPr>
            <a:cxnSpLocks/>
          </p:cNvCxnSpPr>
          <p:nvPr/>
        </p:nvCxnSpPr>
        <p:spPr>
          <a:xfrm>
            <a:off x="8284056" y="4635968"/>
            <a:ext cx="112593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  <a:headEnd type="oval"/>
            <a:tailEnd type="oval"/>
          </a:ln>
          <a:effectLst/>
        </p:spPr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5D0E83BA-94BF-4894-943E-B2229E3112A6}"/>
              </a:ext>
            </a:extLst>
          </p:cNvPr>
          <p:cNvCxnSpPr>
            <a:cxnSpLocks/>
          </p:cNvCxnSpPr>
          <p:nvPr/>
        </p:nvCxnSpPr>
        <p:spPr>
          <a:xfrm>
            <a:off x="3407394" y="4572209"/>
            <a:ext cx="1067858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85000"/>
              </a:sysClr>
            </a:solidFill>
            <a:prstDash val="sysDot"/>
            <a:miter lim="800000"/>
            <a:headEnd type="oval"/>
            <a:tailEnd type="oval"/>
          </a:ln>
          <a:effectLst/>
        </p:spPr>
      </p:cxnSp>
      <p:sp>
        <p:nvSpPr>
          <p:cNvPr id="18" name="TextBox 15">
            <a:extLst>
              <a:ext uri="{FF2B5EF4-FFF2-40B4-BE49-F238E27FC236}">
                <a16:creationId xmlns:a16="http://schemas.microsoft.com/office/drawing/2014/main" id="{E5B370AE-ABD2-46CF-81DC-D071EF8CE00A}"/>
              </a:ext>
            </a:extLst>
          </p:cNvPr>
          <p:cNvSpPr txBox="1"/>
          <p:nvPr/>
        </p:nvSpPr>
        <p:spPr>
          <a:xfrm>
            <a:off x="1047347" y="1541319"/>
            <a:ext cx="1665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89%</a:t>
            </a:r>
          </a:p>
        </p:txBody>
      </p:sp>
      <p:grpSp>
        <p:nvGrpSpPr>
          <p:cNvPr id="19" name="PA-组合 2">
            <a:extLst>
              <a:ext uri="{FF2B5EF4-FFF2-40B4-BE49-F238E27FC236}">
                <a16:creationId xmlns:a16="http://schemas.microsoft.com/office/drawing/2014/main" id="{6B569D85-5953-4400-A90D-1C463FE2C7E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05132" y="4206618"/>
            <a:ext cx="2219738" cy="1275734"/>
            <a:chOff x="6047595" y="4878606"/>
            <a:chExt cx="2721592" cy="1275734"/>
          </a:xfrm>
        </p:grpSpPr>
        <p:sp>
          <p:nvSpPr>
            <p:cNvPr id="20" name="PA-文本框 6">
              <a:extLst>
                <a:ext uri="{FF2B5EF4-FFF2-40B4-BE49-F238E27FC236}">
                  <a16:creationId xmlns:a16="http://schemas.microsoft.com/office/drawing/2014/main" id="{72A8D4F9-E1C6-47F6-85C7-B7712DD869CB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6833359" y="4878606"/>
              <a:ext cx="1926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PA-文本框 42">
              <a:extLst>
                <a:ext uri="{FF2B5EF4-FFF2-40B4-BE49-F238E27FC236}">
                  <a16:creationId xmlns:a16="http://schemas.microsoft.com/office/drawing/2014/main" id="{5F0D75C0-87A9-48FB-AD65-005198C9449E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047595" y="5401826"/>
              <a:ext cx="2721592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r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PA-组合 2">
            <a:extLst>
              <a:ext uri="{FF2B5EF4-FFF2-40B4-BE49-F238E27FC236}">
                <a16:creationId xmlns:a16="http://schemas.microsoft.com/office/drawing/2014/main" id="{C28FD7A6-A4CF-4562-9C61-0E80A53728A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898355" y="2316698"/>
            <a:ext cx="2219738" cy="1275734"/>
            <a:chOff x="6047595" y="4878606"/>
            <a:chExt cx="2721592" cy="1275734"/>
          </a:xfrm>
        </p:grpSpPr>
        <p:sp>
          <p:nvSpPr>
            <p:cNvPr id="23" name="PA-文本框 6">
              <a:extLst>
                <a:ext uri="{FF2B5EF4-FFF2-40B4-BE49-F238E27FC236}">
                  <a16:creationId xmlns:a16="http://schemas.microsoft.com/office/drawing/2014/main" id="{B01C26B1-381D-4254-82AE-87FF49DB4F7B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047595" y="4878606"/>
              <a:ext cx="1926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PA-文本框 42">
              <a:extLst>
                <a:ext uri="{FF2B5EF4-FFF2-40B4-BE49-F238E27FC236}">
                  <a16:creationId xmlns:a16="http://schemas.microsoft.com/office/drawing/2014/main" id="{E7BEB56A-A371-4062-BC72-CF28150020F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047595" y="5401826"/>
              <a:ext cx="2721592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PA-组合 2">
            <a:extLst>
              <a:ext uri="{FF2B5EF4-FFF2-40B4-BE49-F238E27FC236}">
                <a16:creationId xmlns:a16="http://schemas.microsoft.com/office/drawing/2014/main" id="{CE8A35CB-341C-40BA-BA00-EF411E9E451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647263" y="4206618"/>
            <a:ext cx="2219738" cy="1178431"/>
            <a:chOff x="6047595" y="4975909"/>
            <a:chExt cx="2721592" cy="1178431"/>
          </a:xfrm>
        </p:grpSpPr>
        <p:sp>
          <p:nvSpPr>
            <p:cNvPr id="26" name="PA-文本框 6">
              <a:extLst>
                <a:ext uri="{FF2B5EF4-FFF2-40B4-BE49-F238E27FC236}">
                  <a16:creationId xmlns:a16="http://schemas.microsoft.com/office/drawing/2014/main" id="{DE01A928-636F-4C99-AF90-AB199FF5F8A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6068447" y="4975909"/>
              <a:ext cx="17675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文本框 42">
              <a:extLst>
                <a:ext uri="{FF2B5EF4-FFF2-40B4-BE49-F238E27FC236}">
                  <a16:creationId xmlns:a16="http://schemas.microsoft.com/office/drawing/2014/main" id="{8BBB662F-ABD4-4782-9AF7-D20216CA7D3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047595" y="5401826"/>
              <a:ext cx="2721592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PA-文本框 9">
            <a:extLst>
              <a:ext uri="{FF2B5EF4-FFF2-40B4-BE49-F238E27FC236}">
                <a16:creationId xmlns:a16="http://schemas.microsoft.com/office/drawing/2014/main" id="{6B149851-9190-469E-8674-4A6D9F149F8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28041" y="2517663"/>
            <a:ext cx="2744401" cy="9325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00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ECED401-3921-469B-8BC1-25E5BCA6C0A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D111D68-5777-446D-9A2F-CEFFD888C10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740BD60-C829-47EF-B693-7B9D5B623BD7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887675D-2D2A-478C-9E6B-5BBF2A959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C604F3A-3402-4B00-A9E3-30D5446C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453542F-FF64-481E-96EA-68EAAF3EE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5FC60D-B39D-4CB8-A2A7-F487BD39A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FF7DA48-6635-45E6-85C8-6A9D60AD7A1C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19" name="文本框 49">
                <a:extLst>
                  <a:ext uri="{FF2B5EF4-FFF2-40B4-BE49-F238E27FC236}">
                    <a16:creationId xmlns:a16="http://schemas.microsoft.com/office/drawing/2014/main" id="{31405820-BF98-414D-9563-2AE8F4FAC804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50">
                <a:extLst>
                  <a:ext uri="{FF2B5EF4-FFF2-40B4-BE49-F238E27FC236}">
                    <a16:creationId xmlns:a16="http://schemas.microsoft.com/office/drawing/2014/main" id="{86B55853-154C-41A4-9CBA-D0583210D0E5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47C61E7-0D6C-4B1E-A81F-B40ACCE06DF7}"/>
              </a:ext>
            </a:extLst>
          </p:cNvPr>
          <p:cNvSpPr/>
          <p:nvPr/>
        </p:nvSpPr>
        <p:spPr>
          <a:xfrm>
            <a:off x="6184265" y="3642360"/>
            <a:ext cx="4846320" cy="2147570"/>
          </a:xfrm>
          <a:prstGeom prst="rect">
            <a:avLst/>
          </a:prstGeom>
          <a:blipFill>
            <a:blip r:embed="rId6"/>
            <a:srcRect/>
            <a:stretch>
              <a:fillRect t="-43884" b="-176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004CE3-9F63-40A3-A86B-3863559EE7FC}"/>
              </a:ext>
            </a:extLst>
          </p:cNvPr>
          <p:cNvSpPr/>
          <p:nvPr/>
        </p:nvSpPr>
        <p:spPr>
          <a:xfrm>
            <a:off x="6184265" y="1561465"/>
            <a:ext cx="4846320" cy="2147570"/>
          </a:xfrm>
          <a:prstGeom prst="rect">
            <a:avLst/>
          </a:prstGeom>
          <a:blipFill>
            <a:blip r:embed="rId7"/>
            <a:stretch>
              <a:fillRect t="-3334" b="-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306247-2F32-456C-94E6-9EA0F9D7D56A}"/>
              </a:ext>
            </a:extLst>
          </p:cNvPr>
          <p:cNvSpPr/>
          <p:nvPr/>
        </p:nvSpPr>
        <p:spPr>
          <a:xfrm>
            <a:off x="1172210" y="1561465"/>
            <a:ext cx="4846320" cy="4229100"/>
          </a:xfrm>
          <a:prstGeom prst="rect">
            <a:avLst/>
          </a:prstGeom>
          <a:blipFill>
            <a:blip r:embed="rId8"/>
            <a:srcRect/>
            <a:stretch>
              <a:fillRect t="-27670" b="-276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7C2D6E-8490-4ADA-B912-AA2A5E287B8E}"/>
              </a:ext>
            </a:extLst>
          </p:cNvPr>
          <p:cNvSpPr/>
          <p:nvPr/>
        </p:nvSpPr>
        <p:spPr>
          <a:xfrm>
            <a:off x="1172159" y="5325942"/>
            <a:ext cx="4846362" cy="46445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7B1F5D-6A15-4A8F-A5C2-E9ADAFE42CD7}"/>
              </a:ext>
            </a:extLst>
          </p:cNvPr>
          <p:cNvSpPr/>
          <p:nvPr/>
        </p:nvSpPr>
        <p:spPr>
          <a:xfrm>
            <a:off x="6184495" y="3245756"/>
            <a:ext cx="4846362" cy="46445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C64C66-9667-481C-87B4-4918C55F0A1C}"/>
              </a:ext>
            </a:extLst>
          </p:cNvPr>
          <p:cNvSpPr/>
          <p:nvPr/>
        </p:nvSpPr>
        <p:spPr>
          <a:xfrm>
            <a:off x="6184495" y="5325942"/>
            <a:ext cx="4846362" cy="4644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9AD728-4140-4E65-A209-1EC252541E04}"/>
              </a:ext>
            </a:extLst>
          </p:cNvPr>
          <p:cNvSpPr/>
          <p:nvPr/>
        </p:nvSpPr>
        <p:spPr>
          <a:xfrm>
            <a:off x="1172159" y="5350724"/>
            <a:ext cx="4846362" cy="3683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B94625-929E-444E-9DD6-8B7DE5529AA8}"/>
              </a:ext>
            </a:extLst>
          </p:cNvPr>
          <p:cNvSpPr/>
          <p:nvPr/>
        </p:nvSpPr>
        <p:spPr>
          <a:xfrm>
            <a:off x="6184495" y="5350724"/>
            <a:ext cx="4846362" cy="3683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B24878-1A8B-443E-B93D-642A30BA527D}"/>
              </a:ext>
            </a:extLst>
          </p:cNvPr>
          <p:cNvSpPr/>
          <p:nvPr/>
        </p:nvSpPr>
        <p:spPr>
          <a:xfrm>
            <a:off x="6184495" y="3265618"/>
            <a:ext cx="4846362" cy="368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2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23707869-DA67-429E-8B5E-B3FF3430E27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867FEAF-02EE-40FD-BEAD-06493CC608B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52A8709-7E89-495C-9048-A1A8CAB6C7B7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F39BCAF-5B20-49DC-BB12-39232E075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DB9E914-904D-4079-AAB9-6CF8873D2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38CC0E97-B101-44ED-85EE-95B124329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52D3D1A-FC03-4F0A-9030-6A068D6B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FBAEA0B-85C2-4C33-A306-E2DF37891EBB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6" name="文本框 49">
                <a:extLst>
                  <a:ext uri="{FF2B5EF4-FFF2-40B4-BE49-F238E27FC236}">
                    <a16:creationId xmlns:a16="http://schemas.microsoft.com/office/drawing/2014/main" id="{AD15B4BE-C99A-4E04-A9C7-403C17B9DB1A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文本框 50">
                <a:extLst>
                  <a:ext uri="{FF2B5EF4-FFF2-40B4-BE49-F238E27FC236}">
                    <a16:creationId xmlns:a16="http://schemas.microsoft.com/office/drawing/2014/main" id="{B031BEF1-56C8-4D18-ADEA-FD5AE01F0DE9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D9CFB82-D7AD-4A40-8823-47600CD6730C}"/>
              </a:ext>
            </a:extLst>
          </p:cNvPr>
          <p:cNvGrpSpPr/>
          <p:nvPr/>
        </p:nvGrpSpPr>
        <p:grpSpPr>
          <a:xfrm>
            <a:off x="1255395" y="2521585"/>
            <a:ext cx="9795510" cy="794385"/>
            <a:chOff x="1692797" y="3398779"/>
            <a:chExt cx="8809049" cy="71413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5241936-4578-4BDE-A78B-D04C3D75636E}"/>
                </a:ext>
              </a:extLst>
            </p:cNvPr>
            <p:cNvGrpSpPr/>
            <p:nvPr/>
          </p:nvGrpSpPr>
          <p:grpSpPr>
            <a:xfrm>
              <a:off x="1692797" y="3398779"/>
              <a:ext cx="838210" cy="714138"/>
              <a:chOff x="1828800" y="2923870"/>
              <a:chExt cx="1104910" cy="941362"/>
            </a:xfrm>
          </p:grpSpPr>
          <p:sp>
            <p:nvSpPr>
              <p:cNvPr id="9" name="íślide">
                <a:extLst>
                  <a:ext uri="{FF2B5EF4-FFF2-40B4-BE49-F238E27FC236}">
                    <a16:creationId xmlns:a16="http://schemas.microsoft.com/office/drawing/2014/main" id="{94EFAFBE-CE43-4B7B-B6AC-20C0AB5A8AFF}"/>
                  </a:ext>
                </a:extLst>
              </p:cNvPr>
              <p:cNvSpPr/>
              <p:nvPr/>
            </p:nvSpPr>
            <p:spPr>
              <a:xfrm>
                <a:off x="1828800" y="2923870"/>
                <a:ext cx="1104910" cy="941362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iSľíḓé">
                <a:extLst>
                  <a:ext uri="{FF2B5EF4-FFF2-40B4-BE49-F238E27FC236}">
                    <a16:creationId xmlns:a16="http://schemas.microsoft.com/office/drawing/2014/main" id="{5B2A5A30-4789-447A-975D-73B2F7D81879}"/>
                  </a:ext>
                </a:extLst>
              </p:cNvPr>
              <p:cNvSpPr/>
              <p:nvPr/>
            </p:nvSpPr>
            <p:spPr bwMode="auto">
              <a:xfrm>
                <a:off x="2141450" y="3167082"/>
                <a:ext cx="479611" cy="45493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7639" h="576378">
                    <a:moveTo>
                      <a:pt x="425368" y="386769"/>
                    </a:moveTo>
                    <a:lnTo>
                      <a:pt x="607639" y="386769"/>
                    </a:lnTo>
                    <a:lnTo>
                      <a:pt x="607639" y="508108"/>
                    </a:lnTo>
                    <a:lnTo>
                      <a:pt x="539287" y="508108"/>
                    </a:lnTo>
                    <a:lnTo>
                      <a:pt x="539287" y="530865"/>
                    </a:lnTo>
                    <a:lnTo>
                      <a:pt x="577201" y="530865"/>
                    </a:lnTo>
                    <a:lnTo>
                      <a:pt x="577201" y="576378"/>
                    </a:lnTo>
                    <a:lnTo>
                      <a:pt x="455717" y="576378"/>
                    </a:lnTo>
                    <a:lnTo>
                      <a:pt x="455717" y="530865"/>
                    </a:lnTo>
                    <a:lnTo>
                      <a:pt x="493720" y="530865"/>
                    </a:lnTo>
                    <a:lnTo>
                      <a:pt x="493720" y="508108"/>
                    </a:lnTo>
                    <a:lnTo>
                      <a:pt x="425368" y="508108"/>
                    </a:lnTo>
                    <a:close/>
                    <a:moveTo>
                      <a:pt x="0" y="386769"/>
                    </a:moveTo>
                    <a:lnTo>
                      <a:pt x="182271" y="386769"/>
                    </a:lnTo>
                    <a:lnTo>
                      <a:pt x="182271" y="508108"/>
                    </a:lnTo>
                    <a:lnTo>
                      <a:pt x="113919" y="508108"/>
                    </a:lnTo>
                    <a:lnTo>
                      <a:pt x="113919" y="530865"/>
                    </a:lnTo>
                    <a:lnTo>
                      <a:pt x="151922" y="530865"/>
                    </a:lnTo>
                    <a:lnTo>
                      <a:pt x="151922" y="576378"/>
                    </a:lnTo>
                    <a:lnTo>
                      <a:pt x="30349" y="576378"/>
                    </a:lnTo>
                    <a:lnTo>
                      <a:pt x="30349" y="530865"/>
                    </a:lnTo>
                    <a:lnTo>
                      <a:pt x="68352" y="530865"/>
                    </a:lnTo>
                    <a:lnTo>
                      <a:pt x="68352" y="508108"/>
                    </a:lnTo>
                    <a:lnTo>
                      <a:pt x="0" y="508108"/>
                    </a:lnTo>
                    <a:close/>
                    <a:moveTo>
                      <a:pt x="280992" y="235124"/>
                    </a:moveTo>
                    <a:lnTo>
                      <a:pt x="326558" y="235124"/>
                    </a:lnTo>
                    <a:lnTo>
                      <a:pt x="326558" y="265429"/>
                    </a:lnTo>
                    <a:lnTo>
                      <a:pt x="539261" y="265429"/>
                    </a:lnTo>
                    <a:lnTo>
                      <a:pt x="539261" y="341325"/>
                    </a:lnTo>
                    <a:lnTo>
                      <a:pt x="493695" y="341325"/>
                    </a:lnTo>
                    <a:lnTo>
                      <a:pt x="493695" y="310931"/>
                    </a:lnTo>
                    <a:lnTo>
                      <a:pt x="113944" y="310931"/>
                    </a:lnTo>
                    <a:lnTo>
                      <a:pt x="113944" y="341325"/>
                    </a:lnTo>
                    <a:lnTo>
                      <a:pt x="68378" y="341325"/>
                    </a:lnTo>
                    <a:lnTo>
                      <a:pt x="68378" y="265429"/>
                    </a:lnTo>
                    <a:lnTo>
                      <a:pt x="280992" y="265429"/>
                    </a:lnTo>
                    <a:close/>
                    <a:moveTo>
                      <a:pt x="212614" y="0"/>
                    </a:moveTo>
                    <a:lnTo>
                      <a:pt x="394885" y="0"/>
                    </a:lnTo>
                    <a:lnTo>
                      <a:pt x="394885" y="121339"/>
                    </a:lnTo>
                    <a:lnTo>
                      <a:pt x="326533" y="121339"/>
                    </a:lnTo>
                    <a:lnTo>
                      <a:pt x="326533" y="144095"/>
                    </a:lnTo>
                    <a:lnTo>
                      <a:pt x="364536" y="144095"/>
                    </a:lnTo>
                    <a:lnTo>
                      <a:pt x="364536" y="189609"/>
                    </a:lnTo>
                    <a:lnTo>
                      <a:pt x="243052" y="189609"/>
                    </a:lnTo>
                    <a:lnTo>
                      <a:pt x="243052" y="144095"/>
                    </a:lnTo>
                    <a:lnTo>
                      <a:pt x="280966" y="144095"/>
                    </a:lnTo>
                    <a:lnTo>
                      <a:pt x="280966" y="121339"/>
                    </a:lnTo>
                    <a:lnTo>
                      <a:pt x="212614" y="1213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2DE5425-9928-4047-9DB1-021C424C054F}"/>
                </a:ext>
              </a:extLst>
            </p:cNvPr>
            <p:cNvGrpSpPr/>
            <p:nvPr/>
          </p:nvGrpSpPr>
          <p:grpSpPr>
            <a:xfrm>
              <a:off x="9663636" y="3398779"/>
              <a:ext cx="838210" cy="714138"/>
              <a:chOff x="9258290" y="2923870"/>
              <a:chExt cx="1104910" cy="941362"/>
            </a:xfrm>
          </p:grpSpPr>
          <p:sp>
            <p:nvSpPr>
              <p:cNvPr id="7" name="í$1ïḓè">
                <a:extLst>
                  <a:ext uri="{FF2B5EF4-FFF2-40B4-BE49-F238E27FC236}">
                    <a16:creationId xmlns:a16="http://schemas.microsoft.com/office/drawing/2014/main" id="{4B2FA58C-176E-41B3-9D7D-86988D77BDAD}"/>
                  </a:ext>
                </a:extLst>
              </p:cNvPr>
              <p:cNvSpPr/>
              <p:nvPr/>
            </p:nvSpPr>
            <p:spPr>
              <a:xfrm>
                <a:off x="9258290" y="2923870"/>
                <a:ext cx="1104910" cy="941362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işľiḓê">
                <a:extLst>
                  <a:ext uri="{FF2B5EF4-FFF2-40B4-BE49-F238E27FC236}">
                    <a16:creationId xmlns:a16="http://schemas.microsoft.com/office/drawing/2014/main" id="{BB58B344-A532-4CBB-B1F0-44EB3D3A435B}"/>
                  </a:ext>
                </a:extLst>
              </p:cNvPr>
              <p:cNvSpPr/>
              <p:nvPr/>
            </p:nvSpPr>
            <p:spPr bwMode="auto">
              <a:xfrm>
                <a:off x="9570940" y="3183276"/>
                <a:ext cx="479611" cy="422550"/>
              </a:xfrm>
              <a:custGeom>
                <a:avLst/>
                <a:gdLst>
                  <a:gd name="T0" fmla="*/ 0 w 6165"/>
                  <a:gd name="T1" fmla="*/ 90 h 5440"/>
                  <a:gd name="T2" fmla="*/ 363 w 6165"/>
                  <a:gd name="T3" fmla="*/ 4624 h 5440"/>
                  <a:gd name="T4" fmla="*/ 907 w 6165"/>
                  <a:gd name="T5" fmla="*/ 4624 h 5440"/>
                  <a:gd name="T6" fmla="*/ 2901 w 6165"/>
                  <a:gd name="T7" fmla="*/ 90 h 5440"/>
                  <a:gd name="T8" fmla="*/ 861 w 6165"/>
                  <a:gd name="T9" fmla="*/ 4080 h 5440"/>
                  <a:gd name="T10" fmla="*/ 363 w 6165"/>
                  <a:gd name="T11" fmla="*/ 3581 h 5440"/>
                  <a:gd name="T12" fmla="*/ 907 w 6165"/>
                  <a:gd name="T13" fmla="*/ 3581 h 5440"/>
                  <a:gd name="T14" fmla="*/ 861 w 6165"/>
                  <a:gd name="T15" fmla="*/ 3082 h 5440"/>
                  <a:gd name="T16" fmla="*/ 363 w 6165"/>
                  <a:gd name="T17" fmla="*/ 2584 h 5440"/>
                  <a:gd name="T18" fmla="*/ 907 w 6165"/>
                  <a:gd name="T19" fmla="*/ 2584 h 5440"/>
                  <a:gd name="T20" fmla="*/ 861 w 6165"/>
                  <a:gd name="T21" fmla="*/ 2085 h 5440"/>
                  <a:gd name="T22" fmla="*/ 363 w 6165"/>
                  <a:gd name="T23" fmla="*/ 1586 h 5440"/>
                  <a:gd name="T24" fmla="*/ 907 w 6165"/>
                  <a:gd name="T25" fmla="*/ 1586 h 5440"/>
                  <a:gd name="T26" fmla="*/ 861 w 6165"/>
                  <a:gd name="T27" fmla="*/ 1088 h 5440"/>
                  <a:gd name="T28" fmla="*/ 363 w 6165"/>
                  <a:gd name="T29" fmla="*/ 589 h 5440"/>
                  <a:gd name="T30" fmla="*/ 907 w 6165"/>
                  <a:gd name="T31" fmla="*/ 589 h 5440"/>
                  <a:gd name="T32" fmla="*/ 1677 w 6165"/>
                  <a:gd name="T33" fmla="*/ 4080 h 5440"/>
                  <a:gd name="T34" fmla="*/ 1179 w 6165"/>
                  <a:gd name="T35" fmla="*/ 3581 h 5440"/>
                  <a:gd name="T36" fmla="*/ 1723 w 6165"/>
                  <a:gd name="T37" fmla="*/ 3581 h 5440"/>
                  <a:gd name="T38" fmla="*/ 1677 w 6165"/>
                  <a:gd name="T39" fmla="*/ 3082 h 5440"/>
                  <a:gd name="T40" fmla="*/ 1179 w 6165"/>
                  <a:gd name="T41" fmla="*/ 2584 h 5440"/>
                  <a:gd name="T42" fmla="*/ 1723 w 6165"/>
                  <a:gd name="T43" fmla="*/ 2584 h 5440"/>
                  <a:gd name="T44" fmla="*/ 1677 w 6165"/>
                  <a:gd name="T45" fmla="*/ 2085 h 5440"/>
                  <a:gd name="T46" fmla="*/ 1179 w 6165"/>
                  <a:gd name="T47" fmla="*/ 1586 h 5440"/>
                  <a:gd name="T48" fmla="*/ 1723 w 6165"/>
                  <a:gd name="T49" fmla="*/ 1586 h 5440"/>
                  <a:gd name="T50" fmla="*/ 1677 w 6165"/>
                  <a:gd name="T51" fmla="*/ 1088 h 5440"/>
                  <a:gd name="T52" fmla="*/ 1179 w 6165"/>
                  <a:gd name="T53" fmla="*/ 589 h 5440"/>
                  <a:gd name="T54" fmla="*/ 1723 w 6165"/>
                  <a:gd name="T55" fmla="*/ 589 h 5440"/>
                  <a:gd name="T56" fmla="*/ 2493 w 6165"/>
                  <a:gd name="T57" fmla="*/ 4080 h 5440"/>
                  <a:gd name="T58" fmla="*/ 1995 w 6165"/>
                  <a:gd name="T59" fmla="*/ 3581 h 5440"/>
                  <a:gd name="T60" fmla="*/ 2539 w 6165"/>
                  <a:gd name="T61" fmla="*/ 3581 h 5440"/>
                  <a:gd name="T62" fmla="*/ 2493 w 6165"/>
                  <a:gd name="T63" fmla="*/ 3082 h 5440"/>
                  <a:gd name="T64" fmla="*/ 1995 w 6165"/>
                  <a:gd name="T65" fmla="*/ 2584 h 5440"/>
                  <a:gd name="T66" fmla="*/ 2539 w 6165"/>
                  <a:gd name="T67" fmla="*/ 2584 h 5440"/>
                  <a:gd name="T68" fmla="*/ 2493 w 6165"/>
                  <a:gd name="T69" fmla="*/ 2085 h 5440"/>
                  <a:gd name="T70" fmla="*/ 1995 w 6165"/>
                  <a:gd name="T71" fmla="*/ 1586 h 5440"/>
                  <a:gd name="T72" fmla="*/ 2539 w 6165"/>
                  <a:gd name="T73" fmla="*/ 1586 h 5440"/>
                  <a:gd name="T74" fmla="*/ 2493 w 6165"/>
                  <a:gd name="T75" fmla="*/ 1088 h 5440"/>
                  <a:gd name="T76" fmla="*/ 1995 w 6165"/>
                  <a:gd name="T77" fmla="*/ 589 h 5440"/>
                  <a:gd name="T78" fmla="*/ 2539 w 6165"/>
                  <a:gd name="T79" fmla="*/ 589 h 5440"/>
                  <a:gd name="T80" fmla="*/ 3379 w 6165"/>
                  <a:gd name="T81" fmla="*/ 1845 h 5440"/>
                  <a:gd name="T82" fmla="*/ 3627 w 6165"/>
                  <a:gd name="T83" fmla="*/ 5440 h 5440"/>
                  <a:gd name="T84" fmla="*/ 4080 w 6165"/>
                  <a:gd name="T85" fmla="*/ 4624 h 5440"/>
                  <a:gd name="T86" fmla="*/ 6165 w 6165"/>
                  <a:gd name="T87" fmla="*/ 5440 h 5440"/>
                  <a:gd name="T88" fmla="*/ 4171 w 6165"/>
                  <a:gd name="T89" fmla="*/ 4216 h 5440"/>
                  <a:gd name="T90" fmla="*/ 3627 w 6165"/>
                  <a:gd name="T91" fmla="*/ 4216 h 5440"/>
                  <a:gd name="T92" fmla="*/ 4125 w 6165"/>
                  <a:gd name="T93" fmla="*/ 3717 h 5440"/>
                  <a:gd name="T94" fmla="*/ 4171 w 6165"/>
                  <a:gd name="T95" fmla="*/ 3218 h 5440"/>
                  <a:gd name="T96" fmla="*/ 3627 w 6165"/>
                  <a:gd name="T97" fmla="*/ 3218 h 5440"/>
                  <a:gd name="T98" fmla="*/ 4125 w 6165"/>
                  <a:gd name="T99" fmla="*/ 2720 h 5440"/>
                  <a:gd name="T100" fmla="*/ 4987 w 6165"/>
                  <a:gd name="T101" fmla="*/ 4216 h 5440"/>
                  <a:gd name="T102" fmla="*/ 4443 w 6165"/>
                  <a:gd name="T103" fmla="*/ 4216 h 5440"/>
                  <a:gd name="T104" fmla="*/ 4941 w 6165"/>
                  <a:gd name="T105" fmla="*/ 3717 h 5440"/>
                  <a:gd name="T106" fmla="*/ 4987 w 6165"/>
                  <a:gd name="T107" fmla="*/ 3218 h 5440"/>
                  <a:gd name="T108" fmla="*/ 4443 w 6165"/>
                  <a:gd name="T109" fmla="*/ 3218 h 5440"/>
                  <a:gd name="T110" fmla="*/ 4941 w 6165"/>
                  <a:gd name="T111" fmla="*/ 2720 h 5440"/>
                  <a:gd name="T112" fmla="*/ 5803 w 6165"/>
                  <a:gd name="T113" fmla="*/ 4216 h 5440"/>
                  <a:gd name="T114" fmla="*/ 5259 w 6165"/>
                  <a:gd name="T115" fmla="*/ 4216 h 5440"/>
                  <a:gd name="T116" fmla="*/ 5757 w 6165"/>
                  <a:gd name="T117" fmla="*/ 3717 h 5440"/>
                  <a:gd name="T118" fmla="*/ 5803 w 6165"/>
                  <a:gd name="T119" fmla="*/ 3218 h 5440"/>
                  <a:gd name="T120" fmla="*/ 5259 w 6165"/>
                  <a:gd name="T121" fmla="*/ 3218 h 5440"/>
                  <a:gd name="T122" fmla="*/ 5757 w 6165"/>
                  <a:gd name="T123" fmla="*/ 2720 h 5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65" h="5440">
                    <a:moveTo>
                      <a:pt x="2811" y="0"/>
                    </a:moveTo>
                    <a:lnTo>
                      <a:pt x="91" y="0"/>
                    </a:lnTo>
                    <a:cubicBezTo>
                      <a:pt x="41" y="0"/>
                      <a:pt x="0" y="40"/>
                      <a:pt x="0" y="90"/>
                    </a:cubicBezTo>
                    <a:lnTo>
                      <a:pt x="0" y="5440"/>
                    </a:lnTo>
                    <a:lnTo>
                      <a:pt x="363" y="5440"/>
                    </a:lnTo>
                    <a:lnTo>
                      <a:pt x="363" y="4624"/>
                    </a:lnTo>
                    <a:cubicBezTo>
                      <a:pt x="363" y="4574"/>
                      <a:pt x="403" y="4533"/>
                      <a:pt x="453" y="4533"/>
                    </a:cubicBezTo>
                    <a:lnTo>
                      <a:pt x="816" y="4533"/>
                    </a:lnTo>
                    <a:cubicBezTo>
                      <a:pt x="866" y="4533"/>
                      <a:pt x="907" y="4574"/>
                      <a:pt x="907" y="4624"/>
                    </a:cubicBezTo>
                    <a:lnTo>
                      <a:pt x="907" y="5440"/>
                    </a:lnTo>
                    <a:lnTo>
                      <a:pt x="2901" y="5440"/>
                    </a:lnTo>
                    <a:lnTo>
                      <a:pt x="2901" y="90"/>
                    </a:lnTo>
                    <a:cubicBezTo>
                      <a:pt x="2901" y="40"/>
                      <a:pt x="2861" y="0"/>
                      <a:pt x="2811" y="0"/>
                    </a:cubicBezTo>
                    <a:close/>
                    <a:moveTo>
                      <a:pt x="907" y="4034"/>
                    </a:moveTo>
                    <a:cubicBezTo>
                      <a:pt x="907" y="4059"/>
                      <a:pt x="886" y="4080"/>
                      <a:pt x="861" y="4080"/>
                    </a:cubicBezTo>
                    <a:lnTo>
                      <a:pt x="408" y="4080"/>
                    </a:lnTo>
                    <a:cubicBezTo>
                      <a:pt x="383" y="4080"/>
                      <a:pt x="363" y="4059"/>
                      <a:pt x="363" y="4034"/>
                    </a:cubicBezTo>
                    <a:lnTo>
                      <a:pt x="363" y="3581"/>
                    </a:lnTo>
                    <a:cubicBezTo>
                      <a:pt x="363" y="3556"/>
                      <a:pt x="383" y="3536"/>
                      <a:pt x="408" y="3536"/>
                    </a:cubicBezTo>
                    <a:lnTo>
                      <a:pt x="861" y="3536"/>
                    </a:lnTo>
                    <a:cubicBezTo>
                      <a:pt x="886" y="3536"/>
                      <a:pt x="907" y="3556"/>
                      <a:pt x="907" y="3581"/>
                    </a:cubicBezTo>
                    <a:lnTo>
                      <a:pt x="907" y="4034"/>
                    </a:lnTo>
                    <a:close/>
                    <a:moveTo>
                      <a:pt x="907" y="3037"/>
                    </a:moveTo>
                    <a:cubicBezTo>
                      <a:pt x="907" y="3062"/>
                      <a:pt x="886" y="3082"/>
                      <a:pt x="861" y="3082"/>
                    </a:cubicBezTo>
                    <a:lnTo>
                      <a:pt x="408" y="3082"/>
                    </a:lnTo>
                    <a:cubicBezTo>
                      <a:pt x="383" y="3082"/>
                      <a:pt x="363" y="3062"/>
                      <a:pt x="363" y="3037"/>
                    </a:cubicBezTo>
                    <a:lnTo>
                      <a:pt x="363" y="2584"/>
                    </a:lnTo>
                    <a:cubicBezTo>
                      <a:pt x="363" y="2559"/>
                      <a:pt x="383" y="2538"/>
                      <a:pt x="408" y="2538"/>
                    </a:cubicBezTo>
                    <a:lnTo>
                      <a:pt x="861" y="2538"/>
                    </a:lnTo>
                    <a:cubicBezTo>
                      <a:pt x="886" y="2538"/>
                      <a:pt x="907" y="2559"/>
                      <a:pt x="907" y="2584"/>
                    </a:cubicBezTo>
                    <a:lnTo>
                      <a:pt x="907" y="3037"/>
                    </a:lnTo>
                    <a:close/>
                    <a:moveTo>
                      <a:pt x="907" y="2040"/>
                    </a:moveTo>
                    <a:cubicBezTo>
                      <a:pt x="907" y="2065"/>
                      <a:pt x="886" y="2085"/>
                      <a:pt x="861" y="2085"/>
                    </a:cubicBezTo>
                    <a:lnTo>
                      <a:pt x="408" y="2085"/>
                    </a:lnTo>
                    <a:cubicBezTo>
                      <a:pt x="383" y="2085"/>
                      <a:pt x="363" y="2065"/>
                      <a:pt x="363" y="2040"/>
                    </a:cubicBezTo>
                    <a:lnTo>
                      <a:pt x="363" y="1586"/>
                    </a:lnTo>
                    <a:cubicBezTo>
                      <a:pt x="363" y="1561"/>
                      <a:pt x="383" y="1541"/>
                      <a:pt x="408" y="1541"/>
                    </a:cubicBezTo>
                    <a:lnTo>
                      <a:pt x="861" y="1541"/>
                    </a:lnTo>
                    <a:cubicBezTo>
                      <a:pt x="886" y="1541"/>
                      <a:pt x="907" y="1561"/>
                      <a:pt x="907" y="1586"/>
                    </a:cubicBezTo>
                    <a:lnTo>
                      <a:pt x="907" y="2040"/>
                    </a:lnTo>
                    <a:close/>
                    <a:moveTo>
                      <a:pt x="907" y="1042"/>
                    </a:moveTo>
                    <a:cubicBezTo>
                      <a:pt x="907" y="1067"/>
                      <a:pt x="886" y="1088"/>
                      <a:pt x="861" y="1088"/>
                    </a:cubicBezTo>
                    <a:lnTo>
                      <a:pt x="408" y="1088"/>
                    </a:lnTo>
                    <a:cubicBezTo>
                      <a:pt x="383" y="1088"/>
                      <a:pt x="363" y="1067"/>
                      <a:pt x="363" y="1042"/>
                    </a:cubicBezTo>
                    <a:lnTo>
                      <a:pt x="363" y="589"/>
                    </a:lnTo>
                    <a:cubicBezTo>
                      <a:pt x="363" y="564"/>
                      <a:pt x="383" y="544"/>
                      <a:pt x="408" y="544"/>
                    </a:cubicBezTo>
                    <a:lnTo>
                      <a:pt x="861" y="544"/>
                    </a:lnTo>
                    <a:cubicBezTo>
                      <a:pt x="886" y="544"/>
                      <a:pt x="907" y="564"/>
                      <a:pt x="907" y="589"/>
                    </a:cubicBezTo>
                    <a:lnTo>
                      <a:pt x="907" y="1042"/>
                    </a:lnTo>
                    <a:close/>
                    <a:moveTo>
                      <a:pt x="1723" y="4034"/>
                    </a:moveTo>
                    <a:cubicBezTo>
                      <a:pt x="1723" y="4059"/>
                      <a:pt x="1702" y="4080"/>
                      <a:pt x="1677" y="4080"/>
                    </a:cubicBezTo>
                    <a:lnTo>
                      <a:pt x="1224" y="4080"/>
                    </a:lnTo>
                    <a:cubicBezTo>
                      <a:pt x="1199" y="4080"/>
                      <a:pt x="1179" y="4059"/>
                      <a:pt x="1179" y="4034"/>
                    </a:cubicBezTo>
                    <a:lnTo>
                      <a:pt x="1179" y="3581"/>
                    </a:lnTo>
                    <a:cubicBezTo>
                      <a:pt x="1179" y="3556"/>
                      <a:pt x="1199" y="3536"/>
                      <a:pt x="1224" y="3536"/>
                    </a:cubicBezTo>
                    <a:lnTo>
                      <a:pt x="1677" y="3536"/>
                    </a:lnTo>
                    <a:cubicBezTo>
                      <a:pt x="1702" y="3536"/>
                      <a:pt x="1723" y="3556"/>
                      <a:pt x="1723" y="3581"/>
                    </a:cubicBezTo>
                    <a:lnTo>
                      <a:pt x="1723" y="4034"/>
                    </a:lnTo>
                    <a:close/>
                    <a:moveTo>
                      <a:pt x="1723" y="3037"/>
                    </a:moveTo>
                    <a:cubicBezTo>
                      <a:pt x="1723" y="3062"/>
                      <a:pt x="1702" y="3082"/>
                      <a:pt x="1677" y="3082"/>
                    </a:cubicBezTo>
                    <a:lnTo>
                      <a:pt x="1224" y="3082"/>
                    </a:lnTo>
                    <a:cubicBezTo>
                      <a:pt x="1199" y="3082"/>
                      <a:pt x="1179" y="3062"/>
                      <a:pt x="1179" y="3037"/>
                    </a:cubicBezTo>
                    <a:lnTo>
                      <a:pt x="1179" y="2584"/>
                    </a:lnTo>
                    <a:cubicBezTo>
                      <a:pt x="1179" y="2559"/>
                      <a:pt x="1199" y="2538"/>
                      <a:pt x="1224" y="2538"/>
                    </a:cubicBezTo>
                    <a:lnTo>
                      <a:pt x="1677" y="2538"/>
                    </a:lnTo>
                    <a:cubicBezTo>
                      <a:pt x="1702" y="2538"/>
                      <a:pt x="1723" y="2559"/>
                      <a:pt x="1723" y="2584"/>
                    </a:cubicBezTo>
                    <a:lnTo>
                      <a:pt x="1723" y="3037"/>
                    </a:lnTo>
                    <a:close/>
                    <a:moveTo>
                      <a:pt x="1723" y="2040"/>
                    </a:moveTo>
                    <a:cubicBezTo>
                      <a:pt x="1723" y="2065"/>
                      <a:pt x="1702" y="2085"/>
                      <a:pt x="1677" y="2085"/>
                    </a:cubicBezTo>
                    <a:lnTo>
                      <a:pt x="1224" y="2085"/>
                    </a:lnTo>
                    <a:cubicBezTo>
                      <a:pt x="1199" y="2085"/>
                      <a:pt x="1179" y="2065"/>
                      <a:pt x="1179" y="2040"/>
                    </a:cubicBezTo>
                    <a:lnTo>
                      <a:pt x="1179" y="1586"/>
                    </a:lnTo>
                    <a:cubicBezTo>
                      <a:pt x="1179" y="1561"/>
                      <a:pt x="1199" y="1541"/>
                      <a:pt x="1224" y="1541"/>
                    </a:cubicBezTo>
                    <a:lnTo>
                      <a:pt x="1677" y="1541"/>
                    </a:lnTo>
                    <a:cubicBezTo>
                      <a:pt x="1702" y="1541"/>
                      <a:pt x="1723" y="1561"/>
                      <a:pt x="1723" y="1586"/>
                    </a:cubicBezTo>
                    <a:lnTo>
                      <a:pt x="1723" y="2040"/>
                    </a:lnTo>
                    <a:close/>
                    <a:moveTo>
                      <a:pt x="1723" y="1042"/>
                    </a:moveTo>
                    <a:cubicBezTo>
                      <a:pt x="1723" y="1067"/>
                      <a:pt x="1702" y="1088"/>
                      <a:pt x="1677" y="1088"/>
                    </a:cubicBezTo>
                    <a:lnTo>
                      <a:pt x="1224" y="1088"/>
                    </a:lnTo>
                    <a:cubicBezTo>
                      <a:pt x="1199" y="1088"/>
                      <a:pt x="1179" y="1067"/>
                      <a:pt x="1179" y="1042"/>
                    </a:cubicBezTo>
                    <a:lnTo>
                      <a:pt x="1179" y="589"/>
                    </a:lnTo>
                    <a:cubicBezTo>
                      <a:pt x="1179" y="564"/>
                      <a:pt x="1199" y="544"/>
                      <a:pt x="1224" y="544"/>
                    </a:cubicBezTo>
                    <a:lnTo>
                      <a:pt x="1677" y="544"/>
                    </a:lnTo>
                    <a:cubicBezTo>
                      <a:pt x="1702" y="544"/>
                      <a:pt x="1723" y="564"/>
                      <a:pt x="1723" y="589"/>
                    </a:cubicBezTo>
                    <a:lnTo>
                      <a:pt x="1723" y="1042"/>
                    </a:lnTo>
                    <a:close/>
                    <a:moveTo>
                      <a:pt x="2539" y="4034"/>
                    </a:moveTo>
                    <a:cubicBezTo>
                      <a:pt x="2539" y="4059"/>
                      <a:pt x="2518" y="4080"/>
                      <a:pt x="2493" y="4080"/>
                    </a:cubicBezTo>
                    <a:lnTo>
                      <a:pt x="2040" y="4080"/>
                    </a:lnTo>
                    <a:cubicBezTo>
                      <a:pt x="2015" y="4080"/>
                      <a:pt x="1995" y="4059"/>
                      <a:pt x="1995" y="4034"/>
                    </a:cubicBezTo>
                    <a:lnTo>
                      <a:pt x="1995" y="3581"/>
                    </a:lnTo>
                    <a:cubicBezTo>
                      <a:pt x="1995" y="3556"/>
                      <a:pt x="2015" y="3536"/>
                      <a:pt x="2040" y="3536"/>
                    </a:cubicBezTo>
                    <a:lnTo>
                      <a:pt x="2493" y="3536"/>
                    </a:lnTo>
                    <a:cubicBezTo>
                      <a:pt x="2518" y="3536"/>
                      <a:pt x="2539" y="3556"/>
                      <a:pt x="2539" y="3581"/>
                    </a:cubicBezTo>
                    <a:lnTo>
                      <a:pt x="2539" y="4034"/>
                    </a:lnTo>
                    <a:close/>
                    <a:moveTo>
                      <a:pt x="2539" y="3037"/>
                    </a:moveTo>
                    <a:cubicBezTo>
                      <a:pt x="2539" y="3062"/>
                      <a:pt x="2518" y="3082"/>
                      <a:pt x="2493" y="3082"/>
                    </a:cubicBezTo>
                    <a:lnTo>
                      <a:pt x="2040" y="3082"/>
                    </a:lnTo>
                    <a:cubicBezTo>
                      <a:pt x="2015" y="3082"/>
                      <a:pt x="1995" y="3062"/>
                      <a:pt x="1995" y="3037"/>
                    </a:cubicBezTo>
                    <a:lnTo>
                      <a:pt x="1995" y="2584"/>
                    </a:lnTo>
                    <a:cubicBezTo>
                      <a:pt x="1995" y="2559"/>
                      <a:pt x="2015" y="2538"/>
                      <a:pt x="2040" y="2538"/>
                    </a:cubicBezTo>
                    <a:lnTo>
                      <a:pt x="2493" y="2538"/>
                    </a:lnTo>
                    <a:cubicBezTo>
                      <a:pt x="2518" y="2538"/>
                      <a:pt x="2539" y="2559"/>
                      <a:pt x="2539" y="2584"/>
                    </a:cubicBezTo>
                    <a:lnTo>
                      <a:pt x="2539" y="3037"/>
                    </a:lnTo>
                    <a:close/>
                    <a:moveTo>
                      <a:pt x="2539" y="2040"/>
                    </a:moveTo>
                    <a:cubicBezTo>
                      <a:pt x="2539" y="2065"/>
                      <a:pt x="2518" y="2085"/>
                      <a:pt x="2493" y="2085"/>
                    </a:cubicBezTo>
                    <a:lnTo>
                      <a:pt x="2040" y="2085"/>
                    </a:lnTo>
                    <a:cubicBezTo>
                      <a:pt x="2015" y="2085"/>
                      <a:pt x="1995" y="2065"/>
                      <a:pt x="1995" y="2040"/>
                    </a:cubicBezTo>
                    <a:lnTo>
                      <a:pt x="1995" y="1586"/>
                    </a:lnTo>
                    <a:cubicBezTo>
                      <a:pt x="1995" y="1561"/>
                      <a:pt x="2015" y="1541"/>
                      <a:pt x="2040" y="1541"/>
                    </a:cubicBezTo>
                    <a:lnTo>
                      <a:pt x="2493" y="1541"/>
                    </a:lnTo>
                    <a:cubicBezTo>
                      <a:pt x="2518" y="1541"/>
                      <a:pt x="2539" y="1561"/>
                      <a:pt x="2539" y="1586"/>
                    </a:cubicBezTo>
                    <a:lnTo>
                      <a:pt x="2539" y="2040"/>
                    </a:lnTo>
                    <a:close/>
                    <a:moveTo>
                      <a:pt x="2539" y="1042"/>
                    </a:moveTo>
                    <a:cubicBezTo>
                      <a:pt x="2539" y="1067"/>
                      <a:pt x="2518" y="1088"/>
                      <a:pt x="2493" y="1088"/>
                    </a:cubicBezTo>
                    <a:lnTo>
                      <a:pt x="2040" y="1088"/>
                    </a:lnTo>
                    <a:cubicBezTo>
                      <a:pt x="2015" y="1088"/>
                      <a:pt x="1995" y="1067"/>
                      <a:pt x="1995" y="1042"/>
                    </a:cubicBezTo>
                    <a:lnTo>
                      <a:pt x="1995" y="589"/>
                    </a:lnTo>
                    <a:cubicBezTo>
                      <a:pt x="1995" y="564"/>
                      <a:pt x="2015" y="544"/>
                      <a:pt x="2040" y="544"/>
                    </a:cubicBezTo>
                    <a:lnTo>
                      <a:pt x="2493" y="544"/>
                    </a:lnTo>
                    <a:cubicBezTo>
                      <a:pt x="2518" y="544"/>
                      <a:pt x="2539" y="564"/>
                      <a:pt x="2539" y="589"/>
                    </a:cubicBezTo>
                    <a:lnTo>
                      <a:pt x="2539" y="1042"/>
                    </a:lnTo>
                    <a:close/>
                    <a:moveTo>
                      <a:pt x="6099" y="2610"/>
                    </a:moveTo>
                    <a:lnTo>
                      <a:pt x="3379" y="1845"/>
                    </a:lnTo>
                    <a:cubicBezTo>
                      <a:pt x="3321" y="1829"/>
                      <a:pt x="3264" y="1873"/>
                      <a:pt x="3264" y="1933"/>
                    </a:cubicBezTo>
                    <a:lnTo>
                      <a:pt x="3264" y="5440"/>
                    </a:lnTo>
                    <a:lnTo>
                      <a:pt x="3627" y="5440"/>
                    </a:lnTo>
                    <a:lnTo>
                      <a:pt x="3627" y="4714"/>
                    </a:lnTo>
                    <a:cubicBezTo>
                      <a:pt x="3627" y="4664"/>
                      <a:pt x="3667" y="4624"/>
                      <a:pt x="3717" y="4624"/>
                    </a:cubicBezTo>
                    <a:lnTo>
                      <a:pt x="4080" y="4624"/>
                    </a:lnTo>
                    <a:cubicBezTo>
                      <a:pt x="4130" y="4624"/>
                      <a:pt x="4171" y="4664"/>
                      <a:pt x="4171" y="4714"/>
                    </a:cubicBezTo>
                    <a:lnTo>
                      <a:pt x="4171" y="5440"/>
                    </a:lnTo>
                    <a:lnTo>
                      <a:pt x="6165" y="5440"/>
                    </a:lnTo>
                    <a:lnTo>
                      <a:pt x="6165" y="2698"/>
                    </a:lnTo>
                    <a:cubicBezTo>
                      <a:pt x="6165" y="2657"/>
                      <a:pt x="6138" y="2621"/>
                      <a:pt x="6099" y="2610"/>
                    </a:cubicBezTo>
                    <a:close/>
                    <a:moveTo>
                      <a:pt x="4171" y="4216"/>
                    </a:moveTo>
                    <a:cubicBezTo>
                      <a:pt x="4171" y="4241"/>
                      <a:pt x="4150" y="4261"/>
                      <a:pt x="4125" y="4261"/>
                    </a:cubicBezTo>
                    <a:lnTo>
                      <a:pt x="3672" y="4261"/>
                    </a:lnTo>
                    <a:cubicBezTo>
                      <a:pt x="3647" y="4261"/>
                      <a:pt x="3627" y="4241"/>
                      <a:pt x="3627" y="4216"/>
                    </a:cubicBezTo>
                    <a:lnTo>
                      <a:pt x="3627" y="3762"/>
                    </a:lnTo>
                    <a:cubicBezTo>
                      <a:pt x="3627" y="3737"/>
                      <a:pt x="3647" y="3717"/>
                      <a:pt x="3672" y="3717"/>
                    </a:cubicBezTo>
                    <a:lnTo>
                      <a:pt x="4125" y="3717"/>
                    </a:lnTo>
                    <a:cubicBezTo>
                      <a:pt x="4150" y="3717"/>
                      <a:pt x="4171" y="3737"/>
                      <a:pt x="4171" y="3762"/>
                    </a:cubicBezTo>
                    <a:lnTo>
                      <a:pt x="4171" y="4216"/>
                    </a:lnTo>
                    <a:close/>
                    <a:moveTo>
                      <a:pt x="4171" y="3218"/>
                    </a:moveTo>
                    <a:cubicBezTo>
                      <a:pt x="4171" y="3243"/>
                      <a:pt x="4150" y="3264"/>
                      <a:pt x="4125" y="3264"/>
                    </a:cubicBezTo>
                    <a:lnTo>
                      <a:pt x="3672" y="3264"/>
                    </a:lnTo>
                    <a:cubicBezTo>
                      <a:pt x="3647" y="3264"/>
                      <a:pt x="3627" y="3243"/>
                      <a:pt x="3627" y="3218"/>
                    </a:cubicBezTo>
                    <a:lnTo>
                      <a:pt x="3627" y="2765"/>
                    </a:lnTo>
                    <a:cubicBezTo>
                      <a:pt x="3627" y="2740"/>
                      <a:pt x="3647" y="2720"/>
                      <a:pt x="3672" y="2720"/>
                    </a:cubicBezTo>
                    <a:lnTo>
                      <a:pt x="4125" y="2720"/>
                    </a:lnTo>
                    <a:cubicBezTo>
                      <a:pt x="4150" y="2720"/>
                      <a:pt x="4171" y="2740"/>
                      <a:pt x="4171" y="2765"/>
                    </a:cubicBezTo>
                    <a:lnTo>
                      <a:pt x="4171" y="3218"/>
                    </a:lnTo>
                    <a:close/>
                    <a:moveTo>
                      <a:pt x="4987" y="4216"/>
                    </a:moveTo>
                    <a:cubicBezTo>
                      <a:pt x="4987" y="4241"/>
                      <a:pt x="4966" y="4261"/>
                      <a:pt x="4941" y="4261"/>
                    </a:cubicBezTo>
                    <a:lnTo>
                      <a:pt x="4488" y="4261"/>
                    </a:lnTo>
                    <a:cubicBezTo>
                      <a:pt x="4463" y="4261"/>
                      <a:pt x="4443" y="4241"/>
                      <a:pt x="4443" y="4216"/>
                    </a:cubicBezTo>
                    <a:lnTo>
                      <a:pt x="4443" y="3762"/>
                    </a:lnTo>
                    <a:cubicBezTo>
                      <a:pt x="4443" y="3737"/>
                      <a:pt x="4463" y="3717"/>
                      <a:pt x="4488" y="3717"/>
                    </a:cubicBezTo>
                    <a:lnTo>
                      <a:pt x="4941" y="3717"/>
                    </a:lnTo>
                    <a:cubicBezTo>
                      <a:pt x="4966" y="3717"/>
                      <a:pt x="4987" y="3737"/>
                      <a:pt x="4987" y="3762"/>
                    </a:cubicBezTo>
                    <a:lnTo>
                      <a:pt x="4987" y="4216"/>
                    </a:lnTo>
                    <a:close/>
                    <a:moveTo>
                      <a:pt x="4987" y="3218"/>
                    </a:moveTo>
                    <a:cubicBezTo>
                      <a:pt x="4987" y="3243"/>
                      <a:pt x="4966" y="3264"/>
                      <a:pt x="4941" y="3264"/>
                    </a:cubicBezTo>
                    <a:lnTo>
                      <a:pt x="4488" y="3264"/>
                    </a:lnTo>
                    <a:cubicBezTo>
                      <a:pt x="4463" y="3264"/>
                      <a:pt x="4443" y="3243"/>
                      <a:pt x="4443" y="3218"/>
                    </a:cubicBezTo>
                    <a:lnTo>
                      <a:pt x="4443" y="2765"/>
                    </a:lnTo>
                    <a:cubicBezTo>
                      <a:pt x="4443" y="2740"/>
                      <a:pt x="4463" y="2720"/>
                      <a:pt x="4488" y="2720"/>
                    </a:cubicBezTo>
                    <a:lnTo>
                      <a:pt x="4941" y="2720"/>
                    </a:lnTo>
                    <a:cubicBezTo>
                      <a:pt x="4966" y="2720"/>
                      <a:pt x="4987" y="2740"/>
                      <a:pt x="4987" y="2765"/>
                    </a:cubicBezTo>
                    <a:lnTo>
                      <a:pt x="4987" y="3218"/>
                    </a:lnTo>
                    <a:close/>
                    <a:moveTo>
                      <a:pt x="5803" y="4216"/>
                    </a:moveTo>
                    <a:cubicBezTo>
                      <a:pt x="5803" y="4241"/>
                      <a:pt x="5782" y="4261"/>
                      <a:pt x="5757" y="4261"/>
                    </a:cubicBezTo>
                    <a:lnTo>
                      <a:pt x="5304" y="4261"/>
                    </a:lnTo>
                    <a:cubicBezTo>
                      <a:pt x="5279" y="4261"/>
                      <a:pt x="5259" y="4241"/>
                      <a:pt x="5259" y="4216"/>
                    </a:cubicBezTo>
                    <a:lnTo>
                      <a:pt x="5259" y="3762"/>
                    </a:lnTo>
                    <a:cubicBezTo>
                      <a:pt x="5259" y="3737"/>
                      <a:pt x="5279" y="3717"/>
                      <a:pt x="5304" y="3717"/>
                    </a:cubicBezTo>
                    <a:lnTo>
                      <a:pt x="5757" y="3717"/>
                    </a:lnTo>
                    <a:cubicBezTo>
                      <a:pt x="5782" y="3717"/>
                      <a:pt x="5803" y="3737"/>
                      <a:pt x="5803" y="3762"/>
                    </a:cubicBezTo>
                    <a:lnTo>
                      <a:pt x="5803" y="4216"/>
                    </a:lnTo>
                    <a:close/>
                    <a:moveTo>
                      <a:pt x="5803" y="3218"/>
                    </a:moveTo>
                    <a:cubicBezTo>
                      <a:pt x="5803" y="3243"/>
                      <a:pt x="5782" y="3264"/>
                      <a:pt x="5757" y="3264"/>
                    </a:cubicBezTo>
                    <a:lnTo>
                      <a:pt x="5304" y="3264"/>
                    </a:lnTo>
                    <a:cubicBezTo>
                      <a:pt x="5279" y="3264"/>
                      <a:pt x="5259" y="3243"/>
                      <a:pt x="5259" y="3218"/>
                    </a:cubicBezTo>
                    <a:lnTo>
                      <a:pt x="5259" y="2765"/>
                    </a:lnTo>
                    <a:cubicBezTo>
                      <a:pt x="5259" y="2740"/>
                      <a:pt x="5279" y="2720"/>
                      <a:pt x="5304" y="2720"/>
                    </a:cubicBezTo>
                    <a:lnTo>
                      <a:pt x="5757" y="2720"/>
                    </a:lnTo>
                    <a:cubicBezTo>
                      <a:pt x="5782" y="2720"/>
                      <a:pt x="5803" y="2740"/>
                      <a:pt x="5803" y="2765"/>
                    </a:cubicBezTo>
                    <a:lnTo>
                      <a:pt x="5803" y="32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直接箭头连接符 4">
              <a:extLst>
                <a:ext uri="{FF2B5EF4-FFF2-40B4-BE49-F238E27FC236}">
                  <a16:creationId xmlns:a16="http://schemas.microsoft.com/office/drawing/2014/main" id="{D7040C08-4C8D-4C49-B992-6F386326B0DD}"/>
                </a:ext>
              </a:extLst>
            </p:cNvPr>
            <p:cNvCxnSpPr/>
            <p:nvPr/>
          </p:nvCxnSpPr>
          <p:spPr>
            <a:xfrm>
              <a:off x="2642177" y="3771247"/>
              <a:ext cx="2036658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DE06C6C6-F354-4048-9388-FCB3E744F12A}"/>
                </a:ext>
              </a:extLst>
            </p:cNvPr>
            <p:cNvCxnSpPr/>
            <p:nvPr/>
          </p:nvCxnSpPr>
          <p:spPr>
            <a:xfrm flipH="1">
              <a:off x="7528502" y="3771247"/>
              <a:ext cx="2036658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6">
            <a:extLst>
              <a:ext uri="{FF2B5EF4-FFF2-40B4-BE49-F238E27FC236}">
                <a16:creationId xmlns:a16="http://schemas.microsoft.com/office/drawing/2014/main" id="{984FCE36-86A4-47BE-8A34-2E7F2A40F645}"/>
              </a:ext>
            </a:extLst>
          </p:cNvPr>
          <p:cNvSpPr txBox="1"/>
          <p:nvPr/>
        </p:nvSpPr>
        <p:spPr>
          <a:xfrm>
            <a:off x="2370808" y="3162081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BF8C09F9-B239-47B1-B5A8-6C29D3C825B4}"/>
              </a:ext>
            </a:extLst>
          </p:cNvPr>
          <p:cNvSpPr txBox="1"/>
          <p:nvPr/>
        </p:nvSpPr>
        <p:spPr>
          <a:xfrm>
            <a:off x="2370808" y="3500635"/>
            <a:ext cx="207565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54C0279E-0C54-42EC-B3D9-700649E55069}"/>
              </a:ext>
            </a:extLst>
          </p:cNvPr>
          <p:cNvSpPr txBox="1"/>
          <p:nvPr/>
        </p:nvSpPr>
        <p:spPr>
          <a:xfrm>
            <a:off x="7933672" y="3162081"/>
            <a:ext cx="207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DB34672A-0E22-4251-B9F5-D965AEC4F16D}"/>
              </a:ext>
            </a:extLst>
          </p:cNvPr>
          <p:cNvSpPr txBox="1"/>
          <p:nvPr/>
        </p:nvSpPr>
        <p:spPr>
          <a:xfrm>
            <a:off x="7933672" y="3500635"/>
            <a:ext cx="2075654" cy="10291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/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710B258F-930F-4C18-89E5-CBB9D26FDF64}"/>
              </a:ext>
            </a:extLst>
          </p:cNvPr>
          <p:cNvSpPr/>
          <p:nvPr/>
        </p:nvSpPr>
        <p:spPr bwMode="auto">
          <a:xfrm>
            <a:off x="4779025" y="1618933"/>
            <a:ext cx="2633950" cy="263394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 w="127000">
            <a:solidFill>
              <a:schemeClr val="bg1">
                <a:lumMod val="95000"/>
              </a:schemeClr>
            </a:solidFill>
          </a:ln>
          <a:effectLst>
            <a:outerShdw blurRad="571500" sx="102000" sy="102000" algn="ctr" rotWithShape="0">
              <a:prstClr val="black">
                <a:alpha val="19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7">
            <a:extLst>
              <a:ext uri="{FF2B5EF4-FFF2-40B4-BE49-F238E27FC236}">
                <a16:creationId xmlns:a16="http://schemas.microsoft.com/office/drawing/2014/main" id="{4D077C9C-AF68-416B-8040-BA6A6CEA3316}"/>
              </a:ext>
            </a:extLst>
          </p:cNvPr>
          <p:cNvSpPr/>
          <p:nvPr/>
        </p:nvSpPr>
        <p:spPr>
          <a:xfrm>
            <a:off x="5849787" y="2460794"/>
            <a:ext cx="492426" cy="762000"/>
          </a:xfrm>
          <a:custGeom>
            <a:avLst/>
            <a:gdLst>
              <a:gd name="connsiteX0" fmla="*/ 143066 w 217488"/>
              <a:gd name="connsiteY0" fmla="*/ 166133 h 336550"/>
              <a:gd name="connsiteX1" fmla="*/ 156401 w 217488"/>
              <a:gd name="connsiteY1" fmla="*/ 167443 h 336550"/>
              <a:gd name="connsiteX2" fmla="*/ 179071 w 217488"/>
              <a:gd name="connsiteY2" fmla="*/ 239498 h 336550"/>
              <a:gd name="connsiteX3" fmla="*/ 133732 w 217488"/>
              <a:gd name="connsiteY3" fmla="*/ 297141 h 336550"/>
              <a:gd name="connsiteX4" fmla="*/ 129731 w 217488"/>
              <a:gd name="connsiteY4" fmla="*/ 298451 h 336550"/>
              <a:gd name="connsiteX5" fmla="*/ 121730 w 217488"/>
              <a:gd name="connsiteY5" fmla="*/ 293211 h 336550"/>
              <a:gd name="connsiteX6" fmla="*/ 124397 w 217488"/>
              <a:gd name="connsiteY6" fmla="*/ 281420 h 336550"/>
              <a:gd name="connsiteX7" fmla="*/ 161735 w 217488"/>
              <a:gd name="connsiteY7" fmla="*/ 236878 h 336550"/>
              <a:gd name="connsiteX8" fmla="*/ 156401 w 217488"/>
              <a:gd name="connsiteY8" fmla="*/ 204126 h 336550"/>
              <a:gd name="connsiteX9" fmla="*/ 151067 w 217488"/>
              <a:gd name="connsiteY9" fmla="*/ 191025 h 336550"/>
              <a:gd name="connsiteX10" fmla="*/ 141733 w 217488"/>
              <a:gd name="connsiteY10" fmla="*/ 179234 h 336550"/>
              <a:gd name="connsiteX11" fmla="*/ 143066 w 217488"/>
              <a:gd name="connsiteY11" fmla="*/ 166133 h 336550"/>
              <a:gd name="connsiteX12" fmla="*/ 108744 w 217488"/>
              <a:gd name="connsiteY12" fmla="*/ 26988 h 336550"/>
              <a:gd name="connsiteX13" fmla="*/ 52026 w 217488"/>
              <a:gd name="connsiteY13" fmla="*/ 132725 h 336550"/>
              <a:gd name="connsiteX14" fmla="*/ 28283 w 217488"/>
              <a:gd name="connsiteY14" fmla="*/ 189560 h 336550"/>
              <a:gd name="connsiteX15" fmla="*/ 19050 w 217488"/>
              <a:gd name="connsiteY15" fmla="*/ 229211 h 336550"/>
              <a:gd name="connsiteX16" fmla="*/ 30921 w 217488"/>
              <a:gd name="connsiteY16" fmla="*/ 274150 h 336550"/>
              <a:gd name="connsiteX17" fmla="*/ 63897 w 217488"/>
              <a:gd name="connsiteY17" fmla="*/ 307193 h 336550"/>
              <a:gd name="connsiteX18" fmla="*/ 108744 w 217488"/>
              <a:gd name="connsiteY18" fmla="*/ 319088 h 336550"/>
              <a:gd name="connsiteX19" fmla="*/ 153591 w 217488"/>
              <a:gd name="connsiteY19" fmla="*/ 307193 h 336550"/>
              <a:gd name="connsiteX20" fmla="*/ 186567 w 217488"/>
              <a:gd name="connsiteY20" fmla="*/ 274150 h 336550"/>
              <a:gd name="connsiteX21" fmla="*/ 198438 w 217488"/>
              <a:gd name="connsiteY21" fmla="*/ 229211 h 336550"/>
              <a:gd name="connsiteX22" fmla="*/ 189205 w 217488"/>
              <a:gd name="connsiteY22" fmla="*/ 189560 h 336550"/>
              <a:gd name="connsiteX23" fmla="*/ 165462 w 217488"/>
              <a:gd name="connsiteY23" fmla="*/ 132725 h 336550"/>
              <a:gd name="connsiteX24" fmla="*/ 108744 w 217488"/>
              <a:gd name="connsiteY24" fmla="*/ 26988 h 336550"/>
              <a:gd name="connsiteX25" fmla="*/ 108744 w 217488"/>
              <a:gd name="connsiteY25" fmla="*/ 0 h 336550"/>
              <a:gd name="connsiteX26" fmla="*/ 116701 w 217488"/>
              <a:gd name="connsiteY26" fmla="*/ 3944 h 336550"/>
              <a:gd name="connsiteX27" fmla="*/ 217488 w 217488"/>
              <a:gd name="connsiteY27" fmla="*/ 228749 h 336550"/>
              <a:gd name="connsiteX28" fmla="*/ 202901 w 217488"/>
              <a:gd name="connsiteY28" fmla="*/ 282650 h 336550"/>
              <a:gd name="connsiteX29" fmla="*/ 163116 w 217488"/>
              <a:gd name="connsiteY29" fmla="*/ 322089 h 336550"/>
              <a:gd name="connsiteX30" fmla="*/ 108744 w 217488"/>
              <a:gd name="connsiteY30" fmla="*/ 336550 h 336550"/>
              <a:gd name="connsiteX31" fmla="*/ 54372 w 217488"/>
              <a:gd name="connsiteY31" fmla="*/ 322089 h 336550"/>
              <a:gd name="connsiteX32" fmla="*/ 14587 w 217488"/>
              <a:gd name="connsiteY32" fmla="*/ 282650 h 336550"/>
              <a:gd name="connsiteX33" fmla="*/ 0 w 217488"/>
              <a:gd name="connsiteY33" fmla="*/ 228749 h 336550"/>
              <a:gd name="connsiteX34" fmla="*/ 100787 w 217488"/>
              <a:gd name="connsiteY34" fmla="*/ 3944 h 336550"/>
              <a:gd name="connsiteX35" fmla="*/ 108744 w 217488"/>
              <a:gd name="connsiteY3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7488" h="336550">
                <a:moveTo>
                  <a:pt x="143066" y="166133"/>
                </a:moveTo>
                <a:cubicBezTo>
                  <a:pt x="147067" y="163513"/>
                  <a:pt x="152401" y="163513"/>
                  <a:pt x="156401" y="167443"/>
                </a:cubicBezTo>
                <a:cubicBezTo>
                  <a:pt x="157735" y="168754"/>
                  <a:pt x="185738" y="202816"/>
                  <a:pt x="179071" y="239498"/>
                </a:cubicBezTo>
                <a:cubicBezTo>
                  <a:pt x="176404" y="263079"/>
                  <a:pt x="160402" y="281420"/>
                  <a:pt x="133732" y="297141"/>
                </a:cubicBezTo>
                <a:cubicBezTo>
                  <a:pt x="132398" y="297141"/>
                  <a:pt x="131065" y="298451"/>
                  <a:pt x="129731" y="298451"/>
                </a:cubicBezTo>
                <a:cubicBezTo>
                  <a:pt x="125731" y="298451"/>
                  <a:pt x="123064" y="295831"/>
                  <a:pt x="121730" y="293211"/>
                </a:cubicBezTo>
                <a:cubicBezTo>
                  <a:pt x="119063" y="289281"/>
                  <a:pt x="120397" y="284040"/>
                  <a:pt x="124397" y="281420"/>
                </a:cubicBezTo>
                <a:cubicBezTo>
                  <a:pt x="145733" y="268319"/>
                  <a:pt x="157735" y="253909"/>
                  <a:pt x="161735" y="236878"/>
                </a:cubicBezTo>
                <a:cubicBezTo>
                  <a:pt x="163069" y="225087"/>
                  <a:pt x="160402" y="213296"/>
                  <a:pt x="156401" y="204126"/>
                </a:cubicBezTo>
                <a:cubicBezTo>
                  <a:pt x="155068" y="198885"/>
                  <a:pt x="153734" y="194955"/>
                  <a:pt x="151067" y="191025"/>
                </a:cubicBezTo>
                <a:cubicBezTo>
                  <a:pt x="145733" y="183164"/>
                  <a:pt x="143066" y="180544"/>
                  <a:pt x="141733" y="179234"/>
                </a:cubicBezTo>
                <a:cubicBezTo>
                  <a:pt x="139066" y="175304"/>
                  <a:pt x="139066" y="168754"/>
                  <a:pt x="143066" y="166133"/>
                </a:cubicBezTo>
                <a:close/>
                <a:moveTo>
                  <a:pt x="108744" y="26988"/>
                </a:moveTo>
                <a:cubicBezTo>
                  <a:pt x="90277" y="57387"/>
                  <a:pt x="71811" y="91752"/>
                  <a:pt x="52026" y="132725"/>
                </a:cubicBezTo>
                <a:cubicBezTo>
                  <a:pt x="42792" y="152551"/>
                  <a:pt x="34878" y="172377"/>
                  <a:pt x="28283" y="189560"/>
                </a:cubicBezTo>
                <a:cubicBezTo>
                  <a:pt x="21688" y="206742"/>
                  <a:pt x="19050" y="219959"/>
                  <a:pt x="19050" y="229211"/>
                </a:cubicBezTo>
                <a:cubicBezTo>
                  <a:pt x="19050" y="245072"/>
                  <a:pt x="23007" y="260933"/>
                  <a:pt x="30921" y="274150"/>
                </a:cubicBezTo>
                <a:cubicBezTo>
                  <a:pt x="38835" y="288689"/>
                  <a:pt x="49388" y="299262"/>
                  <a:pt x="63897" y="307193"/>
                </a:cubicBezTo>
                <a:cubicBezTo>
                  <a:pt x="77087" y="315123"/>
                  <a:pt x="92916" y="319088"/>
                  <a:pt x="108744" y="319088"/>
                </a:cubicBezTo>
                <a:cubicBezTo>
                  <a:pt x="124572" y="319088"/>
                  <a:pt x="140401" y="315123"/>
                  <a:pt x="153591" y="307193"/>
                </a:cubicBezTo>
                <a:cubicBezTo>
                  <a:pt x="168100" y="299262"/>
                  <a:pt x="178653" y="288689"/>
                  <a:pt x="186567" y="274150"/>
                </a:cubicBezTo>
                <a:cubicBezTo>
                  <a:pt x="194481" y="260933"/>
                  <a:pt x="198438" y="245072"/>
                  <a:pt x="198438" y="229211"/>
                </a:cubicBezTo>
                <a:cubicBezTo>
                  <a:pt x="198438" y="219959"/>
                  <a:pt x="195800" y="206742"/>
                  <a:pt x="189205" y="189560"/>
                </a:cubicBezTo>
                <a:cubicBezTo>
                  <a:pt x="182610" y="172377"/>
                  <a:pt x="174696" y="152551"/>
                  <a:pt x="165462" y="132725"/>
                </a:cubicBezTo>
                <a:cubicBezTo>
                  <a:pt x="145677" y="91752"/>
                  <a:pt x="127211" y="57387"/>
                  <a:pt x="108744" y="26988"/>
                </a:cubicBezTo>
                <a:close/>
                <a:moveTo>
                  <a:pt x="108744" y="0"/>
                </a:moveTo>
                <a:cubicBezTo>
                  <a:pt x="112722" y="0"/>
                  <a:pt x="115375" y="1314"/>
                  <a:pt x="116701" y="3944"/>
                </a:cubicBezTo>
                <a:cubicBezTo>
                  <a:pt x="184334" y="119633"/>
                  <a:pt x="217488" y="194568"/>
                  <a:pt x="217488" y="228749"/>
                </a:cubicBezTo>
                <a:cubicBezTo>
                  <a:pt x="217488" y="248469"/>
                  <a:pt x="212184" y="265559"/>
                  <a:pt x="202901" y="282650"/>
                </a:cubicBezTo>
                <a:cubicBezTo>
                  <a:pt x="193617" y="299740"/>
                  <a:pt x="180356" y="312887"/>
                  <a:pt x="163116" y="322089"/>
                </a:cubicBezTo>
                <a:cubicBezTo>
                  <a:pt x="147202" y="331292"/>
                  <a:pt x="128636" y="336550"/>
                  <a:pt x="108744" y="336550"/>
                </a:cubicBezTo>
                <a:cubicBezTo>
                  <a:pt x="88852" y="336550"/>
                  <a:pt x="70286" y="331292"/>
                  <a:pt x="54372" y="322089"/>
                </a:cubicBezTo>
                <a:cubicBezTo>
                  <a:pt x="37132" y="312887"/>
                  <a:pt x="23871" y="299740"/>
                  <a:pt x="14587" y="282650"/>
                </a:cubicBezTo>
                <a:cubicBezTo>
                  <a:pt x="3978" y="266874"/>
                  <a:pt x="0" y="248469"/>
                  <a:pt x="0" y="228749"/>
                </a:cubicBezTo>
                <a:cubicBezTo>
                  <a:pt x="0" y="194568"/>
                  <a:pt x="33154" y="119633"/>
                  <a:pt x="100787" y="3944"/>
                </a:cubicBezTo>
                <a:cubicBezTo>
                  <a:pt x="102113" y="1314"/>
                  <a:pt x="104765" y="0"/>
                  <a:pt x="108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5F65D3"/>
                  </a:gs>
                  <a:gs pos="48000">
                    <a:srgbClr val="6382D8"/>
                  </a:gs>
                  <a:gs pos="83000">
                    <a:srgbClr val="6BC5E3"/>
                  </a:gs>
                  <a:gs pos="100000">
                    <a:srgbClr val="71C7E2"/>
                  </a:gs>
                </a:gsLst>
                <a:lin ang="54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文本框 9">
            <a:extLst>
              <a:ext uri="{FF2B5EF4-FFF2-40B4-BE49-F238E27FC236}">
                <a16:creationId xmlns:a16="http://schemas.microsoft.com/office/drawing/2014/main" id="{CDDB480F-F6F9-4C6A-89A4-164CCC18440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82674" y="5094742"/>
            <a:ext cx="7826652" cy="345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302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2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2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A7751C-443A-2042-AA33-68559EE9B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763" y="161523"/>
            <a:ext cx="2172237" cy="2786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4F5EF8-ED5B-9341-A3F9-4916FEA55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63064" y="-96949"/>
            <a:ext cx="7051898" cy="7051898"/>
          </a:xfrm>
          <a:prstGeom prst="rect">
            <a:avLst/>
          </a:prstGeom>
          <a:effectLst>
            <a:outerShdw blurRad="787400" sx="102000" sy="102000" algn="ctr" rotWithShape="0">
              <a:schemeClr val="accent1">
                <a:lumMod val="75000"/>
                <a:alpha val="75000"/>
              </a:scheme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6DF44-3BD0-D040-9288-08FBF4C1C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0449" y="5705251"/>
            <a:ext cx="630081" cy="630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3077F3-C241-7748-A79B-F032D7DCB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278" y="586346"/>
            <a:ext cx="1091761" cy="740177"/>
          </a:xfrm>
          <a:prstGeom prst="rect">
            <a:avLst/>
          </a:prstGeom>
        </p:spPr>
      </p:pic>
      <p:sp>
        <p:nvSpPr>
          <p:cNvPr id="10" name="PA-文本框 6">
            <a:extLst>
              <a:ext uri="{FF2B5EF4-FFF2-40B4-BE49-F238E27FC236}">
                <a16:creationId xmlns:a16="http://schemas.microsoft.com/office/drawing/2014/main" id="{2489F6D0-C379-DF44-A8B9-37A9D810C83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86158" y="3044279"/>
            <a:ext cx="5568456" cy="1015663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en-US" altLang="zh-CN" sz="6000" dirty="0">
                <a:solidFill>
                  <a:srgbClr val="F3B870"/>
                </a:solidFill>
                <a:latin typeface="+mj-lt"/>
                <a:ea typeface="仓耳天群行楷 W01" panose="02020400000000000000" pitchFamily="18" charset="-122"/>
                <a:cs typeface="+mn-ea"/>
                <a:sym typeface="+mn-lt"/>
              </a:rPr>
              <a:t>THANK   YOU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D6433C-1992-2A47-B69E-F992A41B2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5660" y="426235"/>
            <a:ext cx="320221" cy="320221"/>
          </a:xfrm>
          <a:prstGeom prst="rect">
            <a:avLst/>
          </a:prstGeom>
        </p:spPr>
      </p:pic>
      <p:sp>
        <p:nvSpPr>
          <p:cNvPr id="13" name="PA-矩形 4">
            <a:extLst>
              <a:ext uri="{FF2B5EF4-FFF2-40B4-BE49-F238E27FC236}">
                <a16:creationId xmlns:a16="http://schemas.microsoft.com/office/drawing/2014/main" id="{636A2866-D67B-DD1A-BEAD-B69D250143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889397" y="4584498"/>
            <a:ext cx="5527104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" altLang="zh-CN" sz="20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freeppt7.com  Time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20XX.XX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9F350BBF-A0B3-185E-D0BB-80F5B3B1980A}"/>
              </a:ext>
            </a:extLst>
          </p:cNvPr>
          <p:cNvSpPr/>
          <p:nvPr/>
        </p:nvSpPr>
        <p:spPr>
          <a:xfrm>
            <a:off x="20585" y="25032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D9F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5" name="TextBox 3">
            <a:hlinkClick r:id="rId9"/>
            <a:extLst>
              <a:ext uri="{FF2B5EF4-FFF2-40B4-BE49-F238E27FC236}">
                <a16:creationId xmlns:a16="http://schemas.microsoft.com/office/drawing/2014/main" id="{31C12254-1DB0-E707-0EBA-0F5B54AF0980}"/>
              </a:ext>
            </a:extLst>
          </p:cNvPr>
          <p:cNvSpPr txBox="1"/>
          <p:nvPr/>
        </p:nvSpPr>
        <p:spPr>
          <a:xfrm>
            <a:off x="-1721923" y="528509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3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2079422" y="1527128"/>
            <a:ext cx="8033156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56935" y="3098913"/>
            <a:ext cx="8846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>
            <a:extLst>
              <a:ext uri="{FF2B5EF4-FFF2-40B4-BE49-F238E27FC236}">
                <a16:creationId xmlns:a16="http://schemas.microsoft.com/office/drawing/2014/main" id="{241B6154-0849-5042-8813-4EE625DF4614}"/>
              </a:ext>
            </a:extLst>
          </p:cNvPr>
          <p:cNvSpPr/>
          <p:nvPr/>
        </p:nvSpPr>
        <p:spPr>
          <a:xfrm rot="5400000">
            <a:off x="3643705" y="-2639153"/>
            <a:ext cx="4904590" cy="12192000"/>
          </a:xfrm>
          <a:prstGeom prst="trapezoid">
            <a:avLst>
              <a:gd name="adj" fmla="val 14812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A7751C-443A-2042-AA33-68559EE9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63" y="161523"/>
            <a:ext cx="2172237" cy="2786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4F5EF8-ED5B-9341-A3F9-4916FEA5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782" y="1884966"/>
            <a:ext cx="3088067" cy="3088067"/>
          </a:xfrm>
          <a:prstGeom prst="rect">
            <a:avLst/>
          </a:prstGeom>
          <a:effectLst>
            <a:outerShdw blurRad="787400" sx="102000" sy="102000" algn="ctr" rotWithShape="0">
              <a:schemeClr val="accent1">
                <a:lumMod val="75000"/>
                <a:alpha val="75000"/>
              </a:scheme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6DF44-3BD0-D040-9288-08FBF4C1C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17" y="5594101"/>
            <a:ext cx="630081" cy="630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3077F3-C241-7748-A79B-F032D7DC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58" y="471153"/>
            <a:ext cx="1116057" cy="7566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D6433C-1992-2A47-B69E-F992A41B2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660" y="426235"/>
            <a:ext cx="320221" cy="32022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A582F63-9A13-7343-9B7D-E7E31036C4D4}"/>
              </a:ext>
            </a:extLst>
          </p:cNvPr>
          <p:cNvGrpSpPr/>
          <p:nvPr/>
        </p:nvGrpSpPr>
        <p:grpSpPr>
          <a:xfrm>
            <a:off x="1653090" y="2497975"/>
            <a:ext cx="1967583" cy="1862048"/>
            <a:chOff x="249144" y="1348949"/>
            <a:chExt cx="1967583" cy="186204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4EE78FB-236B-D445-8C0B-DCE48CE9A9A2}"/>
                </a:ext>
              </a:extLst>
            </p:cNvPr>
            <p:cNvSpPr txBox="1"/>
            <p:nvPr/>
          </p:nvSpPr>
          <p:spPr>
            <a:xfrm>
              <a:off x="249144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7F46042-D0B6-6F48-B6E0-3A63DF43C17A}"/>
                </a:ext>
              </a:extLst>
            </p:cNvPr>
            <p:cNvSpPr txBox="1"/>
            <p:nvPr/>
          </p:nvSpPr>
          <p:spPr>
            <a:xfrm>
              <a:off x="1166439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A8D828C-1139-464E-8AE6-59E35B55A141}"/>
              </a:ext>
            </a:extLst>
          </p:cNvPr>
          <p:cNvSpPr txBox="1"/>
          <p:nvPr/>
        </p:nvSpPr>
        <p:spPr>
          <a:xfrm>
            <a:off x="7850565" y="2960777"/>
            <a:ext cx="403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CB9C66-6FF2-2D40-AD80-B7279D00AC3A}"/>
              </a:ext>
            </a:extLst>
          </p:cNvPr>
          <p:cNvSpPr txBox="1"/>
          <p:nvPr/>
        </p:nvSpPr>
        <p:spPr>
          <a:xfrm>
            <a:off x="7926574" y="3579191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3B870"/>
                </a:solidFill>
                <a:cs typeface="+mn-ea"/>
                <a:sym typeface="+mn-lt"/>
              </a:rPr>
              <a:t>PLEASE ADD YOUR TITTLE HERE</a:t>
            </a:r>
            <a:endParaRPr lang="zh-CN" altLang="en-US" sz="1600" dirty="0">
              <a:solidFill>
                <a:srgbClr val="F3B870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CF2416-A08B-164E-B234-2A8A8B052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0350500" y="4334277"/>
            <a:ext cx="1841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3B9901-76ED-4BD3-B954-39B41725E2D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E66AE8F-5E9D-4BA5-BCF5-1404B169F68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21F25CD-38C1-426D-8E66-E03CA5184AD2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91A33776-DD44-4EC3-9A7F-6E5629DFD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D275D8C6-2CDD-492F-A419-3A4A8F065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4372C48-204B-479B-8283-C9E4EA89E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E48D2F15-7DEA-45CE-8E4C-17AF17AF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80FCE766-B2CB-4CD5-BAF1-EA5AEB107C6E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40" name="文本框 49">
                <a:extLst>
                  <a:ext uri="{FF2B5EF4-FFF2-40B4-BE49-F238E27FC236}">
                    <a16:creationId xmlns:a16="http://schemas.microsoft.com/office/drawing/2014/main" id="{ABAA70AD-84D4-4267-86B9-734A9BA2EE95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文本框 50">
                <a:extLst>
                  <a:ext uri="{FF2B5EF4-FFF2-40B4-BE49-F238E27FC236}">
                    <a16:creationId xmlns:a16="http://schemas.microsoft.com/office/drawing/2014/main" id="{E6EA5B6C-2444-4170-BA45-8133F25017DA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F2B2E6-6EF1-4654-B318-7ABD1B64BBAC}"/>
              </a:ext>
            </a:extLst>
          </p:cNvPr>
          <p:cNvGrpSpPr/>
          <p:nvPr/>
        </p:nvGrpSpPr>
        <p:grpSpPr>
          <a:xfrm>
            <a:off x="5948029" y="1761308"/>
            <a:ext cx="4574127" cy="3893117"/>
            <a:chOff x="3519540" y="959418"/>
            <a:chExt cx="4181853" cy="355924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487C80C-A5B3-42BD-B664-E0F76CC8AFA0}"/>
                </a:ext>
              </a:extLst>
            </p:cNvPr>
            <p:cNvSpPr/>
            <p:nvPr/>
          </p:nvSpPr>
          <p:spPr>
            <a:xfrm>
              <a:off x="3519540" y="959418"/>
              <a:ext cx="4181853" cy="2408420"/>
            </a:xfrm>
            <a:prstGeom prst="rect">
              <a:avLst/>
            </a:prstGeom>
            <a:blipFill>
              <a:blip r:embed="rId12"/>
              <a:srcRect/>
              <a:stretch>
                <a:fillRect t="-30040" b="-267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2EC70C9-3582-4499-8365-19F72E46E246}"/>
                </a:ext>
              </a:extLst>
            </p:cNvPr>
            <p:cNvSpPr/>
            <p:nvPr/>
          </p:nvSpPr>
          <p:spPr>
            <a:xfrm>
              <a:off x="3519540" y="3414352"/>
              <a:ext cx="4181853" cy="1104308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F80D52D-9697-4586-96BE-3B612F4F7B83}"/>
              </a:ext>
            </a:extLst>
          </p:cNvPr>
          <p:cNvGrpSpPr/>
          <p:nvPr/>
        </p:nvGrpSpPr>
        <p:grpSpPr>
          <a:xfrm>
            <a:off x="1764796" y="3035692"/>
            <a:ext cx="2679674" cy="2595596"/>
            <a:chOff x="2707872" y="3410409"/>
            <a:chExt cx="2242960" cy="2172584"/>
          </a:xfrm>
          <a:solidFill>
            <a:srgbClr val="5E906F"/>
          </a:solidFill>
        </p:grpSpPr>
        <p:sp>
          <p:nvSpPr>
            <p:cNvPr id="6" name="TextBox 39">
              <a:extLst>
                <a:ext uri="{FF2B5EF4-FFF2-40B4-BE49-F238E27FC236}">
                  <a16:creationId xmlns:a16="http://schemas.microsoft.com/office/drawing/2014/main" id="{C24EC004-511F-4169-8AB6-5EADDA2B6C00}"/>
                </a:ext>
              </a:extLst>
            </p:cNvPr>
            <p:cNvSpPr txBox="1"/>
            <p:nvPr/>
          </p:nvSpPr>
          <p:spPr>
            <a:xfrm>
              <a:off x="2707872" y="3410409"/>
              <a:ext cx="467200" cy="25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7" name="Oval 30">
              <a:extLst>
                <a:ext uri="{FF2B5EF4-FFF2-40B4-BE49-F238E27FC236}">
                  <a16:creationId xmlns:a16="http://schemas.microsoft.com/office/drawing/2014/main" id="{9B2F54D8-B9D5-4C0B-8BC8-F7A7F0459A2F}"/>
                </a:ext>
              </a:extLst>
            </p:cNvPr>
            <p:cNvSpPr/>
            <p:nvPr/>
          </p:nvSpPr>
          <p:spPr>
            <a:xfrm>
              <a:off x="3312174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31">
              <a:extLst>
                <a:ext uri="{FF2B5EF4-FFF2-40B4-BE49-F238E27FC236}">
                  <a16:creationId xmlns:a16="http://schemas.microsoft.com/office/drawing/2014/main" id="{BF8B471C-6F73-484B-8678-52E337C3C8DE}"/>
                </a:ext>
              </a:extLst>
            </p:cNvPr>
            <p:cNvSpPr/>
            <p:nvPr/>
          </p:nvSpPr>
          <p:spPr>
            <a:xfrm>
              <a:off x="3529286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8EE755D2-1AD5-4994-A1F6-39FA32B6AF71}"/>
                </a:ext>
              </a:extLst>
            </p:cNvPr>
            <p:cNvSpPr/>
            <p:nvPr/>
          </p:nvSpPr>
          <p:spPr>
            <a:xfrm>
              <a:off x="3746398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33">
              <a:extLst>
                <a:ext uri="{FF2B5EF4-FFF2-40B4-BE49-F238E27FC236}">
                  <a16:creationId xmlns:a16="http://schemas.microsoft.com/office/drawing/2014/main" id="{CCB156B2-7A4C-4C7A-ADC9-6801F4334A8A}"/>
                </a:ext>
              </a:extLst>
            </p:cNvPr>
            <p:cNvSpPr/>
            <p:nvPr/>
          </p:nvSpPr>
          <p:spPr>
            <a:xfrm>
              <a:off x="3963510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34">
              <a:extLst>
                <a:ext uri="{FF2B5EF4-FFF2-40B4-BE49-F238E27FC236}">
                  <a16:creationId xmlns:a16="http://schemas.microsoft.com/office/drawing/2014/main" id="{87C3CA21-76CF-4F67-8F60-03C1EC1DF3A4}"/>
                </a:ext>
              </a:extLst>
            </p:cNvPr>
            <p:cNvSpPr/>
            <p:nvPr/>
          </p:nvSpPr>
          <p:spPr>
            <a:xfrm>
              <a:off x="4180622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35">
              <a:extLst>
                <a:ext uri="{FF2B5EF4-FFF2-40B4-BE49-F238E27FC236}">
                  <a16:creationId xmlns:a16="http://schemas.microsoft.com/office/drawing/2014/main" id="{D5126570-B7CC-4D73-A1DA-C824C79A1DD3}"/>
                </a:ext>
              </a:extLst>
            </p:cNvPr>
            <p:cNvSpPr/>
            <p:nvPr/>
          </p:nvSpPr>
          <p:spPr>
            <a:xfrm>
              <a:off x="4397734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D873AB17-77B1-4B8C-8E7A-BB8E9B9F767B}"/>
                </a:ext>
              </a:extLst>
            </p:cNvPr>
            <p:cNvSpPr/>
            <p:nvPr/>
          </p:nvSpPr>
          <p:spPr>
            <a:xfrm>
              <a:off x="4614846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7E3847FA-7978-4348-B27F-DD4D7F238DC5}"/>
                </a:ext>
              </a:extLst>
            </p:cNvPr>
            <p:cNvSpPr/>
            <p:nvPr/>
          </p:nvSpPr>
          <p:spPr>
            <a:xfrm>
              <a:off x="4831960" y="3497167"/>
              <a:ext cx="118872" cy="118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40">
              <a:extLst>
                <a:ext uri="{FF2B5EF4-FFF2-40B4-BE49-F238E27FC236}">
                  <a16:creationId xmlns:a16="http://schemas.microsoft.com/office/drawing/2014/main" id="{5462D120-D1B6-4AD7-B4F6-434BDA8FCA6D}"/>
                </a:ext>
              </a:extLst>
            </p:cNvPr>
            <p:cNvSpPr/>
            <p:nvPr/>
          </p:nvSpPr>
          <p:spPr>
            <a:xfrm>
              <a:off x="3312174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Oval 41">
              <a:extLst>
                <a:ext uri="{FF2B5EF4-FFF2-40B4-BE49-F238E27FC236}">
                  <a16:creationId xmlns:a16="http://schemas.microsoft.com/office/drawing/2014/main" id="{7E57826F-08AC-41FF-A613-08ADF8A02833}"/>
                </a:ext>
              </a:extLst>
            </p:cNvPr>
            <p:cNvSpPr/>
            <p:nvPr/>
          </p:nvSpPr>
          <p:spPr>
            <a:xfrm>
              <a:off x="3529286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2">
              <a:extLst>
                <a:ext uri="{FF2B5EF4-FFF2-40B4-BE49-F238E27FC236}">
                  <a16:creationId xmlns:a16="http://schemas.microsoft.com/office/drawing/2014/main" id="{E5B9528D-5478-4353-83F5-5D3E806C060E}"/>
                </a:ext>
              </a:extLst>
            </p:cNvPr>
            <p:cNvSpPr/>
            <p:nvPr/>
          </p:nvSpPr>
          <p:spPr>
            <a:xfrm>
              <a:off x="3746398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43">
              <a:extLst>
                <a:ext uri="{FF2B5EF4-FFF2-40B4-BE49-F238E27FC236}">
                  <a16:creationId xmlns:a16="http://schemas.microsoft.com/office/drawing/2014/main" id="{2A90A6DB-F6AB-4CDF-A400-CB915641117D}"/>
                </a:ext>
              </a:extLst>
            </p:cNvPr>
            <p:cNvSpPr/>
            <p:nvPr/>
          </p:nvSpPr>
          <p:spPr>
            <a:xfrm>
              <a:off x="3963510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44">
              <a:extLst>
                <a:ext uri="{FF2B5EF4-FFF2-40B4-BE49-F238E27FC236}">
                  <a16:creationId xmlns:a16="http://schemas.microsoft.com/office/drawing/2014/main" id="{C432F2E6-1263-4E92-8FBE-A6EABBB9EDA4}"/>
                </a:ext>
              </a:extLst>
            </p:cNvPr>
            <p:cNvSpPr/>
            <p:nvPr/>
          </p:nvSpPr>
          <p:spPr>
            <a:xfrm>
              <a:off x="4180622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45">
              <a:extLst>
                <a:ext uri="{FF2B5EF4-FFF2-40B4-BE49-F238E27FC236}">
                  <a16:creationId xmlns:a16="http://schemas.microsoft.com/office/drawing/2014/main" id="{8B39D9A3-F6BF-4DFC-A283-079735B46A63}"/>
                </a:ext>
              </a:extLst>
            </p:cNvPr>
            <p:cNvSpPr/>
            <p:nvPr/>
          </p:nvSpPr>
          <p:spPr>
            <a:xfrm>
              <a:off x="4397734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46">
              <a:extLst>
                <a:ext uri="{FF2B5EF4-FFF2-40B4-BE49-F238E27FC236}">
                  <a16:creationId xmlns:a16="http://schemas.microsoft.com/office/drawing/2014/main" id="{022EE2F1-8842-4D34-8FD5-DB0614B4A648}"/>
                </a:ext>
              </a:extLst>
            </p:cNvPr>
            <p:cNvSpPr/>
            <p:nvPr/>
          </p:nvSpPr>
          <p:spPr>
            <a:xfrm>
              <a:off x="4614846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47">
              <a:extLst>
                <a:ext uri="{FF2B5EF4-FFF2-40B4-BE49-F238E27FC236}">
                  <a16:creationId xmlns:a16="http://schemas.microsoft.com/office/drawing/2014/main" id="{2A5B49BF-52C1-430A-B780-9C3758B3DC74}"/>
                </a:ext>
              </a:extLst>
            </p:cNvPr>
            <p:cNvSpPr/>
            <p:nvPr/>
          </p:nvSpPr>
          <p:spPr>
            <a:xfrm>
              <a:off x="4831960" y="5412133"/>
              <a:ext cx="118872" cy="1188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CD721D77-A735-452E-AF8A-7387D49C5EA9}"/>
                </a:ext>
              </a:extLst>
            </p:cNvPr>
            <p:cNvSpPr txBox="1"/>
            <p:nvPr/>
          </p:nvSpPr>
          <p:spPr>
            <a:xfrm>
              <a:off x="2707872" y="5325375"/>
              <a:ext cx="467200" cy="257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</p:grpSp>
      <p:grpSp>
        <p:nvGrpSpPr>
          <p:cNvPr id="24" name="PA-组合 2">
            <a:extLst>
              <a:ext uri="{FF2B5EF4-FFF2-40B4-BE49-F238E27FC236}">
                <a16:creationId xmlns:a16="http://schemas.microsoft.com/office/drawing/2014/main" id="{E31F9E5D-2E7C-4862-A902-85A0CE2276E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90280" y="1898934"/>
            <a:ext cx="2214397" cy="1037618"/>
            <a:chOff x="5926136" y="5087195"/>
            <a:chExt cx="2715044" cy="1037618"/>
          </a:xfrm>
        </p:grpSpPr>
        <p:sp>
          <p:nvSpPr>
            <p:cNvPr id="25" name="PA-文本框 6">
              <a:extLst>
                <a:ext uri="{FF2B5EF4-FFF2-40B4-BE49-F238E27FC236}">
                  <a16:creationId xmlns:a16="http://schemas.microsoft.com/office/drawing/2014/main" id="{2C3B3962-C694-451C-B890-C253E5B7BAC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PA-文本框 42">
              <a:extLst>
                <a:ext uri="{FF2B5EF4-FFF2-40B4-BE49-F238E27FC236}">
                  <a16:creationId xmlns:a16="http://schemas.microsoft.com/office/drawing/2014/main" id="{FCE8245F-4902-4200-BD0F-019BB449F08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PA-组合 2">
            <a:extLst>
              <a:ext uri="{FF2B5EF4-FFF2-40B4-BE49-F238E27FC236}">
                <a16:creationId xmlns:a16="http://schemas.microsoft.com/office/drawing/2014/main" id="{6E789FD1-335C-43BC-AB02-1DB4E4447A0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390281" y="4187463"/>
            <a:ext cx="2214397" cy="1037618"/>
            <a:chOff x="5926136" y="5087195"/>
            <a:chExt cx="2715044" cy="1037618"/>
          </a:xfrm>
        </p:grpSpPr>
        <p:sp>
          <p:nvSpPr>
            <p:cNvPr id="28" name="PA-文本框 6">
              <a:extLst>
                <a:ext uri="{FF2B5EF4-FFF2-40B4-BE49-F238E27FC236}">
                  <a16:creationId xmlns:a16="http://schemas.microsoft.com/office/drawing/2014/main" id="{A5A1B4E1-155E-4109-8450-D20480B073D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926136" y="5087195"/>
              <a:ext cx="19266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文本框 42">
              <a:extLst>
                <a:ext uri="{FF2B5EF4-FFF2-40B4-BE49-F238E27FC236}">
                  <a16:creationId xmlns:a16="http://schemas.microsoft.com/office/drawing/2014/main" id="{64F6940C-DEBD-4399-9B69-C2440C864B2F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926137" y="5372299"/>
              <a:ext cx="2715043" cy="75251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TextBox 7">
            <a:extLst>
              <a:ext uri="{FF2B5EF4-FFF2-40B4-BE49-F238E27FC236}">
                <a16:creationId xmlns:a16="http://schemas.microsoft.com/office/drawing/2014/main" id="{F4BA1DED-CC24-4140-8E38-13969A446936}"/>
              </a:ext>
            </a:extLst>
          </p:cNvPr>
          <p:cNvSpPr txBox="1"/>
          <p:nvPr/>
        </p:nvSpPr>
        <p:spPr>
          <a:xfrm>
            <a:off x="6701121" y="4492738"/>
            <a:ext cx="2419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CFAEFE7-AE74-4E1A-AEFC-49366A6BF03D}"/>
              </a:ext>
            </a:extLst>
          </p:cNvPr>
          <p:cNvSpPr/>
          <p:nvPr/>
        </p:nvSpPr>
        <p:spPr>
          <a:xfrm>
            <a:off x="6847564" y="4952805"/>
            <a:ext cx="2752839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89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DA40EBAD-EBF6-42F3-9174-3B71BCCB0B9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EE6BC15-14C1-4F52-978F-76B8FFB2C6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B235211-82F8-401B-8B39-F7CD0EB3BC2E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FD9ACB6-0A66-4493-8F19-A32E98BF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4621171-4B3F-4DB4-A886-D0C222506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29927624-6B66-4287-B2F5-BD5453DB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5A8640D-99C9-461A-8557-4FED38D29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39460FA-F42E-4219-B89E-B5251B7D8890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4" name="文本框 49">
                <a:extLst>
                  <a:ext uri="{FF2B5EF4-FFF2-40B4-BE49-F238E27FC236}">
                    <a16:creationId xmlns:a16="http://schemas.microsoft.com/office/drawing/2014/main" id="{424A3BE1-400C-49F0-AA2B-F6C766562C7B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50">
                <a:extLst>
                  <a:ext uri="{FF2B5EF4-FFF2-40B4-BE49-F238E27FC236}">
                    <a16:creationId xmlns:a16="http://schemas.microsoft.com/office/drawing/2014/main" id="{3F4163B1-589C-4C3D-A4A2-82EC5E491071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Freeform 6">
            <a:extLst>
              <a:ext uri="{FF2B5EF4-FFF2-40B4-BE49-F238E27FC236}">
                <a16:creationId xmlns:a16="http://schemas.microsoft.com/office/drawing/2014/main" id="{4C597F48-71A2-45D2-93DF-49C169D63987}"/>
              </a:ext>
            </a:extLst>
          </p:cNvPr>
          <p:cNvSpPr>
            <a:spLocks/>
          </p:cNvSpPr>
          <p:nvPr/>
        </p:nvSpPr>
        <p:spPr bwMode="auto">
          <a:xfrm>
            <a:off x="2095536" y="1977864"/>
            <a:ext cx="1208463" cy="1055412"/>
          </a:xfrm>
          <a:custGeom>
            <a:avLst/>
            <a:gdLst>
              <a:gd name="T0" fmla="*/ 0 w 714"/>
              <a:gd name="T1" fmla="*/ 617 h 617"/>
              <a:gd name="T2" fmla="*/ 355 w 714"/>
              <a:gd name="T3" fmla="*/ 0 h 617"/>
              <a:gd name="T4" fmla="*/ 714 w 714"/>
              <a:gd name="T5" fmla="*/ 617 h 617"/>
              <a:gd name="T6" fmla="*/ 0 w 714"/>
              <a:gd name="T7" fmla="*/ 617 h 617"/>
              <a:gd name="T8" fmla="*/ 0 w 714"/>
              <a:gd name="T9" fmla="*/ 617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</p:spPr>
        <p:txBody>
          <a:bodyPr tIns="132292"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352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94CD1A56-54C0-4BDC-A79F-A93259EBBA1B}"/>
              </a:ext>
            </a:extLst>
          </p:cNvPr>
          <p:cNvSpPr>
            <a:spLocks/>
          </p:cNvSpPr>
          <p:nvPr/>
        </p:nvSpPr>
        <p:spPr bwMode="auto">
          <a:xfrm>
            <a:off x="2768319" y="3200672"/>
            <a:ext cx="1198898" cy="103947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txBody>
          <a:bodyPr anchor="ctr" anchorCtr="1"/>
          <a:lstStyle/>
          <a:p>
            <a:endParaRPr lang="zh-CN" altLang="en-US" sz="97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2178FDD-F02B-45E7-9118-7FC07C110A44}"/>
              </a:ext>
            </a:extLst>
          </p:cNvPr>
          <p:cNvSpPr>
            <a:spLocks/>
          </p:cNvSpPr>
          <p:nvPr/>
        </p:nvSpPr>
        <p:spPr bwMode="auto">
          <a:xfrm>
            <a:off x="719670" y="4407542"/>
            <a:ext cx="1798347" cy="103947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52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B6CB765-A3CD-496E-95A7-52548CDA258A}"/>
              </a:ext>
            </a:extLst>
          </p:cNvPr>
          <p:cNvSpPr>
            <a:spLocks/>
          </p:cNvSpPr>
          <p:nvPr/>
        </p:nvSpPr>
        <p:spPr bwMode="auto">
          <a:xfrm>
            <a:off x="1405210" y="3200672"/>
            <a:ext cx="1793565" cy="103947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352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E7C641B-3AF5-4026-BC89-F04FE2D2D75F}"/>
              </a:ext>
            </a:extLst>
          </p:cNvPr>
          <p:cNvSpPr>
            <a:spLocks/>
          </p:cNvSpPr>
          <p:nvPr/>
        </p:nvSpPr>
        <p:spPr bwMode="auto">
          <a:xfrm>
            <a:off x="2095536" y="4407542"/>
            <a:ext cx="2520555" cy="1044253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txBody>
          <a:bodyPr/>
          <a:lstStyle/>
          <a:p>
            <a:endParaRPr lang="zh-CN" altLang="en-US" sz="975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34">
            <a:extLst>
              <a:ext uri="{FF2B5EF4-FFF2-40B4-BE49-F238E27FC236}">
                <a16:creationId xmlns:a16="http://schemas.microsoft.com/office/drawing/2014/main" id="{115C23ED-C4D0-4584-8691-F95215D37B75}"/>
              </a:ext>
            </a:extLst>
          </p:cNvPr>
          <p:cNvCxnSpPr/>
          <p:nvPr/>
        </p:nvCxnSpPr>
        <p:spPr>
          <a:xfrm>
            <a:off x="2141448" y="5442051"/>
            <a:ext cx="924817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5">
            <a:extLst>
              <a:ext uri="{FF2B5EF4-FFF2-40B4-BE49-F238E27FC236}">
                <a16:creationId xmlns:a16="http://schemas.microsoft.com/office/drawing/2014/main" id="{AE5C47E6-915C-49D7-B5F9-87D7B2A57EE0}"/>
              </a:ext>
            </a:extLst>
          </p:cNvPr>
          <p:cNvCxnSpPr/>
          <p:nvPr/>
        </p:nvCxnSpPr>
        <p:spPr>
          <a:xfrm>
            <a:off x="2814237" y="4228478"/>
            <a:ext cx="7634362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6">
            <a:extLst>
              <a:ext uri="{FF2B5EF4-FFF2-40B4-BE49-F238E27FC236}">
                <a16:creationId xmlns:a16="http://schemas.microsoft.com/office/drawing/2014/main" id="{5F7C6EEA-1C1C-4E68-B212-F3D83A920AFC}"/>
              </a:ext>
            </a:extLst>
          </p:cNvPr>
          <p:cNvCxnSpPr/>
          <p:nvPr/>
        </p:nvCxnSpPr>
        <p:spPr>
          <a:xfrm>
            <a:off x="2141448" y="3023500"/>
            <a:ext cx="7575169" cy="0"/>
          </a:xfrm>
          <a:prstGeom prst="line">
            <a:avLst/>
          </a:prstGeom>
          <a:ln w="28575">
            <a:solidFill>
              <a:schemeClr val="accent1"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F695BCBD-E720-41CC-B844-764F20ED96FC}"/>
              </a:ext>
            </a:extLst>
          </p:cNvPr>
          <p:cNvSpPr txBox="1"/>
          <p:nvPr/>
        </p:nvSpPr>
        <p:spPr>
          <a:xfrm>
            <a:off x="3474504" y="2120965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48976D92-A54C-4111-92B1-2E202CD07136}"/>
              </a:ext>
            </a:extLst>
          </p:cNvPr>
          <p:cNvSpPr txBox="1"/>
          <p:nvPr/>
        </p:nvSpPr>
        <p:spPr>
          <a:xfrm>
            <a:off x="3474504" y="2368822"/>
            <a:ext cx="538109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C00823A-6E67-40C4-B77C-B24458FBD8D6}"/>
              </a:ext>
            </a:extLst>
          </p:cNvPr>
          <p:cNvSpPr txBox="1"/>
          <p:nvPr/>
        </p:nvSpPr>
        <p:spPr>
          <a:xfrm>
            <a:off x="4188879" y="3359506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9CD24E4-A13E-45B0-9A59-F110CB9C1371}"/>
              </a:ext>
            </a:extLst>
          </p:cNvPr>
          <p:cNvSpPr txBox="1"/>
          <p:nvPr/>
        </p:nvSpPr>
        <p:spPr>
          <a:xfrm>
            <a:off x="4188879" y="3607363"/>
            <a:ext cx="538109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AFB35C2B-64CA-48F7-A937-AD4290531CCE}"/>
              </a:ext>
            </a:extLst>
          </p:cNvPr>
          <p:cNvSpPr txBox="1"/>
          <p:nvPr/>
        </p:nvSpPr>
        <p:spPr>
          <a:xfrm>
            <a:off x="4846104" y="4579328"/>
            <a:ext cx="2075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C07F479-E89A-4051-B452-937BEFC43B94}"/>
              </a:ext>
            </a:extLst>
          </p:cNvPr>
          <p:cNvSpPr txBox="1"/>
          <p:nvPr/>
        </p:nvSpPr>
        <p:spPr>
          <a:xfrm>
            <a:off x="4846104" y="4827185"/>
            <a:ext cx="5381092" cy="6251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67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2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2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4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4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983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5A963FB-DBE6-4060-A477-899F64A477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3E91807-9657-4655-855F-47F7B105011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EACB1BF-C771-42CE-9F67-0CDDAEA9F794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ED5E6D7-5D70-4047-A197-15D54B694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0F9153F-C7B9-44FC-81A6-6B95B9833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3683658-F874-4B07-8CFF-B0C91E1E9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E445921-5480-49C8-80CC-B7E63DC21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EE48F063-5A12-4CC0-947A-6B831ED5A8DE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7" name="文本框 49">
                <a:extLst>
                  <a:ext uri="{FF2B5EF4-FFF2-40B4-BE49-F238E27FC236}">
                    <a16:creationId xmlns:a16="http://schemas.microsoft.com/office/drawing/2014/main" id="{03CFA6B1-C5B7-4C46-8241-90B6FACD33BB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文本框 50">
                <a:extLst>
                  <a:ext uri="{FF2B5EF4-FFF2-40B4-BE49-F238E27FC236}">
                    <a16:creationId xmlns:a16="http://schemas.microsoft.com/office/drawing/2014/main" id="{10CB261E-6B7B-4BCD-B151-85F2A9EBACEC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PA-文本框 9">
            <a:extLst>
              <a:ext uri="{FF2B5EF4-FFF2-40B4-BE49-F238E27FC236}">
                <a16:creationId xmlns:a16="http://schemas.microsoft.com/office/drawing/2014/main" id="{6717D83E-3082-420D-A6EF-AAA03A6EFA0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04000" y="5409288"/>
            <a:ext cx="8147706" cy="345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PA_淘宝网Chenying0907出品 6">
            <a:extLst>
              <a:ext uri="{FF2B5EF4-FFF2-40B4-BE49-F238E27FC236}">
                <a16:creationId xmlns:a16="http://schemas.microsoft.com/office/drawing/2014/main" id="{AA716AA6-02CA-4E61-91CE-7887E9096EEA}"/>
              </a:ext>
            </a:extLst>
          </p:cNvPr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282680" y="3908617"/>
            <a:ext cx="1190" cy="91468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PA_淘宝网Chenying0907出品 7">
            <a:extLst>
              <a:ext uri="{FF2B5EF4-FFF2-40B4-BE49-F238E27FC236}">
                <a16:creationId xmlns:a16="http://schemas.microsoft.com/office/drawing/2014/main" id="{6C19A332-56F7-4452-8501-25E74B6B9179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75561" y="4108703"/>
            <a:ext cx="1340014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Vestibulum ante ipsum primis in faucibus orci luctus</a:t>
            </a:r>
          </a:p>
        </p:txBody>
      </p:sp>
      <p:sp>
        <p:nvSpPr>
          <p:cNvPr id="8" name="PA_淘宝网Chenying0907出品 8">
            <a:extLst>
              <a:ext uri="{FF2B5EF4-FFF2-40B4-BE49-F238E27FC236}">
                <a16:creationId xmlns:a16="http://schemas.microsoft.com/office/drawing/2014/main" id="{653DC0C9-1CE7-4E09-8F5E-DD932EBC466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75561" y="3735492"/>
            <a:ext cx="157927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342265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PA_淘宝网Chenying0907出品 9">
            <a:extLst>
              <a:ext uri="{FF2B5EF4-FFF2-40B4-BE49-F238E27FC236}">
                <a16:creationId xmlns:a16="http://schemas.microsoft.com/office/drawing/2014/main" id="{8765F0A4-C1D9-4B3C-884B-52A78ED456D9}"/>
              </a:ext>
            </a:extLst>
          </p:cNvPr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779497" y="3908617"/>
            <a:ext cx="0" cy="914682"/>
          </a:xfrm>
          <a:prstGeom prst="line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0" name="PA_淘宝网Chenying0907出品 10">
            <a:extLst>
              <a:ext uri="{FF2B5EF4-FFF2-40B4-BE49-F238E27FC236}">
                <a16:creationId xmlns:a16="http://schemas.microsoft.com/office/drawing/2014/main" id="{6665EC9E-442F-41D6-A475-3880D55F29B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906894" y="4108703"/>
            <a:ext cx="119204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Vestibulum ante ipsum primis in faucibus orci luctus et</a:t>
            </a:r>
          </a:p>
        </p:txBody>
      </p:sp>
      <p:sp>
        <p:nvSpPr>
          <p:cNvPr id="11" name="PA_淘宝网Chenying0907出品 11">
            <a:extLst>
              <a:ext uri="{FF2B5EF4-FFF2-40B4-BE49-F238E27FC236}">
                <a16:creationId xmlns:a16="http://schemas.microsoft.com/office/drawing/2014/main" id="{D6EEDF62-F22D-474D-B8D6-07CA0AC82D63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06894" y="3735492"/>
            <a:ext cx="157927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342265"/>
            <a:r>
              <a:rPr kumimoji="1"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kumimoji="1"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6EC91ED3-FBA3-441B-B22F-8C192C6C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294" y="2306306"/>
            <a:ext cx="1045646" cy="102861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任意多边形 25">
            <a:extLst>
              <a:ext uri="{FF2B5EF4-FFF2-40B4-BE49-F238E27FC236}">
                <a16:creationId xmlns:a16="http://schemas.microsoft.com/office/drawing/2014/main" id="{4B031DDB-3A95-4ADF-BC7F-13F61F73510D}"/>
              </a:ext>
            </a:extLst>
          </p:cNvPr>
          <p:cNvSpPr/>
          <p:nvPr/>
        </p:nvSpPr>
        <p:spPr>
          <a:xfrm flipH="1">
            <a:off x="8271784" y="2476285"/>
            <a:ext cx="608667" cy="553317"/>
          </a:xfrm>
          <a:custGeom>
            <a:avLst/>
            <a:gdLst>
              <a:gd name="connsiteX0" fmla="*/ 803003 w 1250950"/>
              <a:gd name="connsiteY0" fmla="*/ 863471 h 1139853"/>
              <a:gd name="connsiteX1" fmla="*/ 820326 w 1250950"/>
              <a:gd name="connsiteY1" fmla="*/ 865925 h 1139853"/>
              <a:gd name="connsiteX2" fmla="*/ 1090156 w 1250950"/>
              <a:gd name="connsiteY2" fmla="*/ 1025268 h 1139853"/>
              <a:gd name="connsiteX3" fmla="*/ 1098216 w 1250950"/>
              <a:gd name="connsiteY3" fmla="*/ 1056576 h 1139853"/>
              <a:gd name="connsiteX4" fmla="*/ 1098216 w 1250950"/>
              <a:gd name="connsiteY4" fmla="*/ 1056575 h 1139853"/>
              <a:gd name="connsiteX5" fmla="*/ 1066908 w 1250950"/>
              <a:gd name="connsiteY5" fmla="*/ 1064635 h 1139853"/>
              <a:gd name="connsiteX6" fmla="*/ 797078 w 1250950"/>
              <a:gd name="connsiteY6" fmla="*/ 905293 h 1139853"/>
              <a:gd name="connsiteX7" fmla="*/ 789018 w 1250950"/>
              <a:gd name="connsiteY7" fmla="*/ 873985 h 1139853"/>
              <a:gd name="connsiteX8" fmla="*/ 803003 w 1250950"/>
              <a:gd name="connsiteY8" fmla="*/ 863471 h 1139853"/>
              <a:gd name="connsiteX9" fmla="*/ 446224 w 1250950"/>
              <a:gd name="connsiteY9" fmla="*/ 862581 h 1139853"/>
              <a:gd name="connsiteX10" fmla="*/ 460274 w 1250950"/>
              <a:gd name="connsiteY10" fmla="*/ 873008 h 1139853"/>
              <a:gd name="connsiteX11" fmla="*/ 452409 w 1250950"/>
              <a:gd name="connsiteY11" fmla="*/ 904366 h 1139853"/>
              <a:gd name="connsiteX12" fmla="*/ 183572 w 1250950"/>
              <a:gd name="connsiteY12" fmla="*/ 1065379 h 1139853"/>
              <a:gd name="connsiteX13" fmla="*/ 152215 w 1250950"/>
              <a:gd name="connsiteY13" fmla="*/ 1057513 h 1139853"/>
              <a:gd name="connsiteX14" fmla="*/ 152216 w 1250950"/>
              <a:gd name="connsiteY14" fmla="*/ 1057514 h 1139853"/>
              <a:gd name="connsiteX15" fmla="*/ 160082 w 1250950"/>
              <a:gd name="connsiteY15" fmla="*/ 1026156 h 1139853"/>
              <a:gd name="connsiteX16" fmla="*/ 428917 w 1250950"/>
              <a:gd name="connsiteY16" fmla="*/ 865143 h 1139853"/>
              <a:gd name="connsiteX17" fmla="*/ 446224 w 1250950"/>
              <a:gd name="connsiteY17" fmla="*/ 862581 h 1139853"/>
              <a:gd name="connsiteX18" fmla="*/ 1250950 w 1250950"/>
              <a:gd name="connsiteY18" fmla="*/ 460461 h 1139853"/>
              <a:gd name="connsiteX19" fmla="*/ 640444 w 1250950"/>
              <a:gd name="connsiteY19" fmla="*/ 812938 h 1139853"/>
              <a:gd name="connsiteX20" fmla="*/ 625478 w 1250950"/>
              <a:gd name="connsiteY20" fmla="*/ 815382 h 1139853"/>
              <a:gd name="connsiteX21" fmla="*/ 626513 w 1250950"/>
              <a:gd name="connsiteY21" fmla="*/ 789509 h 1139853"/>
              <a:gd name="connsiteX22" fmla="*/ 625475 w 1250950"/>
              <a:gd name="connsiteY22" fmla="*/ 790124 h 1139853"/>
              <a:gd name="connsiteX23" fmla="*/ 624374 w 1250950"/>
              <a:gd name="connsiteY23" fmla="*/ 789472 h 1139853"/>
              <a:gd name="connsiteX24" fmla="*/ 625472 w 1250950"/>
              <a:gd name="connsiteY24" fmla="*/ 815381 h 1139853"/>
              <a:gd name="connsiteX25" fmla="*/ 610441 w 1250950"/>
              <a:gd name="connsiteY25" fmla="*/ 812900 h 1139853"/>
              <a:gd name="connsiteX26" fmla="*/ 0 w 1250950"/>
              <a:gd name="connsiteY26" fmla="*/ 460461 h 1139853"/>
              <a:gd name="connsiteX27" fmla="*/ 0 w 1250950"/>
              <a:gd name="connsiteY27" fmla="*/ 991154 h 1139853"/>
              <a:gd name="connsiteX28" fmla="*/ 148699 w 1250950"/>
              <a:gd name="connsiteY28" fmla="*/ 1139853 h 1139853"/>
              <a:gd name="connsiteX29" fmla="*/ 1102251 w 1250950"/>
              <a:gd name="connsiteY29" fmla="*/ 1139853 h 1139853"/>
              <a:gd name="connsiteX30" fmla="*/ 1250950 w 1250950"/>
              <a:gd name="connsiteY30" fmla="*/ 991154 h 1139853"/>
              <a:gd name="connsiteX31" fmla="*/ 627124 w 1250950"/>
              <a:gd name="connsiteY31" fmla="*/ 0 h 1139853"/>
              <a:gd name="connsiteX32" fmla="*/ 625476 w 1250950"/>
              <a:gd name="connsiteY32" fmla="*/ 254 h 1139853"/>
              <a:gd name="connsiteX33" fmla="*/ 623826 w 1250950"/>
              <a:gd name="connsiteY33" fmla="*/ 0 h 1139853"/>
              <a:gd name="connsiteX34" fmla="*/ 516466 w 1250950"/>
              <a:gd name="connsiteY34" fmla="*/ 33878 h 1139853"/>
              <a:gd name="connsiteX35" fmla="*/ 513210 w 1250950"/>
              <a:gd name="connsiteY35" fmla="*/ 37558 h 1139853"/>
              <a:gd name="connsiteX36" fmla="*/ 28743 w 1250950"/>
              <a:gd name="connsiteY36" fmla="*/ 358393 h 1139853"/>
              <a:gd name="connsiteX37" fmla="*/ 29589 w 1250950"/>
              <a:gd name="connsiteY37" fmla="*/ 359776 h 1139853"/>
              <a:gd name="connsiteX38" fmla="*/ 28088 w 1250950"/>
              <a:gd name="connsiteY38" fmla="*/ 360547 h 1139853"/>
              <a:gd name="connsiteX39" fmla="*/ 7537 w 1250950"/>
              <a:gd name="connsiteY39" fmla="*/ 383769 h 1139853"/>
              <a:gd name="connsiteX40" fmla="*/ 1043 w 1250950"/>
              <a:gd name="connsiteY40" fmla="*/ 408272 h 1139853"/>
              <a:gd name="connsiteX41" fmla="*/ 342824 w 1250950"/>
              <a:gd name="connsiteY41" fmla="*/ 605599 h 1139853"/>
              <a:gd name="connsiteX42" fmla="*/ 342108 w 1250950"/>
              <a:gd name="connsiteY42" fmla="*/ 603872 h 1139853"/>
              <a:gd name="connsiteX43" fmla="*/ 342108 w 1250950"/>
              <a:gd name="connsiteY43" fmla="*/ 412515 h 1139853"/>
              <a:gd name="connsiteX44" fmla="*/ 389949 w 1250950"/>
              <a:gd name="connsiteY44" fmla="*/ 364674 h 1139853"/>
              <a:gd name="connsiteX45" fmla="*/ 863386 w 1250950"/>
              <a:gd name="connsiteY45" fmla="*/ 364674 h 1139853"/>
              <a:gd name="connsiteX46" fmla="*/ 911227 w 1250950"/>
              <a:gd name="connsiteY46" fmla="*/ 412515 h 1139853"/>
              <a:gd name="connsiteX47" fmla="*/ 911227 w 1250950"/>
              <a:gd name="connsiteY47" fmla="*/ 603810 h 1139853"/>
              <a:gd name="connsiteX48" fmla="*/ 1249908 w 1250950"/>
              <a:gd name="connsiteY48" fmla="*/ 408272 h 1139853"/>
              <a:gd name="connsiteX49" fmla="*/ 1243414 w 1250950"/>
              <a:gd name="connsiteY49" fmla="*/ 383769 h 1139853"/>
              <a:gd name="connsiteX50" fmla="*/ 1222862 w 1250950"/>
              <a:gd name="connsiteY50" fmla="*/ 360547 h 1139853"/>
              <a:gd name="connsiteX51" fmla="*/ 1221361 w 1250950"/>
              <a:gd name="connsiteY51" fmla="*/ 359776 h 1139853"/>
              <a:gd name="connsiteX52" fmla="*/ 1222208 w 1250950"/>
              <a:gd name="connsiteY52" fmla="*/ 358393 h 1139853"/>
              <a:gd name="connsiteX53" fmla="*/ 737741 w 1250950"/>
              <a:gd name="connsiteY53" fmla="*/ 37558 h 1139853"/>
              <a:gd name="connsiteX54" fmla="*/ 734485 w 1250950"/>
              <a:gd name="connsiteY54" fmla="*/ 33878 h 1139853"/>
              <a:gd name="connsiteX55" fmla="*/ 627124 w 1250950"/>
              <a:gd name="connsiteY55" fmla="*/ 0 h 113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50950" h="1139853">
                <a:moveTo>
                  <a:pt x="803003" y="863471"/>
                </a:moveTo>
                <a:cubicBezTo>
                  <a:pt x="808669" y="862013"/>
                  <a:pt x="814891" y="862715"/>
                  <a:pt x="820326" y="865925"/>
                </a:cubicBezTo>
                <a:cubicBezTo>
                  <a:pt x="910269" y="919039"/>
                  <a:pt x="1000213" y="972154"/>
                  <a:pt x="1090156" y="1025268"/>
                </a:cubicBezTo>
                <a:cubicBezTo>
                  <a:pt x="1101027" y="1031688"/>
                  <a:pt x="1104636" y="1045705"/>
                  <a:pt x="1098216" y="1056576"/>
                </a:cubicBezTo>
                <a:lnTo>
                  <a:pt x="1098216" y="1056575"/>
                </a:lnTo>
                <a:cubicBezTo>
                  <a:pt x="1091796" y="1067446"/>
                  <a:pt x="1077779" y="1071055"/>
                  <a:pt x="1066908" y="1064635"/>
                </a:cubicBezTo>
                <a:lnTo>
                  <a:pt x="797078" y="905293"/>
                </a:lnTo>
                <a:cubicBezTo>
                  <a:pt x="786207" y="898874"/>
                  <a:pt x="782599" y="884856"/>
                  <a:pt x="789018" y="873985"/>
                </a:cubicBezTo>
                <a:cubicBezTo>
                  <a:pt x="792228" y="868550"/>
                  <a:pt x="797337" y="864930"/>
                  <a:pt x="803003" y="863471"/>
                </a:cubicBezTo>
                <a:close/>
                <a:moveTo>
                  <a:pt x="446224" y="862581"/>
                </a:moveTo>
                <a:cubicBezTo>
                  <a:pt x="451899" y="864005"/>
                  <a:pt x="457031" y="867593"/>
                  <a:pt x="460274" y="873008"/>
                </a:cubicBezTo>
                <a:cubicBezTo>
                  <a:pt x="466761" y="883839"/>
                  <a:pt x="463239" y="897879"/>
                  <a:pt x="452409" y="904366"/>
                </a:cubicBezTo>
                <a:cubicBezTo>
                  <a:pt x="362797" y="958037"/>
                  <a:pt x="273184" y="1011708"/>
                  <a:pt x="183572" y="1065379"/>
                </a:cubicBezTo>
                <a:cubicBezTo>
                  <a:pt x="172741" y="1071866"/>
                  <a:pt x="158702" y="1068344"/>
                  <a:pt x="152215" y="1057513"/>
                </a:cubicBezTo>
                <a:lnTo>
                  <a:pt x="152216" y="1057514"/>
                </a:lnTo>
                <a:cubicBezTo>
                  <a:pt x="145729" y="1046683"/>
                  <a:pt x="149251" y="1032643"/>
                  <a:pt x="160082" y="1026156"/>
                </a:cubicBezTo>
                <a:lnTo>
                  <a:pt x="428917" y="865143"/>
                </a:lnTo>
                <a:cubicBezTo>
                  <a:pt x="434332" y="861899"/>
                  <a:pt x="440550" y="861158"/>
                  <a:pt x="446224" y="862581"/>
                </a:cubicBezTo>
                <a:close/>
                <a:moveTo>
                  <a:pt x="1250950" y="460461"/>
                </a:moveTo>
                <a:lnTo>
                  <a:pt x="640444" y="812938"/>
                </a:lnTo>
                <a:lnTo>
                  <a:pt x="625478" y="815382"/>
                </a:lnTo>
                <a:lnTo>
                  <a:pt x="626513" y="789509"/>
                </a:lnTo>
                <a:lnTo>
                  <a:pt x="625475" y="790124"/>
                </a:lnTo>
                <a:lnTo>
                  <a:pt x="624374" y="789472"/>
                </a:lnTo>
                <a:lnTo>
                  <a:pt x="625472" y="815381"/>
                </a:lnTo>
                <a:lnTo>
                  <a:pt x="610441" y="812900"/>
                </a:lnTo>
                <a:lnTo>
                  <a:pt x="0" y="460461"/>
                </a:lnTo>
                <a:lnTo>
                  <a:pt x="0" y="991154"/>
                </a:lnTo>
                <a:cubicBezTo>
                  <a:pt x="0" y="1073278"/>
                  <a:pt x="66575" y="1139853"/>
                  <a:pt x="148699" y="1139853"/>
                </a:cubicBezTo>
                <a:lnTo>
                  <a:pt x="1102251" y="1139853"/>
                </a:lnTo>
                <a:cubicBezTo>
                  <a:pt x="1184375" y="1139853"/>
                  <a:pt x="1250950" y="1073278"/>
                  <a:pt x="1250950" y="991154"/>
                </a:cubicBezTo>
                <a:close/>
                <a:moveTo>
                  <a:pt x="627124" y="0"/>
                </a:moveTo>
                <a:lnTo>
                  <a:pt x="625476" y="254"/>
                </a:lnTo>
                <a:lnTo>
                  <a:pt x="623826" y="0"/>
                </a:lnTo>
                <a:cubicBezTo>
                  <a:pt x="581900" y="0"/>
                  <a:pt x="543942" y="12947"/>
                  <a:pt x="516466" y="33878"/>
                </a:cubicBezTo>
                <a:lnTo>
                  <a:pt x="513210" y="37558"/>
                </a:lnTo>
                <a:lnTo>
                  <a:pt x="28743" y="358393"/>
                </a:lnTo>
                <a:lnTo>
                  <a:pt x="29589" y="359776"/>
                </a:lnTo>
                <a:lnTo>
                  <a:pt x="28088" y="360547"/>
                </a:lnTo>
                <a:cubicBezTo>
                  <a:pt x="19411" y="367157"/>
                  <a:pt x="12389" y="375028"/>
                  <a:pt x="7537" y="383769"/>
                </a:cubicBezTo>
                <a:lnTo>
                  <a:pt x="1043" y="408272"/>
                </a:lnTo>
                <a:lnTo>
                  <a:pt x="342824" y="605599"/>
                </a:lnTo>
                <a:lnTo>
                  <a:pt x="342108" y="603872"/>
                </a:lnTo>
                <a:lnTo>
                  <a:pt x="342108" y="412515"/>
                </a:lnTo>
                <a:cubicBezTo>
                  <a:pt x="342108" y="386093"/>
                  <a:pt x="363527" y="364674"/>
                  <a:pt x="389949" y="364674"/>
                </a:cubicBezTo>
                <a:lnTo>
                  <a:pt x="863386" y="364674"/>
                </a:lnTo>
                <a:cubicBezTo>
                  <a:pt x="889808" y="364674"/>
                  <a:pt x="911227" y="386093"/>
                  <a:pt x="911227" y="412515"/>
                </a:cubicBezTo>
                <a:lnTo>
                  <a:pt x="911227" y="603810"/>
                </a:lnTo>
                <a:lnTo>
                  <a:pt x="1249908" y="408272"/>
                </a:lnTo>
                <a:lnTo>
                  <a:pt x="1243414" y="383769"/>
                </a:lnTo>
                <a:cubicBezTo>
                  <a:pt x="1238561" y="375028"/>
                  <a:pt x="1231539" y="367157"/>
                  <a:pt x="1222862" y="360547"/>
                </a:cubicBezTo>
                <a:lnTo>
                  <a:pt x="1221361" y="359776"/>
                </a:lnTo>
                <a:lnTo>
                  <a:pt x="1222208" y="358393"/>
                </a:lnTo>
                <a:lnTo>
                  <a:pt x="737741" y="37558"/>
                </a:lnTo>
                <a:lnTo>
                  <a:pt x="734485" y="33878"/>
                </a:lnTo>
                <a:cubicBezTo>
                  <a:pt x="707008" y="12947"/>
                  <a:pt x="669051" y="0"/>
                  <a:pt x="627124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7B6A67E6-716B-4024-9F02-A00B08BE3326}"/>
              </a:ext>
            </a:extLst>
          </p:cNvPr>
          <p:cNvSpPr/>
          <p:nvPr/>
        </p:nvSpPr>
        <p:spPr>
          <a:xfrm>
            <a:off x="5348210" y="2346467"/>
            <a:ext cx="1021528" cy="1021526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8">
            <a:extLst>
              <a:ext uri="{FF2B5EF4-FFF2-40B4-BE49-F238E27FC236}">
                <a16:creationId xmlns:a16="http://schemas.microsoft.com/office/drawing/2014/main" id="{1FFF558C-794F-4D80-A6B1-73A036B69332}"/>
              </a:ext>
            </a:extLst>
          </p:cNvPr>
          <p:cNvSpPr/>
          <p:nvPr/>
        </p:nvSpPr>
        <p:spPr>
          <a:xfrm>
            <a:off x="5545614" y="2532352"/>
            <a:ext cx="626719" cy="631935"/>
          </a:xfrm>
          <a:custGeom>
            <a:avLst/>
            <a:gdLst>
              <a:gd name="connsiteX0" fmla="*/ 306653 w 617988"/>
              <a:gd name="connsiteY0" fmla="*/ 188483 h 633881"/>
              <a:gd name="connsiteX1" fmla="*/ 175019 w 617988"/>
              <a:gd name="connsiteY1" fmla="*/ 320117 h 633881"/>
              <a:gd name="connsiteX2" fmla="*/ 306653 w 617988"/>
              <a:gd name="connsiteY2" fmla="*/ 451751 h 633881"/>
              <a:gd name="connsiteX3" fmla="*/ 438287 w 617988"/>
              <a:gd name="connsiteY3" fmla="*/ 320117 h 633881"/>
              <a:gd name="connsiteX4" fmla="*/ 306653 w 617988"/>
              <a:gd name="connsiteY4" fmla="*/ 188483 h 633881"/>
              <a:gd name="connsiteX5" fmla="*/ 285953 w 617988"/>
              <a:gd name="connsiteY5" fmla="*/ 0 h 633881"/>
              <a:gd name="connsiteX6" fmla="*/ 459295 w 617988"/>
              <a:gd name="connsiteY6" fmla="*/ 39564 h 633881"/>
              <a:gd name="connsiteX7" fmla="*/ 447529 w 617988"/>
              <a:gd name="connsiteY7" fmla="*/ 91116 h 633881"/>
              <a:gd name="connsiteX8" fmla="*/ 454510 w 617988"/>
              <a:gd name="connsiteY8" fmla="*/ 94905 h 633881"/>
              <a:gd name="connsiteX9" fmla="*/ 492555 w 617988"/>
              <a:gd name="connsiteY9" fmla="*/ 127851 h 633881"/>
              <a:gd name="connsiteX10" fmla="*/ 540843 w 617988"/>
              <a:gd name="connsiteY10" fmla="*/ 104597 h 633881"/>
              <a:gd name="connsiteX11" fmla="*/ 617988 w 617988"/>
              <a:gd name="connsiteY11" fmla="*/ 264789 h 633881"/>
              <a:gd name="connsiteX12" fmla="*/ 568969 w 617988"/>
              <a:gd name="connsiteY12" fmla="*/ 288395 h 633881"/>
              <a:gd name="connsiteX13" fmla="*/ 572565 w 617988"/>
              <a:gd name="connsiteY13" fmla="*/ 316940 h 633881"/>
              <a:gd name="connsiteX14" fmla="*/ 569654 w 617988"/>
              <a:gd name="connsiteY14" fmla="*/ 345815 h 633881"/>
              <a:gd name="connsiteX15" fmla="*/ 617988 w 617988"/>
              <a:gd name="connsiteY15" fmla="*/ 369091 h 633881"/>
              <a:gd name="connsiteX16" fmla="*/ 540843 w 617988"/>
              <a:gd name="connsiteY16" fmla="*/ 529284 h 633881"/>
              <a:gd name="connsiteX17" fmla="*/ 493746 w 617988"/>
              <a:gd name="connsiteY17" fmla="*/ 506603 h 633881"/>
              <a:gd name="connsiteX18" fmla="*/ 454510 w 617988"/>
              <a:gd name="connsiteY18" fmla="*/ 538975 h 633881"/>
              <a:gd name="connsiteX19" fmla="*/ 447440 w 617988"/>
              <a:gd name="connsiteY19" fmla="*/ 542374 h 633881"/>
              <a:gd name="connsiteX20" fmla="*/ 459295 w 617988"/>
              <a:gd name="connsiteY20" fmla="*/ 594316 h 633881"/>
              <a:gd name="connsiteX21" fmla="*/ 285953 w 617988"/>
              <a:gd name="connsiteY21" fmla="*/ 633881 h 633881"/>
              <a:gd name="connsiteX22" fmla="*/ 273654 w 617988"/>
              <a:gd name="connsiteY22" fmla="*/ 579996 h 633881"/>
              <a:gd name="connsiteX23" fmla="*/ 225175 w 617988"/>
              <a:gd name="connsiteY23" fmla="*/ 572667 h 633881"/>
              <a:gd name="connsiteX24" fmla="*/ 217312 w 617988"/>
              <a:gd name="connsiteY24" fmla="*/ 569232 h 633881"/>
              <a:gd name="connsiteX25" fmla="*/ 184266 w 617988"/>
              <a:gd name="connsiteY25" fmla="*/ 610670 h 633881"/>
              <a:gd name="connsiteX26" fmla="*/ 45256 w 617988"/>
              <a:gd name="connsiteY26" fmla="*/ 499814 h 633881"/>
              <a:gd name="connsiteX27" fmla="*/ 78629 w 617988"/>
              <a:gd name="connsiteY27" fmla="*/ 457966 h 633881"/>
              <a:gd name="connsiteX28" fmla="*/ 58077 w 617988"/>
              <a:gd name="connsiteY28" fmla="*/ 421167 h 633881"/>
              <a:gd name="connsiteX29" fmla="*/ 53320 w 617988"/>
              <a:gd name="connsiteY29" fmla="*/ 405840 h 633881"/>
              <a:gd name="connsiteX30" fmla="*/ 0 w 617988"/>
              <a:gd name="connsiteY30" fmla="*/ 405840 h 633881"/>
              <a:gd name="connsiteX31" fmla="*/ 0 w 617988"/>
              <a:gd name="connsiteY31" fmla="*/ 228040 h 633881"/>
              <a:gd name="connsiteX32" fmla="*/ 53320 w 617988"/>
              <a:gd name="connsiteY32" fmla="*/ 228040 h 633881"/>
              <a:gd name="connsiteX33" fmla="*/ 58077 w 617988"/>
              <a:gd name="connsiteY33" fmla="*/ 212714 h 633881"/>
              <a:gd name="connsiteX34" fmla="*/ 79637 w 617988"/>
              <a:gd name="connsiteY34" fmla="*/ 177179 h 633881"/>
              <a:gd name="connsiteX35" fmla="*/ 45255 w 617988"/>
              <a:gd name="connsiteY35" fmla="*/ 134066 h 633881"/>
              <a:gd name="connsiteX36" fmla="*/ 184265 w 617988"/>
              <a:gd name="connsiteY36" fmla="*/ 23210 h 633881"/>
              <a:gd name="connsiteX37" fmla="*/ 217510 w 617988"/>
              <a:gd name="connsiteY37" fmla="*/ 64898 h 633881"/>
              <a:gd name="connsiteX38" fmla="*/ 225175 w 617988"/>
              <a:gd name="connsiteY38" fmla="*/ 61213 h 633881"/>
              <a:gd name="connsiteX39" fmla="*/ 273654 w 617988"/>
              <a:gd name="connsiteY39" fmla="*/ 53884 h 63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17988" h="633881">
                <a:moveTo>
                  <a:pt x="306653" y="188483"/>
                </a:moveTo>
                <a:cubicBezTo>
                  <a:pt x="233954" y="188483"/>
                  <a:pt x="175019" y="247418"/>
                  <a:pt x="175019" y="320117"/>
                </a:cubicBezTo>
                <a:cubicBezTo>
                  <a:pt x="175019" y="392816"/>
                  <a:pt x="233954" y="451751"/>
                  <a:pt x="306653" y="451751"/>
                </a:cubicBezTo>
                <a:cubicBezTo>
                  <a:pt x="379352" y="451751"/>
                  <a:pt x="438287" y="392816"/>
                  <a:pt x="438287" y="320117"/>
                </a:cubicBezTo>
                <a:cubicBezTo>
                  <a:pt x="438287" y="247418"/>
                  <a:pt x="379352" y="188483"/>
                  <a:pt x="306653" y="188483"/>
                </a:cubicBezTo>
                <a:close/>
                <a:moveTo>
                  <a:pt x="285953" y="0"/>
                </a:moveTo>
                <a:lnTo>
                  <a:pt x="459295" y="39564"/>
                </a:lnTo>
                <a:lnTo>
                  <a:pt x="447529" y="91116"/>
                </a:lnTo>
                <a:lnTo>
                  <a:pt x="454510" y="94905"/>
                </a:lnTo>
                <a:lnTo>
                  <a:pt x="492555" y="127851"/>
                </a:lnTo>
                <a:lnTo>
                  <a:pt x="540843" y="104597"/>
                </a:lnTo>
                <a:lnTo>
                  <a:pt x="617988" y="264789"/>
                </a:lnTo>
                <a:lnTo>
                  <a:pt x="568969" y="288395"/>
                </a:lnTo>
                <a:lnTo>
                  <a:pt x="572565" y="316940"/>
                </a:lnTo>
                <a:lnTo>
                  <a:pt x="569654" y="345815"/>
                </a:lnTo>
                <a:lnTo>
                  <a:pt x="617988" y="369091"/>
                </a:lnTo>
                <a:lnTo>
                  <a:pt x="540843" y="529284"/>
                </a:lnTo>
                <a:lnTo>
                  <a:pt x="493746" y="506603"/>
                </a:lnTo>
                <a:lnTo>
                  <a:pt x="454510" y="538975"/>
                </a:lnTo>
                <a:lnTo>
                  <a:pt x="447440" y="542374"/>
                </a:lnTo>
                <a:lnTo>
                  <a:pt x="459295" y="594316"/>
                </a:lnTo>
                <a:lnTo>
                  <a:pt x="285953" y="633881"/>
                </a:lnTo>
                <a:lnTo>
                  <a:pt x="273654" y="579996"/>
                </a:lnTo>
                <a:lnTo>
                  <a:pt x="225175" y="572667"/>
                </a:lnTo>
                <a:lnTo>
                  <a:pt x="217312" y="569232"/>
                </a:lnTo>
                <a:lnTo>
                  <a:pt x="184266" y="610670"/>
                </a:lnTo>
                <a:lnTo>
                  <a:pt x="45256" y="499814"/>
                </a:lnTo>
                <a:lnTo>
                  <a:pt x="78629" y="457966"/>
                </a:lnTo>
                <a:lnTo>
                  <a:pt x="58077" y="421167"/>
                </a:lnTo>
                <a:lnTo>
                  <a:pt x="53320" y="405840"/>
                </a:lnTo>
                <a:lnTo>
                  <a:pt x="0" y="405840"/>
                </a:lnTo>
                <a:lnTo>
                  <a:pt x="0" y="228040"/>
                </a:lnTo>
                <a:lnTo>
                  <a:pt x="53320" y="228040"/>
                </a:lnTo>
                <a:lnTo>
                  <a:pt x="58077" y="212714"/>
                </a:lnTo>
                <a:lnTo>
                  <a:pt x="79637" y="177179"/>
                </a:lnTo>
                <a:lnTo>
                  <a:pt x="45255" y="134066"/>
                </a:lnTo>
                <a:lnTo>
                  <a:pt x="184265" y="23210"/>
                </a:lnTo>
                <a:lnTo>
                  <a:pt x="217510" y="64898"/>
                </a:lnTo>
                <a:lnTo>
                  <a:pt x="225175" y="61213"/>
                </a:lnTo>
                <a:lnTo>
                  <a:pt x="273654" y="53884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569A2E1-A57F-4B4A-8B47-255A6FAC74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96130" y="2296075"/>
            <a:ext cx="2265849" cy="2265849"/>
          </a:xfrm>
          <a:prstGeom prst="rect">
            <a:avLst/>
          </a:prstGeom>
          <a:effectLst>
            <a:outerShdw blurRad="787400" sx="102000" sy="102000" algn="ctr" rotWithShape="0">
              <a:schemeClr val="accent1">
                <a:lumMod val="75000"/>
                <a:alpha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8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 build="p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75A167AF-9D21-4416-B1E7-951E57B2757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F4A15DB-A35B-47E2-A78E-CCD0415A9A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5BF79C5-1B98-40D6-B4CD-572E99745B9E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BB39C43-6E1B-41F3-8BD7-8D120F1B3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9CE4F2A-5B69-4200-8205-8C9F2CBEA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AAE7028-57BE-49A0-AF1F-330C91886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033DC4A-AA9A-45B5-8044-4FB68CB90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4548F90-E228-48ED-86E0-3EC496D7D8C9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8" name="文本框 49">
                <a:extLst>
                  <a:ext uri="{FF2B5EF4-FFF2-40B4-BE49-F238E27FC236}">
                    <a16:creationId xmlns:a16="http://schemas.microsoft.com/office/drawing/2014/main" id="{E0A800C6-AB48-4321-AB5C-DD0B96C8FA38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文本框 50">
                <a:extLst>
                  <a:ext uri="{FF2B5EF4-FFF2-40B4-BE49-F238E27FC236}">
                    <a16:creationId xmlns:a16="http://schemas.microsoft.com/office/drawing/2014/main" id="{A7BD3CDB-907C-4312-8576-962D792AD42B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8F888F-2098-404A-A30A-2CDE82D3996D}"/>
              </a:ext>
            </a:extLst>
          </p:cNvPr>
          <p:cNvGrpSpPr/>
          <p:nvPr/>
        </p:nvGrpSpPr>
        <p:grpSpPr>
          <a:xfrm>
            <a:off x="1373328" y="2382980"/>
            <a:ext cx="544417" cy="141484"/>
            <a:chOff x="2884423" y="3220778"/>
            <a:chExt cx="978209" cy="169399"/>
          </a:xfrm>
        </p:grpSpPr>
        <p:sp>
          <p:nvSpPr>
            <p:cNvPr id="3" name="BackShape">
              <a:extLst>
                <a:ext uri="{FF2B5EF4-FFF2-40B4-BE49-F238E27FC236}">
                  <a16:creationId xmlns:a16="http://schemas.microsoft.com/office/drawing/2014/main" id="{988E20F4-DD3C-49FD-B7EE-BCD680C9692C}"/>
                </a:ext>
              </a:extLst>
            </p:cNvPr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cs typeface="+mn-ea"/>
                <a:sym typeface="+mn-lt"/>
              </a:endParaRPr>
            </a:p>
          </p:txBody>
        </p:sp>
        <p:sp>
          <p:nvSpPr>
            <p:cNvPr id="4" name="ValueShape">
              <a:extLst>
                <a:ext uri="{FF2B5EF4-FFF2-40B4-BE49-F238E27FC236}">
                  <a16:creationId xmlns:a16="http://schemas.microsoft.com/office/drawing/2014/main" id="{8BEC4E2A-5B0D-42D3-BBEB-FE9D4D79BE54}"/>
                </a:ext>
              </a:extLst>
            </p:cNvPr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60F7870-9AB6-4C8D-AB2E-CD1A16C8BD73}"/>
              </a:ext>
            </a:extLst>
          </p:cNvPr>
          <p:cNvGrpSpPr/>
          <p:nvPr/>
        </p:nvGrpSpPr>
        <p:grpSpPr>
          <a:xfrm>
            <a:off x="1373331" y="3237142"/>
            <a:ext cx="544417" cy="141484"/>
            <a:chOff x="2884423" y="3220778"/>
            <a:chExt cx="978209" cy="169399"/>
          </a:xfrm>
        </p:grpSpPr>
        <p:sp>
          <p:nvSpPr>
            <p:cNvPr id="6" name="BackShape">
              <a:extLst>
                <a:ext uri="{FF2B5EF4-FFF2-40B4-BE49-F238E27FC236}">
                  <a16:creationId xmlns:a16="http://schemas.microsoft.com/office/drawing/2014/main" id="{26F058C1-7ECD-4104-BCF8-854CE49ACF74}"/>
                </a:ext>
              </a:extLst>
            </p:cNvPr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cs typeface="+mn-ea"/>
                <a:sym typeface="+mn-lt"/>
              </a:endParaRPr>
            </a:p>
          </p:txBody>
        </p:sp>
        <p:sp>
          <p:nvSpPr>
            <p:cNvPr id="7" name="ValueShape">
              <a:extLst>
                <a:ext uri="{FF2B5EF4-FFF2-40B4-BE49-F238E27FC236}">
                  <a16:creationId xmlns:a16="http://schemas.microsoft.com/office/drawing/2014/main" id="{B02A0B49-1655-4606-9436-71BE7FE13EE3}"/>
                </a:ext>
              </a:extLst>
            </p:cNvPr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B9582E3-B142-4C93-8ED9-1073DCBB44FF}"/>
              </a:ext>
            </a:extLst>
          </p:cNvPr>
          <p:cNvGrpSpPr/>
          <p:nvPr/>
        </p:nvGrpSpPr>
        <p:grpSpPr>
          <a:xfrm>
            <a:off x="1373324" y="4083251"/>
            <a:ext cx="544417" cy="141484"/>
            <a:chOff x="2884423" y="3220778"/>
            <a:chExt cx="978209" cy="169399"/>
          </a:xfrm>
        </p:grpSpPr>
        <p:sp>
          <p:nvSpPr>
            <p:cNvPr id="9" name="BackShape">
              <a:extLst>
                <a:ext uri="{FF2B5EF4-FFF2-40B4-BE49-F238E27FC236}">
                  <a16:creationId xmlns:a16="http://schemas.microsoft.com/office/drawing/2014/main" id="{D6CC26AA-B9D8-4B00-8FFC-257F54AC3ED9}"/>
                </a:ext>
              </a:extLst>
            </p:cNvPr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cs typeface="+mn-ea"/>
                <a:sym typeface="+mn-lt"/>
              </a:endParaRPr>
            </a:p>
          </p:txBody>
        </p:sp>
        <p:sp>
          <p:nvSpPr>
            <p:cNvPr id="10" name="ValueShape">
              <a:extLst>
                <a:ext uri="{FF2B5EF4-FFF2-40B4-BE49-F238E27FC236}">
                  <a16:creationId xmlns:a16="http://schemas.microsoft.com/office/drawing/2014/main" id="{14C94945-1747-4783-87E2-EE0C1D87B989}"/>
                </a:ext>
              </a:extLst>
            </p:cNvPr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C083FB0-7688-427E-BE65-92E485F87E4C}"/>
              </a:ext>
            </a:extLst>
          </p:cNvPr>
          <p:cNvGrpSpPr/>
          <p:nvPr/>
        </p:nvGrpSpPr>
        <p:grpSpPr>
          <a:xfrm>
            <a:off x="1330782" y="4931062"/>
            <a:ext cx="544417" cy="141484"/>
            <a:chOff x="2884423" y="3220778"/>
            <a:chExt cx="978209" cy="169399"/>
          </a:xfrm>
        </p:grpSpPr>
        <p:sp>
          <p:nvSpPr>
            <p:cNvPr id="12" name="BackShape">
              <a:extLst>
                <a:ext uri="{FF2B5EF4-FFF2-40B4-BE49-F238E27FC236}">
                  <a16:creationId xmlns:a16="http://schemas.microsoft.com/office/drawing/2014/main" id="{123D19BB-2AF5-4638-AE81-29C45A8DA986}"/>
                </a:ext>
              </a:extLst>
            </p:cNvPr>
            <p:cNvSpPr/>
            <p:nvPr/>
          </p:nvSpPr>
          <p:spPr>
            <a:xfrm>
              <a:off x="2884423" y="3220778"/>
              <a:ext cx="978209" cy="1693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 dirty="0">
                <a:cs typeface="+mn-ea"/>
                <a:sym typeface="+mn-lt"/>
              </a:endParaRPr>
            </a:p>
          </p:txBody>
        </p:sp>
        <p:sp>
          <p:nvSpPr>
            <p:cNvPr id="13" name="ValueShape">
              <a:extLst>
                <a:ext uri="{FF2B5EF4-FFF2-40B4-BE49-F238E27FC236}">
                  <a16:creationId xmlns:a16="http://schemas.microsoft.com/office/drawing/2014/main" id="{18F01504-0AF9-4F3A-8BE8-49785CA621F2}"/>
                </a:ext>
              </a:extLst>
            </p:cNvPr>
            <p:cNvSpPr/>
            <p:nvPr/>
          </p:nvSpPr>
          <p:spPr>
            <a:xfrm>
              <a:off x="2961078" y="3259731"/>
              <a:ext cx="412449" cy="10518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40"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14951740-8F5B-41AF-9AEC-AC2014B59460}"/>
              </a:ext>
            </a:extLst>
          </p:cNvPr>
          <p:cNvSpPr/>
          <p:nvPr/>
        </p:nvSpPr>
        <p:spPr>
          <a:xfrm>
            <a:off x="640304" y="1642424"/>
            <a:ext cx="11107782" cy="395397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65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33288B-0507-469A-A2CE-418F4ACA4BBC}"/>
              </a:ext>
            </a:extLst>
          </p:cNvPr>
          <p:cNvSpPr/>
          <p:nvPr/>
        </p:nvSpPr>
        <p:spPr>
          <a:xfrm>
            <a:off x="6194195" y="1904249"/>
            <a:ext cx="5347855" cy="3474316"/>
          </a:xfrm>
          <a:prstGeom prst="rect">
            <a:avLst/>
          </a:prstGeom>
          <a:blipFill rotWithShape="1">
            <a:blip r:embed="rId10"/>
            <a:srcRect/>
            <a:stretch>
              <a:fillRect l="-12770" r="-1277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PA-文本框 42">
            <a:extLst>
              <a:ext uri="{FF2B5EF4-FFF2-40B4-BE49-F238E27FC236}">
                <a16:creationId xmlns:a16="http://schemas.microsoft.com/office/drawing/2014/main" id="{F7963E1D-2525-4FEE-8001-77AAA33C531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49511" y="2186405"/>
            <a:ext cx="3197569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PA-文本框 42">
            <a:extLst>
              <a:ext uri="{FF2B5EF4-FFF2-40B4-BE49-F238E27FC236}">
                <a16:creationId xmlns:a16="http://schemas.microsoft.com/office/drawing/2014/main" id="{D2E02CF4-F083-4DBC-AD90-64D094123F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49511" y="3040567"/>
            <a:ext cx="3197569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PA-文本框 42">
            <a:extLst>
              <a:ext uri="{FF2B5EF4-FFF2-40B4-BE49-F238E27FC236}">
                <a16:creationId xmlns:a16="http://schemas.microsoft.com/office/drawing/2014/main" id="{B281BED3-CEC3-4C7B-9D4D-C0BC35DAB9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49511" y="3886676"/>
            <a:ext cx="3197569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42">
            <a:extLst>
              <a:ext uri="{FF2B5EF4-FFF2-40B4-BE49-F238E27FC236}">
                <a16:creationId xmlns:a16="http://schemas.microsoft.com/office/drawing/2014/main" id="{7468FFB0-4F5B-4926-8CAD-F311F97606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49511" y="4734487"/>
            <a:ext cx="3197569" cy="549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7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910629" y="668892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F904C7A-686A-46E8-A58A-F49589E0861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146AEE2-1A02-45BE-AB73-21F999EDEED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4D86546-CAE0-4505-B5D3-CF9C16426767}"/>
                </a:ext>
              </a:extLst>
            </p:cNvPr>
            <p:cNvSpPr/>
            <p:nvPr/>
          </p:nvSpPr>
          <p:spPr>
            <a:xfrm>
              <a:off x="0" y="702842"/>
              <a:ext cx="12192000" cy="5941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09600" sx="102000" sy="102000" algn="ctr" rotWithShape="0">
                <a:schemeClr val="accent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B42056C4-7F15-4F86-BEB6-3F1A20F11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500682" y="161523"/>
              <a:ext cx="1691318" cy="216955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689DB71-AB9F-44DB-9B17-3C89362B3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30441" y="6088653"/>
              <a:ext cx="468050" cy="46805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3AAD37A7-2B06-45C8-BB04-747E1AF6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0440" y="61274"/>
              <a:ext cx="708066" cy="480045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76BC22C-2CA2-4DE3-A3CB-D2F574ABF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785660" y="426235"/>
              <a:ext cx="320221" cy="320221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321A1E6-B3E3-42E3-867B-DA55F86E51A3}"/>
                </a:ext>
              </a:extLst>
            </p:cNvPr>
            <p:cNvGrpSpPr/>
            <p:nvPr/>
          </p:nvGrpSpPr>
          <p:grpSpPr>
            <a:xfrm>
              <a:off x="1207753" y="198675"/>
              <a:ext cx="6574786" cy="374375"/>
              <a:chOff x="1117600" y="666569"/>
              <a:chExt cx="6574786" cy="374375"/>
            </a:xfrm>
          </p:grpSpPr>
          <p:sp>
            <p:nvSpPr>
              <p:cNvPr id="27" name="文本框 49">
                <a:extLst>
                  <a:ext uri="{FF2B5EF4-FFF2-40B4-BE49-F238E27FC236}">
                    <a16:creationId xmlns:a16="http://schemas.microsoft.com/office/drawing/2014/main" id="{9BDABDDA-9770-40D0-85C6-14BE0AA147FA}"/>
                  </a:ext>
                </a:extLst>
              </p:cNvPr>
              <p:cNvSpPr txBox="1"/>
              <p:nvPr/>
            </p:nvSpPr>
            <p:spPr>
              <a:xfrm>
                <a:off x="1117600" y="666569"/>
                <a:ext cx="1635531" cy="374375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8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文本框 50">
                <a:extLst>
                  <a:ext uri="{FF2B5EF4-FFF2-40B4-BE49-F238E27FC236}">
                    <a16:creationId xmlns:a16="http://schemas.microsoft.com/office/drawing/2014/main" id="{6FCCA97B-4AA3-45FF-BC1B-D215EBA6DB55}"/>
                  </a:ext>
                </a:extLst>
              </p:cNvPr>
              <p:cNvSpPr txBox="1"/>
              <p:nvPr/>
            </p:nvSpPr>
            <p:spPr>
              <a:xfrm>
                <a:off x="3620676" y="727171"/>
                <a:ext cx="4071710" cy="282042"/>
              </a:xfrm>
              <a:prstGeom prst="rect">
                <a:avLst/>
              </a:prstGeom>
              <a:noFill/>
            </p:spPr>
            <p:txBody>
              <a:bodyPr wrap="none" lIns="96434" tIns="48217" rIns="96434" bIns="48217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640080" indent="-18288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1282700" indent="-3683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925955" indent="-55435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2568575" indent="-73977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defTabSz="963930"/>
                <a:r>
                  <a:rPr lang="en-US" altLang="zh-CN" sz="1200" spc="600" dirty="0">
                    <a:solidFill>
                      <a:srgbClr val="F3B870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RELATED TITLE WORDS</a:t>
                </a:r>
                <a:endParaRPr lang="zh-CN" altLang="en-US" sz="1200" spc="600" dirty="0">
                  <a:solidFill>
                    <a:srgbClr val="F3B87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0D6104F7-E52D-4515-984F-F962966D9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078458"/>
              </p:ext>
            </p:extLst>
          </p:nvPr>
        </p:nvGraphicFramePr>
        <p:xfrm>
          <a:off x="654275" y="1806954"/>
          <a:ext cx="5340123" cy="413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" name="Line 24">
            <a:extLst>
              <a:ext uri="{FF2B5EF4-FFF2-40B4-BE49-F238E27FC236}">
                <a16:creationId xmlns:a16="http://schemas.microsoft.com/office/drawing/2014/main" id="{DDA350FE-24A4-4397-A935-42105E9F4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04" y="2891588"/>
            <a:ext cx="501418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3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Line 26">
            <a:extLst>
              <a:ext uri="{FF2B5EF4-FFF2-40B4-BE49-F238E27FC236}">
                <a16:creationId xmlns:a16="http://schemas.microsoft.com/office/drawing/2014/main" id="{7ED3DBB5-72CD-42E9-97D1-365F34C434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04" y="3742844"/>
            <a:ext cx="501418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3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Line 28">
            <a:extLst>
              <a:ext uri="{FF2B5EF4-FFF2-40B4-BE49-F238E27FC236}">
                <a16:creationId xmlns:a16="http://schemas.microsoft.com/office/drawing/2014/main" id="{2ABD4D8B-AAE3-4D3F-A244-320A7397C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04" y="4633741"/>
            <a:ext cx="501418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3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Line 30">
            <a:extLst>
              <a:ext uri="{FF2B5EF4-FFF2-40B4-BE49-F238E27FC236}">
                <a16:creationId xmlns:a16="http://schemas.microsoft.com/office/drawing/2014/main" id="{1885E192-9490-4A37-9CB1-8AB68CAE5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6304" y="5493342"/>
            <a:ext cx="501418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365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PA-组合 2">
            <a:extLst>
              <a:ext uri="{FF2B5EF4-FFF2-40B4-BE49-F238E27FC236}">
                <a16:creationId xmlns:a16="http://schemas.microsoft.com/office/drawing/2014/main" id="{7F7D5FA9-891B-4828-8BE8-5FDF4749389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208119" y="2287992"/>
            <a:ext cx="4515207" cy="511037"/>
            <a:chOff x="5605963" y="4878606"/>
            <a:chExt cx="5536038" cy="511037"/>
          </a:xfrm>
        </p:grpSpPr>
        <p:sp>
          <p:nvSpPr>
            <p:cNvPr id="8" name="PA-文本框 6">
              <a:extLst>
                <a:ext uri="{FF2B5EF4-FFF2-40B4-BE49-F238E27FC236}">
                  <a16:creationId xmlns:a16="http://schemas.microsoft.com/office/drawing/2014/main" id="{6B0EF250-89B2-404F-A376-39CC7993A346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605963" y="4878606"/>
              <a:ext cx="1926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文本框 42">
              <a:extLst>
                <a:ext uri="{FF2B5EF4-FFF2-40B4-BE49-F238E27FC236}">
                  <a16:creationId xmlns:a16="http://schemas.microsoft.com/office/drawing/2014/main" id="{9EA2C202-144E-45EA-A170-814409222EAB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7532629" y="4878606"/>
              <a:ext cx="3609372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PA-组合 2">
            <a:extLst>
              <a:ext uri="{FF2B5EF4-FFF2-40B4-BE49-F238E27FC236}">
                <a16:creationId xmlns:a16="http://schemas.microsoft.com/office/drawing/2014/main" id="{25EA6342-663F-41E8-8603-6A800D8EDB1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208119" y="3122790"/>
            <a:ext cx="4515207" cy="511037"/>
            <a:chOff x="5605963" y="4878606"/>
            <a:chExt cx="5536038" cy="511037"/>
          </a:xfrm>
        </p:grpSpPr>
        <p:sp>
          <p:nvSpPr>
            <p:cNvPr id="11" name="PA-文本框 6">
              <a:extLst>
                <a:ext uri="{FF2B5EF4-FFF2-40B4-BE49-F238E27FC236}">
                  <a16:creationId xmlns:a16="http://schemas.microsoft.com/office/drawing/2014/main" id="{3850F8C2-3702-4CBB-B288-4D9DD4B5D126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605963" y="4878606"/>
              <a:ext cx="1926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42">
              <a:extLst>
                <a:ext uri="{FF2B5EF4-FFF2-40B4-BE49-F238E27FC236}">
                  <a16:creationId xmlns:a16="http://schemas.microsoft.com/office/drawing/2014/main" id="{6E91ABA3-E3F1-47DE-864E-18C7D051FBA2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532629" y="4878606"/>
              <a:ext cx="3609372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PA-组合 2">
            <a:extLst>
              <a:ext uri="{FF2B5EF4-FFF2-40B4-BE49-F238E27FC236}">
                <a16:creationId xmlns:a16="http://schemas.microsoft.com/office/drawing/2014/main" id="{9052FBA3-0DFA-44DB-B243-65F1748F194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197604" y="4006908"/>
            <a:ext cx="4515207" cy="511037"/>
            <a:chOff x="5605963" y="4878606"/>
            <a:chExt cx="5536038" cy="511037"/>
          </a:xfrm>
        </p:grpSpPr>
        <p:sp>
          <p:nvSpPr>
            <p:cNvPr id="14" name="PA-文本框 6">
              <a:extLst>
                <a:ext uri="{FF2B5EF4-FFF2-40B4-BE49-F238E27FC236}">
                  <a16:creationId xmlns:a16="http://schemas.microsoft.com/office/drawing/2014/main" id="{5DC4639E-21E8-4EF9-B27D-C2B03F1873ED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605963" y="4878606"/>
              <a:ext cx="1926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PA-文本框 42">
              <a:extLst>
                <a:ext uri="{FF2B5EF4-FFF2-40B4-BE49-F238E27FC236}">
                  <a16:creationId xmlns:a16="http://schemas.microsoft.com/office/drawing/2014/main" id="{6398A7A2-9DE9-4504-81A8-48B78AF224B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7532629" y="4878606"/>
              <a:ext cx="3609372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PA-组合 2">
            <a:extLst>
              <a:ext uri="{FF2B5EF4-FFF2-40B4-BE49-F238E27FC236}">
                <a16:creationId xmlns:a16="http://schemas.microsoft.com/office/drawing/2014/main" id="{28E3509A-EEC9-4851-AA4D-3A8FE3A8984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208119" y="5000531"/>
            <a:ext cx="4515207" cy="511037"/>
            <a:chOff x="5605963" y="4878606"/>
            <a:chExt cx="5536038" cy="511037"/>
          </a:xfrm>
        </p:grpSpPr>
        <p:sp>
          <p:nvSpPr>
            <p:cNvPr id="17" name="PA-文本框 6">
              <a:extLst>
                <a:ext uri="{FF2B5EF4-FFF2-40B4-BE49-F238E27FC236}">
                  <a16:creationId xmlns:a16="http://schemas.microsoft.com/office/drawing/2014/main" id="{02802F3C-9B25-4582-AB51-6228C8A414A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605963" y="4878606"/>
              <a:ext cx="1926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42">
              <a:extLst>
                <a:ext uri="{FF2B5EF4-FFF2-40B4-BE49-F238E27FC236}">
                  <a16:creationId xmlns:a16="http://schemas.microsoft.com/office/drawing/2014/main" id="{13005A12-9020-425A-A971-7BF7C0839C2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532629" y="4878606"/>
              <a:ext cx="3609372" cy="51103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l"/>
              <a:r>
                <a:rPr lang="en-US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4">
            <a:extLst>
              <a:ext uri="{FF2B5EF4-FFF2-40B4-BE49-F238E27FC236}">
                <a16:creationId xmlns:a16="http://schemas.microsoft.com/office/drawing/2014/main" id="{241B6154-0849-5042-8813-4EE625DF4614}"/>
              </a:ext>
            </a:extLst>
          </p:cNvPr>
          <p:cNvSpPr/>
          <p:nvPr/>
        </p:nvSpPr>
        <p:spPr>
          <a:xfrm rot="5400000">
            <a:off x="3643705" y="-2639153"/>
            <a:ext cx="4904590" cy="12192000"/>
          </a:xfrm>
          <a:prstGeom prst="trapezoid">
            <a:avLst>
              <a:gd name="adj" fmla="val 14812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A7751C-443A-2042-AA33-68559EE9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763" y="161523"/>
            <a:ext cx="2172237" cy="2786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4F5EF8-ED5B-9341-A3F9-4916FEA55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782" y="1884966"/>
            <a:ext cx="3088067" cy="3088067"/>
          </a:xfrm>
          <a:prstGeom prst="rect">
            <a:avLst/>
          </a:prstGeom>
          <a:effectLst>
            <a:outerShdw blurRad="787400" sx="102000" sy="102000" algn="ctr" rotWithShape="0">
              <a:schemeClr val="accent1">
                <a:lumMod val="75000"/>
                <a:alpha val="75000"/>
              </a:scheme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86DF44-3BD0-D040-9288-08FBF4C1C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17" y="5594101"/>
            <a:ext cx="630081" cy="6300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3077F3-C241-7748-A79B-F032D7DCB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58" y="471153"/>
            <a:ext cx="1116057" cy="7566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5D6433C-1992-2A47-B69E-F992A41B2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660" y="426235"/>
            <a:ext cx="320221" cy="32022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A582F63-9A13-7343-9B7D-E7E31036C4D4}"/>
              </a:ext>
            </a:extLst>
          </p:cNvPr>
          <p:cNvGrpSpPr/>
          <p:nvPr/>
        </p:nvGrpSpPr>
        <p:grpSpPr>
          <a:xfrm>
            <a:off x="1653090" y="2497975"/>
            <a:ext cx="1967583" cy="1862048"/>
            <a:chOff x="249144" y="1348949"/>
            <a:chExt cx="1967583" cy="186204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4EE78FB-236B-D445-8C0B-DCE48CE9A9A2}"/>
                </a:ext>
              </a:extLst>
            </p:cNvPr>
            <p:cNvSpPr txBox="1"/>
            <p:nvPr/>
          </p:nvSpPr>
          <p:spPr>
            <a:xfrm>
              <a:off x="249144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0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7F46042-D0B6-6F48-B6E0-3A63DF43C17A}"/>
                </a:ext>
              </a:extLst>
            </p:cNvPr>
            <p:cNvSpPr txBox="1"/>
            <p:nvPr/>
          </p:nvSpPr>
          <p:spPr>
            <a:xfrm>
              <a:off x="1166439" y="1348949"/>
              <a:ext cx="1050288" cy="1862048"/>
            </a:xfrm>
            <a:prstGeom prst="rect">
              <a:avLst/>
            </a:prstGeom>
            <a:noFill/>
            <a:effectLst>
              <a:outerShdw blurRad="317500" dist="38100" dir="10800000" algn="r" rotWithShape="0">
                <a:prstClr val="black">
                  <a:alpha val="2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150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1150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A8D828C-1139-464E-8AE6-59E35B55A141}"/>
              </a:ext>
            </a:extLst>
          </p:cNvPr>
          <p:cNvSpPr txBox="1"/>
          <p:nvPr/>
        </p:nvSpPr>
        <p:spPr>
          <a:xfrm>
            <a:off x="7850565" y="2960777"/>
            <a:ext cx="403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FF"/>
                </a:solidFill>
                <a:cs typeface="+mn-ea"/>
                <a:sym typeface="+mn-lt"/>
              </a:rPr>
              <a:t>Add title text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CB9C66-6FF2-2D40-AD80-B7279D00AC3A}"/>
              </a:ext>
            </a:extLst>
          </p:cNvPr>
          <p:cNvSpPr txBox="1"/>
          <p:nvPr/>
        </p:nvSpPr>
        <p:spPr>
          <a:xfrm>
            <a:off x="7926574" y="3579191"/>
            <a:ext cx="4394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3B870"/>
                </a:solidFill>
                <a:cs typeface="+mn-ea"/>
                <a:sym typeface="+mn-lt"/>
              </a:rPr>
              <a:t>PLEASE ADD YOUR TITTLE HERE</a:t>
            </a:r>
            <a:endParaRPr lang="zh-CN" altLang="en-US" sz="1600" dirty="0">
              <a:solidFill>
                <a:srgbClr val="F3B870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CF2416-A08B-164E-B234-2A8A8B052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10350500" y="4334277"/>
            <a:ext cx="1841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F8BA4577-97C7-400A-84AC-AD17DA616937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429包图\2"/>
  <p:tag name="ISPRING_PRESENTATION_TITLE" val="红色国风大气高端产品介绍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www.freeppt7.com">
  <a:themeElements>
    <a:clrScheme name="自定义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10B0E"/>
      </a:accent1>
      <a:accent2>
        <a:srgbClr val="D3272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qm5xfy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1499</Words>
  <Application>Microsoft Office PowerPoint</Application>
  <PresentationFormat>宽屏</PresentationFormat>
  <Paragraphs>236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Gill Sans</vt:lpstr>
      <vt:lpstr>仓耳天群行楷 W01</vt:lpstr>
      <vt:lpstr>等线</vt:lpstr>
      <vt:lpstr>微软雅黑</vt:lpstr>
      <vt:lpstr>微软雅黑 Light</vt:lpstr>
      <vt:lpstr>义启小魏楷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29</cp:revision>
  <dcterms:created xsi:type="dcterms:W3CDTF">2019-04-29T09:40:12Z</dcterms:created>
  <dcterms:modified xsi:type="dcterms:W3CDTF">2022-06-22T08:56:57Z</dcterms:modified>
</cp:coreProperties>
</file>