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notesSlides/notesSlide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tags/tag80.xml" ContentType="application/vnd.openxmlformats-officedocument.presentationml.tags+xml"/>
  <Override PartName="/ppt/notesSlides/notesSlide14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5.xml" ContentType="application/vnd.openxmlformats-officedocument.presentationml.notesSlide+xml"/>
  <Override PartName="/ppt/tags/tag91.xml" ContentType="application/vnd.openxmlformats-officedocument.presentationml.tags+xml"/>
  <Override PartName="/ppt/notesSlides/notesSlide16.xml" ContentType="application/vnd.openxmlformats-officedocument.presentationml.notesSlide+xml"/>
  <Override PartName="/ppt/tags/tag92.xml" ContentType="application/vnd.openxmlformats-officedocument.presentationml.tags+xml"/>
  <Override PartName="/ppt/notesSlides/notesSlide17.xml" ContentType="application/vnd.openxmlformats-officedocument.presentationml.notesSlide+xml"/>
  <Override PartName="/ppt/tags/tag93.xml" ContentType="application/vnd.openxmlformats-officedocument.presentationml.tags+xml"/>
  <Override PartName="/ppt/notesSlides/notesSlide18.xml" ContentType="application/vnd.openxmlformats-officedocument.presentationml.notesSlide+xml"/>
  <Override PartName="/ppt/tags/tag94.xml" ContentType="application/vnd.openxmlformats-officedocument.presentationml.tags+xml"/>
  <Override PartName="/ppt/notesSlides/notesSlide19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0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1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2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1850" r:id="rId3"/>
    <p:sldId id="303" r:id="rId4"/>
    <p:sldId id="1851" r:id="rId5"/>
    <p:sldId id="1490" r:id="rId6"/>
    <p:sldId id="685" r:id="rId7"/>
    <p:sldId id="335" r:id="rId8"/>
    <p:sldId id="681" r:id="rId9"/>
    <p:sldId id="1090" r:id="rId10"/>
    <p:sldId id="1852" r:id="rId11"/>
    <p:sldId id="1378" r:id="rId12"/>
    <p:sldId id="1506" r:id="rId13"/>
    <p:sldId id="464" r:id="rId14"/>
    <p:sldId id="625" r:id="rId15"/>
    <p:sldId id="1853" r:id="rId16"/>
    <p:sldId id="1454" r:id="rId17"/>
    <p:sldId id="1363" r:id="rId18"/>
    <p:sldId id="1523" r:id="rId19"/>
    <p:sldId id="952" r:id="rId20"/>
    <p:sldId id="1854" r:id="rId21"/>
    <p:sldId id="323" r:id="rId22"/>
    <p:sldId id="1849" r:id="rId23"/>
    <p:sldId id="988" r:id="rId24"/>
    <p:sldId id="1664" r:id="rId25"/>
    <p:sldId id="1774" r:id="rId26"/>
    <p:sldId id="1855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9A7"/>
    <a:srgbClr val="F19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4665"/>
  </p:normalViewPr>
  <p:slideViewPr>
    <p:cSldViewPr snapToGrid="0">
      <p:cViewPr varScale="1">
        <p:scale>
          <a:sx n="68" d="100"/>
          <a:sy n="68" d="100"/>
        </p:scale>
        <p:origin x="67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4346F-60A9-F244-9FEE-C165149F6D96}" type="datetimeFigureOut">
              <a:t>6/23/2022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EF243-F1D6-F545-B8C7-58A41ADC90E4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07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400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4006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4920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4791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2416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7005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8289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4464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1657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1431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088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8588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3660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0161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6036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9877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94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916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206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993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9658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8879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233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F243-F1D6-F545-B8C7-58A41ADC90E4}" type="slidenum">
              <a:rPr lang="en-US" altLang="zh-CN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17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65FE02-7DFF-42A8-B922-9FC68ED03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439C79-F0E6-4E58-B145-43E9E8BE8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4E0DD6-51C2-4FDD-B1DD-75CDD5F0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D89E-D489-4DE9-87E3-8B88DFAAD456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276EBA-F816-4B31-BE61-1E096932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AE1BFF-8BC1-48E1-8EFA-79326510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D52-8BB3-4C1F-9D31-1EE55DC9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28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C48AC4-9A76-46E4-A043-CB458368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DB00E84-DAAE-4A27-A88E-021D55437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8D7B43-3F6D-49E3-A06F-EADC2DD17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BD20DB-A6D5-4013-914D-97F8F469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D89E-D489-4DE9-87E3-8B88DFAAD456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5A7F79-1462-419A-A393-EB8DC534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7D4198-599C-4FFF-8035-4E791484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D52-8BB3-4C1F-9D31-1EE55DC9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38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F20924-55DE-43FF-926F-3BE9FDAB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38F7F6-2E80-47A9-B6B2-1CD338408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0B0F1D-3425-4692-B226-558D129C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D89E-D489-4DE9-87E3-8B88DFAAD456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3A89B1-4A3F-4BBB-B951-C2606606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8056FD-F930-43BB-8BE6-3FF29A55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D52-8BB3-4C1F-9D31-1EE55DC9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75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D189B4-7121-4F4D-AB30-0680D413B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915AEB-6B8F-4597-9745-CC2FDC6CC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294650-B421-44F4-B428-9FC2AB58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D89E-D489-4DE9-87E3-8B88DFAAD456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6B1716-807D-4828-8315-951D5953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54FA87-9F5B-4CB2-A137-3F5F3A0F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D52-8BB3-4C1F-9D31-1EE55DC9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37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682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77489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70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72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05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06E06-B752-434B-B202-A43878F1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7F9DD3-3047-4D57-BD32-8432D9FAA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7EBE9C-CBB4-4D36-A0F3-2E002397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D89E-D489-4DE9-87E3-8B88DFAAD456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70E6C9-4098-459D-88F6-08E242BC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9EB2C6-10FF-461C-9148-F3A8FDE5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D52-8BB3-4C1F-9D31-1EE55DC9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83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93F10-9C45-44A3-AF9B-D7E459AC4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D74AB2-BDDA-4FE5-8997-B69D330C8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5DD605-8FB8-4F9B-BD28-5648B3B4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D89E-D489-4DE9-87E3-8B88DFAAD456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991772-36E2-4E69-A0CD-EC870D78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B6FDB-2EBA-4D05-94DB-FFCFB594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D52-8BB3-4C1F-9D31-1EE55DC9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51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86EC60-9878-4818-BC25-76C2BB7A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7B571C-EBA8-404F-9D62-BE83FA552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DE8006-8691-4DE0-8435-DF9156A3F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E163AE-6F1D-4EBE-99CE-F8076B69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D89E-D489-4DE9-87E3-8B88DFAAD456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77E384-074E-4723-A968-5ED11255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A2D01A-4BDA-450D-AF84-97D76142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D52-8BB3-4C1F-9D31-1EE55DC9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26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00116-BA8B-469E-9D0B-8C22214C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82585D-7B03-4B7A-A18C-26608DDCD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D80FB9-F20B-4530-8584-4183FE7A6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85B2D00-4123-4DDB-A37F-D081ECA6B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9C9657-C2A1-48A0-B1AA-7013FBF32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3E96B21-0F64-4455-AB87-61C7EB20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D89E-D489-4DE9-87E3-8B88DFAAD456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3E96BE9-D377-48D4-AE72-6C800F54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8701FC-CD16-44D4-8057-24752636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D52-8BB3-4C1F-9D31-1EE55DC9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17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00116-BA8B-469E-9D0B-8C22214C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82585D-7B03-4B7A-A18C-26608DDCD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D80FB9-F20B-4530-8584-4183FE7A6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85B2D00-4123-4DDB-A37F-D081ECA6B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9C9657-C2A1-48A0-B1AA-7013FBF32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3E96B21-0F64-4455-AB87-61C7EB20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D89E-D489-4DE9-87E3-8B88DFAAD456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3E96BE9-D377-48D4-AE72-6C800F54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8701FC-CD16-44D4-8057-24752636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D52-8BB3-4C1F-9D31-1EE55DC93F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21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12329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F64ACC-3EBD-4B2C-AE01-DE5E14A4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A3BAF2-3BD8-4DA3-BD52-7B2D710D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D89E-D489-4DE9-87E3-8B88DFAAD456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16AEA8-D6A0-45F7-8C3C-DBF07BE0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9B23E3-2B23-4E64-996A-31303B5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D52-8BB3-4C1F-9D31-1EE55DC9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03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C87385E-AB5D-4FAF-98A6-1FAB7FB9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D89E-D489-4DE9-87E3-8B88DFAAD456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E1CD08-9E6C-4F18-999A-3261814A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AFD2C8-E372-4C78-8741-8BF9B62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D52-8BB3-4C1F-9D31-1EE55DC9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31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880D15-7F51-4772-A323-F10F62AB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FC427E-51BD-468C-A692-ABB0AFF5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21E99-5BB6-49BD-A4F5-55BFCF445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542FA0-FCE1-4E85-BBFE-49264755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D89E-D489-4DE9-87E3-8B88DFAAD456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DABD2A-D1E4-46C1-AC50-8B83B0C6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4D4B4D-969E-439D-A05C-FEFFBEEC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D52-8BB3-4C1F-9D31-1EE55DC9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2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4D4000-B01A-4480-965C-A129A939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EB18DA-F7A5-4457-A914-C3708B05C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027BC1-BC2B-428C-B411-F84B6720E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5D89E-D489-4DE9-87E3-8B88DFAAD456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E80AC-7C31-48D8-99B4-E0750A4D1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0AA66A-E6A2-4185-BD67-008EDEAD9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0D52-8BB3-4C1F-9D31-1EE55DC93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10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01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12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6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5.png"/><Relationship Id="rId5" Type="http://schemas.openxmlformats.org/officeDocument/2006/relationships/tags" Target="../tags/tag60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18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17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12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6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5.png"/><Relationship Id="rId5" Type="http://schemas.openxmlformats.org/officeDocument/2006/relationships/tags" Target="../tags/tag76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75.xml"/><Relationship Id="rId9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0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5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82.xml"/><Relationship Id="rId16" Type="http://schemas.openxmlformats.org/officeDocument/2006/relationships/image" Target="../media/image19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85.xml"/><Relationship Id="rId15" Type="http://schemas.openxmlformats.org/officeDocument/2006/relationships/image" Target="../media/image12.png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3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12.png"/><Relationship Id="rId5" Type="http://schemas.openxmlformats.org/officeDocument/2006/relationships/tags" Target="../tags/tag99.xml"/><Relationship Id="rId10" Type="http://schemas.openxmlformats.org/officeDocument/2006/relationships/image" Target="../media/image6.png"/><Relationship Id="rId4" Type="http://schemas.openxmlformats.org/officeDocument/2006/relationships/tags" Target="../tags/tag98.xml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03.xml"/><Relationship Id="rId7" Type="http://schemas.openxmlformats.org/officeDocument/2006/relationships/image" Target="../media/image6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image" Target="../media/image6.pn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5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110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12" Type="http://schemas.openxmlformats.org/officeDocument/2006/relationships/image" Target="../media/image12.png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youtube.com/c/Slidesfree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4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2.png"/><Relationship Id="rId5" Type="http://schemas.openxmlformats.org/officeDocument/2006/relationships/tags" Target="../tags/tag8.xml"/><Relationship Id="rId10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12.png"/><Relationship Id="rId2" Type="http://schemas.openxmlformats.org/officeDocument/2006/relationships/tags" Target="../tags/tag11.xml"/><Relationship Id="rId16" Type="http://schemas.openxmlformats.org/officeDocument/2006/relationships/image" Target="../media/image6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5.pn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6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5.png"/><Relationship Id="rId2" Type="http://schemas.openxmlformats.org/officeDocument/2006/relationships/tags" Target="../tags/tag23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31.xml"/><Relationship Id="rId19" Type="http://schemas.openxmlformats.org/officeDocument/2006/relationships/image" Target="../media/image12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1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6.png"/><Relationship Id="rId5" Type="http://schemas.openxmlformats.org/officeDocument/2006/relationships/tags" Target="../tags/tag40.xml"/><Relationship Id="rId10" Type="http://schemas.openxmlformats.org/officeDocument/2006/relationships/image" Target="../media/image5.png"/><Relationship Id="rId4" Type="http://schemas.openxmlformats.org/officeDocument/2006/relationships/tags" Target="../tags/tag39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12.png"/><Relationship Id="rId2" Type="http://schemas.openxmlformats.org/officeDocument/2006/relationships/tags" Target="../tags/tag44.xml"/><Relationship Id="rId16" Type="http://schemas.openxmlformats.org/officeDocument/2006/relationships/image" Target="../media/image6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5.pn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9A1DE01-278D-8446-BCBC-FCC0743CDA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14FA735-72E7-4A47-9C65-6D226098C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33" y="0"/>
            <a:ext cx="11538534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9E45C8B-88AA-BB42-9870-E18C1C797C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8429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6AADC9-D058-9D4F-9BA8-612B8FD3E7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524" y="0"/>
            <a:ext cx="3219007" cy="14918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4F7C61-EA38-514E-BA77-A4F07F9894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316" y="4404368"/>
            <a:ext cx="2511352" cy="30294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129A65-67B6-A242-96BC-A3A8037F68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017" y="5763528"/>
            <a:ext cx="2511352" cy="18052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AA7A168-870A-5D4E-85B8-741FD14F5BCC}"/>
              </a:ext>
            </a:extLst>
          </p:cNvPr>
          <p:cNvSpPr txBox="1"/>
          <p:nvPr/>
        </p:nvSpPr>
        <p:spPr>
          <a:xfrm>
            <a:off x="2632620" y="1866585"/>
            <a:ext cx="7046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</a:t>
            </a:r>
          </a:p>
          <a:p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 templates</a:t>
            </a:r>
            <a:endParaRPr lang="zh-CN" altLang="en-US" sz="7200" dirty="0">
              <a:solidFill>
                <a:schemeClr val="bg1">
                  <a:lumMod val="9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55231C6-E14E-0D45-99D7-4682048CC1D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45" y="468634"/>
            <a:ext cx="262151" cy="128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4E4F939-D8A7-3B42-8063-A17E9CF5861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29" y="745909"/>
            <a:ext cx="579317" cy="13020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657F7F-3AE6-A14E-B53F-B172DA2C1F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1436" y="3116787"/>
            <a:ext cx="614234" cy="776825"/>
          </a:xfrm>
          <a:prstGeom prst="rect">
            <a:avLst/>
          </a:prstGeom>
        </p:spPr>
      </p:pic>
      <p:sp>
        <p:nvSpPr>
          <p:cNvPr id="16" name="矩形: 圆角 40">
            <a:extLst>
              <a:ext uri="{FF2B5EF4-FFF2-40B4-BE49-F238E27FC236}">
                <a16:creationId xmlns:a16="http://schemas.microsoft.com/office/drawing/2014/main" id="{2E51383A-0BF4-6E45-A2FF-768C7D921DB9}"/>
              </a:ext>
            </a:extLst>
          </p:cNvPr>
          <p:cNvSpPr/>
          <p:nvPr/>
        </p:nvSpPr>
        <p:spPr>
          <a:xfrm>
            <a:off x="2834902" y="5166127"/>
            <a:ext cx="1610791" cy="46145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jpppt.com</a:t>
            </a:r>
            <a:endParaRPr lang="zh-CN" alt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A21799F-5C03-1348-9624-E92ACAFF6718}"/>
              </a:ext>
            </a:extLst>
          </p:cNvPr>
          <p:cNvSpPr/>
          <p:nvPr/>
        </p:nvSpPr>
        <p:spPr>
          <a:xfrm>
            <a:off x="2694226" y="4339934"/>
            <a:ext cx="6344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POWERPOINT TEMPLATE</a:t>
            </a:r>
            <a:endParaRPr lang="zh-CN" alt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4D0ED1D2-7ECC-7769-850C-1E2229736281}"/>
              </a:ext>
            </a:extLst>
          </p:cNvPr>
          <p:cNvSpPr/>
          <p:nvPr/>
        </p:nvSpPr>
        <p:spPr>
          <a:xfrm>
            <a:off x="9412139" y="46863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47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9" name="TextBox 3">
            <a:hlinkClick r:id="rId12"/>
            <a:extLst>
              <a:ext uri="{FF2B5EF4-FFF2-40B4-BE49-F238E27FC236}">
                <a16:creationId xmlns:a16="http://schemas.microsoft.com/office/drawing/2014/main" id="{079CDE26-C750-E803-FDC0-171EC53A1FAB}"/>
              </a:ext>
            </a:extLst>
          </p:cNvPr>
          <p:cNvSpPr txBox="1"/>
          <p:nvPr/>
        </p:nvSpPr>
        <p:spPr>
          <a:xfrm>
            <a:off x="4959336" y="532622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E929FE21-8E55-42DE-9312-624B13422029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2273FA6-78D8-4A70-9ED8-390AA5FA7E6C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21" name="文本框 49">
                <a:extLst>
                  <a:ext uri="{FF2B5EF4-FFF2-40B4-BE49-F238E27FC236}">
                    <a16:creationId xmlns:a16="http://schemas.microsoft.com/office/drawing/2014/main" id="{DD6B565A-4839-4792-9EB2-DF8821107826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文本框 50">
                <a:extLst>
                  <a:ext uri="{FF2B5EF4-FFF2-40B4-BE49-F238E27FC236}">
                    <a16:creationId xmlns:a16="http://schemas.microsoft.com/office/drawing/2014/main" id="{F3B14F7B-138E-4536-BD39-6EFE447642FD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A9D11DE-2236-4BD2-AB57-79BA4609B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A3629C0-7B14-4059-8D67-5D780F126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E91BBCB-2C69-4CBD-A17A-6A4418744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4878958-47A6-4C3A-B97A-B896A6F390F0}"/>
              </a:ext>
            </a:extLst>
          </p:cNvPr>
          <p:cNvGrpSpPr/>
          <p:nvPr/>
        </p:nvGrpSpPr>
        <p:grpSpPr>
          <a:xfrm>
            <a:off x="4408710" y="1857941"/>
            <a:ext cx="3374580" cy="3374798"/>
            <a:chOff x="4125563" y="2159250"/>
            <a:chExt cx="3532019" cy="3532247"/>
          </a:xfr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</p:grpSpPr>
        <p:sp>
          <p:nvSpPr>
            <p:cNvPr id="3" name="Freeform 601">
              <a:extLst>
                <a:ext uri="{FF2B5EF4-FFF2-40B4-BE49-F238E27FC236}">
                  <a16:creationId xmlns:a16="http://schemas.microsoft.com/office/drawing/2014/main" id="{6D6DEC6E-7AC5-40CB-A2BB-CE697FD8E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046" y="2159250"/>
              <a:ext cx="1704499" cy="1551936"/>
            </a:xfrm>
            <a:custGeom>
              <a:avLst/>
              <a:gdLst>
                <a:gd name="T0" fmla="*/ 4731 w 5073"/>
                <a:gd name="T1" fmla="*/ 2850 h 4618"/>
                <a:gd name="T2" fmla="*/ 4731 w 5073"/>
                <a:gd name="T3" fmla="*/ 2850 h 4618"/>
                <a:gd name="T4" fmla="*/ 712 w 5073"/>
                <a:gd name="T5" fmla="*/ 38 h 4618"/>
                <a:gd name="T6" fmla="*/ 39 w 5073"/>
                <a:gd name="T7" fmla="*/ 561 h 4618"/>
                <a:gd name="T8" fmla="*/ 559 w 5073"/>
                <a:gd name="T9" fmla="*/ 1225 h 4618"/>
                <a:gd name="T10" fmla="*/ 3572 w 5073"/>
                <a:gd name="T11" fmla="*/ 3229 h 4618"/>
                <a:gd name="T12" fmla="*/ 3248 w 5073"/>
                <a:gd name="T13" fmla="*/ 3325 h 4618"/>
                <a:gd name="T14" fmla="*/ 4663 w 5073"/>
                <a:gd name="T15" fmla="*/ 4617 h 4618"/>
                <a:gd name="T16" fmla="*/ 5072 w 5073"/>
                <a:gd name="T17" fmla="*/ 2745 h 4618"/>
                <a:gd name="T18" fmla="*/ 4731 w 5073"/>
                <a:gd name="T19" fmla="*/ 2850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73" h="4618">
                  <a:moveTo>
                    <a:pt x="4731" y="2850"/>
                  </a:moveTo>
                  <a:lnTo>
                    <a:pt x="4731" y="2850"/>
                  </a:lnTo>
                  <a:cubicBezTo>
                    <a:pt x="3942" y="1321"/>
                    <a:pt x="2422" y="246"/>
                    <a:pt x="712" y="38"/>
                  </a:cubicBezTo>
                  <a:cubicBezTo>
                    <a:pt x="381" y="0"/>
                    <a:pt x="75" y="228"/>
                    <a:pt x="39" y="561"/>
                  </a:cubicBezTo>
                  <a:cubicBezTo>
                    <a:pt x="0" y="883"/>
                    <a:pt x="228" y="1187"/>
                    <a:pt x="559" y="1225"/>
                  </a:cubicBezTo>
                  <a:cubicBezTo>
                    <a:pt x="1814" y="1376"/>
                    <a:pt x="2935" y="2136"/>
                    <a:pt x="3572" y="3229"/>
                  </a:cubicBezTo>
                  <a:cubicBezTo>
                    <a:pt x="3248" y="3325"/>
                    <a:pt x="3248" y="3325"/>
                    <a:pt x="3248" y="3325"/>
                  </a:cubicBezTo>
                  <a:cubicBezTo>
                    <a:pt x="4663" y="4617"/>
                    <a:pt x="4663" y="4617"/>
                    <a:pt x="4663" y="4617"/>
                  </a:cubicBezTo>
                  <a:cubicBezTo>
                    <a:pt x="5072" y="2745"/>
                    <a:pt x="5072" y="2745"/>
                    <a:pt x="5072" y="2745"/>
                  </a:cubicBezTo>
                  <a:lnTo>
                    <a:pt x="4731" y="285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11">
              <a:extLst>
                <a:ext uri="{FF2B5EF4-FFF2-40B4-BE49-F238E27FC236}">
                  <a16:creationId xmlns:a16="http://schemas.microsoft.com/office/drawing/2014/main" id="{1081D24D-B475-4FB9-B53B-737F919C7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563" y="2239292"/>
              <a:ext cx="1548871" cy="1706092"/>
            </a:xfrm>
            <a:custGeom>
              <a:avLst/>
              <a:gdLst>
                <a:gd name="T0" fmla="*/ 2851 w 4609"/>
                <a:gd name="T1" fmla="*/ 342 h 5075"/>
                <a:gd name="T2" fmla="*/ 2851 w 4609"/>
                <a:gd name="T3" fmla="*/ 342 h 5075"/>
                <a:gd name="T4" fmla="*/ 39 w 4609"/>
                <a:gd name="T5" fmla="*/ 4360 h 5075"/>
                <a:gd name="T6" fmla="*/ 561 w 4609"/>
                <a:gd name="T7" fmla="*/ 5035 h 5075"/>
                <a:gd name="T8" fmla="*/ 1226 w 4609"/>
                <a:gd name="T9" fmla="*/ 4512 h 5075"/>
                <a:gd name="T10" fmla="*/ 3220 w 4609"/>
                <a:gd name="T11" fmla="*/ 1502 h 5075"/>
                <a:gd name="T12" fmla="*/ 3325 w 4609"/>
                <a:gd name="T13" fmla="*/ 1815 h 5075"/>
                <a:gd name="T14" fmla="*/ 4608 w 4609"/>
                <a:gd name="T15" fmla="*/ 400 h 5075"/>
                <a:gd name="T16" fmla="*/ 2746 w 4609"/>
                <a:gd name="T17" fmla="*/ 0 h 5075"/>
                <a:gd name="T18" fmla="*/ 2851 w 4609"/>
                <a:gd name="T19" fmla="*/ 342 h 5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09" h="5075">
                  <a:moveTo>
                    <a:pt x="2851" y="342"/>
                  </a:moveTo>
                  <a:lnTo>
                    <a:pt x="2851" y="342"/>
                  </a:lnTo>
                  <a:cubicBezTo>
                    <a:pt x="1321" y="1130"/>
                    <a:pt x="247" y="2650"/>
                    <a:pt x="39" y="4360"/>
                  </a:cubicBezTo>
                  <a:cubicBezTo>
                    <a:pt x="0" y="4693"/>
                    <a:pt x="228" y="4987"/>
                    <a:pt x="561" y="5035"/>
                  </a:cubicBezTo>
                  <a:cubicBezTo>
                    <a:pt x="883" y="5074"/>
                    <a:pt x="1189" y="4836"/>
                    <a:pt x="1226" y="4512"/>
                  </a:cubicBezTo>
                  <a:cubicBezTo>
                    <a:pt x="1378" y="3259"/>
                    <a:pt x="2138" y="2128"/>
                    <a:pt x="3220" y="1502"/>
                  </a:cubicBezTo>
                  <a:cubicBezTo>
                    <a:pt x="3325" y="1815"/>
                    <a:pt x="3325" y="1815"/>
                    <a:pt x="3325" y="1815"/>
                  </a:cubicBezTo>
                  <a:cubicBezTo>
                    <a:pt x="4608" y="400"/>
                    <a:pt x="4608" y="400"/>
                    <a:pt x="4608" y="400"/>
                  </a:cubicBezTo>
                  <a:cubicBezTo>
                    <a:pt x="2746" y="0"/>
                    <a:pt x="2746" y="0"/>
                    <a:pt x="2746" y="0"/>
                  </a:cubicBezTo>
                  <a:lnTo>
                    <a:pt x="2851" y="3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621">
              <a:extLst>
                <a:ext uri="{FF2B5EF4-FFF2-40B4-BE49-F238E27FC236}">
                  <a16:creationId xmlns:a16="http://schemas.microsoft.com/office/drawing/2014/main" id="{56A5839E-211D-42AC-8215-AFC5B5090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636" y="4139561"/>
              <a:ext cx="1708946" cy="1551936"/>
            </a:xfrm>
            <a:custGeom>
              <a:avLst/>
              <a:gdLst>
                <a:gd name="T0" fmla="*/ 342 w 5084"/>
                <a:gd name="T1" fmla="*/ 1757 h 4618"/>
                <a:gd name="T2" fmla="*/ 342 w 5084"/>
                <a:gd name="T3" fmla="*/ 1757 h 4618"/>
                <a:gd name="T4" fmla="*/ 4371 w 5084"/>
                <a:gd name="T5" fmla="*/ 4580 h 4618"/>
                <a:gd name="T6" fmla="*/ 5035 w 5084"/>
                <a:gd name="T7" fmla="*/ 4057 h 4618"/>
                <a:gd name="T8" fmla="*/ 4522 w 5084"/>
                <a:gd name="T9" fmla="*/ 3391 h 4618"/>
                <a:gd name="T10" fmla="*/ 1511 w 5084"/>
                <a:gd name="T11" fmla="*/ 1387 h 4618"/>
                <a:gd name="T12" fmla="*/ 1824 w 5084"/>
                <a:gd name="T13" fmla="*/ 1293 h 4618"/>
                <a:gd name="T14" fmla="*/ 409 w 5084"/>
                <a:gd name="T15" fmla="*/ 0 h 4618"/>
                <a:gd name="T16" fmla="*/ 0 w 5084"/>
                <a:gd name="T17" fmla="*/ 1871 h 4618"/>
                <a:gd name="T18" fmla="*/ 342 w 5084"/>
                <a:gd name="T19" fmla="*/ 1757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4" h="4618">
                  <a:moveTo>
                    <a:pt x="342" y="1757"/>
                  </a:moveTo>
                  <a:lnTo>
                    <a:pt x="342" y="1757"/>
                  </a:lnTo>
                  <a:cubicBezTo>
                    <a:pt x="1141" y="3297"/>
                    <a:pt x="2661" y="4370"/>
                    <a:pt x="4371" y="4580"/>
                  </a:cubicBezTo>
                  <a:cubicBezTo>
                    <a:pt x="4702" y="4617"/>
                    <a:pt x="4997" y="4389"/>
                    <a:pt x="5035" y="4057"/>
                  </a:cubicBezTo>
                  <a:cubicBezTo>
                    <a:pt x="5083" y="3733"/>
                    <a:pt x="4846" y="3430"/>
                    <a:pt x="4522" y="3391"/>
                  </a:cubicBezTo>
                  <a:cubicBezTo>
                    <a:pt x="3269" y="3231"/>
                    <a:pt x="2139" y="2480"/>
                    <a:pt x="1511" y="1387"/>
                  </a:cubicBezTo>
                  <a:cubicBezTo>
                    <a:pt x="1824" y="1293"/>
                    <a:pt x="1824" y="1293"/>
                    <a:pt x="1824" y="1293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0" y="1871"/>
                    <a:pt x="0" y="1871"/>
                    <a:pt x="0" y="1871"/>
                  </a:cubicBezTo>
                  <a:lnTo>
                    <a:pt x="342" y="175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>
                <a:gradFill>
                  <a:gsLst>
                    <a:gs pos="99000">
                      <a:srgbClr val="398D93"/>
                    </a:gs>
                    <a:gs pos="0">
                      <a:srgbClr val="49B2B9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" name="Freeform 631">
              <a:extLst>
                <a:ext uri="{FF2B5EF4-FFF2-40B4-BE49-F238E27FC236}">
                  <a16:creationId xmlns:a16="http://schemas.microsoft.com/office/drawing/2014/main" id="{3299076B-B682-460A-BCC3-08F11BD32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5746" y="3906846"/>
              <a:ext cx="1551836" cy="1704610"/>
            </a:xfrm>
            <a:custGeom>
              <a:avLst/>
              <a:gdLst>
                <a:gd name="T0" fmla="*/ 1757 w 4616"/>
                <a:gd name="T1" fmla="*/ 4729 h 5072"/>
                <a:gd name="T2" fmla="*/ 1757 w 4616"/>
                <a:gd name="T3" fmla="*/ 4729 h 5072"/>
                <a:gd name="T4" fmla="*/ 4578 w 4616"/>
                <a:gd name="T5" fmla="*/ 712 h 5072"/>
                <a:gd name="T6" fmla="*/ 4056 w 4616"/>
                <a:gd name="T7" fmla="*/ 36 h 5072"/>
                <a:gd name="T8" fmla="*/ 3391 w 4616"/>
                <a:gd name="T9" fmla="*/ 559 h 5072"/>
                <a:gd name="T10" fmla="*/ 1385 w 4616"/>
                <a:gd name="T11" fmla="*/ 3572 h 5072"/>
                <a:gd name="T12" fmla="*/ 1282 w 4616"/>
                <a:gd name="T13" fmla="*/ 3257 h 5072"/>
                <a:gd name="T14" fmla="*/ 0 w 4616"/>
                <a:gd name="T15" fmla="*/ 4663 h 5072"/>
                <a:gd name="T16" fmla="*/ 1871 w 4616"/>
                <a:gd name="T17" fmla="*/ 5071 h 5072"/>
                <a:gd name="T18" fmla="*/ 1757 w 4616"/>
                <a:gd name="T19" fmla="*/ 4729 h 5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16" h="5072">
                  <a:moveTo>
                    <a:pt x="1757" y="4729"/>
                  </a:moveTo>
                  <a:lnTo>
                    <a:pt x="1757" y="4729"/>
                  </a:lnTo>
                  <a:cubicBezTo>
                    <a:pt x="3296" y="3942"/>
                    <a:pt x="4359" y="2421"/>
                    <a:pt x="4578" y="712"/>
                  </a:cubicBezTo>
                  <a:cubicBezTo>
                    <a:pt x="4615" y="379"/>
                    <a:pt x="4389" y="84"/>
                    <a:pt x="4056" y="36"/>
                  </a:cubicBezTo>
                  <a:cubicBezTo>
                    <a:pt x="3723" y="0"/>
                    <a:pt x="3428" y="237"/>
                    <a:pt x="3391" y="559"/>
                  </a:cubicBezTo>
                  <a:cubicBezTo>
                    <a:pt x="3229" y="1814"/>
                    <a:pt x="2479" y="2935"/>
                    <a:pt x="1385" y="3572"/>
                  </a:cubicBezTo>
                  <a:cubicBezTo>
                    <a:pt x="1282" y="3257"/>
                    <a:pt x="1282" y="3257"/>
                    <a:pt x="1282" y="3257"/>
                  </a:cubicBezTo>
                  <a:cubicBezTo>
                    <a:pt x="0" y="4663"/>
                    <a:pt x="0" y="4663"/>
                    <a:pt x="0" y="4663"/>
                  </a:cubicBezTo>
                  <a:cubicBezTo>
                    <a:pt x="1871" y="5071"/>
                    <a:pt x="1871" y="5071"/>
                    <a:pt x="1871" y="5071"/>
                  </a:cubicBezTo>
                  <a:lnTo>
                    <a:pt x="1757" y="47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44546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Freeform 59">
            <a:extLst>
              <a:ext uri="{FF2B5EF4-FFF2-40B4-BE49-F238E27FC236}">
                <a16:creationId xmlns:a16="http://schemas.microsoft.com/office/drawing/2014/main" id="{F7079D20-854D-42B7-B312-CAC8A17C4FC4}"/>
              </a:ext>
            </a:extLst>
          </p:cNvPr>
          <p:cNvSpPr>
            <a:spLocks noEditPoints="1"/>
          </p:cNvSpPr>
          <p:nvPr/>
        </p:nvSpPr>
        <p:spPr bwMode="auto">
          <a:xfrm>
            <a:off x="5676821" y="3148111"/>
            <a:ext cx="794458" cy="794458"/>
          </a:xfrm>
          <a:custGeom>
            <a:avLst/>
            <a:gdLst>
              <a:gd name="T0" fmla="*/ 16 w 128"/>
              <a:gd name="T1" fmla="*/ 112 h 128"/>
              <a:gd name="T2" fmla="*/ 128 w 128"/>
              <a:gd name="T3" fmla="*/ 112 h 128"/>
              <a:gd name="T4" fmla="*/ 128 w 128"/>
              <a:gd name="T5" fmla="*/ 128 h 128"/>
              <a:gd name="T6" fmla="*/ 0 w 128"/>
              <a:gd name="T7" fmla="*/ 128 h 128"/>
              <a:gd name="T8" fmla="*/ 0 w 128"/>
              <a:gd name="T9" fmla="*/ 0 h 128"/>
              <a:gd name="T10" fmla="*/ 16 w 128"/>
              <a:gd name="T11" fmla="*/ 0 h 128"/>
              <a:gd name="T12" fmla="*/ 16 w 128"/>
              <a:gd name="T13" fmla="*/ 112 h 128"/>
              <a:gd name="T14" fmla="*/ 36 w 128"/>
              <a:gd name="T15" fmla="*/ 104 h 128"/>
              <a:gd name="T16" fmla="*/ 24 w 128"/>
              <a:gd name="T17" fmla="*/ 92 h 128"/>
              <a:gd name="T18" fmla="*/ 36 w 128"/>
              <a:gd name="T19" fmla="*/ 80 h 128"/>
              <a:gd name="T20" fmla="*/ 37 w 128"/>
              <a:gd name="T21" fmla="*/ 80 h 128"/>
              <a:gd name="T22" fmla="*/ 50 w 128"/>
              <a:gd name="T23" fmla="*/ 59 h 128"/>
              <a:gd name="T24" fmla="*/ 48 w 128"/>
              <a:gd name="T25" fmla="*/ 52 h 128"/>
              <a:gd name="T26" fmla="*/ 60 w 128"/>
              <a:gd name="T27" fmla="*/ 40 h 128"/>
              <a:gd name="T28" fmla="*/ 72 w 128"/>
              <a:gd name="T29" fmla="*/ 52 h 128"/>
              <a:gd name="T30" fmla="*/ 70 w 128"/>
              <a:gd name="T31" fmla="*/ 59 h 128"/>
              <a:gd name="T32" fmla="*/ 83 w 128"/>
              <a:gd name="T33" fmla="*/ 80 h 128"/>
              <a:gd name="T34" fmla="*/ 84 w 128"/>
              <a:gd name="T35" fmla="*/ 80 h 128"/>
              <a:gd name="T36" fmla="*/ 85 w 128"/>
              <a:gd name="T37" fmla="*/ 80 h 128"/>
              <a:gd name="T38" fmla="*/ 106 w 128"/>
              <a:gd name="T39" fmla="*/ 43 h 128"/>
              <a:gd name="T40" fmla="*/ 104 w 128"/>
              <a:gd name="T41" fmla="*/ 36 h 128"/>
              <a:gd name="T42" fmla="*/ 116 w 128"/>
              <a:gd name="T43" fmla="*/ 24 h 128"/>
              <a:gd name="T44" fmla="*/ 128 w 128"/>
              <a:gd name="T45" fmla="*/ 36 h 128"/>
              <a:gd name="T46" fmla="*/ 116 w 128"/>
              <a:gd name="T47" fmla="*/ 48 h 128"/>
              <a:gd name="T48" fmla="*/ 115 w 128"/>
              <a:gd name="T49" fmla="*/ 48 h 128"/>
              <a:gd name="T50" fmla="*/ 94 w 128"/>
              <a:gd name="T51" fmla="*/ 85 h 128"/>
              <a:gd name="T52" fmla="*/ 96 w 128"/>
              <a:gd name="T53" fmla="*/ 92 h 128"/>
              <a:gd name="T54" fmla="*/ 84 w 128"/>
              <a:gd name="T55" fmla="*/ 104 h 128"/>
              <a:gd name="T56" fmla="*/ 72 w 128"/>
              <a:gd name="T57" fmla="*/ 92 h 128"/>
              <a:gd name="T58" fmla="*/ 74 w 128"/>
              <a:gd name="T59" fmla="*/ 85 h 128"/>
              <a:gd name="T60" fmla="*/ 61 w 128"/>
              <a:gd name="T61" fmla="*/ 64 h 128"/>
              <a:gd name="T62" fmla="*/ 60 w 128"/>
              <a:gd name="T63" fmla="*/ 64 h 128"/>
              <a:gd name="T64" fmla="*/ 59 w 128"/>
              <a:gd name="T65" fmla="*/ 64 h 128"/>
              <a:gd name="T66" fmla="*/ 46 w 128"/>
              <a:gd name="T67" fmla="*/ 85 h 128"/>
              <a:gd name="T68" fmla="*/ 48 w 128"/>
              <a:gd name="T69" fmla="*/ 92 h 128"/>
              <a:gd name="T70" fmla="*/ 36 w 128"/>
              <a:gd name="T71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28">
                <a:moveTo>
                  <a:pt x="16" y="112"/>
                </a:moveTo>
                <a:cubicBezTo>
                  <a:pt x="128" y="112"/>
                  <a:pt x="128" y="112"/>
                  <a:pt x="128" y="112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0"/>
                  <a:pt x="0" y="0"/>
                  <a:pt x="0" y="0"/>
                </a:cubicBezTo>
                <a:cubicBezTo>
                  <a:pt x="16" y="0"/>
                  <a:pt x="16" y="0"/>
                  <a:pt x="16" y="0"/>
                </a:cubicBezTo>
                <a:lnTo>
                  <a:pt x="16" y="112"/>
                </a:lnTo>
                <a:close/>
                <a:moveTo>
                  <a:pt x="36" y="104"/>
                </a:moveTo>
                <a:cubicBezTo>
                  <a:pt x="29" y="104"/>
                  <a:pt x="24" y="99"/>
                  <a:pt x="24" y="92"/>
                </a:cubicBezTo>
                <a:cubicBezTo>
                  <a:pt x="24" y="85"/>
                  <a:pt x="29" y="80"/>
                  <a:pt x="36" y="80"/>
                </a:cubicBezTo>
                <a:cubicBezTo>
                  <a:pt x="36" y="80"/>
                  <a:pt x="37" y="80"/>
                  <a:pt x="37" y="80"/>
                </a:cubicBezTo>
                <a:cubicBezTo>
                  <a:pt x="50" y="59"/>
                  <a:pt x="50" y="59"/>
                  <a:pt x="50" y="59"/>
                </a:cubicBezTo>
                <a:cubicBezTo>
                  <a:pt x="49" y="57"/>
                  <a:pt x="48" y="54"/>
                  <a:pt x="48" y="52"/>
                </a:cubicBezTo>
                <a:cubicBezTo>
                  <a:pt x="48" y="45"/>
                  <a:pt x="53" y="40"/>
                  <a:pt x="60" y="40"/>
                </a:cubicBezTo>
                <a:cubicBezTo>
                  <a:pt x="67" y="40"/>
                  <a:pt x="72" y="45"/>
                  <a:pt x="72" y="52"/>
                </a:cubicBezTo>
                <a:cubicBezTo>
                  <a:pt x="72" y="54"/>
                  <a:pt x="71" y="57"/>
                  <a:pt x="70" y="59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0"/>
                  <a:pt x="84" y="80"/>
                  <a:pt x="84" y="80"/>
                </a:cubicBezTo>
                <a:cubicBezTo>
                  <a:pt x="84" y="80"/>
                  <a:pt x="85" y="80"/>
                  <a:pt x="85" y="80"/>
                </a:cubicBezTo>
                <a:cubicBezTo>
                  <a:pt x="106" y="43"/>
                  <a:pt x="106" y="43"/>
                  <a:pt x="106" y="43"/>
                </a:cubicBezTo>
                <a:cubicBezTo>
                  <a:pt x="105" y="41"/>
                  <a:pt x="104" y="39"/>
                  <a:pt x="104" y="36"/>
                </a:cubicBezTo>
                <a:cubicBezTo>
                  <a:pt x="104" y="29"/>
                  <a:pt x="109" y="24"/>
                  <a:pt x="116" y="24"/>
                </a:cubicBezTo>
                <a:cubicBezTo>
                  <a:pt x="123" y="24"/>
                  <a:pt x="128" y="29"/>
                  <a:pt x="128" y="36"/>
                </a:cubicBezTo>
                <a:cubicBezTo>
                  <a:pt x="128" y="43"/>
                  <a:pt x="123" y="48"/>
                  <a:pt x="116" y="48"/>
                </a:cubicBezTo>
                <a:cubicBezTo>
                  <a:pt x="116" y="48"/>
                  <a:pt x="115" y="48"/>
                  <a:pt x="115" y="48"/>
                </a:cubicBezTo>
                <a:cubicBezTo>
                  <a:pt x="94" y="85"/>
                  <a:pt x="94" y="85"/>
                  <a:pt x="94" y="85"/>
                </a:cubicBezTo>
                <a:cubicBezTo>
                  <a:pt x="95" y="87"/>
                  <a:pt x="96" y="89"/>
                  <a:pt x="96" y="92"/>
                </a:cubicBezTo>
                <a:cubicBezTo>
                  <a:pt x="96" y="99"/>
                  <a:pt x="91" y="104"/>
                  <a:pt x="84" y="104"/>
                </a:cubicBezTo>
                <a:cubicBezTo>
                  <a:pt x="77" y="104"/>
                  <a:pt x="72" y="99"/>
                  <a:pt x="72" y="92"/>
                </a:cubicBezTo>
                <a:cubicBezTo>
                  <a:pt x="72" y="90"/>
                  <a:pt x="73" y="87"/>
                  <a:pt x="74" y="85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4"/>
                  <a:pt x="60" y="64"/>
                  <a:pt x="60" y="64"/>
                </a:cubicBezTo>
                <a:cubicBezTo>
                  <a:pt x="60" y="64"/>
                  <a:pt x="59" y="64"/>
                  <a:pt x="59" y="64"/>
                </a:cubicBezTo>
                <a:cubicBezTo>
                  <a:pt x="46" y="85"/>
                  <a:pt x="46" y="85"/>
                  <a:pt x="46" y="85"/>
                </a:cubicBezTo>
                <a:cubicBezTo>
                  <a:pt x="47" y="87"/>
                  <a:pt x="48" y="90"/>
                  <a:pt x="48" y="92"/>
                </a:cubicBezTo>
                <a:cubicBezTo>
                  <a:pt x="48" y="99"/>
                  <a:pt x="43" y="104"/>
                  <a:pt x="36" y="10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PA-文本框 6">
            <a:extLst>
              <a:ext uri="{FF2B5EF4-FFF2-40B4-BE49-F238E27FC236}">
                <a16:creationId xmlns:a16="http://schemas.microsoft.com/office/drawing/2014/main" id="{A673ED0C-5B51-4C37-B377-547BF1E2A59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232269" y="1656194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PA-文本框 42">
            <a:extLst>
              <a:ext uri="{FF2B5EF4-FFF2-40B4-BE49-F238E27FC236}">
                <a16:creationId xmlns:a16="http://schemas.microsoft.com/office/drawing/2014/main" id="{649C923A-CD41-4841-9338-B4D523967D1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232270" y="2203089"/>
            <a:ext cx="2261358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PA-文本框 6">
            <a:extLst>
              <a:ext uri="{FF2B5EF4-FFF2-40B4-BE49-F238E27FC236}">
                <a16:creationId xmlns:a16="http://schemas.microsoft.com/office/drawing/2014/main" id="{89C682FE-3B85-47E0-9C1C-9226725E3D5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232269" y="4111762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PA-文本框 42">
            <a:extLst>
              <a:ext uri="{FF2B5EF4-FFF2-40B4-BE49-F238E27FC236}">
                <a16:creationId xmlns:a16="http://schemas.microsoft.com/office/drawing/2014/main" id="{A4FAB7BD-8C06-4AA1-B64A-EAD0FF0C46B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232270" y="4658657"/>
            <a:ext cx="2261358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PA-文本框 6">
            <a:extLst>
              <a:ext uri="{FF2B5EF4-FFF2-40B4-BE49-F238E27FC236}">
                <a16:creationId xmlns:a16="http://schemas.microsoft.com/office/drawing/2014/main" id="{F6532F9E-F5EB-46CD-B7F3-862BDA9FC79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54004" y="1656194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PA-文本框 42">
            <a:extLst>
              <a:ext uri="{FF2B5EF4-FFF2-40B4-BE49-F238E27FC236}">
                <a16:creationId xmlns:a16="http://schemas.microsoft.com/office/drawing/2014/main" id="{9E615999-8FFA-4C75-BFD5-299285405B7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321353" y="2203089"/>
            <a:ext cx="2261358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PA-文本框 6">
            <a:extLst>
              <a:ext uri="{FF2B5EF4-FFF2-40B4-BE49-F238E27FC236}">
                <a16:creationId xmlns:a16="http://schemas.microsoft.com/office/drawing/2014/main" id="{71EC91BF-5E3B-4F73-AB18-64D972F24D2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654004" y="4111762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PA-文本框 42">
            <a:extLst>
              <a:ext uri="{FF2B5EF4-FFF2-40B4-BE49-F238E27FC236}">
                <a16:creationId xmlns:a16="http://schemas.microsoft.com/office/drawing/2014/main" id="{E8403011-DB66-4DDC-BD25-E94336EAA4F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21353" y="4658657"/>
            <a:ext cx="2261358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59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322FBEBC-F22E-4A35-9A1E-754B4CD3DF24}"/>
              </a:ext>
            </a:extLst>
          </p:cNvPr>
          <p:cNvGrpSpPr/>
          <p:nvPr/>
        </p:nvGrpSpPr>
        <p:grpSpPr>
          <a:xfrm>
            <a:off x="591128" y="-1322553"/>
            <a:ext cx="12765819" cy="9408536"/>
            <a:chOff x="591128" y="-1322553"/>
            <a:chExt cx="12765819" cy="9408536"/>
          </a:xfrm>
        </p:grpSpPr>
        <p:sp>
          <p:nvSpPr>
            <p:cNvPr id="49" name="文本框 49">
              <a:extLst>
                <a:ext uri="{FF2B5EF4-FFF2-40B4-BE49-F238E27FC236}">
                  <a16:creationId xmlns:a16="http://schemas.microsoft.com/office/drawing/2014/main" id="{61908994-9CC0-480C-9664-CD20BB8309ED}"/>
                </a:ext>
              </a:extLst>
            </p:cNvPr>
            <p:cNvSpPr txBox="1"/>
            <p:nvPr/>
          </p:nvSpPr>
          <p:spPr>
            <a:xfrm>
              <a:off x="591128" y="216419"/>
              <a:ext cx="1635531" cy="374375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63930"/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99900542-A30A-4D47-A333-D552D2078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B7B2EC71-6286-4BF0-BB0B-744B0A54B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54847" y="-1322553"/>
              <a:ext cx="3802100" cy="2733028"/>
            </a:xfrm>
            <a:prstGeom prst="rect">
              <a:avLst/>
            </a:prstGeom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6125C081-3CE7-4B11-A05C-522D023EC2FC}"/>
              </a:ext>
            </a:extLst>
          </p:cNvPr>
          <p:cNvSpPr/>
          <p:nvPr/>
        </p:nvSpPr>
        <p:spPr>
          <a:xfrm>
            <a:off x="-1" y="0"/>
            <a:ext cx="4049485" cy="6858000"/>
          </a:xfrm>
          <a:prstGeom prst="rect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3" rIns="121908" bIns="60953" rtlCol="0" anchor="ctr"/>
          <a:lstStyle/>
          <a:p>
            <a:pPr algn="ctr"/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C3C9A0D-2EF6-4237-99A2-DAE18503F213}"/>
              </a:ext>
            </a:extLst>
          </p:cNvPr>
          <p:cNvGrpSpPr/>
          <p:nvPr/>
        </p:nvGrpSpPr>
        <p:grpSpPr>
          <a:xfrm>
            <a:off x="4457916" y="841829"/>
            <a:ext cx="3363254" cy="2206172"/>
            <a:chOff x="4788395" y="1117600"/>
            <a:chExt cx="2876467" cy="1886857"/>
          </a:xfrm>
        </p:grpSpPr>
        <p:sp>
          <p:nvSpPr>
            <p:cNvPr id="4" name="圆角矩形 14">
              <a:extLst>
                <a:ext uri="{FF2B5EF4-FFF2-40B4-BE49-F238E27FC236}">
                  <a16:creationId xmlns:a16="http://schemas.microsoft.com/office/drawing/2014/main" id="{992F0F81-983E-44A4-A0A9-56C3F5A8CD90}"/>
                </a:ext>
              </a:extLst>
            </p:cNvPr>
            <p:cNvSpPr/>
            <p:nvPr/>
          </p:nvSpPr>
          <p:spPr>
            <a:xfrm>
              <a:off x="4788395" y="1349828"/>
              <a:ext cx="2876467" cy="1654629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477816F-3F72-43EA-913E-07EEDEAD811A}"/>
                </a:ext>
              </a:extLst>
            </p:cNvPr>
            <p:cNvGrpSpPr/>
            <p:nvPr/>
          </p:nvGrpSpPr>
          <p:grpSpPr>
            <a:xfrm>
              <a:off x="5921828" y="1117600"/>
              <a:ext cx="609600" cy="609600"/>
              <a:chOff x="5921828" y="1117600"/>
              <a:chExt cx="609600" cy="6096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1F3D8F5E-0F79-41E2-A1BD-AA0480583B59}"/>
                  </a:ext>
                </a:extLst>
              </p:cNvPr>
              <p:cNvSpPr/>
              <p:nvPr/>
            </p:nvSpPr>
            <p:spPr>
              <a:xfrm>
                <a:off x="5921828" y="1117600"/>
                <a:ext cx="609600" cy="6096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68000">
                    <a:schemeClr val="accent1">
                      <a:lumMod val="7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139700" dist="165100" dir="5400000" sx="102000" sy="102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F9BD8568-4DF1-48C8-9121-4E30394093FC}"/>
                  </a:ext>
                </a:extLst>
              </p:cNvPr>
              <p:cNvGrpSpPr/>
              <p:nvPr/>
            </p:nvGrpSpPr>
            <p:grpSpPr>
              <a:xfrm>
                <a:off x="6106244" y="1303897"/>
                <a:ext cx="240768" cy="237006"/>
                <a:chOff x="1816100" y="1911199"/>
                <a:chExt cx="541867" cy="533400"/>
              </a:xfrm>
            </p:grpSpPr>
            <p:sp>
              <p:nvSpPr>
                <p:cNvPr id="8" name="Freeform 30">
                  <a:extLst>
                    <a:ext uri="{FF2B5EF4-FFF2-40B4-BE49-F238E27FC236}">
                      <a16:creationId xmlns:a16="http://schemas.microsoft.com/office/drawing/2014/main" id="{339E1EFB-36E5-4182-BB84-014D8C0F25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16100" y="1911199"/>
                  <a:ext cx="541867" cy="533400"/>
                </a:xfrm>
                <a:custGeom>
                  <a:avLst/>
                  <a:gdLst>
                    <a:gd name="T0" fmla="*/ 234 w 256"/>
                    <a:gd name="T1" fmla="*/ 186 h 252"/>
                    <a:gd name="T2" fmla="*/ 69 w 256"/>
                    <a:gd name="T3" fmla="*/ 186 h 252"/>
                    <a:gd name="T4" fmla="*/ 69 w 256"/>
                    <a:gd name="T5" fmla="*/ 21 h 252"/>
                    <a:gd name="T6" fmla="*/ 126 w 256"/>
                    <a:gd name="T7" fmla="*/ 21 h 252"/>
                    <a:gd name="T8" fmla="*/ 126 w 256"/>
                    <a:gd name="T9" fmla="*/ 0 h 252"/>
                    <a:gd name="T10" fmla="*/ 48 w 256"/>
                    <a:gd name="T11" fmla="*/ 0 h 252"/>
                    <a:gd name="T12" fmla="*/ 48 w 256"/>
                    <a:gd name="T13" fmla="*/ 45 h 252"/>
                    <a:gd name="T14" fmla="*/ 0 w 256"/>
                    <a:gd name="T15" fmla="*/ 45 h 252"/>
                    <a:gd name="T16" fmla="*/ 0 w 256"/>
                    <a:gd name="T17" fmla="*/ 252 h 252"/>
                    <a:gd name="T18" fmla="*/ 208 w 256"/>
                    <a:gd name="T19" fmla="*/ 252 h 252"/>
                    <a:gd name="T20" fmla="*/ 208 w 256"/>
                    <a:gd name="T21" fmla="*/ 208 h 252"/>
                    <a:gd name="T22" fmla="*/ 256 w 256"/>
                    <a:gd name="T23" fmla="*/ 208 h 252"/>
                    <a:gd name="T24" fmla="*/ 256 w 256"/>
                    <a:gd name="T25" fmla="*/ 130 h 252"/>
                    <a:gd name="T26" fmla="*/ 234 w 256"/>
                    <a:gd name="T27" fmla="*/ 130 h 252"/>
                    <a:gd name="T28" fmla="*/ 234 w 256"/>
                    <a:gd name="T29" fmla="*/ 186 h 252"/>
                    <a:gd name="T30" fmla="*/ 187 w 256"/>
                    <a:gd name="T31" fmla="*/ 231 h 252"/>
                    <a:gd name="T32" fmla="*/ 24 w 256"/>
                    <a:gd name="T33" fmla="*/ 231 h 252"/>
                    <a:gd name="T34" fmla="*/ 24 w 256"/>
                    <a:gd name="T35" fmla="*/ 68 h 252"/>
                    <a:gd name="T36" fmla="*/ 48 w 256"/>
                    <a:gd name="T37" fmla="*/ 68 h 252"/>
                    <a:gd name="T38" fmla="*/ 48 w 256"/>
                    <a:gd name="T39" fmla="*/ 208 h 252"/>
                    <a:gd name="T40" fmla="*/ 187 w 256"/>
                    <a:gd name="T41" fmla="*/ 208 h 252"/>
                    <a:gd name="T42" fmla="*/ 187 w 256"/>
                    <a:gd name="T43" fmla="*/ 231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6" h="252">
                      <a:moveTo>
                        <a:pt x="234" y="186"/>
                      </a:moveTo>
                      <a:lnTo>
                        <a:pt x="69" y="186"/>
                      </a:lnTo>
                      <a:lnTo>
                        <a:pt x="69" y="21"/>
                      </a:lnTo>
                      <a:lnTo>
                        <a:pt x="126" y="21"/>
                      </a:lnTo>
                      <a:lnTo>
                        <a:pt x="126" y="0"/>
                      </a:lnTo>
                      <a:lnTo>
                        <a:pt x="48" y="0"/>
                      </a:lnTo>
                      <a:lnTo>
                        <a:pt x="48" y="45"/>
                      </a:lnTo>
                      <a:lnTo>
                        <a:pt x="0" y="45"/>
                      </a:lnTo>
                      <a:lnTo>
                        <a:pt x="0" y="252"/>
                      </a:lnTo>
                      <a:lnTo>
                        <a:pt x="208" y="252"/>
                      </a:lnTo>
                      <a:lnTo>
                        <a:pt x="208" y="208"/>
                      </a:lnTo>
                      <a:lnTo>
                        <a:pt x="256" y="208"/>
                      </a:lnTo>
                      <a:lnTo>
                        <a:pt x="256" y="130"/>
                      </a:lnTo>
                      <a:lnTo>
                        <a:pt x="234" y="130"/>
                      </a:lnTo>
                      <a:lnTo>
                        <a:pt x="234" y="186"/>
                      </a:lnTo>
                      <a:close/>
                      <a:moveTo>
                        <a:pt x="187" y="231"/>
                      </a:moveTo>
                      <a:lnTo>
                        <a:pt x="24" y="231"/>
                      </a:lnTo>
                      <a:lnTo>
                        <a:pt x="24" y="68"/>
                      </a:lnTo>
                      <a:lnTo>
                        <a:pt x="48" y="68"/>
                      </a:lnTo>
                      <a:lnTo>
                        <a:pt x="48" y="208"/>
                      </a:lnTo>
                      <a:lnTo>
                        <a:pt x="187" y="208"/>
                      </a:lnTo>
                      <a:lnTo>
                        <a:pt x="187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Freeform 31">
                  <a:extLst>
                    <a:ext uri="{FF2B5EF4-FFF2-40B4-BE49-F238E27FC236}">
                      <a16:creationId xmlns:a16="http://schemas.microsoft.com/office/drawing/2014/main" id="{F02B54E5-48DF-40A2-A09B-2343ED96A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017" y="1911199"/>
                  <a:ext cx="234950" cy="234950"/>
                </a:xfrm>
                <a:custGeom>
                  <a:avLst/>
                  <a:gdLst>
                    <a:gd name="T0" fmla="*/ 18 w 111"/>
                    <a:gd name="T1" fmla="*/ 0 h 111"/>
                    <a:gd name="T2" fmla="*/ 18 w 111"/>
                    <a:gd name="T3" fmla="*/ 21 h 111"/>
                    <a:gd name="T4" fmla="*/ 73 w 111"/>
                    <a:gd name="T5" fmla="*/ 21 h 111"/>
                    <a:gd name="T6" fmla="*/ 0 w 111"/>
                    <a:gd name="T7" fmla="*/ 94 h 111"/>
                    <a:gd name="T8" fmla="*/ 14 w 111"/>
                    <a:gd name="T9" fmla="*/ 111 h 111"/>
                    <a:gd name="T10" fmla="*/ 89 w 111"/>
                    <a:gd name="T11" fmla="*/ 37 h 111"/>
                    <a:gd name="T12" fmla="*/ 89 w 111"/>
                    <a:gd name="T13" fmla="*/ 92 h 111"/>
                    <a:gd name="T14" fmla="*/ 111 w 111"/>
                    <a:gd name="T15" fmla="*/ 92 h 111"/>
                    <a:gd name="T16" fmla="*/ 111 w 111"/>
                    <a:gd name="T17" fmla="*/ 0 h 111"/>
                    <a:gd name="T18" fmla="*/ 18 w 111"/>
                    <a:gd name="T1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" h="111">
                      <a:moveTo>
                        <a:pt x="18" y="0"/>
                      </a:moveTo>
                      <a:lnTo>
                        <a:pt x="18" y="21"/>
                      </a:lnTo>
                      <a:lnTo>
                        <a:pt x="73" y="21"/>
                      </a:lnTo>
                      <a:lnTo>
                        <a:pt x="0" y="94"/>
                      </a:lnTo>
                      <a:lnTo>
                        <a:pt x="14" y="111"/>
                      </a:lnTo>
                      <a:lnTo>
                        <a:pt x="89" y="37"/>
                      </a:lnTo>
                      <a:lnTo>
                        <a:pt x="89" y="92"/>
                      </a:lnTo>
                      <a:lnTo>
                        <a:pt x="111" y="92"/>
                      </a:lnTo>
                      <a:lnTo>
                        <a:pt x="111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8D615FC-C771-40DD-B803-9543D08B059B}"/>
              </a:ext>
            </a:extLst>
          </p:cNvPr>
          <p:cNvGrpSpPr/>
          <p:nvPr/>
        </p:nvGrpSpPr>
        <p:grpSpPr>
          <a:xfrm>
            <a:off x="4457916" y="3483429"/>
            <a:ext cx="3363254" cy="2206172"/>
            <a:chOff x="4457916" y="3483429"/>
            <a:chExt cx="3363254" cy="2206172"/>
          </a:xfrm>
        </p:grpSpPr>
        <p:sp>
          <p:nvSpPr>
            <p:cNvPr id="11" name="圆角矩形 21">
              <a:extLst>
                <a:ext uri="{FF2B5EF4-FFF2-40B4-BE49-F238E27FC236}">
                  <a16:creationId xmlns:a16="http://schemas.microsoft.com/office/drawing/2014/main" id="{EDD8340A-9609-4925-A0E2-1A7A06E5E729}"/>
                </a:ext>
              </a:extLst>
            </p:cNvPr>
            <p:cNvSpPr/>
            <p:nvPr/>
          </p:nvSpPr>
          <p:spPr>
            <a:xfrm>
              <a:off x="4457916" y="3754957"/>
              <a:ext cx="3363254" cy="1934644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01BDDC0-CCC6-4AB1-A9CD-8F6E37B99B72}"/>
                </a:ext>
              </a:extLst>
            </p:cNvPr>
            <p:cNvGrpSpPr/>
            <p:nvPr/>
          </p:nvGrpSpPr>
          <p:grpSpPr>
            <a:xfrm>
              <a:off x="5783161" y="3483429"/>
              <a:ext cx="712763" cy="712763"/>
              <a:chOff x="5783161" y="3483429"/>
              <a:chExt cx="712763" cy="712763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35472D1A-3826-49E1-A457-6AD9DA6A2D5C}"/>
                  </a:ext>
                </a:extLst>
              </p:cNvPr>
              <p:cNvSpPr/>
              <p:nvPr/>
            </p:nvSpPr>
            <p:spPr>
              <a:xfrm>
                <a:off x="5783161" y="3483429"/>
                <a:ext cx="712763" cy="712763"/>
              </a:xfrm>
              <a:prstGeom prst="ellipse">
                <a:avLst/>
              </a:prstGeom>
              <a:gradFill>
                <a:gsLst>
                  <a:gs pos="15000">
                    <a:srgbClr val="F1974D"/>
                  </a:gs>
                  <a:gs pos="100000">
                    <a:schemeClr val="accent2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139700" dist="165100" dir="5400000" sx="102000" sy="102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8D2131C9-2A13-4D49-9FFF-005F8FA8509D}"/>
                  </a:ext>
                </a:extLst>
              </p:cNvPr>
              <p:cNvGrpSpPr/>
              <p:nvPr/>
            </p:nvGrpSpPr>
            <p:grpSpPr>
              <a:xfrm>
                <a:off x="5938148" y="3636266"/>
                <a:ext cx="402789" cy="407088"/>
                <a:chOff x="1792818" y="3655333"/>
                <a:chExt cx="594783" cy="601133"/>
              </a:xfrm>
            </p:grpSpPr>
            <p:sp>
              <p:nvSpPr>
                <p:cNvPr id="15" name="Freeform 27">
                  <a:extLst>
                    <a:ext uri="{FF2B5EF4-FFF2-40B4-BE49-F238E27FC236}">
                      <a16:creationId xmlns:a16="http://schemas.microsoft.com/office/drawing/2014/main" id="{DEA3AE47-04D2-49EA-8487-31E337110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2818" y="3655333"/>
                  <a:ext cx="594783" cy="436033"/>
                </a:xfrm>
                <a:custGeom>
                  <a:avLst/>
                  <a:gdLst>
                    <a:gd name="T0" fmla="*/ 91 w 119"/>
                    <a:gd name="T1" fmla="*/ 32 h 87"/>
                    <a:gd name="T2" fmla="*/ 86 w 119"/>
                    <a:gd name="T3" fmla="*/ 32 h 87"/>
                    <a:gd name="T4" fmla="*/ 86 w 119"/>
                    <a:gd name="T5" fmla="*/ 30 h 87"/>
                    <a:gd name="T6" fmla="*/ 56 w 119"/>
                    <a:gd name="T7" fmla="*/ 0 h 87"/>
                    <a:gd name="T8" fmla="*/ 27 w 119"/>
                    <a:gd name="T9" fmla="*/ 25 h 87"/>
                    <a:gd name="T10" fmla="*/ 19 w 119"/>
                    <a:gd name="T11" fmla="*/ 26 h 87"/>
                    <a:gd name="T12" fmla="*/ 19 w 119"/>
                    <a:gd name="T13" fmla="*/ 26 h 87"/>
                    <a:gd name="T14" fmla="*/ 7 w 119"/>
                    <a:gd name="T15" fmla="*/ 43 h 87"/>
                    <a:gd name="T16" fmla="*/ 9 w 119"/>
                    <a:gd name="T17" fmla="*/ 52 h 87"/>
                    <a:gd name="T18" fmla="*/ 0 w 119"/>
                    <a:gd name="T19" fmla="*/ 68 h 87"/>
                    <a:gd name="T20" fmla="*/ 19 w 119"/>
                    <a:gd name="T21" fmla="*/ 87 h 87"/>
                    <a:gd name="T22" fmla="*/ 39 w 119"/>
                    <a:gd name="T23" fmla="*/ 87 h 87"/>
                    <a:gd name="T24" fmla="*/ 44 w 119"/>
                    <a:gd name="T25" fmla="*/ 81 h 87"/>
                    <a:gd name="T26" fmla="*/ 39 w 119"/>
                    <a:gd name="T27" fmla="*/ 76 h 87"/>
                    <a:gd name="T28" fmla="*/ 19 w 119"/>
                    <a:gd name="T29" fmla="*/ 76 h 87"/>
                    <a:gd name="T30" fmla="*/ 10 w 119"/>
                    <a:gd name="T31" fmla="*/ 68 h 87"/>
                    <a:gd name="T32" fmla="*/ 18 w 119"/>
                    <a:gd name="T33" fmla="*/ 59 h 87"/>
                    <a:gd name="T34" fmla="*/ 22 w 119"/>
                    <a:gd name="T35" fmla="*/ 55 h 87"/>
                    <a:gd name="T36" fmla="*/ 20 w 119"/>
                    <a:gd name="T37" fmla="*/ 50 h 87"/>
                    <a:gd name="T38" fmla="*/ 17 w 119"/>
                    <a:gd name="T39" fmla="*/ 43 h 87"/>
                    <a:gd name="T40" fmla="*/ 22 w 119"/>
                    <a:gd name="T41" fmla="*/ 35 h 87"/>
                    <a:gd name="T42" fmla="*/ 22 w 119"/>
                    <a:gd name="T43" fmla="*/ 35 h 87"/>
                    <a:gd name="T44" fmla="*/ 30 w 119"/>
                    <a:gd name="T45" fmla="*/ 36 h 87"/>
                    <a:gd name="T46" fmla="*/ 35 w 119"/>
                    <a:gd name="T47" fmla="*/ 36 h 87"/>
                    <a:gd name="T48" fmla="*/ 37 w 119"/>
                    <a:gd name="T49" fmla="*/ 31 h 87"/>
                    <a:gd name="T50" fmla="*/ 37 w 119"/>
                    <a:gd name="T51" fmla="*/ 30 h 87"/>
                    <a:gd name="T52" fmla="*/ 37 w 119"/>
                    <a:gd name="T53" fmla="*/ 30 h 87"/>
                    <a:gd name="T54" fmla="*/ 56 w 119"/>
                    <a:gd name="T55" fmla="*/ 11 h 87"/>
                    <a:gd name="T56" fmla="*/ 75 w 119"/>
                    <a:gd name="T57" fmla="*/ 30 h 87"/>
                    <a:gd name="T58" fmla="*/ 73 w 119"/>
                    <a:gd name="T59" fmla="*/ 40 h 87"/>
                    <a:gd name="T60" fmla="*/ 74 w 119"/>
                    <a:gd name="T61" fmla="*/ 46 h 87"/>
                    <a:gd name="T62" fmla="*/ 80 w 119"/>
                    <a:gd name="T63" fmla="*/ 46 h 87"/>
                    <a:gd name="T64" fmla="*/ 91 w 119"/>
                    <a:gd name="T65" fmla="*/ 42 h 87"/>
                    <a:gd name="T66" fmla="*/ 108 w 119"/>
                    <a:gd name="T67" fmla="*/ 59 h 87"/>
                    <a:gd name="T68" fmla="*/ 91 w 119"/>
                    <a:gd name="T69" fmla="*/ 76 h 87"/>
                    <a:gd name="T70" fmla="*/ 80 w 119"/>
                    <a:gd name="T71" fmla="*/ 76 h 87"/>
                    <a:gd name="T72" fmla="*/ 75 w 119"/>
                    <a:gd name="T73" fmla="*/ 81 h 87"/>
                    <a:gd name="T74" fmla="*/ 80 w 119"/>
                    <a:gd name="T75" fmla="*/ 87 h 87"/>
                    <a:gd name="T76" fmla="*/ 91 w 119"/>
                    <a:gd name="T77" fmla="*/ 87 h 87"/>
                    <a:gd name="T78" fmla="*/ 119 w 119"/>
                    <a:gd name="T79" fmla="*/ 59 h 87"/>
                    <a:gd name="T80" fmla="*/ 91 w 119"/>
                    <a:gd name="T81" fmla="*/ 3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9" h="87">
                      <a:moveTo>
                        <a:pt x="91" y="32"/>
                      </a:moveTo>
                      <a:cubicBezTo>
                        <a:pt x="89" y="32"/>
                        <a:pt x="87" y="32"/>
                        <a:pt x="86" y="32"/>
                      </a:cubicBezTo>
                      <a:cubicBezTo>
                        <a:pt x="86" y="31"/>
                        <a:pt x="86" y="31"/>
                        <a:pt x="86" y="30"/>
                      </a:cubicBezTo>
                      <a:cubicBezTo>
                        <a:pt x="86" y="13"/>
                        <a:pt x="72" y="0"/>
                        <a:pt x="56" y="0"/>
                      </a:cubicBezTo>
                      <a:cubicBezTo>
                        <a:pt x="42" y="0"/>
                        <a:pt x="30" y="11"/>
                        <a:pt x="27" y="25"/>
                      </a:cubicBezTo>
                      <a:cubicBezTo>
                        <a:pt x="24" y="24"/>
                        <a:pt x="21" y="25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1" y="29"/>
                        <a:pt x="7" y="36"/>
                        <a:pt x="7" y="43"/>
                      </a:cubicBezTo>
                      <a:cubicBezTo>
                        <a:pt x="7" y="46"/>
                        <a:pt x="7" y="49"/>
                        <a:pt x="9" y="52"/>
                      </a:cubicBezTo>
                      <a:cubicBezTo>
                        <a:pt x="3" y="55"/>
                        <a:pt x="0" y="61"/>
                        <a:pt x="0" y="68"/>
                      </a:cubicBezTo>
                      <a:cubicBezTo>
                        <a:pt x="0" y="78"/>
                        <a:pt x="8" y="87"/>
                        <a:pt x="19" y="87"/>
                      </a:cubicBezTo>
                      <a:cubicBezTo>
                        <a:pt x="39" y="87"/>
                        <a:pt x="39" y="87"/>
                        <a:pt x="39" y="87"/>
                      </a:cubicBezTo>
                      <a:cubicBezTo>
                        <a:pt x="41" y="87"/>
                        <a:pt x="44" y="84"/>
                        <a:pt x="44" y="81"/>
                      </a:cubicBezTo>
                      <a:cubicBezTo>
                        <a:pt x="44" y="79"/>
                        <a:pt x="41" y="76"/>
                        <a:pt x="39" y="76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4" y="76"/>
                        <a:pt x="10" y="72"/>
                        <a:pt x="10" y="68"/>
                      </a:cubicBezTo>
                      <a:cubicBezTo>
                        <a:pt x="10" y="63"/>
                        <a:pt x="13" y="60"/>
                        <a:pt x="18" y="59"/>
                      </a:cubicBezTo>
                      <a:cubicBezTo>
                        <a:pt x="20" y="59"/>
                        <a:pt x="21" y="57"/>
                        <a:pt x="22" y="55"/>
                      </a:cubicBezTo>
                      <a:cubicBezTo>
                        <a:pt x="22" y="53"/>
                        <a:pt x="22" y="51"/>
                        <a:pt x="20" y="50"/>
                      </a:cubicBezTo>
                      <a:cubicBezTo>
                        <a:pt x="18" y="48"/>
                        <a:pt x="17" y="46"/>
                        <a:pt x="17" y="43"/>
                      </a:cubicBezTo>
                      <a:cubicBezTo>
                        <a:pt x="17" y="40"/>
                        <a:pt x="19" y="37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5" y="34"/>
                        <a:pt x="27" y="35"/>
                        <a:pt x="30" y="36"/>
                      </a:cubicBezTo>
                      <a:cubicBezTo>
                        <a:pt x="31" y="37"/>
                        <a:pt x="33" y="37"/>
                        <a:pt x="35" y="36"/>
                      </a:cubicBezTo>
                      <a:cubicBezTo>
                        <a:pt x="37" y="35"/>
                        <a:pt x="37" y="33"/>
                        <a:pt x="37" y="31"/>
                      </a:cubicBezTo>
                      <a:cubicBezTo>
                        <a:pt x="37" y="31"/>
                        <a:pt x="37" y="30"/>
                        <a:pt x="37" y="30"/>
                      </a:cubicBezTo>
                      <a:cubicBezTo>
                        <a:pt x="37" y="30"/>
                        <a:pt x="37" y="30"/>
                        <a:pt x="37" y="30"/>
                      </a:cubicBezTo>
                      <a:cubicBezTo>
                        <a:pt x="37" y="19"/>
                        <a:pt x="46" y="11"/>
                        <a:pt x="56" y="11"/>
                      </a:cubicBezTo>
                      <a:cubicBezTo>
                        <a:pt x="67" y="11"/>
                        <a:pt x="75" y="19"/>
                        <a:pt x="75" y="30"/>
                      </a:cubicBezTo>
                      <a:cubicBezTo>
                        <a:pt x="75" y="33"/>
                        <a:pt x="74" y="36"/>
                        <a:pt x="73" y="40"/>
                      </a:cubicBezTo>
                      <a:cubicBezTo>
                        <a:pt x="71" y="42"/>
                        <a:pt x="72" y="44"/>
                        <a:pt x="74" y="46"/>
                      </a:cubicBezTo>
                      <a:cubicBezTo>
                        <a:pt x="75" y="48"/>
                        <a:pt x="78" y="48"/>
                        <a:pt x="80" y="46"/>
                      </a:cubicBezTo>
                      <a:cubicBezTo>
                        <a:pt x="82" y="44"/>
                        <a:pt x="86" y="42"/>
                        <a:pt x="91" y="42"/>
                      </a:cubicBezTo>
                      <a:cubicBezTo>
                        <a:pt x="101" y="42"/>
                        <a:pt x="108" y="50"/>
                        <a:pt x="108" y="59"/>
                      </a:cubicBezTo>
                      <a:cubicBezTo>
                        <a:pt x="108" y="69"/>
                        <a:pt x="101" y="76"/>
                        <a:pt x="91" y="76"/>
                      </a:cubicBezTo>
                      <a:cubicBezTo>
                        <a:pt x="80" y="76"/>
                        <a:pt x="80" y="76"/>
                        <a:pt x="80" y="76"/>
                      </a:cubicBezTo>
                      <a:cubicBezTo>
                        <a:pt x="77" y="76"/>
                        <a:pt x="75" y="79"/>
                        <a:pt x="75" y="81"/>
                      </a:cubicBezTo>
                      <a:cubicBezTo>
                        <a:pt x="75" y="84"/>
                        <a:pt x="77" y="87"/>
                        <a:pt x="80" y="87"/>
                      </a:cubicBezTo>
                      <a:cubicBezTo>
                        <a:pt x="91" y="87"/>
                        <a:pt x="91" y="87"/>
                        <a:pt x="91" y="87"/>
                      </a:cubicBezTo>
                      <a:cubicBezTo>
                        <a:pt x="106" y="87"/>
                        <a:pt x="119" y="74"/>
                        <a:pt x="119" y="59"/>
                      </a:cubicBezTo>
                      <a:cubicBezTo>
                        <a:pt x="119" y="44"/>
                        <a:pt x="106" y="32"/>
                        <a:pt x="91" y="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28">
                  <a:extLst>
                    <a:ext uri="{FF2B5EF4-FFF2-40B4-BE49-F238E27FC236}">
                      <a16:creationId xmlns:a16="http://schemas.microsoft.com/office/drawing/2014/main" id="{32CDFB38-28D9-49DF-A0B7-27CE42579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735" y="3900866"/>
                  <a:ext cx="228600" cy="355600"/>
                </a:xfrm>
                <a:custGeom>
                  <a:avLst/>
                  <a:gdLst>
                    <a:gd name="T0" fmla="*/ 37 w 46"/>
                    <a:gd name="T1" fmla="*/ 45 h 71"/>
                    <a:gd name="T2" fmla="*/ 28 w 46"/>
                    <a:gd name="T3" fmla="*/ 54 h 71"/>
                    <a:gd name="T4" fmla="*/ 28 w 46"/>
                    <a:gd name="T5" fmla="*/ 5 h 71"/>
                    <a:gd name="T6" fmla="*/ 23 w 46"/>
                    <a:gd name="T7" fmla="*/ 0 h 71"/>
                    <a:gd name="T8" fmla="*/ 18 w 46"/>
                    <a:gd name="T9" fmla="*/ 5 h 71"/>
                    <a:gd name="T10" fmla="*/ 18 w 46"/>
                    <a:gd name="T11" fmla="*/ 54 h 71"/>
                    <a:gd name="T12" fmla="*/ 9 w 46"/>
                    <a:gd name="T13" fmla="*/ 45 h 71"/>
                    <a:gd name="T14" fmla="*/ 2 w 46"/>
                    <a:gd name="T15" fmla="*/ 45 h 71"/>
                    <a:gd name="T16" fmla="*/ 2 w 46"/>
                    <a:gd name="T17" fmla="*/ 52 h 71"/>
                    <a:gd name="T18" fmla="*/ 20 w 46"/>
                    <a:gd name="T19" fmla="*/ 70 h 71"/>
                    <a:gd name="T20" fmla="*/ 23 w 46"/>
                    <a:gd name="T21" fmla="*/ 71 h 71"/>
                    <a:gd name="T22" fmla="*/ 27 w 46"/>
                    <a:gd name="T23" fmla="*/ 70 h 71"/>
                    <a:gd name="T24" fmla="*/ 44 w 46"/>
                    <a:gd name="T25" fmla="*/ 52 h 71"/>
                    <a:gd name="T26" fmla="*/ 44 w 46"/>
                    <a:gd name="T27" fmla="*/ 45 h 71"/>
                    <a:gd name="T28" fmla="*/ 37 w 46"/>
                    <a:gd name="T29" fmla="*/ 4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71">
                      <a:moveTo>
                        <a:pt x="37" y="45"/>
                      </a:moveTo>
                      <a:cubicBezTo>
                        <a:pt x="28" y="54"/>
                        <a:pt x="28" y="54"/>
                        <a:pt x="28" y="54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8" y="2"/>
                        <a:pt x="26" y="0"/>
                        <a:pt x="23" y="0"/>
                      </a:cubicBezTo>
                      <a:cubicBezTo>
                        <a:pt x="20" y="0"/>
                        <a:pt x="18" y="2"/>
                        <a:pt x="18" y="5"/>
                      </a:cubicBezTo>
                      <a:cubicBezTo>
                        <a:pt x="18" y="54"/>
                        <a:pt x="18" y="54"/>
                        <a:pt x="18" y="54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7" y="43"/>
                        <a:pt x="4" y="43"/>
                        <a:pt x="2" y="45"/>
                      </a:cubicBezTo>
                      <a:cubicBezTo>
                        <a:pt x="0" y="47"/>
                        <a:pt x="0" y="50"/>
                        <a:pt x="2" y="52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0" y="71"/>
                        <a:pt x="22" y="71"/>
                        <a:pt x="23" y="71"/>
                      </a:cubicBezTo>
                      <a:cubicBezTo>
                        <a:pt x="25" y="71"/>
                        <a:pt x="26" y="71"/>
                        <a:pt x="27" y="70"/>
                      </a:cubicBezTo>
                      <a:cubicBezTo>
                        <a:pt x="44" y="52"/>
                        <a:pt x="44" y="52"/>
                        <a:pt x="44" y="52"/>
                      </a:cubicBezTo>
                      <a:cubicBezTo>
                        <a:pt x="46" y="50"/>
                        <a:pt x="46" y="47"/>
                        <a:pt x="44" y="45"/>
                      </a:cubicBezTo>
                      <a:cubicBezTo>
                        <a:pt x="42" y="43"/>
                        <a:pt x="39" y="43"/>
                        <a:pt x="37" y="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4AF468B-4892-4240-B3E8-500FAE1F4CEE}"/>
              </a:ext>
            </a:extLst>
          </p:cNvPr>
          <p:cNvGrpSpPr/>
          <p:nvPr/>
        </p:nvGrpSpPr>
        <p:grpSpPr>
          <a:xfrm>
            <a:off x="8362258" y="841829"/>
            <a:ext cx="3363254" cy="2206172"/>
            <a:chOff x="8362258" y="841829"/>
            <a:chExt cx="3363254" cy="2206172"/>
          </a:xfrm>
        </p:grpSpPr>
        <p:sp>
          <p:nvSpPr>
            <p:cNvPr id="18" name="圆角矩形 28">
              <a:extLst>
                <a:ext uri="{FF2B5EF4-FFF2-40B4-BE49-F238E27FC236}">
                  <a16:creationId xmlns:a16="http://schemas.microsoft.com/office/drawing/2014/main" id="{F74CC347-6C28-4670-A4FC-A50ADD19FC9E}"/>
                </a:ext>
              </a:extLst>
            </p:cNvPr>
            <p:cNvSpPr/>
            <p:nvPr/>
          </p:nvSpPr>
          <p:spPr>
            <a:xfrm>
              <a:off x="8362258" y="1113357"/>
              <a:ext cx="3363254" cy="1934644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6B20B29-4FCD-4A5A-8A3C-10F7F6A5D945}"/>
                </a:ext>
              </a:extLst>
            </p:cNvPr>
            <p:cNvGrpSpPr/>
            <p:nvPr/>
          </p:nvGrpSpPr>
          <p:grpSpPr>
            <a:xfrm>
              <a:off x="9687503" y="841829"/>
              <a:ext cx="712763" cy="712763"/>
              <a:chOff x="9687503" y="841829"/>
              <a:chExt cx="712763" cy="712763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3D1DB39C-419D-4928-B8CC-8A487C5679AA}"/>
                  </a:ext>
                </a:extLst>
              </p:cNvPr>
              <p:cNvSpPr/>
              <p:nvPr/>
            </p:nvSpPr>
            <p:spPr>
              <a:xfrm>
                <a:off x="9687503" y="841829"/>
                <a:ext cx="712763" cy="712763"/>
              </a:xfrm>
              <a:prstGeom prst="ellipse">
                <a:avLst/>
              </a:prstGeom>
              <a:gradFill>
                <a:gsLst>
                  <a:gs pos="15000">
                    <a:srgbClr val="F1974D"/>
                  </a:gs>
                  <a:gs pos="100000">
                    <a:schemeClr val="accent2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139700" dist="165100" dir="5400000" sx="102000" sy="102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2A6F7BB7-8E08-4992-BBCA-66A6845F2095}"/>
                  </a:ext>
                </a:extLst>
              </p:cNvPr>
              <p:cNvGrpSpPr/>
              <p:nvPr/>
            </p:nvGrpSpPr>
            <p:grpSpPr>
              <a:xfrm>
                <a:off x="9843923" y="998250"/>
                <a:ext cx="399923" cy="399921"/>
                <a:chOff x="8881534" y="1845583"/>
                <a:chExt cx="590551" cy="590549"/>
              </a:xfrm>
            </p:grpSpPr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4A47C8D0-105F-4EB8-957F-BEF891A9EF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881534" y="1845583"/>
                  <a:ext cx="590551" cy="590549"/>
                </a:xfrm>
                <a:custGeom>
                  <a:avLst/>
                  <a:gdLst>
                    <a:gd name="T0" fmla="*/ 114 w 118"/>
                    <a:gd name="T1" fmla="*/ 46 h 118"/>
                    <a:gd name="T2" fmla="*/ 103 w 118"/>
                    <a:gd name="T3" fmla="*/ 38 h 118"/>
                    <a:gd name="T4" fmla="*/ 107 w 118"/>
                    <a:gd name="T5" fmla="*/ 24 h 118"/>
                    <a:gd name="T6" fmla="*/ 89 w 118"/>
                    <a:gd name="T7" fmla="*/ 11 h 118"/>
                    <a:gd name="T8" fmla="*/ 76 w 118"/>
                    <a:gd name="T9" fmla="*/ 13 h 118"/>
                    <a:gd name="T10" fmla="*/ 68 w 118"/>
                    <a:gd name="T11" fmla="*/ 1 h 118"/>
                    <a:gd name="T12" fmla="*/ 46 w 118"/>
                    <a:gd name="T13" fmla="*/ 4 h 118"/>
                    <a:gd name="T14" fmla="*/ 39 w 118"/>
                    <a:gd name="T15" fmla="*/ 15 h 118"/>
                    <a:gd name="T16" fmla="*/ 24 w 118"/>
                    <a:gd name="T17" fmla="*/ 11 h 118"/>
                    <a:gd name="T18" fmla="*/ 11 w 118"/>
                    <a:gd name="T19" fmla="*/ 29 h 118"/>
                    <a:gd name="T20" fmla="*/ 14 w 118"/>
                    <a:gd name="T21" fmla="*/ 43 h 118"/>
                    <a:gd name="T22" fmla="*/ 1 w 118"/>
                    <a:gd name="T23" fmla="*/ 50 h 118"/>
                    <a:gd name="T24" fmla="*/ 1 w 118"/>
                    <a:gd name="T25" fmla="*/ 68 h 118"/>
                    <a:gd name="T26" fmla="*/ 14 w 118"/>
                    <a:gd name="T27" fmla="*/ 75 h 118"/>
                    <a:gd name="T28" fmla="*/ 11 w 118"/>
                    <a:gd name="T29" fmla="*/ 89 h 118"/>
                    <a:gd name="T30" fmla="*/ 24 w 118"/>
                    <a:gd name="T31" fmla="*/ 106 h 118"/>
                    <a:gd name="T32" fmla="*/ 39 w 118"/>
                    <a:gd name="T33" fmla="*/ 103 h 118"/>
                    <a:gd name="T34" fmla="*/ 46 w 118"/>
                    <a:gd name="T35" fmla="*/ 114 h 118"/>
                    <a:gd name="T36" fmla="*/ 59 w 118"/>
                    <a:gd name="T37" fmla="*/ 118 h 118"/>
                    <a:gd name="T38" fmla="*/ 72 w 118"/>
                    <a:gd name="T39" fmla="*/ 114 h 118"/>
                    <a:gd name="T40" fmla="*/ 80 w 118"/>
                    <a:gd name="T41" fmla="*/ 103 h 118"/>
                    <a:gd name="T42" fmla="*/ 94 w 118"/>
                    <a:gd name="T43" fmla="*/ 106 h 118"/>
                    <a:gd name="T44" fmla="*/ 107 w 118"/>
                    <a:gd name="T45" fmla="*/ 89 h 118"/>
                    <a:gd name="T46" fmla="*/ 105 w 118"/>
                    <a:gd name="T47" fmla="*/ 75 h 118"/>
                    <a:gd name="T48" fmla="*/ 118 w 118"/>
                    <a:gd name="T49" fmla="*/ 68 h 118"/>
                    <a:gd name="T50" fmla="*/ 118 w 118"/>
                    <a:gd name="T51" fmla="*/ 50 h 118"/>
                    <a:gd name="T52" fmla="*/ 99 w 118"/>
                    <a:gd name="T53" fmla="*/ 66 h 118"/>
                    <a:gd name="T54" fmla="*/ 93 w 118"/>
                    <a:gd name="T55" fmla="*/ 77 h 118"/>
                    <a:gd name="T56" fmla="*/ 97 w 118"/>
                    <a:gd name="T57" fmla="*/ 90 h 118"/>
                    <a:gd name="T58" fmla="*/ 82 w 118"/>
                    <a:gd name="T59" fmla="*/ 92 h 118"/>
                    <a:gd name="T60" fmla="*/ 70 w 118"/>
                    <a:gd name="T61" fmla="*/ 96 h 118"/>
                    <a:gd name="T62" fmla="*/ 64 w 118"/>
                    <a:gd name="T63" fmla="*/ 107 h 118"/>
                    <a:gd name="T64" fmla="*/ 52 w 118"/>
                    <a:gd name="T65" fmla="*/ 99 h 118"/>
                    <a:gd name="T66" fmla="*/ 41 w 118"/>
                    <a:gd name="T67" fmla="*/ 93 h 118"/>
                    <a:gd name="T68" fmla="*/ 28 w 118"/>
                    <a:gd name="T69" fmla="*/ 96 h 118"/>
                    <a:gd name="T70" fmla="*/ 26 w 118"/>
                    <a:gd name="T71" fmla="*/ 82 h 118"/>
                    <a:gd name="T72" fmla="*/ 23 w 118"/>
                    <a:gd name="T73" fmla="*/ 70 h 118"/>
                    <a:gd name="T74" fmla="*/ 11 w 118"/>
                    <a:gd name="T75" fmla="*/ 63 h 118"/>
                    <a:gd name="T76" fmla="*/ 11 w 118"/>
                    <a:gd name="T77" fmla="*/ 54 h 118"/>
                    <a:gd name="T78" fmla="*/ 23 w 118"/>
                    <a:gd name="T79" fmla="*/ 48 h 118"/>
                    <a:gd name="T80" fmla="*/ 26 w 118"/>
                    <a:gd name="T81" fmla="*/ 36 h 118"/>
                    <a:gd name="T82" fmla="*/ 28 w 118"/>
                    <a:gd name="T83" fmla="*/ 21 h 118"/>
                    <a:gd name="T84" fmla="*/ 41 w 118"/>
                    <a:gd name="T85" fmla="*/ 25 h 118"/>
                    <a:gd name="T86" fmla="*/ 52 w 118"/>
                    <a:gd name="T87" fmla="*/ 19 h 118"/>
                    <a:gd name="T88" fmla="*/ 64 w 118"/>
                    <a:gd name="T89" fmla="*/ 10 h 118"/>
                    <a:gd name="T90" fmla="*/ 70 w 118"/>
                    <a:gd name="T91" fmla="*/ 22 h 118"/>
                    <a:gd name="T92" fmla="*/ 82 w 118"/>
                    <a:gd name="T93" fmla="*/ 25 h 118"/>
                    <a:gd name="T94" fmla="*/ 97 w 118"/>
                    <a:gd name="T95" fmla="*/ 28 h 118"/>
                    <a:gd name="T96" fmla="*/ 93 w 118"/>
                    <a:gd name="T97" fmla="*/ 41 h 118"/>
                    <a:gd name="T98" fmla="*/ 99 w 118"/>
                    <a:gd name="T99" fmla="*/ 51 h 118"/>
                    <a:gd name="T100" fmla="*/ 108 w 118"/>
                    <a:gd name="T101" fmla="*/ 59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8" h="118">
                      <a:moveTo>
                        <a:pt x="118" y="50"/>
                      </a:moveTo>
                      <a:cubicBezTo>
                        <a:pt x="117" y="48"/>
                        <a:pt x="116" y="46"/>
                        <a:pt x="114" y="46"/>
                      </a:cubicBezTo>
                      <a:cubicBezTo>
                        <a:pt x="105" y="43"/>
                        <a:pt x="105" y="43"/>
                        <a:pt x="105" y="43"/>
                      </a:cubicBezTo>
                      <a:cubicBezTo>
                        <a:pt x="104" y="41"/>
                        <a:pt x="104" y="39"/>
                        <a:pt x="103" y="38"/>
                      </a:cubicBezTo>
                      <a:cubicBezTo>
                        <a:pt x="107" y="29"/>
                        <a:pt x="107" y="29"/>
                        <a:pt x="107" y="29"/>
                      </a:cubicBezTo>
                      <a:cubicBezTo>
                        <a:pt x="108" y="27"/>
                        <a:pt x="108" y="25"/>
                        <a:pt x="107" y="24"/>
                      </a:cubicBezTo>
                      <a:cubicBezTo>
                        <a:pt x="103" y="19"/>
                        <a:pt x="99" y="15"/>
                        <a:pt x="94" y="11"/>
                      </a:cubicBezTo>
                      <a:cubicBezTo>
                        <a:pt x="93" y="10"/>
                        <a:pt x="91" y="10"/>
                        <a:pt x="89" y="11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79" y="14"/>
                        <a:pt x="77" y="14"/>
                        <a:pt x="76" y="13"/>
                      </a:cubicBezTo>
                      <a:cubicBezTo>
                        <a:pt x="72" y="4"/>
                        <a:pt x="72" y="4"/>
                        <a:pt x="72" y="4"/>
                      </a:cubicBezTo>
                      <a:cubicBezTo>
                        <a:pt x="72" y="2"/>
                        <a:pt x="70" y="1"/>
                        <a:pt x="68" y="1"/>
                      </a:cubicBezTo>
                      <a:cubicBezTo>
                        <a:pt x="62" y="0"/>
                        <a:pt x="57" y="0"/>
                        <a:pt x="50" y="1"/>
                      </a:cubicBezTo>
                      <a:cubicBezTo>
                        <a:pt x="49" y="1"/>
                        <a:pt x="47" y="2"/>
                        <a:pt x="46" y="4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2" y="14"/>
                        <a:pt x="40" y="14"/>
                        <a:pt x="39" y="15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28" y="10"/>
                        <a:pt x="26" y="10"/>
                        <a:pt x="24" y="11"/>
                      </a:cubicBezTo>
                      <a:cubicBezTo>
                        <a:pt x="20" y="15"/>
                        <a:pt x="15" y="19"/>
                        <a:pt x="12" y="24"/>
                      </a:cubicBezTo>
                      <a:cubicBezTo>
                        <a:pt x="11" y="25"/>
                        <a:pt x="11" y="27"/>
                        <a:pt x="11" y="29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5" y="39"/>
                        <a:pt x="14" y="41"/>
                        <a:pt x="14" y="43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3" y="46"/>
                        <a:pt x="1" y="48"/>
                        <a:pt x="1" y="50"/>
                      </a:cubicBezTo>
                      <a:cubicBezTo>
                        <a:pt x="1" y="53"/>
                        <a:pt x="0" y="56"/>
                        <a:pt x="0" y="59"/>
                      </a:cubicBezTo>
                      <a:cubicBezTo>
                        <a:pt x="0" y="62"/>
                        <a:pt x="1" y="64"/>
                        <a:pt x="1" y="68"/>
                      </a:cubicBezTo>
                      <a:cubicBezTo>
                        <a:pt x="1" y="70"/>
                        <a:pt x="3" y="71"/>
                        <a:pt x="4" y="72"/>
                      </a:cubicBezTo>
                      <a:cubicBezTo>
                        <a:pt x="14" y="75"/>
                        <a:pt x="14" y="75"/>
                        <a:pt x="14" y="75"/>
                      </a:cubicBezTo>
                      <a:cubicBezTo>
                        <a:pt x="14" y="77"/>
                        <a:pt x="15" y="78"/>
                        <a:pt x="16" y="80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ubicBezTo>
                        <a:pt x="11" y="90"/>
                        <a:pt x="11" y="92"/>
                        <a:pt x="12" y="94"/>
                      </a:cubicBezTo>
                      <a:cubicBezTo>
                        <a:pt x="15" y="99"/>
                        <a:pt x="20" y="103"/>
                        <a:pt x="24" y="106"/>
                      </a:cubicBezTo>
                      <a:cubicBezTo>
                        <a:pt x="26" y="107"/>
                        <a:pt x="28" y="108"/>
                        <a:pt x="30" y="107"/>
                      </a:cubicBezTo>
                      <a:cubicBezTo>
                        <a:pt x="39" y="103"/>
                        <a:pt x="39" y="103"/>
                        <a:pt x="39" y="103"/>
                      </a:cubicBezTo>
                      <a:cubicBezTo>
                        <a:pt x="40" y="103"/>
                        <a:pt x="42" y="104"/>
                        <a:pt x="43" y="104"/>
                      </a:cubicBezTo>
                      <a:cubicBezTo>
                        <a:pt x="46" y="114"/>
                        <a:pt x="46" y="114"/>
                        <a:pt x="46" y="114"/>
                      </a:cubicBezTo>
                      <a:cubicBezTo>
                        <a:pt x="47" y="116"/>
                        <a:pt x="49" y="117"/>
                        <a:pt x="50" y="117"/>
                      </a:cubicBezTo>
                      <a:cubicBezTo>
                        <a:pt x="54" y="118"/>
                        <a:pt x="57" y="118"/>
                        <a:pt x="59" y="118"/>
                      </a:cubicBezTo>
                      <a:cubicBezTo>
                        <a:pt x="62" y="118"/>
                        <a:pt x="65" y="118"/>
                        <a:pt x="68" y="117"/>
                      </a:cubicBezTo>
                      <a:cubicBezTo>
                        <a:pt x="70" y="117"/>
                        <a:pt x="72" y="116"/>
                        <a:pt x="72" y="114"/>
                      </a:cubicBezTo>
                      <a:cubicBezTo>
                        <a:pt x="76" y="104"/>
                        <a:pt x="76" y="104"/>
                        <a:pt x="76" y="104"/>
                      </a:cubicBezTo>
                      <a:cubicBezTo>
                        <a:pt x="77" y="104"/>
                        <a:pt x="79" y="103"/>
                        <a:pt x="80" y="103"/>
                      </a:cubicBezTo>
                      <a:cubicBezTo>
                        <a:pt x="89" y="107"/>
                        <a:pt x="89" y="107"/>
                        <a:pt x="89" y="107"/>
                      </a:cubicBezTo>
                      <a:cubicBezTo>
                        <a:pt x="91" y="108"/>
                        <a:pt x="93" y="107"/>
                        <a:pt x="94" y="106"/>
                      </a:cubicBezTo>
                      <a:cubicBezTo>
                        <a:pt x="99" y="103"/>
                        <a:pt x="103" y="99"/>
                        <a:pt x="107" y="94"/>
                      </a:cubicBezTo>
                      <a:cubicBezTo>
                        <a:pt x="108" y="92"/>
                        <a:pt x="108" y="90"/>
                        <a:pt x="107" y="89"/>
                      </a:cubicBezTo>
                      <a:cubicBezTo>
                        <a:pt x="103" y="80"/>
                        <a:pt x="103" y="80"/>
                        <a:pt x="103" y="80"/>
                      </a:cubicBezTo>
                      <a:cubicBezTo>
                        <a:pt x="104" y="78"/>
                        <a:pt x="104" y="77"/>
                        <a:pt x="105" y="75"/>
                      </a:cubicBezTo>
                      <a:cubicBezTo>
                        <a:pt x="114" y="72"/>
                        <a:pt x="114" y="72"/>
                        <a:pt x="114" y="72"/>
                      </a:cubicBezTo>
                      <a:cubicBezTo>
                        <a:pt x="116" y="71"/>
                        <a:pt x="117" y="70"/>
                        <a:pt x="118" y="68"/>
                      </a:cubicBezTo>
                      <a:cubicBezTo>
                        <a:pt x="118" y="64"/>
                        <a:pt x="118" y="62"/>
                        <a:pt x="118" y="59"/>
                      </a:cubicBezTo>
                      <a:cubicBezTo>
                        <a:pt x="118" y="56"/>
                        <a:pt x="118" y="53"/>
                        <a:pt x="118" y="50"/>
                      </a:cubicBezTo>
                      <a:close/>
                      <a:moveTo>
                        <a:pt x="108" y="63"/>
                      </a:moveTo>
                      <a:cubicBezTo>
                        <a:pt x="99" y="66"/>
                        <a:pt x="99" y="66"/>
                        <a:pt x="99" y="66"/>
                      </a:cubicBezTo>
                      <a:cubicBezTo>
                        <a:pt x="98" y="67"/>
                        <a:pt x="97" y="68"/>
                        <a:pt x="96" y="70"/>
                      </a:cubicBezTo>
                      <a:cubicBezTo>
                        <a:pt x="95" y="72"/>
                        <a:pt x="94" y="75"/>
                        <a:pt x="93" y="77"/>
                      </a:cubicBezTo>
                      <a:cubicBezTo>
                        <a:pt x="92" y="79"/>
                        <a:pt x="92" y="80"/>
                        <a:pt x="93" y="82"/>
                      </a:cubicBezTo>
                      <a:cubicBezTo>
                        <a:pt x="97" y="90"/>
                        <a:pt x="97" y="90"/>
                        <a:pt x="97" y="90"/>
                      </a:cubicBezTo>
                      <a:cubicBezTo>
                        <a:pt x="95" y="92"/>
                        <a:pt x="93" y="94"/>
                        <a:pt x="91" y="96"/>
                      </a:cubicBezTo>
                      <a:cubicBezTo>
                        <a:pt x="82" y="92"/>
                        <a:pt x="82" y="92"/>
                        <a:pt x="82" y="92"/>
                      </a:cubicBezTo>
                      <a:cubicBezTo>
                        <a:pt x="81" y="92"/>
                        <a:pt x="79" y="92"/>
                        <a:pt x="78" y="93"/>
                      </a:cubicBezTo>
                      <a:cubicBezTo>
                        <a:pt x="75" y="94"/>
                        <a:pt x="73" y="95"/>
                        <a:pt x="70" y="96"/>
                      </a:cubicBezTo>
                      <a:cubicBezTo>
                        <a:pt x="69" y="96"/>
                        <a:pt x="67" y="97"/>
                        <a:pt x="67" y="99"/>
                      </a:cubicBezTo>
                      <a:cubicBezTo>
                        <a:pt x="64" y="107"/>
                        <a:pt x="64" y="107"/>
                        <a:pt x="64" y="107"/>
                      </a:cubicBezTo>
                      <a:cubicBezTo>
                        <a:pt x="61" y="108"/>
                        <a:pt x="58" y="108"/>
                        <a:pt x="55" y="107"/>
                      </a:cubicBezTo>
                      <a:cubicBezTo>
                        <a:pt x="52" y="99"/>
                        <a:pt x="52" y="99"/>
                        <a:pt x="52" y="99"/>
                      </a:cubicBezTo>
                      <a:cubicBezTo>
                        <a:pt x="51" y="97"/>
                        <a:pt x="50" y="96"/>
                        <a:pt x="48" y="96"/>
                      </a:cubicBezTo>
                      <a:cubicBezTo>
                        <a:pt x="46" y="95"/>
                        <a:pt x="43" y="94"/>
                        <a:pt x="41" y="93"/>
                      </a:cubicBezTo>
                      <a:cubicBezTo>
                        <a:pt x="40" y="92"/>
                        <a:pt x="38" y="92"/>
                        <a:pt x="36" y="92"/>
                      </a:cubicBezTo>
                      <a:cubicBezTo>
                        <a:pt x="28" y="96"/>
                        <a:pt x="28" y="96"/>
                        <a:pt x="28" y="96"/>
                      </a:cubicBezTo>
                      <a:cubicBezTo>
                        <a:pt x="26" y="94"/>
                        <a:pt x="24" y="92"/>
                        <a:pt x="22" y="90"/>
                      </a:cubicBezTo>
                      <a:cubicBezTo>
                        <a:pt x="26" y="82"/>
                        <a:pt x="26" y="82"/>
                        <a:pt x="26" y="82"/>
                      </a:cubicBezTo>
                      <a:cubicBezTo>
                        <a:pt x="26" y="80"/>
                        <a:pt x="26" y="79"/>
                        <a:pt x="26" y="77"/>
                      </a:cubicBezTo>
                      <a:cubicBezTo>
                        <a:pt x="24" y="75"/>
                        <a:pt x="23" y="72"/>
                        <a:pt x="23" y="70"/>
                      </a:cubicBezTo>
                      <a:cubicBezTo>
                        <a:pt x="22" y="68"/>
                        <a:pt x="21" y="67"/>
                        <a:pt x="19" y="66"/>
                      </a:cubicBezTo>
                      <a:cubicBezTo>
                        <a:pt x="11" y="63"/>
                        <a:pt x="11" y="63"/>
                        <a:pt x="11" y="63"/>
                      </a:cubicBezTo>
                      <a:cubicBezTo>
                        <a:pt x="11" y="62"/>
                        <a:pt x="10" y="60"/>
                        <a:pt x="10" y="59"/>
                      </a:cubicBezTo>
                      <a:cubicBezTo>
                        <a:pt x="10" y="57"/>
                        <a:pt x="11" y="56"/>
                        <a:pt x="11" y="54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21" y="51"/>
                        <a:pt x="22" y="49"/>
                        <a:pt x="23" y="48"/>
                      </a:cubicBezTo>
                      <a:cubicBezTo>
                        <a:pt x="23" y="45"/>
                        <a:pt x="24" y="43"/>
                        <a:pt x="26" y="41"/>
                      </a:cubicBezTo>
                      <a:cubicBezTo>
                        <a:pt x="26" y="39"/>
                        <a:pt x="26" y="37"/>
                        <a:pt x="26" y="36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4" y="25"/>
                        <a:pt x="26" y="23"/>
                        <a:pt x="28" y="21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38" y="26"/>
                        <a:pt x="40" y="26"/>
                        <a:pt x="41" y="25"/>
                      </a:cubicBezTo>
                      <a:cubicBezTo>
                        <a:pt x="43" y="24"/>
                        <a:pt x="46" y="23"/>
                        <a:pt x="48" y="22"/>
                      </a:cubicBezTo>
                      <a:cubicBezTo>
                        <a:pt x="50" y="22"/>
                        <a:pt x="51" y="20"/>
                        <a:pt x="52" y="19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58" y="10"/>
                        <a:pt x="61" y="10"/>
                        <a:pt x="64" y="10"/>
                      </a:cubicBezTo>
                      <a:cubicBezTo>
                        <a:pt x="67" y="19"/>
                        <a:pt x="67" y="19"/>
                        <a:pt x="67" y="19"/>
                      </a:cubicBezTo>
                      <a:cubicBezTo>
                        <a:pt x="67" y="20"/>
                        <a:pt x="69" y="22"/>
                        <a:pt x="70" y="22"/>
                      </a:cubicBezTo>
                      <a:cubicBezTo>
                        <a:pt x="73" y="23"/>
                        <a:pt x="75" y="24"/>
                        <a:pt x="78" y="25"/>
                      </a:cubicBezTo>
                      <a:cubicBezTo>
                        <a:pt x="79" y="26"/>
                        <a:pt x="81" y="26"/>
                        <a:pt x="82" y="25"/>
                      </a:cubicBezTo>
                      <a:cubicBezTo>
                        <a:pt x="91" y="21"/>
                        <a:pt x="91" y="21"/>
                        <a:pt x="91" y="21"/>
                      </a:cubicBezTo>
                      <a:cubicBezTo>
                        <a:pt x="93" y="23"/>
                        <a:pt x="95" y="25"/>
                        <a:pt x="97" y="28"/>
                      </a:cubicBezTo>
                      <a:cubicBezTo>
                        <a:pt x="93" y="36"/>
                        <a:pt x="93" y="36"/>
                        <a:pt x="93" y="36"/>
                      </a:cubicBezTo>
                      <a:cubicBezTo>
                        <a:pt x="92" y="37"/>
                        <a:pt x="92" y="39"/>
                        <a:pt x="93" y="41"/>
                      </a:cubicBezTo>
                      <a:cubicBezTo>
                        <a:pt x="94" y="43"/>
                        <a:pt x="95" y="45"/>
                        <a:pt x="96" y="48"/>
                      </a:cubicBezTo>
                      <a:cubicBezTo>
                        <a:pt x="97" y="49"/>
                        <a:pt x="98" y="51"/>
                        <a:pt x="99" y="51"/>
                      </a:cubicBezTo>
                      <a:cubicBezTo>
                        <a:pt x="108" y="54"/>
                        <a:pt x="108" y="54"/>
                        <a:pt x="108" y="54"/>
                      </a:cubicBezTo>
                      <a:cubicBezTo>
                        <a:pt x="108" y="56"/>
                        <a:pt x="108" y="57"/>
                        <a:pt x="108" y="59"/>
                      </a:cubicBezTo>
                      <a:cubicBezTo>
                        <a:pt x="108" y="60"/>
                        <a:pt x="108" y="62"/>
                        <a:pt x="108" y="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03568095-2294-4D3A-9803-2B4F11179A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63568" y="2014916"/>
                  <a:ext cx="234950" cy="234950"/>
                </a:xfrm>
                <a:custGeom>
                  <a:avLst/>
                  <a:gdLst>
                    <a:gd name="T0" fmla="*/ 23 w 47"/>
                    <a:gd name="T1" fmla="*/ 0 h 47"/>
                    <a:gd name="T2" fmla="*/ 0 w 47"/>
                    <a:gd name="T3" fmla="*/ 24 h 47"/>
                    <a:gd name="T4" fmla="*/ 23 w 47"/>
                    <a:gd name="T5" fmla="*/ 47 h 47"/>
                    <a:gd name="T6" fmla="*/ 47 w 47"/>
                    <a:gd name="T7" fmla="*/ 24 h 47"/>
                    <a:gd name="T8" fmla="*/ 23 w 47"/>
                    <a:gd name="T9" fmla="*/ 0 h 47"/>
                    <a:gd name="T10" fmla="*/ 23 w 47"/>
                    <a:gd name="T11" fmla="*/ 37 h 47"/>
                    <a:gd name="T12" fmla="*/ 10 w 47"/>
                    <a:gd name="T13" fmla="*/ 24 h 47"/>
                    <a:gd name="T14" fmla="*/ 23 w 47"/>
                    <a:gd name="T15" fmla="*/ 10 h 47"/>
                    <a:gd name="T16" fmla="*/ 37 w 47"/>
                    <a:gd name="T17" fmla="*/ 24 h 47"/>
                    <a:gd name="T18" fmla="*/ 23 w 47"/>
                    <a:gd name="T19" fmla="*/ 3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47">
                      <a:moveTo>
                        <a:pt x="23" y="0"/>
                      </a:move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37"/>
                        <a:pt x="10" y="47"/>
                        <a:pt x="23" y="47"/>
                      </a:cubicBezTo>
                      <a:cubicBezTo>
                        <a:pt x="36" y="47"/>
                        <a:pt x="47" y="37"/>
                        <a:pt x="47" y="24"/>
                      </a:cubicBezTo>
                      <a:cubicBezTo>
                        <a:pt x="47" y="11"/>
                        <a:pt x="36" y="0"/>
                        <a:pt x="23" y="0"/>
                      </a:cubicBezTo>
                      <a:close/>
                      <a:moveTo>
                        <a:pt x="23" y="37"/>
                      </a:moveTo>
                      <a:cubicBezTo>
                        <a:pt x="16" y="37"/>
                        <a:pt x="10" y="31"/>
                        <a:pt x="10" y="24"/>
                      </a:cubicBezTo>
                      <a:cubicBezTo>
                        <a:pt x="10" y="16"/>
                        <a:pt x="16" y="10"/>
                        <a:pt x="23" y="10"/>
                      </a:cubicBezTo>
                      <a:cubicBezTo>
                        <a:pt x="31" y="10"/>
                        <a:pt x="37" y="16"/>
                        <a:pt x="37" y="24"/>
                      </a:cubicBezTo>
                      <a:cubicBezTo>
                        <a:pt x="37" y="31"/>
                        <a:pt x="31" y="37"/>
                        <a:pt x="23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AD4F65C-A98F-469F-A055-5F1E9B9102DC}"/>
              </a:ext>
            </a:extLst>
          </p:cNvPr>
          <p:cNvGrpSpPr/>
          <p:nvPr/>
        </p:nvGrpSpPr>
        <p:grpSpPr>
          <a:xfrm>
            <a:off x="8362258" y="3483429"/>
            <a:ext cx="3363254" cy="2206172"/>
            <a:chOff x="8362258" y="3483429"/>
            <a:chExt cx="3363254" cy="2206172"/>
          </a:xfrm>
        </p:grpSpPr>
        <p:sp>
          <p:nvSpPr>
            <p:cNvPr id="25" name="圆角矩形 35">
              <a:extLst>
                <a:ext uri="{FF2B5EF4-FFF2-40B4-BE49-F238E27FC236}">
                  <a16:creationId xmlns:a16="http://schemas.microsoft.com/office/drawing/2014/main" id="{45C27B71-FA0E-4A58-AA9F-05026239259E}"/>
                </a:ext>
              </a:extLst>
            </p:cNvPr>
            <p:cNvSpPr/>
            <p:nvPr/>
          </p:nvSpPr>
          <p:spPr>
            <a:xfrm>
              <a:off x="8362258" y="3754957"/>
              <a:ext cx="3363254" cy="1934644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1D8A170B-E29C-473A-B9AD-7FB98A01013F}"/>
                </a:ext>
              </a:extLst>
            </p:cNvPr>
            <p:cNvGrpSpPr/>
            <p:nvPr/>
          </p:nvGrpSpPr>
          <p:grpSpPr>
            <a:xfrm>
              <a:off x="9687503" y="3483429"/>
              <a:ext cx="712763" cy="712763"/>
              <a:chOff x="9687503" y="3483429"/>
              <a:chExt cx="712763" cy="712763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1ADC75D7-9CE5-4EE5-938F-302E19A195CF}"/>
                  </a:ext>
                </a:extLst>
              </p:cNvPr>
              <p:cNvSpPr/>
              <p:nvPr/>
            </p:nvSpPr>
            <p:spPr>
              <a:xfrm>
                <a:off x="9687503" y="3483429"/>
                <a:ext cx="712763" cy="712763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68000">
                    <a:schemeClr val="accent1">
                      <a:lumMod val="7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139700" dist="165100" dir="5400000" sx="102000" sy="102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Group 17">
                <a:extLst>
                  <a:ext uri="{FF2B5EF4-FFF2-40B4-BE49-F238E27FC236}">
                    <a16:creationId xmlns:a16="http://schemas.microsoft.com/office/drawing/2014/main" id="{0897FB3A-5D32-4F63-9C6E-4182C3C762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82625" y="3631966"/>
                <a:ext cx="322519" cy="415689"/>
                <a:chOff x="0" y="0"/>
                <a:chExt cx="225" cy="290"/>
              </a:xfrm>
            </p:grpSpPr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022D112E-DF0B-4FC5-A726-D9D23CF56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25" cy="290"/>
                </a:xfrm>
                <a:custGeom>
                  <a:avLst/>
                  <a:gdLst>
                    <a:gd name="T0" fmla="*/ 21 w 95"/>
                    <a:gd name="T1" fmla="*/ 112 h 123"/>
                    <a:gd name="T2" fmla="*/ 11 w 95"/>
                    <a:gd name="T3" fmla="*/ 112 h 123"/>
                    <a:gd name="T4" fmla="*/ 11 w 95"/>
                    <a:gd name="T5" fmla="*/ 10 h 123"/>
                    <a:gd name="T6" fmla="*/ 90 w 95"/>
                    <a:gd name="T7" fmla="*/ 10 h 123"/>
                    <a:gd name="T8" fmla="*/ 95 w 95"/>
                    <a:gd name="T9" fmla="*/ 5 h 123"/>
                    <a:gd name="T10" fmla="*/ 90 w 95"/>
                    <a:gd name="T11" fmla="*/ 0 h 123"/>
                    <a:gd name="T12" fmla="*/ 5 w 95"/>
                    <a:gd name="T13" fmla="*/ 0 h 123"/>
                    <a:gd name="T14" fmla="*/ 0 w 95"/>
                    <a:gd name="T15" fmla="*/ 5 h 123"/>
                    <a:gd name="T16" fmla="*/ 0 w 95"/>
                    <a:gd name="T17" fmla="*/ 118 h 123"/>
                    <a:gd name="T18" fmla="*/ 5 w 95"/>
                    <a:gd name="T19" fmla="*/ 123 h 123"/>
                    <a:gd name="T20" fmla="*/ 21 w 95"/>
                    <a:gd name="T21" fmla="*/ 123 h 123"/>
                    <a:gd name="T22" fmla="*/ 26 w 95"/>
                    <a:gd name="T23" fmla="*/ 118 h 123"/>
                    <a:gd name="T24" fmla="*/ 21 w 95"/>
                    <a:gd name="T25" fmla="*/ 11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5" h="123">
                      <a:moveTo>
                        <a:pt x="21" y="112"/>
                      </a:moveTo>
                      <a:cubicBezTo>
                        <a:pt x="11" y="112"/>
                        <a:pt x="11" y="112"/>
                        <a:pt x="11" y="112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90" y="10"/>
                        <a:pt x="90" y="10"/>
                        <a:pt x="90" y="10"/>
                      </a:cubicBezTo>
                      <a:cubicBezTo>
                        <a:pt x="93" y="10"/>
                        <a:pt x="95" y="8"/>
                        <a:pt x="95" y="5"/>
                      </a:cubicBezTo>
                      <a:cubicBezTo>
                        <a:pt x="95" y="2"/>
                        <a:pt x="93" y="0"/>
                        <a:pt x="9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21"/>
                        <a:pt x="2" y="123"/>
                        <a:pt x="5" y="123"/>
                      </a:cubicBezTo>
                      <a:cubicBezTo>
                        <a:pt x="21" y="123"/>
                        <a:pt x="21" y="123"/>
                        <a:pt x="21" y="123"/>
                      </a:cubicBezTo>
                      <a:cubicBezTo>
                        <a:pt x="24" y="123"/>
                        <a:pt x="26" y="121"/>
                        <a:pt x="26" y="118"/>
                      </a:cubicBezTo>
                      <a:cubicBezTo>
                        <a:pt x="26" y="115"/>
                        <a:pt x="24" y="112"/>
                        <a:pt x="21" y="1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19">
                  <a:extLst>
                    <a:ext uri="{FF2B5EF4-FFF2-40B4-BE49-F238E27FC236}">
                      <a16:creationId xmlns:a16="http://schemas.microsoft.com/office/drawing/2014/main" id="{A6A9CC2D-427B-4AB4-B144-F4789F96B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" y="170"/>
                  <a:ext cx="83" cy="120"/>
                </a:xfrm>
                <a:custGeom>
                  <a:avLst/>
                  <a:gdLst>
                    <a:gd name="T0" fmla="*/ 30 w 35"/>
                    <a:gd name="T1" fmla="*/ 0 h 51"/>
                    <a:gd name="T2" fmla="*/ 25 w 35"/>
                    <a:gd name="T3" fmla="*/ 5 h 51"/>
                    <a:gd name="T4" fmla="*/ 25 w 35"/>
                    <a:gd name="T5" fmla="*/ 40 h 51"/>
                    <a:gd name="T6" fmla="*/ 5 w 35"/>
                    <a:gd name="T7" fmla="*/ 40 h 51"/>
                    <a:gd name="T8" fmla="*/ 0 w 35"/>
                    <a:gd name="T9" fmla="*/ 46 h 51"/>
                    <a:gd name="T10" fmla="*/ 5 w 35"/>
                    <a:gd name="T11" fmla="*/ 51 h 51"/>
                    <a:gd name="T12" fmla="*/ 30 w 35"/>
                    <a:gd name="T13" fmla="*/ 51 h 51"/>
                    <a:gd name="T14" fmla="*/ 34 w 35"/>
                    <a:gd name="T15" fmla="*/ 49 h 51"/>
                    <a:gd name="T16" fmla="*/ 35 w 35"/>
                    <a:gd name="T17" fmla="*/ 46 h 51"/>
                    <a:gd name="T18" fmla="*/ 35 w 35"/>
                    <a:gd name="T19" fmla="*/ 5 h 51"/>
                    <a:gd name="T20" fmla="*/ 30 w 35"/>
                    <a:gd name="T2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51">
                      <a:moveTo>
                        <a:pt x="30" y="0"/>
                      </a:moveTo>
                      <a:cubicBezTo>
                        <a:pt x="27" y="0"/>
                        <a:pt x="25" y="2"/>
                        <a:pt x="25" y="5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2" y="40"/>
                        <a:pt x="0" y="43"/>
                        <a:pt x="0" y="46"/>
                      </a:cubicBezTo>
                      <a:cubicBezTo>
                        <a:pt x="0" y="49"/>
                        <a:pt x="2" y="51"/>
                        <a:pt x="5" y="5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2" y="51"/>
                        <a:pt x="33" y="50"/>
                        <a:pt x="34" y="49"/>
                      </a:cubicBezTo>
                      <a:cubicBezTo>
                        <a:pt x="35" y="48"/>
                        <a:pt x="35" y="47"/>
                        <a:pt x="35" y="46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2"/>
                        <a:pt x="33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20">
                  <a:extLst>
                    <a:ext uri="{FF2B5EF4-FFF2-40B4-BE49-F238E27FC236}">
                      <a16:creationId xmlns:a16="http://schemas.microsoft.com/office/drawing/2014/main" id="{816A711B-2E4A-4AC3-88A0-55F4D35730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" y="59"/>
                  <a:ext cx="141" cy="205"/>
                </a:xfrm>
                <a:custGeom>
                  <a:avLst/>
                  <a:gdLst>
                    <a:gd name="T0" fmla="*/ 52 w 60"/>
                    <a:gd name="T1" fmla="*/ 2 h 87"/>
                    <a:gd name="T2" fmla="*/ 46 w 60"/>
                    <a:gd name="T3" fmla="*/ 0 h 87"/>
                    <a:gd name="T4" fmla="*/ 35 w 60"/>
                    <a:gd name="T5" fmla="*/ 7 h 87"/>
                    <a:gd name="T6" fmla="*/ 1 w 60"/>
                    <a:gd name="T7" fmla="*/ 66 h 87"/>
                    <a:gd name="T8" fmla="*/ 0 w 60"/>
                    <a:gd name="T9" fmla="*/ 69 h 87"/>
                    <a:gd name="T10" fmla="*/ 0 w 60"/>
                    <a:gd name="T11" fmla="*/ 82 h 87"/>
                    <a:gd name="T12" fmla="*/ 3 w 60"/>
                    <a:gd name="T13" fmla="*/ 87 h 87"/>
                    <a:gd name="T14" fmla="*/ 6 w 60"/>
                    <a:gd name="T15" fmla="*/ 87 h 87"/>
                    <a:gd name="T16" fmla="*/ 8 w 60"/>
                    <a:gd name="T17" fmla="*/ 87 h 87"/>
                    <a:gd name="T18" fmla="*/ 20 w 60"/>
                    <a:gd name="T19" fmla="*/ 80 h 87"/>
                    <a:gd name="T20" fmla="*/ 22 w 60"/>
                    <a:gd name="T21" fmla="*/ 78 h 87"/>
                    <a:gd name="T22" fmla="*/ 56 w 60"/>
                    <a:gd name="T23" fmla="*/ 19 h 87"/>
                    <a:gd name="T24" fmla="*/ 52 w 60"/>
                    <a:gd name="T25" fmla="*/ 2 h 87"/>
                    <a:gd name="T26" fmla="*/ 47 w 60"/>
                    <a:gd name="T27" fmla="*/ 14 h 87"/>
                    <a:gd name="T28" fmla="*/ 14 w 60"/>
                    <a:gd name="T29" fmla="*/ 72 h 87"/>
                    <a:gd name="T30" fmla="*/ 11 w 60"/>
                    <a:gd name="T31" fmla="*/ 73 h 87"/>
                    <a:gd name="T32" fmla="*/ 11 w 60"/>
                    <a:gd name="T33" fmla="*/ 70 h 87"/>
                    <a:gd name="T34" fmla="*/ 44 w 60"/>
                    <a:gd name="T35" fmla="*/ 12 h 87"/>
                    <a:gd name="T36" fmla="*/ 47 w 60"/>
                    <a:gd name="T37" fmla="*/ 11 h 87"/>
                    <a:gd name="T38" fmla="*/ 47 w 60"/>
                    <a:gd name="T39" fmla="*/ 1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0" h="87">
                      <a:moveTo>
                        <a:pt x="52" y="2"/>
                      </a:moveTo>
                      <a:cubicBezTo>
                        <a:pt x="50" y="1"/>
                        <a:pt x="48" y="0"/>
                        <a:pt x="46" y="0"/>
                      </a:cubicBezTo>
                      <a:cubicBezTo>
                        <a:pt x="41" y="0"/>
                        <a:pt x="37" y="3"/>
                        <a:pt x="35" y="7"/>
                      </a:cubicBezTo>
                      <a:cubicBezTo>
                        <a:pt x="1" y="66"/>
                        <a:pt x="1" y="66"/>
                        <a:pt x="1" y="66"/>
                      </a:cubicBezTo>
                      <a:cubicBezTo>
                        <a:pt x="0" y="67"/>
                        <a:pt x="0" y="68"/>
                        <a:pt x="0" y="69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0" y="84"/>
                        <a:pt x="1" y="86"/>
                        <a:pt x="3" y="87"/>
                      </a:cubicBezTo>
                      <a:cubicBezTo>
                        <a:pt x="4" y="87"/>
                        <a:pt x="5" y="87"/>
                        <a:pt x="6" y="87"/>
                      </a:cubicBezTo>
                      <a:cubicBezTo>
                        <a:pt x="7" y="87"/>
                        <a:pt x="7" y="87"/>
                        <a:pt x="8" y="87"/>
                      </a:cubicBezTo>
                      <a:cubicBezTo>
                        <a:pt x="20" y="80"/>
                        <a:pt x="20" y="80"/>
                        <a:pt x="20" y="80"/>
                      </a:cubicBezTo>
                      <a:cubicBezTo>
                        <a:pt x="21" y="80"/>
                        <a:pt x="22" y="79"/>
                        <a:pt x="22" y="78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60" y="13"/>
                        <a:pt x="58" y="6"/>
                        <a:pt x="52" y="2"/>
                      </a:cubicBezTo>
                      <a:close/>
                      <a:moveTo>
                        <a:pt x="47" y="14"/>
                      </a:move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11" y="73"/>
                        <a:pt x="11" y="73"/>
                        <a:pt x="11" y="73"/>
                      </a:cubicBezTo>
                      <a:cubicBezTo>
                        <a:pt x="11" y="70"/>
                        <a:pt x="11" y="70"/>
                        <a:pt x="11" y="70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1"/>
                        <a:pt x="46" y="11"/>
                        <a:pt x="47" y="11"/>
                      </a:cubicBezTo>
                      <a:cubicBezTo>
                        <a:pt x="47" y="12"/>
                        <a:pt x="48" y="13"/>
                        <a:pt x="47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1">
                  <a:extLst>
                    <a:ext uri="{FF2B5EF4-FFF2-40B4-BE49-F238E27FC236}">
                      <a16:creationId xmlns:a16="http://schemas.microsoft.com/office/drawing/2014/main" id="{A8DB7658-AF35-4C1A-BC04-B78DF5B4F3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" y="83"/>
                  <a:ext cx="89" cy="23"/>
                </a:xfrm>
                <a:custGeom>
                  <a:avLst/>
                  <a:gdLst>
                    <a:gd name="T0" fmla="*/ 38 w 38"/>
                    <a:gd name="T1" fmla="*/ 5 h 10"/>
                    <a:gd name="T2" fmla="*/ 32 w 38"/>
                    <a:gd name="T3" fmla="*/ 0 h 10"/>
                    <a:gd name="T4" fmla="*/ 6 w 38"/>
                    <a:gd name="T5" fmla="*/ 0 h 10"/>
                    <a:gd name="T6" fmla="*/ 0 w 38"/>
                    <a:gd name="T7" fmla="*/ 5 h 10"/>
                    <a:gd name="T8" fmla="*/ 6 w 38"/>
                    <a:gd name="T9" fmla="*/ 10 h 10"/>
                    <a:gd name="T10" fmla="*/ 32 w 38"/>
                    <a:gd name="T11" fmla="*/ 10 h 10"/>
                    <a:gd name="T12" fmla="*/ 38 w 38"/>
                    <a:gd name="T13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10">
                      <a:moveTo>
                        <a:pt x="38" y="5"/>
                      </a:moveTo>
                      <a:cubicBezTo>
                        <a:pt x="38" y="2"/>
                        <a:pt x="35" y="0"/>
                        <a:pt x="3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3" y="10"/>
                        <a:pt x="6" y="10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5" y="10"/>
                        <a:pt x="38" y="8"/>
                        <a:pt x="38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22">
                  <a:extLst>
                    <a:ext uri="{FF2B5EF4-FFF2-40B4-BE49-F238E27FC236}">
                      <a16:creationId xmlns:a16="http://schemas.microsoft.com/office/drawing/2014/main" id="{7DB48D9D-A44A-445A-9976-1FDDA7415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" y="132"/>
                  <a:ext cx="56" cy="24"/>
                </a:xfrm>
                <a:custGeom>
                  <a:avLst/>
                  <a:gdLst>
                    <a:gd name="T0" fmla="*/ 6 w 24"/>
                    <a:gd name="T1" fmla="*/ 0 h 10"/>
                    <a:gd name="T2" fmla="*/ 0 w 24"/>
                    <a:gd name="T3" fmla="*/ 5 h 10"/>
                    <a:gd name="T4" fmla="*/ 6 w 24"/>
                    <a:gd name="T5" fmla="*/ 10 h 10"/>
                    <a:gd name="T6" fmla="*/ 19 w 24"/>
                    <a:gd name="T7" fmla="*/ 10 h 10"/>
                    <a:gd name="T8" fmla="*/ 24 w 24"/>
                    <a:gd name="T9" fmla="*/ 5 h 10"/>
                    <a:gd name="T10" fmla="*/ 19 w 24"/>
                    <a:gd name="T11" fmla="*/ 0 h 10"/>
                    <a:gd name="T12" fmla="*/ 6 w 24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0">
                      <a:moveTo>
                        <a:pt x="6" y="0"/>
                      </a:move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3" y="10"/>
                        <a:pt x="6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22" y="10"/>
                        <a:pt x="24" y="8"/>
                        <a:pt x="24" y="5"/>
                      </a:cubicBezTo>
                      <a:cubicBezTo>
                        <a:pt x="24" y="2"/>
                        <a:pt x="22" y="0"/>
                        <a:pt x="19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E8264128-720A-4595-B858-90BCCF97EE5A}"/>
              </a:ext>
            </a:extLst>
          </p:cNvPr>
          <p:cNvSpPr/>
          <p:nvPr/>
        </p:nvSpPr>
        <p:spPr>
          <a:xfrm>
            <a:off x="0" y="2740930"/>
            <a:ext cx="4049486" cy="1376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7FF0442-C657-4245-93F6-789F9D138E75}"/>
              </a:ext>
            </a:extLst>
          </p:cNvPr>
          <p:cNvSpPr txBox="1"/>
          <p:nvPr/>
        </p:nvSpPr>
        <p:spPr>
          <a:xfrm>
            <a:off x="876468" y="3136613"/>
            <a:ext cx="240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6" name="PA-文本框 6">
            <a:extLst>
              <a:ext uri="{FF2B5EF4-FFF2-40B4-BE49-F238E27FC236}">
                <a16:creationId xmlns:a16="http://schemas.microsoft.com/office/drawing/2014/main" id="{FCA3A602-66E0-42A1-9964-D18C75A2FEA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93583" y="1763953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PA-文本框 42">
            <a:extLst>
              <a:ext uri="{FF2B5EF4-FFF2-40B4-BE49-F238E27FC236}">
                <a16:creationId xmlns:a16="http://schemas.microsoft.com/office/drawing/2014/main" id="{CACF0DDB-1A49-4FE6-BF40-5211839681B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63929" y="2071730"/>
            <a:ext cx="2534398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PA-文本框 6">
            <a:extLst>
              <a:ext uri="{FF2B5EF4-FFF2-40B4-BE49-F238E27FC236}">
                <a16:creationId xmlns:a16="http://schemas.microsoft.com/office/drawing/2014/main" id="{01335DD5-EDF1-4E42-BA57-E5D87439A3E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084121" y="1763953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PA-文本框 42">
            <a:extLst>
              <a:ext uri="{FF2B5EF4-FFF2-40B4-BE49-F238E27FC236}">
                <a16:creationId xmlns:a16="http://schemas.microsoft.com/office/drawing/2014/main" id="{B43EC54E-365F-401B-AE26-60C01994531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754467" y="2071730"/>
            <a:ext cx="2534398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PA-文本框 6">
            <a:extLst>
              <a:ext uri="{FF2B5EF4-FFF2-40B4-BE49-F238E27FC236}">
                <a16:creationId xmlns:a16="http://schemas.microsoft.com/office/drawing/2014/main" id="{9C93C69B-BB56-43F6-8A45-2C000D21FC8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193583" y="4409565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PA-文本框 42">
            <a:extLst>
              <a:ext uri="{FF2B5EF4-FFF2-40B4-BE49-F238E27FC236}">
                <a16:creationId xmlns:a16="http://schemas.microsoft.com/office/drawing/2014/main" id="{BF895333-1179-4DA5-B448-EA18D539747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63929" y="4717342"/>
            <a:ext cx="2534398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PA-文本框 6">
            <a:extLst>
              <a:ext uri="{FF2B5EF4-FFF2-40B4-BE49-F238E27FC236}">
                <a16:creationId xmlns:a16="http://schemas.microsoft.com/office/drawing/2014/main" id="{CD82E94A-EA00-4406-B2DD-60A9C21B9C4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084121" y="4409565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PA-文本框 42">
            <a:extLst>
              <a:ext uri="{FF2B5EF4-FFF2-40B4-BE49-F238E27FC236}">
                <a16:creationId xmlns:a16="http://schemas.microsoft.com/office/drawing/2014/main" id="{76BF25EF-DE0B-4613-B007-90B85C6D0F5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754467" y="4717342"/>
            <a:ext cx="2534398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72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DD5066E1-FD0A-4989-8DFF-D97AD67B81EA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DDFB863-0A12-4423-9A1F-6A1506F8EA6E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31" name="文本框 49">
                <a:extLst>
                  <a:ext uri="{FF2B5EF4-FFF2-40B4-BE49-F238E27FC236}">
                    <a16:creationId xmlns:a16="http://schemas.microsoft.com/office/drawing/2014/main" id="{E8EF8FA9-EC24-41A1-B36C-C937C0F0256C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文本框 50">
                <a:extLst>
                  <a:ext uri="{FF2B5EF4-FFF2-40B4-BE49-F238E27FC236}">
                    <a16:creationId xmlns:a16="http://schemas.microsoft.com/office/drawing/2014/main" id="{A04D627C-DE20-4721-8D16-D3D25314F545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8BC851E-C2FD-46A5-B313-F87981071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6F1F514-04EE-401E-BC20-D880B4639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7C2382DB-A76C-4E9D-AB77-8BFBF8AF1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DCCC48D-56B0-49DA-9DEC-042C8EC8C15C}"/>
              </a:ext>
            </a:extLst>
          </p:cNvPr>
          <p:cNvGrpSpPr/>
          <p:nvPr/>
        </p:nvGrpSpPr>
        <p:grpSpPr>
          <a:xfrm>
            <a:off x="2431715" y="2151790"/>
            <a:ext cx="1548899" cy="1522502"/>
            <a:chOff x="1077445" y="1599650"/>
            <a:chExt cx="1178884" cy="11587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301FED9-E512-4E6B-9EBD-D3DAA2D224F3}"/>
                </a:ext>
              </a:extLst>
            </p:cNvPr>
            <p:cNvSpPr/>
            <p:nvPr/>
          </p:nvSpPr>
          <p:spPr>
            <a:xfrm rot="2702816">
              <a:off x="1077445" y="1599650"/>
              <a:ext cx="1158793" cy="1158793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cs typeface="+mn-ea"/>
                <a:sym typeface="+mn-lt"/>
              </a:endParaRPr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id="{DF2DD49F-A2A2-48B9-8A5D-EF4CB7386BCC}"/>
                </a:ext>
              </a:extLst>
            </p:cNvPr>
            <p:cNvSpPr/>
            <p:nvPr/>
          </p:nvSpPr>
          <p:spPr>
            <a:xfrm rot="2702816">
              <a:off x="1142491" y="1664699"/>
              <a:ext cx="1028701" cy="10287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gradFill>
              <a:gsLst>
                <a:gs pos="15000">
                  <a:srgbClr val="F1974D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cs typeface="+mn-ea"/>
                <a:sym typeface="+mn-lt"/>
              </a:endParaRPr>
            </a:p>
          </p:txBody>
        </p: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9954881B-BC7F-4921-ABB7-33463FC7BC1B}"/>
                </a:ext>
              </a:extLst>
            </p:cNvPr>
            <p:cNvSpPr txBox="1"/>
            <p:nvPr/>
          </p:nvSpPr>
          <p:spPr>
            <a:xfrm>
              <a:off x="1860547" y="2005924"/>
              <a:ext cx="39578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153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37A030D-F37C-443C-BEDE-CDAA6FE87DD4}"/>
              </a:ext>
            </a:extLst>
          </p:cNvPr>
          <p:cNvGrpSpPr/>
          <p:nvPr/>
        </p:nvGrpSpPr>
        <p:grpSpPr>
          <a:xfrm>
            <a:off x="4343135" y="2151789"/>
            <a:ext cx="1548900" cy="1522502"/>
            <a:chOff x="2532247" y="1599649"/>
            <a:chExt cx="1178885" cy="1158793"/>
          </a:xfrm>
        </p:grpSpPr>
        <p:sp>
          <p:nvSpPr>
            <p:cNvPr id="7" name="Rectangle: Rounded Corners 3">
              <a:extLst>
                <a:ext uri="{FF2B5EF4-FFF2-40B4-BE49-F238E27FC236}">
                  <a16:creationId xmlns:a16="http://schemas.microsoft.com/office/drawing/2014/main" id="{03B32CF8-D9AD-4F54-96C6-80408A164D41}"/>
                </a:ext>
              </a:extLst>
            </p:cNvPr>
            <p:cNvSpPr/>
            <p:nvPr/>
          </p:nvSpPr>
          <p:spPr>
            <a:xfrm rot="2702816">
              <a:off x="2532247" y="1599649"/>
              <a:ext cx="1158793" cy="1158793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cs typeface="+mn-ea"/>
                <a:sym typeface="+mn-lt"/>
              </a:endParaRPr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4052287-CFE5-4F46-8D30-27A36D9E80F0}"/>
                </a:ext>
              </a:extLst>
            </p:cNvPr>
            <p:cNvSpPr/>
            <p:nvPr/>
          </p:nvSpPr>
          <p:spPr>
            <a:xfrm rot="2702816">
              <a:off x="2597294" y="1664700"/>
              <a:ext cx="1028701" cy="10287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8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cs typeface="+mn-ea"/>
                <a:sym typeface="+mn-lt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D9BB8981-B256-488A-A1AB-AF77A8E35CF5}"/>
                </a:ext>
              </a:extLst>
            </p:cNvPr>
            <p:cNvSpPr txBox="1"/>
            <p:nvPr/>
          </p:nvSpPr>
          <p:spPr>
            <a:xfrm>
              <a:off x="3315350" y="2005925"/>
              <a:ext cx="39578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153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28F202A-2390-4C2D-A83C-1B0D55BD9EEA}"/>
              </a:ext>
            </a:extLst>
          </p:cNvPr>
          <p:cNvGrpSpPr/>
          <p:nvPr/>
        </p:nvGrpSpPr>
        <p:grpSpPr>
          <a:xfrm>
            <a:off x="6254555" y="2151788"/>
            <a:ext cx="1548900" cy="1522502"/>
            <a:chOff x="3987050" y="1599648"/>
            <a:chExt cx="1178885" cy="1158793"/>
          </a:xfrm>
        </p:grpSpPr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7319C232-5436-4BC0-9186-7C89B7441A17}"/>
                </a:ext>
              </a:extLst>
            </p:cNvPr>
            <p:cNvSpPr/>
            <p:nvPr/>
          </p:nvSpPr>
          <p:spPr>
            <a:xfrm rot="2702816">
              <a:off x="3987050" y="1599648"/>
              <a:ext cx="1158793" cy="1158793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cs typeface="+mn-ea"/>
                <a:sym typeface="+mn-lt"/>
              </a:endParaRPr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AB11AE80-E22E-4A36-860C-E963B0663C86}"/>
                </a:ext>
              </a:extLst>
            </p:cNvPr>
            <p:cNvSpPr/>
            <p:nvPr/>
          </p:nvSpPr>
          <p:spPr>
            <a:xfrm rot="2702816">
              <a:off x="4052097" y="1664699"/>
              <a:ext cx="1028701" cy="10287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gradFill>
              <a:gsLst>
                <a:gs pos="15000">
                  <a:srgbClr val="F1974D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cs typeface="+mn-ea"/>
                <a:sym typeface="+mn-lt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79E1A565-796A-4AE2-9945-38CEC356DF03}"/>
                </a:ext>
              </a:extLst>
            </p:cNvPr>
            <p:cNvSpPr txBox="1"/>
            <p:nvPr/>
          </p:nvSpPr>
          <p:spPr>
            <a:xfrm>
              <a:off x="4770153" y="2005924"/>
              <a:ext cx="39578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153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05423C5-502C-47FB-A094-1E8F26FF465B}"/>
              </a:ext>
            </a:extLst>
          </p:cNvPr>
          <p:cNvGrpSpPr/>
          <p:nvPr/>
        </p:nvGrpSpPr>
        <p:grpSpPr>
          <a:xfrm>
            <a:off x="8165971" y="2151785"/>
            <a:ext cx="1548901" cy="1522502"/>
            <a:chOff x="5441852" y="1599646"/>
            <a:chExt cx="1178886" cy="1158793"/>
          </a:xfrm>
        </p:grpSpPr>
        <p:sp>
          <p:nvSpPr>
            <p:cNvPr id="15" name="Rectangle: Rounded Corners 5">
              <a:extLst>
                <a:ext uri="{FF2B5EF4-FFF2-40B4-BE49-F238E27FC236}">
                  <a16:creationId xmlns:a16="http://schemas.microsoft.com/office/drawing/2014/main" id="{607430B9-20AB-47C6-9A81-A2B33DBA745C}"/>
                </a:ext>
              </a:extLst>
            </p:cNvPr>
            <p:cNvSpPr/>
            <p:nvPr/>
          </p:nvSpPr>
          <p:spPr>
            <a:xfrm rot="2702816">
              <a:off x="5441852" y="1599646"/>
              <a:ext cx="1158793" cy="1158793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cs typeface="+mn-ea"/>
                <a:sym typeface="+mn-lt"/>
              </a:endParaRPr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7C80A9C1-E391-4CB7-BD50-7708984A5C8E}"/>
                </a:ext>
              </a:extLst>
            </p:cNvPr>
            <p:cNvSpPr/>
            <p:nvPr/>
          </p:nvSpPr>
          <p:spPr>
            <a:xfrm rot="2702816">
              <a:off x="5506900" y="1664697"/>
              <a:ext cx="1028701" cy="10287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8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cs typeface="+mn-ea"/>
                <a:sym typeface="+mn-lt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64AB7D9F-3AFF-4677-9CA2-A0CCD1A23FDE}"/>
                </a:ext>
              </a:extLst>
            </p:cNvPr>
            <p:cNvSpPr txBox="1"/>
            <p:nvPr/>
          </p:nvSpPr>
          <p:spPr>
            <a:xfrm>
              <a:off x="6224956" y="2005922"/>
              <a:ext cx="39578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153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26AE079A-273B-4CE0-BD1E-A913DA508604}"/>
              </a:ext>
            </a:extLst>
          </p:cNvPr>
          <p:cNvSpPr txBox="1"/>
          <p:nvPr/>
        </p:nvSpPr>
        <p:spPr>
          <a:xfrm>
            <a:off x="2082130" y="4743634"/>
            <a:ext cx="156679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788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393A9CC3-91BA-4216-B05F-7906AF4AF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999" y="4465929"/>
            <a:ext cx="1647928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en-US" altLang="zh-CN" sz="1577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F4572D86-48C8-4B6E-8C7A-5E570B48E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731" y="4447251"/>
            <a:ext cx="1647928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en-US" altLang="zh-CN" sz="1577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0CFC0FF7-A5E7-43E2-97BD-4FA614D8E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798" y="4446745"/>
            <a:ext cx="1647928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en-US" altLang="zh-CN" sz="1577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E8ACC4DC-631E-4EAC-8FBB-1A16EBF06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865" y="4446745"/>
            <a:ext cx="1647928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en-US" altLang="zh-CN" sz="1577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A0FF36-0B92-4A29-BCCD-2C71D6389F7B}"/>
              </a:ext>
            </a:extLst>
          </p:cNvPr>
          <p:cNvSpPr txBox="1"/>
          <p:nvPr/>
        </p:nvSpPr>
        <p:spPr>
          <a:xfrm>
            <a:off x="4161464" y="4743634"/>
            <a:ext cx="156679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788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E368FE3-87E8-43BB-8122-956719D59986}"/>
              </a:ext>
            </a:extLst>
          </p:cNvPr>
          <p:cNvSpPr txBox="1"/>
          <p:nvPr/>
        </p:nvSpPr>
        <p:spPr>
          <a:xfrm>
            <a:off x="6312264" y="4743634"/>
            <a:ext cx="156679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788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BD1CDEC-6C74-425E-8EEA-6C283E742FD4}"/>
              </a:ext>
            </a:extLst>
          </p:cNvPr>
          <p:cNvSpPr txBox="1"/>
          <p:nvPr/>
        </p:nvSpPr>
        <p:spPr>
          <a:xfrm>
            <a:off x="8391598" y="4743634"/>
            <a:ext cx="156679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788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1682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133DB271-D3A8-4736-A4DE-C98007DE9760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3CB1BA3-8826-42E1-BF6D-6A22E0A09B5B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23" name="文本框 49">
                <a:extLst>
                  <a:ext uri="{FF2B5EF4-FFF2-40B4-BE49-F238E27FC236}">
                    <a16:creationId xmlns:a16="http://schemas.microsoft.com/office/drawing/2014/main" id="{A9EC9122-6F2E-4D05-B12A-1B604ADD6D45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文本框 50">
                <a:extLst>
                  <a:ext uri="{FF2B5EF4-FFF2-40B4-BE49-F238E27FC236}">
                    <a16:creationId xmlns:a16="http://schemas.microsoft.com/office/drawing/2014/main" id="{336ECDC2-26FE-4A72-8008-F77BCF7F0595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B3DFF10-88B1-403D-86EE-0582486A6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5B04D66-3065-4DFA-AA0D-F719F4EA2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3AAB9829-C4D5-487C-82AA-AA53DCAA7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sp>
        <p:nvSpPr>
          <p:cNvPr id="2" name="泪滴形 58">
            <a:extLst>
              <a:ext uri="{FF2B5EF4-FFF2-40B4-BE49-F238E27FC236}">
                <a16:creationId xmlns:a16="http://schemas.microsoft.com/office/drawing/2014/main" id="{E39EED02-A2F5-43C5-8E5E-BCA28BA5A002}"/>
              </a:ext>
            </a:extLst>
          </p:cNvPr>
          <p:cNvSpPr/>
          <p:nvPr/>
        </p:nvSpPr>
        <p:spPr>
          <a:xfrm rot="8100000">
            <a:off x="1327150" y="2209800"/>
            <a:ext cx="1657350" cy="1657350"/>
          </a:xfrm>
          <a:prstGeom prst="teardrop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cs typeface="+mn-ea"/>
              <a:sym typeface="+mn-lt"/>
            </a:endParaRPr>
          </a:p>
        </p:txBody>
      </p:sp>
      <p:sp>
        <p:nvSpPr>
          <p:cNvPr id="3" name="泪滴形 59">
            <a:extLst>
              <a:ext uri="{FF2B5EF4-FFF2-40B4-BE49-F238E27FC236}">
                <a16:creationId xmlns:a16="http://schemas.microsoft.com/office/drawing/2014/main" id="{134B32DF-BD79-4320-B55F-CAF0ED163A66}"/>
              </a:ext>
            </a:extLst>
          </p:cNvPr>
          <p:cNvSpPr/>
          <p:nvPr/>
        </p:nvSpPr>
        <p:spPr>
          <a:xfrm rot="8100000">
            <a:off x="4043363" y="2209800"/>
            <a:ext cx="1657350" cy="1657350"/>
          </a:xfrm>
          <a:prstGeom prst="teardrop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cs typeface="+mn-ea"/>
              <a:sym typeface="+mn-lt"/>
            </a:endParaRPr>
          </a:p>
        </p:txBody>
      </p:sp>
      <p:sp>
        <p:nvSpPr>
          <p:cNvPr id="4" name="泪滴形 68">
            <a:extLst>
              <a:ext uri="{FF2B5EF4-FFF2-40B4-BE49-F238E27FC236}">
                <a16:creationId xmlns:a16="http://schemas.microsoft.com/office/drawing/2014/main" id="{59C0053B-F13D-4856-A4F3-A7959D64AEC6}"/>
              </a:ext>
            </a:extLst>
          </p:cNvPr>
          <p:cNvSpPr/>
          <p:nvPr/>
        </p:nvSpPr>
        <p:spPr>
          <a:xfrm rot="8100000">
            <a:off x="6757988" y="2209800"/>
            <a:ext cx="1657350" cy="1657350"/>
          </a:xfrm>
          <a:prstGeom prst="teardrop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cs typeface="+mn-ea"/>
              <a:sym typeface="+mn-lt"/>
            </a:endParaRPr>
          </a:p>
        </p:txBody>
      </p:sp>
      <p:sp>
        <p:nvSpPr>
          <p:cNvPr id="5" name="泪滴形 70">
            <a:extLst>
              <a:ext uri="{FF2B5EF4-FFF2-40B4-BE49-F238E27FC236}">
                <a16:creationId xmlns:a16="http://schemas.microsoft.com/office/drawing/2014/main" id="{B9BDD275-8B44-4507-A069-E3F74C755B78}"/>
              </a:ext>
            </a:extLst>
          </p:cNvPr>
          <p:cNvSpPr/>
          <p:nvPr/>
        </p:nvSpPr>
        <p:spPr>
          <a:xfrm rot="8100000">
            <a:off x="9474200" y="2209800"/>
            <a:ext cx="1657350" cy="1657350"/>
          </a:xfrm>
          <a:prstGeom prst="teardrop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cs typeface="+mn-ea"/>
              <a:sym typeface="+mn-lt"/>
            </a:endParaRPr>
          </a:p>
        </p:txBody>
      </p:sp>
      <p:sp>
        <p:nvSpPr>
          <p:cNvPr id="6" name="Freeform 36">
            <a:extLst>
              <a:ext uri="{FF2B5EF4-FFF2-40B4-BE49-F238E27FC236}">
                <a16:creationId xmlns:a16="http://schemas.microsoft.com/office/drawing/2014/main" id="{D6071C3B-EBA9-4C2F-B760-6962F8154E8B}"/>
              </a:ext>
            </a:extLst>
          </p:cNvPr>
          <p:cNvSpPr>
            <a:spLocks noEditPoints="1"/>
          </p:cNvSpPr>
          <p:nvPr/>
        </p:nvSpPr>
        <p:spPr bwMode="auto">
          <a:xfrm>
            <a:off x="1695450" y="2705100"/>
            <a:ext cx="876300" cy="666750"/>
          </a:xfrm>
          <a:custGeom>
            <a:avLst/>
            <a:gdLst>
              <a:gd name="T0" fmla="*/ 2147483647 w 286"/>
              <a:gd name="T1" fmla="*/ 2147483647 h 217"/>
              <a:gd name="T2" fmla="*/ 2147483647 w 286"/>
              <a:gd name="T3" fmla="*/ 2147483647 h 217"/>
              <a:gd name="T4" fmla="*/ 2147483647 w 286"/>
              <a:gd name="T5" fmla="*/ 2147483647 h 217"/>
              <a:gd name="T6" fmla="*/ 2147483647 w 286"/>
              <a:gd name="T7" fmla="*/ 2147483647 h 217"/>
              <a:gd name="T8" fmla="*/ 2147483647 w 286"/>
              <a:gd name="T9" fmla="*/ 2147483647 h 217"/>
              <a:gd name="T10" fmla="*/ 2147483647 w 286"/>
              <a:gd name="T11" fmla="*/ 2147483647 h 217"/>
              <a:gd name="T12" fmla="*/ 2147483647 w 286"/>
              <a:gd name="T13" fmla="*/ 2147483647 h 217"/>
              <a:gd name="T14" fmla="*/ 2147483647 w 286"/>
              <a:gd name="T15" fmla="*/ 2147483647 h 217"/>
              <a:gd name="T16" fmla="*/ 2147483647 w 286"/>
              <a:gd name="T17" fmla="*/ 2147483647 h 217"/>
              <a:gd name="T18" fmla="*/ 2147483647 w 286"/>
              <a:gd name="T19" fmla="*/ 2147483647 h 217"/>
              <a:gd name="T20" fmla="*/ 2147483647 w 286"/>
              <a:gd name="T21" fmla="*/ 2147483647 h 217"/>
              <a:gd name="T22" fmla="*/ 2147483647 w 286"/>
              <a:gd name="T23" fmla="*/ 2147483647 h 217"/>
              <a:gd name="T24" fmla="*/ 2147483647 w 286"/>
              <a:gd name="T25" fmla="*/ 2147483647 h 217"/>
              <a:gd name="T26" fmla="*/ 2147483647 w 286"/>
              <a:gd name="T27" fmla="*/ 2147483647 h 217"/>
              <a:gd name="T28" fmla="*/ 2147483647 w 286"/>
              <a:gd name="T29" fmla="*/ 2147483647 h 217"/>
              <a:gd name="T30" fmla="*/ 2147483647 w 286"/>
              <a:gd name="T31" fmla="*/ 0 h 217"/>
              <a:gd name="T32" fmla="*/ 2147483647 w 286"/>
              <a:gd name="T33" fmla="*/ 2147483647 h 217"/>
              <a:gd name="T34" fmla="*/ 2147483647 w 286"/>
              <a:gd name="T35" fmla="*/ 2147483647 h 217"/>
              <a:gd name="T36" fmla="*/ 2147483647 w 286"/>
              <a:gd name="T37" fmla="*/ 2147483647 h 217"/>
              <a:gd name="T38" fmla="*/ 2147483647 w 286"/>
              <a:gd name="T39" fmla="*/ 2147483647 h 217"/>
              <a:gd name="T40" fmla="*/ 2147483647 w 286"/>
              <a:gd name="T41" fmla="*/ 2147483647 h 217"/>
              <a:gd name="T42" fmla="*/ 2147483647 w 286"/>
              <a:gd name="T43" fmla="*/ 2147483647 h 217"/>
              <a:gd name="T44" fmla="*/ 2147483647 w 286"/>
              <a:gd name="T45" fmla="*/ 2147483647 h 217"/>
              <a:gd name="T46" fmla="*/ 2147483647 w 286"/>
              <a:gd name="T47" fmla="*/ 2147483647 h 217"/>
              <a:gd name="T48" fmla="*/ 2147483647 w 286"/>
              <a:gd name="T49" fmla="*/ 2147483647 h 217"/>
              <a:gd name="T50" fmla="*/ 2147483647 w 286"/>
              <a:gd name="T51" fmla="*/ 2147483647 h 217"/>
              <a:gd name="T52" fmla="*/ 2147483647 w 286"/>
              <a:gd name="T53" fmla="*/ 2147483647 h 217"/>
              <a:gd name="T54" fmla="*/ 2147483647 w 286"/>
              <a:gd name="T55" fmla="*/ 2147483647 h 217"/>
              <a:gd name="T56" fmla="*/ 2147483647 w 286"/>
              <a:gd name="T57" fmla="*/ 2147483647 h 217"/>
              <a:gd name="T58" fmla="*/ 2147483647 w 286"/>
              <a:gd name="T59" fmla="*/ 2147483647 h 217"/>
              <a:gd name="T60" fmla="*/ 2147483647 w 286"/>
              <a:gd name="T61" fmla="*/ 2147483647 h 217"/>
              <a:gd name="T62" fmla="*/ 2147483647 w 286"/>
              <a:gd name="T63" fmla="*/ 2147483647 h 217"/>
              <a:gd name="T64" fmla="*/ 2147483647 w 286"/>
              <a:gd name="T65" fmla="*/ 2147483647 h 217"/>
              <a:gd name="T66" fmla="*/ 2147483647 w 286"/>
              <a:gd name="T67" fmla="*/ 2147483647 h 217"/>
              <a:gd name="T68" fmla="*/ 2147483647 w 286"/>
              <a:gd name="T69" fmla="*/ 2147483647 h 217"/>
              <a:gd name="T70" fmla="*/ 2147483647 w 286"/>
              <a:gd name="T71" fmla="*/ 2147483647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0">
              <a:cs typeface="+mn-ea"/>
              <a:sym typeface="+mn-lt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93CA1098-0722-4C9C-9FF0-40EE1BD85075}"/>
              </a:ext>
            </a:extLst>
          </p:cNvPr>
          <p:cNvSpPr>
            <a:spLocks noEditPoints="1"/>
          </p:cNvSpPr>
          <p:nvPr/>
        </p:nvSpPr>
        <p:spPr bwMode="auto">
          <a:xfrm>
            <a:off x="4502150" y="2649538"/>
            <a:ext cx="777875" cy="777875"/>
          </a:xfrm>
          <a:custGeom>
            <a:avLst/>
            <a:gdLst>
              <a:gd name="T0" fmla="*/ 2147483647 w 207"/>
              <a:gd name="T1" fmla="*/ 2147483647 h 207"/>
              <a:gd name="T2" fmla="*/ 2147483647 w 207"/>
              <a:gd name="T3" fmla="*/ 2147483647 h 207"/>
              <a:gd name="T4" fmla="*/ 2147483647 w 207"/>
              <a:gd name="T5" fmla="*/ 2147483647 h 207"/>
              <a:gd name="T6" fmla="*/ 2147483647 w 207"/>
              <a:gd name="T7" fmla="*/ 2147483647 h 207"/>
              <a:gd name="T8" fmla="*/ 2147483647 w 207"/>
              <a:gd name="T9" fmla="*/ 2147483647 h 207"/>
              <a:gd name="T10" fmla="*/ 2147483647 w 207"/>
              <a:gd name="T11" fmla="*/ 2147483647 h 207"/>
              <a:gd name="T12" fmla="*/ 2147483647 w 207"/>
              <a:gd name="T13" fmla="*/ 2147483647 h 207"/>
              <a:gd name="T14" fmla="*/ 2147483647 w 207"/>
              <a:gd name="T15" fmla="*/ 2147483647 h 207"/>
              <a:gd name="T16" fmla="*/ 2147483647 w 207"/>
              <a:gd name="T17" fmla="*/ 2147483647 h 207"/>
              <a:gd name="T18" fmla="*/ 2147483647 w 207"/>
              <a:gd name="T19" fmla="*/ 2147483647 h 207"/>
              <a:gd name="T20" fmla="*/ 2147483647 w 207"/>
              <a:gd name="T21" fmla="*/ 2147483647 h 207"/>
              <a:gd name="T22" fmla="*/ 2147483647 w 207"/>
              <a:gd name="T23" fmla="*/ 2147483647 h 207"/>
              <a:gd name="T24" fmla="*/ 2147483647 w 207"/>
              <a:gd name="T25" fmla="*/ 2147483647 h 207"/>
              <a:gd name="T26" fmla="*/ 2147483647 w 207"/>
              <a:gd name="T27" fmla="*/ 2147483647 h 207"/>
              <a:gd name="T28" fmla="*/ 0 w 207"/>
              <a:gd name="T29" fmla="*/ 2147483647 h 207"/>
              <a:gd name="T30" fmla="*/ 2147483647 w 207"/>
              <a:gd name="T31" fmla="*/ 2147483647 h 207"/>
              <a:gd name="T32" fmla="*/ 2147483647 w 207"/>
              <a:gd name="T33" fmla="*/ 0 h 207"/>
              <a:gd name="T34" fmla="*/ 2147483647 w 207"/>
              <a:gd name="T35" fmla="*/ 2147483647 h 207"/>
              <a:gd name="T36" fmla="*/ 2147483647 w 207"/>
              <a:gd name="T37" fmla="*/ 2147483647 h 207"/>
              <a:gd name="T38" fmla="*/ 2147483647 w 207"/>
              <a:gd name="T39" fmla="*/ 2147483647 h 207"/>
              <a:gd name="T40" fmla="*/ 2147483647 w 207"/>
              <a:gd name="T41" fmla="*/ 2147483647 h 207"/>
              <a:gd name="T42" fmla="*/ 2147483647 w 207"/>
              <a:gd name="T43" fmla="*/ 2147483647 h 207"/>
              <a:gd name="T44" fmla="*/ 2147483647 w 207"/>
              <a:gd name="T45" fmla="*/ 2147483647 h 207"/>
              <a:gd name="T46" fmla="*/ 2147483647 w 207"/>
              <a:gd name="T47" fmla="*/ 2147483647 h 207"/>
              <a:gd name="T48" fmla="*/ 2147483647 w 207"/>
              <a:gd name="T49" fmla="*/ 2147483647 h 207"/>
              <a:gd name="T50" fmla="*/ 2147483647 w 207"/>
              <a:gd name="T51" fmla="*/ 2147483647 h 207"/>
              <a:gd name="T52" fmla="*/ 2147483647 w 207"/>
              <a:gd name="T53" fmla="*/ 2147483647 h 207"/>
              <a:gd name="T54" fmla="*/ 2147483647 w 207"/>
              <a:gd name="T55" fmla="*/ 2147483647 h 207"/>
              <a:gd name="T56" fmla="*/ 2147483647 w 207"/>
              <a:gd name="T57" fmla="*/ 2147483647 h 207"/>
              <a:gd name="T58" fmla="*/ 2147483647 w 207"/>
              <a:gd name="T59" fmla="*/ 2147483647 h 207"/>
              <a:gd name="T60" fmla="*/ 2147483647 w 207"/>
              <a:gd name="T61" fmla="*/ 2147483647 h 207"/>
              <a:gd name="T62" fmla="*/ 2147483647 w 207"/>
              <a:gd name="T63" fmla="*/ 2147483647 h 207"/>
              <a:gd name="T64" fmla="*/ 2147483647 w 207"/>
              <a:gd name="T65" fmla="*/ 2147483647 h 207"/>
              <a:gd name="T66" fmla="*/ 2147483647 w 207"/>
              <a:gd name="T67" fmla="*/ 2147483647 h 207"/>
              <a:gd name="T68" fmla="*/ 2147483647 w 207"/>
              <a:gd name="T69" fmla="*/ 2147483647 h 207"/>
              <a:gd name="T70" fmla="*/ 2147483647 w 207"/>
              <a:gd name="T71" fmla="*/ 2147483647 h 207"/>
              <a:gd name="T72" fmla="*/ 2147483647 w 207"/>
              <a:gd name="T73" fmla="*/ 2147483647 h 207"/>
              <a:gd name="T74" fmla="*/ 2147483647 w 207"/>
              <a:gd name="T75" fmla="*/ 2147483647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0">
              <a:cs typeface="+mn-ea"/>
              <a:sym typeface="+mn-lt"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08AB9AD3-4AFF-474A-9FB9-3F78835B0238}"/>
              </a:ext>
            </a:extLst>
          </p:cNvPr>
          <p:cNvSpPr>
            <a:spLocks noEditPoints="1"/>
          </p:cNvSpPr>
          <p:nvPr/>
        </p:nvSpPr>
        <p:spPr bwMode="auto">
          <a:xfrm>
            <a:off x="7208838" y="2630488"/>
            <a:ext cx="773112" cy="814387"/>
          </a:xfrm>
          <a:custGeom>
            <a:avLst/>
            <a:gdLst>
              <a:gd name="T0" fmla="*/ 2147483647 w 96"/>
              <a:gd name="T1" fmla="*/ 2147483647 h 101"/>
              <a:gd name="T2" fmla="*/ 2147483647 w 96"/>
              <a:gd name="T3" fmla="*/ 2147483647 h 101"/>
              <a:gd name="T4" fmla="*/ 2147483647 w 96"/>
              <a:gd name="T5" fmla="*/ 2147483647 h 101"/>
              <a:gd name="T6" fmla="*/ 2147483647 w 96"/>
              <a:gd name="T7" fmla="*/ 2147483647 h 101"/>
              <a:gd name="T8" fmla="*/ 2147483647 w 96"/>
              <a:gd name="T9" fmla="*/ 2147483647 h 101"/>
              <a:gd name="T10" fmla="*/ 2147483647 w 96"/>
              <a:gd name="T11" fmla="*/ 2147483647 h 101"/>
              <a:gd name="T12" fmla="*/ 2147483647 w 96"/>
              <a:gd name="T13" fmla="*/ 2147483647 h 101"/>
              <a:gd name="T14" fmla="*/ 2147483647 w 96"/>
              <a:gd name="T15" fmla="*/ 2147483647 h 101"/>
              <a:gd name="T16" fmla="*/ 2147483647 w 96"/>
              <a:gd name="T17" fmla="*/ 2147483647 h 101"/>
              <a:gd name="T18" fmla="*/ 2147483647 w 96"/>
              <a:gd name="T19" fmla="*/ 2147483647 h 101"/>
              <a:gd name="T20" fmla="*/ 2147483647 w 96"/>
              <a:gd name="T21" fmla="*/ 2147483647 h 101"/>
              <a:gd name="T22" fmla="*/ 2147483647 w 96"/>
              <a:gd name="T23" fmla="*/ 2147483647 h 101"/>
              <a:gd name="T24" fmla="*/ 2147483647 w 96"/>
              <a:gd name="T25" fmla="*/ 2147483647 h 101"/>
              <a:gd name="T26" fmla="*/ 2147483647 w 96"/>
              <a:gd name="T27" fmla="*/ 2147483647 h 101"/>
              <a:gd name="T28" fmla="*/ 2147483647 w 96"/>
              <a:gd name="T29" fmla="*/ 2147483647 h 101"/>
              <a:gd name="T30" fmla="*/ 2147483647 w 96"/>
              <a:gd name="T31" fmla="*/ 2147483647 h 101"/>
              <a:gd name="T32" fmla="*/ 2147483647 w 96"/>
              <a:gd name="T33" fmla="*/ 2147483647 h 101"/>
              <a:gd name="T34" fmla="*/ 2147483647 w 96"/>
              <a:gd name="T35" fmla="*/ 2147483647 h 101"/>
              <a:gd name="T36" fmla="*/ 2147483647 w 96"/>
              <a:gd name="T37" fmla="*/ 2147483647 h 101"/>
              <a:gd name="T38" fmla="*/ 2147483647 w 96"/>
              <a:gd name="T39" fmla="*/ 2147483647 h 101"/>
              <a:gd name="T40" fmla="*/ 2147483647 w 96"/>
              <a:gd name="T41" fmla="*/ 2147483647 h 101"/>
              <a:gd name="T42" fmla="*/ 2147483647 w 96"/>
              <a:gd name="T43" fmla="*/ 2147483647 h 101"/>
              <a:gd name="T44" fmla="*/ 2147483647 w 96"/>
              <a:gd name="T45" fmla="*/ 2147483647 h 101"/>
              <a:gd name="T46" fmla="*/ 2147483647 w 96"/>
              <a:gd name="T47" fmla="*/ 2147483647 h 101"/>
              <a:gd name="T48" fmla="*/ 2147483647 w 96"/>
              <a:gd name="T49" fmla="*/ 2147483647 h 101"/>
              <a:gd name="T50" fmla="*/ 2147483647 w 96"/>
              <a:gd name="T51" fmla="*/ 2147483647 h 101"/>
              <a:gd name="T52" fmla="*/ 2147483647 w 96"/>
              <a:gd name="T53" fmla="*/ 2147483647 h 101"/>
              <a:gd name="T54" fmla="*/ 2147483647 w 96"/>
              <a:gd name="T55" fmla="*/ 2147483647 h 101"/>
              <a:gd name="T56" fmla="*/ 2147483647 w 96"/>
              <a:gd name="T57" fmla="*/ 2147483647 h 101"/>
              <a:gd name="T58" fmla="*/ 2147483647 w 96"/>
              <a:gd name="T59" fmla="*/ 0 h 101"/>
              <a:gd name="T60" fmla="*/ 2147483647 w 96"/>
              <a:gd name="T61" fmla="*/ 2147483647 h 101"/>
              <a:gd name="T62" fmla="*/ 2147483647 w 96"/>
              <a:gd name="T63" fmla="*/ 2147483647 h 101"/>
              <a:gd name="T64" fmla="*/ 2147483647 w 96"/>
              <a:gd name="T65" fmla="*/ 0 h 101"/>
              <a:gd name="T66" fmla="*/ 2147483647 w 96"/>
              <a:gd name="T67" fmla="*/ 2147483647 h 101"/>
              <a:gd name="T68" fmla="*/ 2147483647 w 96"/>
              <a:gd name="T69" fmla="*/ 2147483647 h 101"/>
              <a:gd name="T70" fmla="*/ 2147483647 w 96"/>
              <a:gd name="T71" fmla="*/ 2147483647 h 101"/>
              <a:gd name="T72" fmla="*/ 2147483647 w 96"/>
              <a:gd name="T73" fmla="*/ 2147483647 h 101"/>
              <a:gd name="T74" fmla="*/ 2147483647 w 96"/>
              <a:gd name="T75" fmla="*/ 2147483647 h 101"/>
              <a:gd name="T76" fmla="*/ 2147483647 w 96"/>
              <a:gd name="T77" fmla="*/ 2147483647 h 101"/>
              <a:gd name="T78" fmla="*/ 2147483647 w 96"/>
              <a:gd name="T79" fmla="*/ 2147483647 h 101"/>
              <a:gd name="T80" fmla="*/ 2147483647 w 96"/>
              <a:gd name="T81" fmla="*/ 2147483647 h 101"/>
              <a:gd name="T82" fmla="*/ 2147483647 w 96"/>
              <a:gd name="T83" fmla="*/ 2147483647 h 101"/>
              <a:gd name="T84" fmla="*/ 2147483647 w 96"/>
              <a:gd name="T85" fmla="*/ 2147483647 h 101"/>
              <a:gd name="T86" fmla="*/ 2147483647 w 96"/>
              <a:gd name="T87" fmla="*/ 2147483647 h 101"/>
              <a:gd name="T88" fmla="*/ 2147483647 w 96"/>
              <a:gd name="T89" fmla="*/ 2147483647 h 101"/>
              <a:gd name="T90" fmla="*/ 2147483647 w 96"/>
              <a:gd name="T91" fmla="*/ 2147483647 h 101"/>
              <a:gd name="T92" fmla="*/ 2147483647 w 96"/>
              <a:gd name="T93" fmla="*/ 2147483647 h 101"/>
              <a:gd name="T94" fmla="*/ 2147483647 w 96"/>
              <a:gd name="T95" fmla="*/ 2147483647 h 101"/>
              <a:gd name="T96" fmla="*/ 2147483647 w 96"/>
              <a:gd name="T97" fmla="*/ 2147483647 h 101"/>
              <a:gd name="T98" fmla="*/ 2147483647 w 96"/>
              <a:gd name="T99" fmla="*/ 2147483647 h 101"/>
              <a:gd name="T100" fmla="*/ 2147483647 w 96"/>
              <a:gd name="T101" fmla="*/ 2147483647 h 101"/>
              <a:gd name="T102" fmla="*/ 2147483647 w 96"/>
              <a:gd name="T103" fmla="*/ 2147483647 h 101"/>
              <a:gd name="T104" fmla="*/ 2147483647 w 96"/>
              <a:gd name="T105" fmla="*/ 2147483647 h 101"/>
              <a:gd name="T106" fmla="*/ 2147483647 w 96"/>
              <a:gd name="T107" fmla="*/ 2147483647 h 101"/>
              <a:gd name="T108" fmla="*/ 2147483647 w 96"/>
              <a:gd name="T109" fmla="*/ 2147483647 h 101"/>
              <a:gd name="T110" fmla="*/ 2147483647 w 96"/>
              <a:gd name="T111" fmla="*/ 2147483647 h 101"/>
              <a:gd name="T112" fmla="*/ 2147483647 w 96"/>
              <a:gd name="T113" fmla="*/ 2147483647 h 101"/>
              <a:gd name="T114" fmla="*/ 2147483647 w 96"/>
              <a:gd name="T115" fmla="*/ 2147483647 h 101"/>
              <a:gd name="T116" fmla="*/ 2147483647 w 96"/>
              <a:gd name="T117" fmla="*/ 2147483647 h 101"/>
              <a:gd name="T118" fmla="*/ 2147483647 w 96"/>
              <a:gd name="T119" fmla="*/ 2147483647 h 1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0">
              <a:cs typeface="+mn-ea"/>
              <a:sym typeface="+mn-lt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D8662EBF-3AD3-43D6-BE3E-5EE5A3F51C26}"/>
              </a:ext>
            </a:extLst>
          </p:cNvPr>
          <p:cNvSpPr>
            <a:spLocks noEditPoints="1"/>
          </p:cNvSpPr>
          <p:nvPr/>
        </p:nvSpPr>
        <p:spPr bwMode="auto">
          <a:xfrm>
            <a:off x="9969500" y="2616200"/>
            <a:ext cx="744538" cy="844550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2147483647 h 102"/>
              <a:gd name="T12" fmla="*/ 2147483647 w 90"/>
              <a:gd name="T13" fmla="*/ 2147483647 h 102"/>
              <a:gd name="T14" fmla="*/ 2147483647 w 90"/>
              <a:gd name="T15" fmla="*/ 2147483647 h 102"/>
              <a:gd name="T16" fmla="*/ 2147483647 w 90"/>
              <a:gd name="T17" fmla="*/ 2147483647 h 102"/>
              <a:gd name="T18" fmla="*/ 0 w 90"/>
              <a:gd name="T19" fmla="*/ 2147483647 h 102"/>
              <a:gd name="T20" fmla="*/ 0 w 90"/>
              <a:gd name="T21" fmla="*/ 2147483647 h 102"/>
              <a:gd name="T22" fmla="*/ 0 w 90"/>
              <a:gd name="T23" fmla="*/ 2147483647 h 102"/>
              <a:gd name="T24" fmla="*/ 2147483647 w 90"/>
              <a:gd name="T25" fmla="*/ 2147483647 h 102"/>
              <a:gd name="T26" fmla="*/ 2147483647 w 90"/>
              <a:gd name="T27" fmla="*/ 2147483647 h 102"/>
              <a:gd name="T28" fmla="*/ 2147483647 w 90"/>
              <a:gd name="T29" fmla="*/ 2147483647 h 102"/>
              <a:gd name="T30" fmla="*/ 2147483647 w 90"/>
              <a:gd name="T31" fmla="*/ 2147483647 h 102"/>
              <a:gd name="T32" fmla="*/ 2147483647 w 90"/>
              <a:gd name="T33" fmla="*/ 2147483647 h 102"/>
              <a:gd name="T34" fmla="*/ 2147483647 w 90"/>
              <a:gd name="T35" fmla="*/ 2147483647 h 102"/>
              <a:gd name="T36" fmla="*/ 2147483647 w 90"/>
              <a:gd name="T37" fmla="*/ 0 h 102"/>
              <a:gd name="T38" fmla="*/ 2147483647 w 90"/>
              <a:gd name="T39" fmla="*/ 2147483647 h 102"/>
              <a:gd name="T40" fmla="*/ 2147483647 w 90"/>
              <a:gd name="T41" fmla="*/ 2147483647 h 102"/>
              <a:gd name="T42" fmla="*/ 2147483647 w 90"/>
              <a:gd name="T43" fmla="*/ 2147483647 h 102"/>
              <a:gd name="T44" fmla="*/ 2147483647 w 90"/>
              <a:gd name="T45" fmla="*/ 2147483647 h 102"/>
              <a:gd name="T46" fmla="*/ 2147483647 w 90"/>
              <a:gd name="T47" fmla="*/ 2147483647 h 102"/>
              <a:gd name="T48" fmla="*/ 2147483647 w 90"/>
              <a:gd name="T49" fmla="*/ 2147483647 h 102"/>
              <a:gd name="T50" fmla="*/ 2147483647 w 90"/>
              <a:gd name="T51" fmla="*/ 2147483647 h 102"/>
              <a:gd name="T52" fmla="*/ 2147483647 w 90"/>
              <a:gd name="T53" fmla="*/ 2147483647 h 102"/>
              <a:gd name="T54" fmla="*/ 2147483647 w 90"/>
              <a:gd name="T55" fmla="*/ 2147483647 h 102"/>
              <a:gd name="T56" fmla="*/ 2147483647 w 90"/>
              <a:gd name="T57" fmla="*/ 2147483647 h 102"/>
              <a:gd name="T58" fmla="*/ 2147483647 w 90"/>
              <a:gd name="T59" fmla="*/ 2147483647 h 102"/>
              <a:gd name="T60" fmla="*/ 2147483647 w 90"/>
              <a:gd name="T61" fmla="*/ 2147483647 h 102"/>
              <a:gd name="T62" fmla="*/ 2147483647 w 90"/>
              <a:gd name="T63" fmla="*/ 2147483647 h 102"/>
              <a:gd name="T64" fmla="*/ 2147483647 w 90"/>
              <a:gd name="T65" fmla="*/ 2147483647 h 102"/>
              <a:gd name="T66" fmla="*/ 2147483647 w 90"/>
              <a:gd name="T67" fmla="*/ 2147483647 h 102"/>
              <a:gd name="T68" fmla="*/ 2147483647 w 90"/>
              <a:gd name="T69" fmla="*/ 2147483647 h 102"/>
              <a:gd name="T70" fmla="*/ 2147483647 w 90"/>
              <a:gd name="T71" fmla="*/ 2147483647 h 102"/>
              <a:gd name="T72" fmla="*/ 2147483647 w 90"/>
              <a:gd name="T73" fmla="*/ 2147483647 h 102"/>
              <a:gd name="T74" fmla="*/ 2147483647 w 90"/>
              <a:gd name="T75" fmla="*/ 2147483647 h 102"/>
              <a:gd name="T76" fmla="*/ 2147483647 w 90"/>
              <a:gd name="T77" fmla="*/ 2147483647 h 102"/>
              <a:gd name="T78" fmla="*/ 2147483647 w 90"/>
              <a:gd name="T79" fmla="*/ 2147483647 h 102"/>
              <a:gd name="T80" fmla="*/ 2147483647 w 90"/>
              <a:gd name="T81" fmla="*/ 2147483647 h 102"/>
              <a:gd name="T82" fmla="*/ 2147483647 w 90"/>
              <a:gd name="T83" fmla="*/ 2147483647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0">
              <a:cs typeface="+mn-ea"/>
              <a:sym typeface="+mn-lt"/>
            </a:endParaRPr>
          </a:p>
        </p:txBody>
      </p:sp>
      <p:sp>
        <p:nvSpPr>
          <p:cNvPr id="10" name="PA-文本框 6">
            <a:extLst>
              <a:ext uri="{FF2B5EF4-FFF2-40B4-BE49-F238E27FC236}">
                <a16:creationId xmlns:a16="http://schemas.microsoft.com/office/drawing/2014/main" id="{32B85CFA-2F09-45A1-BBE8-CFF0064795C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63853" y="4625334"/>
            <a:ext cx="192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PA-文本框 42">
            <a:extLst>
              <a:ext uri="{FF2B5EF4-FFF2-40B4-BE49-F238E27FC236}">
                <a16:creationId xmlns:a16="http://schemas.microsoft.com/office/drawing/2014/main" id="{3780E53E-61F6-4094-9B4E-A8ABB2FB619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26624" y="5163862"/>
            <a:ext cx="2401125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PA-文本框 6">
            <a:extLst>
              <a:ext uri="{FF2B5EF4-FFF2-40B4-BE49-F238E27FC236}">
                <a16:creationId xmlns:a16="http://schemas.microsoft.com/office/drawing/2014/main" id="{FBD55104-080B-4858-A1EF-91A9C6B6343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880066" y="4625334"/>
            <a:ext cx="192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PA-文本框 42">
            <a:extLst>
              <a:ext uri="{FF2B5EF4-FFF2-40B4-BE49-F238E27FC236}">
                <a16:creationId xmlns:a16="http://schemas.microsoft.com/office/drawing/2014/main" id="{7613C3EF-4354-4226-8430-3818B67D3B1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642837" y="5163862"/>
            <a:ext cx="2401125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PA-文本框 6">
            <a:extLst>
              <a:ext uri="{FF2B5EF4-FFF2-40B4-BE49-F238E27FC236}">
                <a16:creationId xmlns:a16="http://schemas.microsoft.com/office/drawing/2014/main" id="{F4C16D03-B88D-418C-BC19-091408A3208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94691" y="4625334"/>
            <a:ext cx="192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PA-文本框 42">
            <a:extLst>
              <a:ext uri="{FF2B5EF4-FFF2-40B4-BE49-F238E27FC236}">
                <a16:creationId xmlns:a16="http://schemas.microsoft.com/office/drawing/2014/main" id="{21C97CD1-DEEE-4DE7-B09F-6E4A8456BA6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357462" y="5163862"/>
            <a:ext cx="2401125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PA-文本框 6">
            <a:extLst>
              <a:ext uri="{FF2B5EF4-FFF2-40B4-BE49-F238E27FC236}">
                <a16:creationId xmlns:a16="http://schemas.microsoft.com/office/drawing/2014/main" id="{A9B6E4DE-E815-408C-A45B-515A71EBB3C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310903" y="4625334"/>
            <a:ext cx="192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PA-文本框 42">
            <a:extLst>
              <a:ext uri="{FF2B5EF4-FFF2-40B4-BE49-F238E27FC236}">
                <a16:creationId xmlns:a16="http://schemas.microsoft.com/office/drawing/2014/main" id="{8C86EF90-F853-4058-8F85-68A0C15711D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073674" y="5163862"/>
            <a:ext cx="2401125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307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90E6B3F-2D20-304C-9E60-8560C05E52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38119">
            <a:off x="1310083" y="350387"/>
            <a:ext cx="3350525" cy="575259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5356381-EE0E-EA43-98C0-1D563886D3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84293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8585CC-D1BE-1042-BD2D-9DC64A8855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316" y="4404368"/>
            <a:ext cx="2511352" cy="30294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791208-B330-B444-B747-66DDF25477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017" y="5763528"/>
            <a:ext cx="2511352" cy="18052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71043A-6DDA-764A-A6EE-F2C6E582549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779" y="-320842"/>
            <a:ext cx="5616263" cy="2602805"/>
          </a:xfrm>
          <a:prstGeom prst="rect">
            <a:avLst/>
          </a:prstGeom>
        </p:spPr>
      </p:pic>
      <p:sp>
        <p:nvSpPr>
          <p:cNvPr id="8" name="01 7">
            <a:extLst>
              <a:ext uri="{FF2B5EF4-FFF2-40B4-BE49-F238E27FC236}">
                <a16:creationId xmlns:a16="http://schemas.microsoft.com/office/drawing/2014/main" id="{F3397222-86FE-1542-B117-017C9A45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954" y="2739602"/>
            <a:ext cx="1237839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6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3FE384D2-726F-6847-916F-6FC8118D2D55}"/>
              </a:ext>
            </a:extLst>
          </p:cNvPr>
          <p:cNvSpPr/>
          <p:nvPr/>
        </p:nvSpPr>
        <p:spPr>
          <a:xfrm>
            <a:off x="-4067292" y="204419"/>
            <a:ext cx="1484513" cy="1335623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ts val="600"/>
              </a:spcBef>
            </a:pPr>
            <a:endParaRPr lang="zh-CN" altLang="en-US" sz="1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FC5B9EDB-07A8-AB46-ABD7-1893DF7A6081}"/>
              </a:ext>
            </a:extLst>
          </p:cNvPr>
          <p:cNvSpPr/>
          <p:nvPr/>
        </p:nvSpPr>
        <p:spPr>
          <a:xfrm>
            <a:off x="-4067292" y="2213931"/>
            <a:ext cx="1484513" cy="1335623"/>
          </a:xfrm>
          <a:prstGeom prst="rect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ts val="600"/>
              </a:spcBef>
            </a:pPr>
            <a:endParaRPr lang="zh-CN" altLang="en-US" sz="1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2" name="PA-文本框 9">
            <a:extLst>
              <a:ext uri="{FF2B5EF4-FFF2-40B4-BE49-F238E27FC236}">
                <a16:creationId xmlns:a16="http://schemas.microsoft.com/office/drawing/2014/main" id="{75EECFE1-D1FA-E340-8371-27D40C4FE56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238180" y="3263064"/>
            <a:ext cx="4377768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3CD25A-C43C-FD45-8E1F-F94A61E93344}"/>
              </a:ext>
            </a:extLst>
          </p:cNvPr>
          <p:cNvSpPr txBox="1"/>
          <p:nvPr/>
        </p:nvSpPr>
        <p:spPr>
          <a:xfrm>
            <a:off x="5274940" y="2496179"/>
            <a:ext cx="350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83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D816194-6A69-4988-AA2A-2D1706231897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F8FAF27-E674-4FB0-8A22-63DF894355DC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30" name="文本框 49">
                <a:extLst>
                  <a:ext uri="{FF2B5EF4-FFF2-40B4-BE49-F238E27FC236}">
                    <a16:creationId xmlns:a16="http://schemas.microsoft.com/office/drawing/2014/main" id="{C335FF0E-A6A7-49D1-96E2-DF9E8B1F68B1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文本框 50">
                <a:extLst>
                  <a:ext uri="{FF2B5EF4-FFF2-40B4-BE49-F238E27FC236}">
                    <a16:creationId xmlns:a16="http://schemas.microsoft.com/office/drawing/2014/main" id="{A5674403-FE0F-4AF7-BB56-D8D1D337C2E4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4CC0EF2D-5DD1-423E-83FE-6ABDBD1A9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379111FA-3660-47C2-9E8F-3A666A1CE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26DEFA00-CF70-4DB7-93F2-ACFAA401C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4FCA745-BA90-4094-816F-B2F9D88F9558}"/>
              </a:ext>
            </a:extLst>
          </p:cNvPr>
          <p:cNvGrpSpPr/>
          <p:nvPr/>
        </p:nvGrpSpPr>
        <p:grpSpPr>
          <a:xfrm>
            <a:off x="6713129" y="2021354"/>
            <a:ext cx="639287" cy="639287"/>
            <a:chOff x="2959100" y="1866900"/>
            <a:chExt cx="1536700" cy="153670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BF906425-6DCA-4D90-A34D-7C123109EE35}"/>
                </a:ext>
              </a:extLst>
            </p:cNvPr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07" tIns="45703" rIns="91407" bIns="457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u="none" dirty="0">
                <a:cs typeface="+mn-ea"/>
                <a:sym typeface="+mn-lt"/>
              </a:endParaRPr>
            </a:p>
          </p:txBody>
        </p:sp>
        <p:sp>
          <p:nvSpPr>
            <p:cNvPr id="4" name="椭圆 2">
              <a:extLst>
                <a:ext uri="{FF2B5EF4-FFF2-40B4-BE49-F238E27FC236}">
                  <a16:creationId xmlns:a16="http://schemas.microsoft.com/office/drawing/2014/main" id="{552C2A46-8BC4-42BA-B0D7-A969CEBA8F6D}"/>
                </a:ext>
              </a:extLst>
            </p:cNvPr>
            <p:cNvSpPr/>
            <p:nvPr/>
          </p:nvSpPr>
          <p:spPr>
            <a:xfrm>
              <a:off x="3361590" y="2294246"/>
              <a:ext cx="731720" cy="682008"/>
            </a:xfrm>
            <a:custGeom>
              <a:avLst/>
              <a:gdLst>
                <a:gd name="T0" fmla="*/ 2356 w 6533"/>
                <a:gd name="T1" fmla="*/ 1983 h 6099"/>
                <a:gd name="T2" fmla="*/ 1269 w 6533"/>
                <a:gd name="T3" fmla="*/ 3356 h 6099"/>
                <a:gd name="T4" fmla="*/ 905 w 6533"/>
                <a:gd name="T5" fmla="*/ 3279 h 6099"/>
                <a:gd name="T6" fmla="*/ 0 w 6533"/>
                <a:gd name="T7" fmla="*/ 4184 h 6099"/>
                <a:gd name="T8" fmla="*/ 905 w 6533"/>
                <a:gd name="T9" fmla="*/ 5090 h 6099"/>
                <a:gd name="T10" fmla="*/ 1811 w 6533"/>
                <a:gd name="T11" fmla="*/ 4184 h 6099"/>
                <a:gd name="T12" fmla="*/ 1628 w 6533"/>
                <a:gd name="T13" fmla="*/ 3639 h 6099"/>
                <a:gd name="T14" fmla="*/ 2715 w 6533"/>
                <a:gd name="T15" fmla="*/ 2266 h 6099"/>
                <a:gd name="T16" fmla="*/ 3037 w 6533"/>
                <a:gd name="T17" fmla="*/ 2378 h 6099"/>
                <a:gd name="T18" fmla="*/ 3037 w 6533"/>
                <a:gd name="T19" fmla="*/ 4318 h 6099"/>
                <a:gd name="T20" fmla="*/ 2360 w 6533"/>
                <a:gd name="T21" fmla="*/ 5194 h 6099"/>
                <a:gd name="T22" fmla="*/ 3265 w 6533"/>
                <a:gd name="T23" fmla="*/ 6099 h 6099"/>
                <a:gd name="T24" fmla="*/ 4171 w 6533"/>
                <a:gd name="T25" fmla="*/ 5194 h 6099"/>
                <a:gd name="T26" fmla="*/ 3493 w 6533"/>
                <a:gd name="T27" fmla="*/ 4318 h 6099"/>
                <a:gd name="T28" fmla="*/ 3493 w 6533"/>
                <a:gd name="T29" fmla="*/ 2379 h 6099"/>
                <a:gd name="T30" fmla="*/ 3805 w 6533"/>
                <a:gd name="T31" fmla="*/ 2272 h 6099"/>
                <a:gd name="T32" fmla="*/ 4893 w 6533"/>
                <a:gd name="T33" fmla="*/ 3652 h 6099"/>
                <a:gd name="T34" fmla="*/ 4719 w 6533"/>
                <a:gd name="T35" fmla="*/ 4186 h 6099"/>
                <a:gd name="T36" fmla="*/ 5624 w 6533"/>
                <a:gd name="T37" fmla="*/ 5091 h 6099"/>
                <a:gd name="T38" fmla="*/ 6533 w 6533"/>
                <a:gd name="T39" fmla="*/ 4184 h 6099"/>
                <a:gd name="T40" fmla="*/ 5628 w 6533"/>
                <a:gd name="T41" fmla="*/ 3279 h 6099"/>
                <a:gd name="T42" fmla="*/ 5251 w 6533"/>
                <a:gd name="T43" fmla="*/ 3362 h 6099"/>
                <a:gd name="T44" fmla="*/ 4169 w 6533"/>
                <a:gd name="T45" fmla="*/ 1991 h 6099"/>
                <a:gd name="T46" fmla="*/ 4468 w 6533"/>
                <a:gd name="T47" fmla="*/ 1200 h 6099"/>
                <a:gd name="T48" fmla="*/ 3268 w 6533"/>
                <a:gd name="T49" fmla="*/ 0 h 6099"/>
                <a:gd name="T50" fmla="*/ 2068 w 6533"/>
                <a:gd name="T51" fmla="*/ 1200 h 6099"/>
                <a:gd name="T52" fmla="*/ 2356 w 6533"/>
                <a:gd name="T53" fmla="*/ 1983 h 6099"/>
                <a:gd name="T54" fmla="*/ 905 w 6533"/>
                <a:gd name="T55" fmla="*/ 4634 h 6099"/>
                <a:gd name="T56" fmla="*/ 457 w 6533"/>
                <a:gd name="T57" fmla="*/ 4186 h 6099"/>
                <a:gd name="T58" fmla="*/ 905 w 6533"/>
                <a:gd name="T59" fmla="*/ 3738 h 6099"/>
                <a:gd name="T60" fmla="*/ 1353 w 6533"/>
                <a:gd name="T61" fmla="*/ 4186 h 6099"/>
                <a:gd name="T62" fmla="*/ 905 w 6533"/>
                <a:gd name="T63" fmla="*/ 4634 h 6099"/>
                <a:gd name="T64" fmla="*/ 3715 w 6533"/>
                <a:gd name="T65" fmla="*/ 5196 h 6099"/>
                <a:gd name="T66" fmla="*/ 3267 w 6533"/>
                <a:gd name="T67" fmla="*/ 5644 h 6099"/>
                <a:gd name="T68" fmla="*/ 2819 w 6533"/>
                <a:gd name="T69" fmla="*/ 5196 h 6099"/>
                <a:gd name="T70" fmla="*/ 3259 w 6533"/>
                <a:gd name="T71" fmla="*/ 4748 h 6099"/>
                <a:gd name="T72" fmla="*/ 3268 w 6533"/>
                <a:gd name="T73" fmla="*/ 4748 h 6099"/>
                <a:gd name="T74" fmla="*/ 3277 w 6533"/>
                <a:gd name="T75" fmla="*/ 4748 h 6099"/>
                <a:gd name="T76" fmla="*/ 3715 w 6533"/>
                <a:gd name="T77" fmla="*/ 5196 h 6099"/>
                <a:gd name="T78" fmla="*/ 6076 w 6533"/>
                <a:gd name="T79" fmla="*/ 4184 h 6099"/>
                <a:gd name="T80" fmla="*/ 5628 w 6533"/>
                <a:gd name="T81" fmla="*/ 4632 h 6099"/>
                <a:gd name="T82" fmla="*/ 5180 w 6533"/>
                <a:gd name="T83" fmla="*/ 4184 h 6099"/>
                <a:gd name="T84" fmla="*/ 5628 w 6533"/>
                <a:gd name="T85" fmla="*/ 3736 h 6099"/>
                <a:gd name="T86" fmla="*/ 6076 w 6533"/>
                <a:gd name="T87" fmla="*/ 4184 h 6099"/>
                <a:gd name="T88" fmla="*/ 3267 w 6533"/>
                <a:gd name="T89" fmla="*/ 458 h 6099"/>
                <a:gd name="T90" fmla="*/ 4009 w 6533"/>
                <a:gd name="T91" fmla="*/ 1200 h 6099"/>
                <a:gd name="T92" fmla="*/ 3267 w 6533"/>
                <a:gd name="T93" fmla="*/ 1943 h 6099"/>
                <a:gd name="T94" fmla="*/ 2524 w 6533"/>
                <a:gd name="T95" fmla="*/ 1200 h 6099"/>
                <a:gd name="T96" fmla="*/ 3267 w 6533"/>
                <a:gd name="T97" fmla="*/ 458 h 6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33" h="6099">
                  <a:moveTo>
                    <a:pt x="2356" y="1983"/>
                  </a:moveTo>
                  <a:lnTo>
                    <a:pt x="1269" y="3356"/>
                  </a:lnTo>
                  <a:cubicBezTo>
                    <a:pt x="1157" y="3307"/>
                    <a:pt x="1035" y="3279"/>
                    <a:pt x="905" y="3279"/>
                  </a:cubicBezTo>
                  <a:cubicBezTo>
                    <a:pt x="407" y="3279"/>
                    <a:pt x="0" y="3686"/>
                    <a:pt x="0" y="4184"/>
                  </a:cubicBezTo>
                  <a:cubicBezTo>
                    <a:pt x="0" y="4683"/>
                    <a:pt x="407" y="5090"/>
                    <a:pt x="905" y="5090"/>
                  </a:cubicBezTo>
                  <a:cubicBezTo>
                    <a:pt x="1404" y="5090"/>
                    <a:pt x="1811" y="4683"/>
                    <a:pt x="1811" y="4184"/>
                  </a:cubicBezTo>
                  <a:cubicBezTo>
                    <a:pt x="1811" y="3980"/>
                    <a:pt x="1743" y="3791"/>
                    <a:pt x="1628" y="3639"/>
                  </a:cubicBezTo>
                  <a:lnTo>
                    <a:pt x="2715" y="2266"/>
                  </a:lnTo>
                  <a:cubicBezTo>
                    <a:pt x="2815" y="2318"/>
                    <a:pt x="2924" y="2356"/>
                    <a:pt x="3037" y="2378"/>
                  </a:cubicBezTo>
                  <a:lnTo>
                    <a:pt x="3037" y="4318"/>
                  </a:lnTo>
                  <a:cubicBezTo>
                    <a:pt x="2648" y="4419"/>
                    <a:pt x="2360" y="4774"/>
                    <a:pt x="2360" y="5194"/>
                  </a:cubicBezTo>
                  <a:cubicBezTo>
                    <a:pt x="2360" y="5694"/>
                    <a:pt x="2767" y="6099"/>
                    <a:pt x="3265" y="6099"/>
                  </a:cubicBezTo>
                  <a:cubicBezTo>
                    <a:pt x="3764" y="6099"/>
                    <a:pt x="4171" y="5692"/>
                    <a:pt x="4171" y="5194"/>
                  </a:cubicBezTo>
                  <a:cubicBezTo>
                    <a:pt x="4171" y="4774"/>
                    <a:pt x="3883" y="4419"/>
                    <a:pt x="3493" y="4318"/>
                  </a:cubicBezTo>
                  <a:lnTo>
                    <a:pt x="3493" y="2379"/>
                  </a:lnTo>
                  <a:cubicBezTo>
                    <a:pt x="3604" y="2358"/>
                    <a:pt x="3708" y="2322"/>
                    <a:pt x="3805" y="2272"/>
                  </a:cubicBezTo>
                  <a:lnTo>
                    <a:pt x="4893" y="3652"/>
                  </a:lnTo>
                  <a:cubicBezTo>
                    <a:pt x="4784" y="3802"/>
                    <a:pt x="4719" y="3986"/>
                    <a:pt x="4719" y="4186"/>
                  </a:cubicBezTo>
                  <a:cubicBezTo>
                    <a:pt x="4719" y="4684"/>
                    <a:pt x="5125" y="5091"/>
                    <a:pt x="5624" y="5091"/>
                  </a:cubicBezTo>
                  <a:cubicBezTo>
                    <a:pt x="6123" y="5091"/>
                    <a:pt x="6533" y="4684"/>
                    <a:pt x="6533" y="4184"/>
                  </a:cubicBezTo>
                  <a:cubicBezTo>
                    <a:pt x="6533" y="3686"/>
                    <a:pt x="6127" y="3279"/>
                    <a:pt x="5628" y="3279"/>
                  </a:cubicBezTo>
                  <a:cubicBezTo>
                    <a:pt x="5493" y="3279"/>
                    <a:pt x="5365" y="3308"/>
                    <a:pt x="5251" y="3362"/>
                  </a:cubicBezTo>
                  <a:lnTo>
                    <a:pt x="4169" y="1991"/>
                  </a:lnTo>
                  <a:cubicBezTo>
                    <a:pt x="4355" y="1779"/>
                    <a:pt x="4468" y="1503"/>
                    <a:pt x="4468" y="1200"/>
                  </a:cubicBezTo>
                  <a:cubicBezTo>
                    <a:pt x="4468" y="539"/>
                    <a:pt x="3929" y="0"/>
                    <a:pt x="3268" y="0"/>
                  </a:cubicBezTo>
                  <a:cubicBezTo>
                    <a:pt x="2607" y="0"/>
                    <a:pt x="2068" y="539"/>
                    <a:pt x="2068" y="1200"/>
                  </a:cubicBezTo>
                  <a:cubicBezTo>
                    <a:pt x="2067" y="1499"/>
                    <a:pt x="2176" y="1772"/>
                    <a:pt x="2356" y="1983"/>
                  </a:cubicBezTo>
                  <a:close/>
                  <a:moveTo>
                    <a:pt x="905" y="4634"/>
                  </a:moveTo>
                  <a:cubicBezTo>
                    <a:pt x="659" y="4634"/>
                    <a:pt x="457" y="4432"/>
                    <a:pt x="457" y="4186"/>
                  </a:cubicBezTo>
                  <a:cubicBezTo>
                    <a:pt x="457" y="3939"/>
                    <a:pt x="659" y="3738"/>
                    <a:pt x="905" y="3738"/>
                  </a:cubicBezTo>
                  <a:cubicBezTo>
                    <a:pt x="1152" y="3738"/>
                    <a:pt x="1353" y="3939"/>
                    <a:pt x="1353" y="4186"/>
                  </a:cubicBezTo>
                  <a:cubicBezTo>
                    <a:pt x="1353" y="4432"/>
                    <a:pt x="1153" y="4634"/>
                    <a:pt x="905" y="4634"/>
                  </a:cubicBezTo>
                  <a:close/>
                  <a:moveTo>
                    <a:pt x="3715" y="5196"/>
                  </a:moveTo>
                  <a:cubicBezTo>
                    <a:pt x="3715" y="5443"/>
                    <a:pt x="3513" y="5644"/>
                    <a:pt x="3267" y="5644"/>
                  </a:cubicBezTo>
                  <a:cubicBezTo>
                    <a:pt x="3020" y="5644"/>
                    <a:pt x="2819" y="5443"/>
                    <a:pt x="2819" y="5196"/>
                  </a:cubicBezTo>
                  <a:cubicBezTo>
                    <a:pt x="2819" y="4952"/>
                    <a:pt x="3015" y="4754"/>
                    <a:pt x="3259" y="4748"/>
                  </a:cubicBezTo>
                  <a:lnTo>
                    <a:pt x="3268" y="4748"/>
                  </a:lnTo>
                  <a:lnTo>
                    <a:pt x="3277" y="4748"/>
                  </a:lnTo>
                  <a:cubicBezTo>
                    <a:pt x="3519" y="4752"/>
                    <a:pt x="3715" y="4952"/>
                    <a:pt x="3715" y="5196"/>
                  </a:cubicBezTo>
                  <a:close/>
                  <a:moveTo>
                    <a:pt x="6076" y="4184"/>
                  </a:moveTo>
                  <a:cubicBezTo>
                    <a:pt x="6076" y="4431"/>
                    <a:pt x="5875" y="4632"/>
                    <a:pt x="5628" y="4632"/>
                  </a:cubicBezTo>
                  <a:cubicBezTo>
                    <a:pt x="5381" y="4632"/>
                    <a:pt x="5180" y="4431"/>
                    <a:pt x="5180" y="4184"/>
                  </a:cubicBezTo>
                  <a:cubicBezTo>
                    <a:pt x="5180" y="3938"/>
                    <a:pt x="5381" y="3736"/>
                    <a:pt x="5628" y="3736"/>
                  </a:cubicBezTo>
                  <a:cubicBezTo>
                    <a:pt x="5875" y="3736"/>
                    <a:pt x="6076" y="3938"/>
                    <a:pt x="6076" y="4184"/>
                  </a:cubicBezTo>
                  <a:close/>
                  <a:moveTo>
                    <a:pt x="3267" y="458"/>
                  </a:moveTo>
                  <a:cubicBezTo>
                    <a:pt x="3676" y="458"/>
                    <a:pt x="4009" y="791"/>
                    <a:pt x="4009" y="1200"/>
                  </a:cubicBezTo>
                  <a:cubicBezTo>
                    <a:pt x="4009" y="1610"/>
                    <a:pt x="3676" y="1943"/>
                    <a:pt x="3267" y="1943"/>
                  </a:cubicBezTo>
                  <a:cubicBezTo>
                    <a:pt x="2857" y="1943"/>
                    <a:pt x="2524" y="1610"/>
                    <a:pt x="2524" y="1200"/>
                  </a:cubicBezTo>
                  <a:cubicBezTo>
                    <a:pt x="2524" y="791"/>
                    <a:pt x="2857" y="458"/>
                    <a:pt x="3267" y="4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07" tIns="45703" rIns="91407" bIns="457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u="none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96359B3-FB2B-44B9-9A32-5C8913165AE6}"/>
              </a:ext>
            </a:extLst>
          </p:cNvPr>
          <p:cNvGrpSpPr/>
          <p:nvPr/>
        </p:nvGrpSpPr>
        <p:grpSpPr>
          <a:xfrm>
            <a:off x="6713129" y="3523040"/>
            <a:ext cx="639287" cy="639287"/>
            <a:chOff x="2959100" y="1866900"/>
            <a:chExt cx="1536700" cy="153670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D553B0BF-35B3-49EC-9F92-2FBAE385DEA3}"/>
                </a:ext>
              </a:extLst>
            </p:cNvPr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07" tIns="45703" rIns="91407" bIns="457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u="none" dirty="0">
                <a:cs typeface="+mn-ea"/>
                <a:sym typeface="+mn-lt"/>
              </a:endParaRPr>
            </a:p>
          </p:txBody>
        </p:sp>
        <p:sp>
          <p:nvSpPr>
            <p:cNvPr id="7" name="椭圆 2">
              <a:extLst>
                <a:ext uri="{FF2B5EF4-FFF2-40B4-BE49-F238E27FC236}">
                  <a16:creationId xmlns:a16="http://schemas.microsoft.com/office/drawing/2014/main" id="{D5720B53-FAC3-4E6E-B172-78E796D6005D}"/>
                </a:ext>
              </a:extLst>
            </p:cNvPr>
            <p:cNvSpPr/>
            <p:nvPr/>
          </p:nvSpPr>
          <p:spPr>
            <a:xfrm>
              <a:off x="3361590" y="2407475"/>
              <a:ext cx="731720" cy="455550"/>
            </a:xfrm>
            <a:custGeom>
              <a:avLst/>
              <a:gdLst>
                <a:gd name="connsiteX0" fmla="*/ 284157 w 607639"/>
                <a:gd name="connsiteY0" fmla="*/ 258998 h 378301"/>
                <a:gd name="connsiteX1" fmla="*/ 274010 w 607639"/>
                <a:gd name="connsiteY1" fmla="*/ 269127 h 378301"/>
                <a:gd name="connsiteX2" fmla="*/ 284157 w 607639"/>
                <a:gd name="connsiteY2" fmla="*/ 279345 h 378301"/>
                <a:gd name="connsiteX3" fmla="*/ 429684 w 607639"/>
                <a:gd name="connsiteY3" fmla="*/ 279345 h 378301"/>
                <a:gd name="connsiteX4" fmla="*/ 439831 w 607639"/>
                <a:gd name="connsiteY4" fmla="*/ 269127 h 378301"/>
                <a:gd name="connsiteX5" fmla="*/ 429684 w 607639"/>
                <a:gd name="connsiteY5" fmla="*/ 258998 h 378301"/>
                <a:gd name="connsiteX6" fmla="*/ 284157 w 607639"/>
                <a:gd name="connsiteY6" fmla="*/ 241051 h 378301"/>
                <a:gd name="connsiteX7" fmla="*/ 429684 w 607639"/>
                <a:gd name="connsiteY7" fmla="*/ 241051 h 378301"/>
                <a:gd name="connsiteX8" fmla="*/ 457899 w 607639"/>
                <a:gd name="connsiteY8" fmla="*/ 269127 h 378301"/>
                <a:gd name="connsiteX9" fmla="*/ 429684 w 607639"/>
                <a:gd name="connsiteY9" fmla="*/ 297292 h 378301"/>
                <a:gd name="connsiteX10" fmla="*/ 284157 w 607639"/>
                <a:gd name="connsiteY10" fmla="*/ 297292 h 378301"/>
                <a:gd name="connsiteX11" fmla="*/ 255941 w 607639"/>
                <a:gd name="connsiteY11" fmla="*/ 269127 h 378301"/>
                <a:gd name="connsiteX12" fmla="*/ 284157 w 607639"/>
                <a:gd name="connsiteY12" fmla="*/ 241051 h 378301"/>
                <a:gd name="connsiteX13" fmla="*/ 131013 w 607639"/>
                <a:gd name="connsiteY13" fmla="*/ 231093 h 378301"/>
                <a:gd name="connsiteX14" fmla="*/ 122556 w 607639"/>
                <a:gd name="connsiteY14" fmla="*/ 233759 h 378301"/>
                <a:gd name="connsiteX15" fmla="*/ 122556 w 607639"/>
                <a:gd name="connsiteY15" fmla="*/ 301298 h 378301"/>
                <a:gd name="connsiteX16" fmla="*/ 134217 w 607639"/>
                <a:gd name="connsiteY16" fmla="*/ 297655 h 378301"/>
                <a:gd name="connsiteX17" fmla="*/ 139558 w 607639"/>
                <a:gd name="connsiteY17" fmla="*/ 297655 h 378301"/>
                <a:gd name="connsiteX18" fmla="*/ 151575 w 607639"/>
                <a:gd name="connsiteY18" fmla="*/ 301387 h 378301"/>
                <a:gd name="connsiteX19" fmla="*/ 151575 w 607639"/>
                <a:gd name="connsiteY19" fmla="*/ 233759 h 378301"/>
                <a:gd name="connsiteX20" fmla="*/ 142763 w 607639"/>
                <a:gd name="connsiteY20" fmla="*/ 231093 h 378301"/>
                <a:gd name="connsiteX21" fmla="*/ 131013 w 607639"/>
                <a:gd name="connsiteY21" fmla="*/ 231093 h 378301"/>
                <a:gd name="connsiteX22" fmla="*/ 188428 w 607639"/>
                <a:gd name="connsiteY22" fmla="*/ 214475 h 378301"/>
                <a:gd name="connsiteX23" fmla="*/ 183354 w 607639"/>
                <a:gd name="connsiteY23" fmla="*/ 219185 h 378301"/>
                <a:gd name="connsiteX24" fmla="*/ 169646 w 607639"/>
                <a:gd name="connsiteY24" fmla="*/ 231182 h 378301"/>
                <a:gd name="connsiteX25" fmla="*/ 169646 w 607639"/>
                <a:gd name="connsiteY25" fmla="*/ 306897 h 378301"/>
                <a:gd name="connsiteX26" fmla="*/ 188428 w 607639"/>
                <a:gd name="connsiteY26" fmla="*/ 312584 h 378301"/>
                <a:gd name="connsiteX27" fmla="*/ 85348 w 607639"/>
                <a:gd name="connsiteY27" fmla="*/ 214475 h 378301"/>
                <a:gd name="connsiteX28" fmla="*/ 85348 w 607639"/>
                <a:gd name="connsiteY28" fmla="*/ 312584 h 378301"/>
                <a:gd name="connsiteX29" fmla="*/ 104486 w 607639"/>
                <a:gd name="connsiteY29" fmla="*/ 306719 h 378301"/>
                <a:gd name="connsiteX30" fmla="*/ 104486 w 607639"/>
                <a:gd name="connsiteY30" fmla="*/ 231360 h 378301"/>
                <a:gd name="connsiteX31" fmla="*/ 90421 w 607639"/>
                <a:gd name="connsiteY31" fmla="*/ 219185 h 378301"/>
                <a:gd name="connsiteX32" fmla="*/ 85348 w 607639"/>
                <a:gd name="connsiteY32" fmla="*/ 214475 h 378301"/>
                <a:gd name="connsiteX33" fmla="*/ 284161 w 607639"/>
                <a:gd name="connsiteY33" fmla="*/ 178566 h 378301"/>
                <a:gd name="connsiteX34" fmla="*/ 274013 w 607639"/>
                <a:gd name="connsiteY34" fmla="*/ 188692 h 378301"/>
                <a:gd name="connsiteX35" fmla="*/ 284161 w 607639"/>
                <a:gd name="connsiteY35" fmla="*/ 198817 h 378301"/>
                <a:gd name="connsiteX36" fmla="*/ 514640 w 607639"/>
                <a:gd name="connsiteY36" fmla="*/ 198817 h 378301"/>
                <a:gd name="connsiteX37" fmla="*/ 524789 w 607639"/>
                <a:gd name="connsiteY37" fmla="*/ 188692 h 378301"/>
                <a:gd name="connsiteX38" fmla="*/ 514640 w 607639"/>
                <a:gd name="connsiteY38" fmla="*/ 178566 h 378301"/>
                <a:gd name="connsiteX39" fmla="*/ 284161 w 607639"/>
                <a:gd name="connsiteY39" fmla="*/ 160536 h 378301"/>
                <a:gd name="connsiteX40" fmla="*/ 514640 w 607639"/>
                <a:gd name="connsiteY40" fmla="*/ 160536 h 378301"/>
                <a:gd name="connsiteX41" fmla="*/ 542860 w 607639"/>
                <a:gd name="connsiteY41" fmla="*/ 188692 h 378301"/>
                <a:gd name="connsiteX42" fmla="*/ 514640 w 607639"/>
                <a:gd name="connsiteY42" fmla="*/ 216847 h 378301"/>
                <a:gd name="connsiteX43" fmla="*/ 284161 w 607639"/>
                <a:gd name="connsiteY43" fmla="*/ 216847 h 378301"/>
                <a:gd name="connsiteX44" fmla="*/ 255941 w 607639"/>
                <a:gd name="connsiteY44" fmla="*/ 188692 h 378301"/>
                <a:gd name="connsiteX45" fmla="*/ 284161 w 607639"/>
                <a:gd name="connsiteY45" fmla="*/ 160536 h 378301"/>
                <a:gd name="connsiteX46" fmla="*/ 284161 w 607639"/>
                <a:gd name="connsiteY46" fmla="*/ 96804 h 378301"/>
                <a:gd name="connsiteX47" fmla="*/ 274013 w 607639"/>
                <a:gd name="connsiteY47" fmla="*/ 106942 h 378301"/>
                <a:gd name="connsiteX48" fmla="*/ 284161 w 607639"/>
                <a:gd name="connsiteY48" fmla="*/ 117080 h 378301"/>
                <a:gd name="connsiteX49" fmla="*/ 514640 w 607639"/>
                <a:gd name="connsiteY49" fmla="*/ 117080 h 378301"/>
                <a:gd name="connsiteX50" fmla="*/ 524789 w 607639"/>
                <a:gd name="connsiteY50" fmla="*/ 106942 h 378301"/>
                <a:gd name="connsiteX51" fmla="*/ 514640 w 607639"/>
                <a:gd name="connsiteY51" fmla="*/ 96804 h 378301"/>
                <a:gd name="connsiteX52" fmla="*/ 136898 w 607639"/>
                <a:gd name="connsiteY52" fmla="*/ 85627 h 378301"/>
                <a:gd name="connsiteX53" fmla="*/ 87782 w 607639"/>
                <a:gd name="connsiteY53" fmla="*/ 134780 h 378301"/>
                <a:gd name="connsiteX54" fmla="*/ 136898 w 607639"/>
                <a:gd name="connsiteY54" fmla="*/ 183844 h 378301"/>
                <a:gd name="connsiteX55" fmla="*/ 186103 w 607639"/>
                <a:gd name="connsiteY55" fmla="*/ 134780 h 378301"/>
                <a:gd name="connsiteX56" fmla="*/ 136898 w 607639"/>
                <a:gd name="connsiteY56" fmla="*/ 85627 h 378301"/>
                <a:gd name="connsiteX57" fmla="*/ 284161 w 607639"/>
                <a:gd name="connsiteY57" fmla="*/ 78751 h 378301"/>
                <a:gd name="connsiteX58" fmla="*/ 514640 w 607639"/>
                <a:gd name="connsiteY58" fmla="*/ 78751 h 378301"/>
                <a:gd name="connsiteX59" fmla="*/ 542860 w 607639"/>
                <a:gd name="connsiteY59" fmla="*/ 106942 h 378301"/>
                <a:gd name="connsiteX60" fmla="*/ 514640 w 607639"/>
                <a:gd name="connsiteY60" fmla="*/ 135133 h 378301"/>
                <a:gd name="connsiteX61" fmla="*/ 284161 w 607639"/>
                <a:gd name="connsiteY61" fmla="*/ 135133 h 378301"/>
                <a:gd name="connsiteX62" fmla="*/ 255941 w 607639"/>
                <a:gd name="connsiteY62" fmla="*/ 106942 h 378301"/>
                <a:gd name="connsiteX63" fmla="*/ 284161 w 607639"/>
                <a:gd name="connsiteY63" fmla="*/ 78751 h 378301"/>
                <a:gd name="connsiteX64" fmla="*/ 136898 w 607639"/>
                <a:gd name="connsiteY64" fmla="*/ 67672 h 378301"/>
                <a:gd name="connsiteX65" fmla="*/ 204076 w 607639"/>
                <a:gd name="connsiteY65" fmla="*/ 134780 h 378301"/>
                <a:gd name="connsiteX66" fmla="*/ 136898 w 607639"/>
                <a:gd name="connsiteY66" fmla="*/ 201887 h 378301"/>
                <a:gd name="connsiteX67" fmla="*/ 69719 w 607639"/>
                <a:gd name="connsiteY67" fmla="*/ 134780 h 378301"/>
                <a:gd name="connsiteX68" fmla="*/ 136898 w 607639"/>
                <a:gd name="connsiteY68" fmla="*/ 67672 h 378301"/>
                <a:gd name="connsiteX69" fmla="*/ 127719 w 607639"/>
                <a:gd name="connsiteY69" fmla="*/ 56825 h 378301"/>
                <a:gd name="connsiteX70" fmla="*/ 101726 w 607639"/>
                <a:gd name="connsiteY70" fmla="*/ 64468 h 378301"/>
                <a:gd name="connsiteX71" fmla="*/ 86238 w 607639"/>
                <a:gd name="connsiteY71" fmla="*/ 74421 h 378301"/>
                <a:gd name="connsiteX72" fmla="*/ 68434 w 607639"/>
                <a:gd name="connsiteY72" fmla="*/ 94860 h 378301"/>
                <a:gd name="connsiteX73" fmla="*/ 60868 w 607639"/>
                <a:gd name="connsiteY73" fmla="*/ 111567 h 378301"/>
                <a:gd name="connsiteX74" fmla="*/ 56951 w 607639"/>
                <a:gd name="connsiteY74" fmla="*/ 138316 h 378301"/>
                <a:gd name="connsiteX75" fmla="*/ 59621 w 607639"/>
                <a:gd name="connsiteY75" fmla="*/ 156534 h 378301"/>
                <a:gd name="connsiteX76" fmla="*/ 70838 w 607639"/>
                <a:gd name="connsiteY76" fmla="*/ 181150 h 378301"/>
                <a:gd name="connsiteX77" fmla="*/ 82855 w 607639"/>
                <a:gd name="connsiteY77" fmla="*/ 195013 h 378301"/>
                <a:gd name="connsiteX78" fmla="*/ 105732 w 607639"/>
                <a:gd name="connsiteY78" fmla="*/ 209676 h 378301"/>
                <a:gd name="connsiteX79" fmla="*/ 123357 w 607639"/>
                <a:gd name="connsiteY79" fmla="*/ 214831 h 378301"/>
                <a:gd name="connsiteX80" fmla="*/ 136888 w 607639"/>
                <a:gd name="connsiteY80" fmla="*/ 211809 h 378301"/>
                <a:gd name="connsiteX81" fmla="*/ 150418 w 607639"/>
                <a:gd name="connsiteY81" fmla="*/ 214831 h 378301"/>
                <a:gd name="connsiteX82" fmla="*/ 168132 w 607639"/>
                <a:gd name="connsiteY82" fmla="*/ 209676 h 378301"/>
                <a:gd name="connsiteX83" fmla="*/ 190920 w 607639"/>
                <a:gd name="connsiteY83" fmla="*/ 195013 h 378301"/>
                <a:gd name="connsiteX84" fmla="*/ 202938 w 607639"/>
                <a:gd name="connsiteY84" fmla="*/ 181150 h 378301"/>
                <a:gd name="connsiteX85" fmla="*/ 214243 w 607639"/>
                <a:gd name="connsiteY85" fmla="*/ 156534 h 378301"/>
                <a:gd name="connsiteX86" fmla="*/ 216824 w 607639"/>
                <a:gd name="connsiteY86" fmla="*/ 138316 h 378301"/>
                <a:gd name="connsiteX87" fmla="*/ 212996 w 607639"/>
                <a:gd name="connsiteY87" fmla="*/ 111567 h 378301"/>
                <a:gd name="connsiteX88" fmla="*/ 205341 w 607639"/>
                <a:gd name="connsiteY88" fmla="*/ 94860 h 378301"/>
                <a:gd name="connsiteX89" fmla="*/ 187538 w 607639"/>
                <a:gd name="connsiteY89" fmla="*/ 74421 h 378301"/>
                <a:gd name="connsiteX90" fmla="*/ 172138 w 607639"/>
                <a:gd name="connsiteY90" fmla="*/ 64468 h 378301"/>
                <a:gd name="connsiteX91" fmla="*/ 146056 w 607639"/>
                <a:gd name="connsiteY91" fmla="*/ 56825 h 378301"/>
                <a:gd name="connsiteX92" fmla="*/ 127719 w 607639"/>
                <a:gd name="connsiteY92" fmla="*/ 56825 h 378301"/>
                <a:gd name="connsiteX93" fmla="*/ 136899 w 607639"/>
                <a:gd name="connsiteY93" fmla="*/ 35386 h 378301"/>
                <a:gd name="connsiteX94" fmla="*/ 158074 w 607639"/>
                <a:gd name="connsiteY94" fmla="*/ 43317 h 378301"/>
                <a:gd name="connsiteX95" fmla="*/ 169379 w 607639"/>
                <a:gd name="connsiteY95" fmla="*/ 46694 h 378301"/>
                <a:gd name="connsiteX96" fmla="*/ 204896 w 607639"/>
                <a:gd name="connsiteY96" fmla="*/ 69533 h 378301"/>
                <a:gd name="connsiteX97" fmla="*/ 212640 w 607639"/>
                <a:gd name="connsiteY97" fmla="*/ 78420 h 378301"/>
                <a:gd name="connsiteX98" fmla="*/ 230265 w 607639"/>
                <a:gd name="connsiteY98" fmla="*/ 116810 h 378301"/>
                <a:gd name="connsiteX99" fmla="*/ 231868 w 607639"/>
                <a:gd name="connsiteY99" fmla="*/ 128452 h 378301"/>
                <a:gd name="connsiteX100" fmla="*/ 225904 w 607639"/>
                <a:gd name="connsiteY100" fmla="*/ 170219 h 378301"/>
                <a:gd name="connsiteX101" fmla="*/ 221008 w 607639"/>
                <a:gd name="connsiteY101" fmla="*/ 180972 h 378301"/>
                <a:gd name="connsiteX102" fmla="*/ 206498 w 607639"/>
                <a:gd name="connsiteY102" fmla="*/ 207988 h 378301"/>
                <a:gd name="connsiteX103" fmla="*/ 206498 w 607639"/>
                <a:gd name="connsiteY103" fmla="*/ 324759 h 378301"/>
                <a:gd name="connsiteX104" fmla="*/ 202848 w 607639"/>
                <a:gd name="connsiteY104" fmla="*/ 332046 h 378301"/>
                <a:gd name="connsiteX105" fmla="*/ 197508 w 607639"/>
                <a:gd name="connsiteY105" fmla="*/ 333824 h 378301"/>
                <a:gd name="connsiteX106" fmla="*/ 194837 w 607639"/>
                <a:gd name="connsiteY106" fmla="*/ 333379 h 378301"/>
                <a:gd name="connsiteX107" fmla="*/ 136888 w 607639"/>
                <a:gd name="connsiteY107" fmla="*/ 315695 h 378301"/>
                <a:gd name="connsiteX108" fmla="*/ 116236 w 607639"/>
                <a:gd name="connsiteY108" fmla="*/ 322004 h 378301"/>
                <a:gd name="connsiteX109" fmla="*/ 116147 w 607639"/>
                <a:gd name="connsiteY109" fmla="*/ 322004 h 378301"/>
                <a:gd name="connsiteX110" fmla="*/ 78938 w 607639"/>
                <a:gd name="connsiteY110" fmla="*/ 333379 h 378301"/>
                <a:gd name="connsiteX111" fmla="*/ 70927 w 607639"/>
                <a:gd name="connsiteY111" fmla="*/ 332046 h 378301"/>
                <a:gd name="connsiteX112" fmla="*/ 67277 w 607639"/>
                <a:gd name="connsiteY112" fmla="*/ 324759 h 378301"/>
                <a:gd name="connsiteX113" fmla="*/ 67277 w 607639"/>
                <a:gd name="connsiteY113" fmla="*/ 207899 h 378301"/>
                <a:gd name="connsiteX114" fmla="*/ 52767 w 607639"/>
                <a:gd name="connsiteY114" fmla="*/ 180972 h 378301"/>
                <a:gd name="connsiteX115" fmla="*/ 47871 w 607639"/>
                <a:gd name="connsiteY115" fmla="*/ 170219 h 378301"/>
                <a:gd name="connsiteX116" fmla="*/ 41907 w 607639"/>
                <a:gd name="connsiteY116" fmla="*/ 128452 h 378301"/>
                <a:gd name="connsiteX117" fmla="*/ 43599 w 607639"/>
                <a:gd name="connsiteY117" fmla="*/ 116810 h 378301"/>
                <a:gd name="connsiteX118" fmla="*/ 61135 w 607639"/>
                <a:gd name="connsiteY118" fmla="*/ 78420 h 378301"/>
                <a:gd name="connsiteX119" fmla="*/ 68879 w 607639"/>
                <a:gd name="connsiteY119" fmla="*/ 69533 h 378301"/>
                <a:gd name="connsiteX120" fmla="*/ 104486 w 607639"/>
                <a:gd name="connsiteY120" fmla="*/ 46694 h 378301"/>
                <a:gd name="connsiteX121" fmla="*/ 115791 w 607639"/>
                <a:gd name="connsiteY121" fmla="*/ 43317 h 378301"/>
                <a:gd name="connsiteX122" fmla="*/ 136899 w 607639"/>
                <a:gd name="connsiteY122" fmla="*/ 35386 h 378301"/>
                <a:gd name="connsiteX123" fmla="*/ 28036 w 607639"/>
                <a:gd name="connsiteY123" fmla="*/ 18044 h 378301"/>
                <a:gd name="connsiteX124" fmla="*/ 18068 w 607639"/>
                <a:gd name="connsiteY124" fmla="*/ 27999 h 378301"/>
                <a:gd name="connsiteX125" fmla="*/ 18068 w 607639"/>
                <a:gd name="connsiteY125" fmla="*/ 350391 h 378301"/>
                <a:gd name="connsiteX126" fmla="*/ 28036 w 607639"/>
                <a:gd name="connsiteY126" fmla="*/ 360346 h 378301"/>
                <a:gd name="connsiteX127" fmla="*/ 579603 w 607639"/>
                <a:gd name="connsiteY127" fmla="*/ 360346 h 378301"/>
                <a:gd name="connsiteX128" fmla="*/ 589571 w 607639"/>
                <a:gd name="connsiteY128" fmla="*/ 350391 h 378301"/>
                <a:gd name="connsiteX129" fmla="*/ 589571 w 607639"/>
                <a:gd name="connsiteY129" fmla="*/ 27999 h 378301"/>
                <a:gd name="connsiteX130" fmla="*/ 579603 w 607639"/>
                <a:gd name="connsiteY130" fmla="*/ 18044 h 378301"/>
                <a:gd name="connsiteX131" fmla="*/ 28036 w 607639"/>
                <a:gd name="connsiteY131" fmla="*/ 0 h 378301"/>
                <a:gd name="connsiteX132" fmla="*/ 579603 w 607639"/>
                <a:gd name="connsiteY132" fmla="*/ 0 h 378301"/>
                <a:gd name="connsiteX133" fmla="*/ 607639 w 607639"/>
                <a:gd name="connsiteY133" fmla="*/ 27999 h 378301"/>
                <a:gd name="connsiteX134" fmla="*/ 607639 w 607639"/>
                <a:gd name="connsiteY134" fmla="*/ 350391 h 378301"/>
                <a:gd name="connsiteX135" fmla="*/ 579603 w 607639"/>
                <a:gd name="connsiteY135" fmla="*/ 378301 h 378301"/>
                <a:gd name="connsiteX136" fmla="*/ 28036 w 607639"/>
                <a:gd name="connsiteY136" fmla="*/ 378301 h 378301"/>
                <a:gd name="connsiteX137" fmla="*/ 0 w 607639"/>
                <a:gd name="connsiteY137" fmla="*/ 350391 h 378301"/>
                <a:gd name="connsiteX138" fmla="*/ 0 w 607639"/>
                <a:gd name="connsiteY138" fmla="*/ 27999 h 378301"/>
                <a:gd name="connsiteX139" fmla="*/ 28036 w 607639"/>
                <a:gd name="connsiteY139" fmla="*/ 0 h 37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607639" h="378301">
                  <a:moveTo>
                    <a:pt x="284157" y="258998"/>
                  </a:moveTo>
                  <a:cubicBezTo>
                    <a:pt x="278549" y="258998"/>
                    <a:pt x="274010" y="263618"/>
                    <a:pt x="274010" y="269127"/>
                  </a:cubicBezTo>
                  <a:cubicBezTo>
                    <a:pt x="274010" y="274725"/>
                    <a:pt x="278549" y="279345"/>
                    <a:pt x="284157" y="279345"/>
                  </a:cubicBezTo>
                  <a:lnTo>
                    <a:pt x="429684" y="279345"/>
                  </a:lnTo>
                  <a:cubicBezTo>
                    <a:pt x="435291" y="279345"/>
                    <a:pt x="439831" y="274725"/>
                    <a:pt x="439831" y="269127"/>
                  </a:cubicBezTo>
                  <a:cubicBezTo>
                    <a:pt x="439831" y="263618"/>
                    <a:pt x="435291" y="258998"/>
                    <a:pt x="429684" y="258998"/>
                  </a:cubicBezTo>
                  <a:close/>
                  <a:moveTo>
                    <a:pt x="284157" y="241051"/>
                  </a:moveTo>
                  <a:lnTo>
                    <a:pt x="429684" y="241051"/>
                  </a:lnTo>
                  <a:cubicBezTo>
                    <a:pt x="445260" y="241051"/>
                    <a:pt x="457899" y="253667"/>
                    <a:pt x="457899" y="269127"/>
                  </a:cubicBezTo>
                  <a:cubicBezTo>
                    <a:pt x="457899" y="284676"/>
                    <a:pt x="445260" y="297292"/>
                    <a:pt x="429684" y="297292"/>
                  </a:cubicBezTo>
                  <a:lnTo>
                    <a:pt x="284157" y="297292"/>
                  </a:lnTo>
                  <a:cubicBezTo>
                    <a:pt x="268580" y="297292"/>
                    <a:pt x="255941" y="284676"/>
                    <a:pt x="255941" y="269127"/>
                  </a:cubicBezTo>
                  <a:cubicBezTo>
                    <a:pt x="255941" y="253667"/>
                    <a:pt x="268580" y="241051"/>
                    <a:pt x="284157" y="241051"/>
                  </a:cubicBezTo>
                  <a:close/>
                  <a:moveTo>
                    <a:pt x="131013" y="231093"/>
                  </a:moveTo>
                  <a:cubicBezTo>
                    <a:pt x="128253" y="232426"/>
                    <a:pt x="125405" y="233226"/>
                    <a:pt x="122556" y="233759"/>
                  </a:cubicBezTo>
                  <a:lnTo>
                    <a:pt x="122556" y="301298"/>
                  </a:lnTo>
                  <a:lnTo>
                    <a:pt x="134217" y="297655"/>
                  </a:lnTo>
                  <a:cubicBezTo>
                    <a:pt x="135998" y="297210"/>
                    <a:pt x="137778" y="297210"/>
                    <a:pt x="139558" y="297655"/>
                  </a:cubicBezTo>
                  <a:lnTo>
                    <a:pt x="151575" y="301387"/>
                  </a:lnTo>
                  <a:lnTo>
                    <a:pt x="151575" y="233759"/>
                  </a:lnTo>
                  <a:cubicBezTo>
                    <a:pt x="148638" y="233315"/>
                    <a:pt x="145611" y="232426"/>
                    <a:pt x="142763" y="231093"/>
                  </a:cubicBezTo>
                  <a:cubicBezTo>
                    <a:pt x="139024" y="229405"/>
                    <a:pt x="134751" y="229405"/>
                    <a:pt x="131013" y="231093"/>
                  </a:cubicBezTo>
                  <a:close/>
                  <a:moveTo>
                    <a:pt x="188428" y="214475"/>
                  </a:moveTo>
                  <a:cubicBezTo>
                    <a:pt x="186381" y="215542"/>
                    <a:pt x="184689" y="217230"/>
                    <a:pt x="183354" y="219185"/>
                  </a:cubicBezTo>
                  <a:cubicBezTo>
                    <a:pt x="179971" y="224606"/>
                    <a:pt x="175165" y="228694"/>
                    <a:pt x="169646" y="231182"/>
                  </a:cubicBezTo>
                  <a:lnTo>
                    <a:pt x="169646" y="306897"/>
                  </a:lnTo>
                  <a:lnTo>
                    <a:pt x="188428" y="312584"/>
                  </a:lnTo>
                  <a:close/>
                  <a:moveTo>
                    <a:pt x="85348" y="214475"/>
                  </a:moveTo>
                  <a:lnTo>
                    <a:pt x="85348" y="312584"/>
                  </a:lnTo>
                  <a:lnTo>
                    <a:pt x="104486" y="306719"/>
                  </a:lnTo>
                  <a:lnTo>
                    <a:pt x="104486" y="231360"/>
                  </a:lnTo>
                  <a:cubicBezTo>
                    <a:pt x="98878" y="228872"/>
                    <a:pt x="93893" y="224784"/>
                    <a:pt x="90421" y="219185"/>
                  </a:cubicBezTo>
                  <a:cubicBezTo>
                    <a:pt x="89175" y="217230"/>
                    <a:pt x="87395" y="215542"/>
                    <a:pt x="85348" y="214475"/>
                  </a:cubicBezTo>
                  <a:close/>
                  <a:moveTo>
                    <a:pt x="284161" y="178566"/>
                  </a:moveTo>
                  <a:cubicBezTo>
                    <a:pt x="278553" y="178566"/>
                    <a:pt x="274013" y="183096"/>
                    <a:pt x="274013" y="188692"/>
                  </a:cubicBezTo>
                  <a:cubicBezTo>
                    <a:pt x="274013" y="194287"/>
                    <a:pt x="278553" y="198817"/>
                    <a:pt x="284161" y="198817"/>
                  </a:cubicBezTo>
                  <a:lnTo>
                    <a:pt x="514640" y="198817"/>
                  </a:lnTo>
                  <a:cubicBezTo>
                    <a:pt x="520249" y="198817"/>
                    <a:pt x="524789" y="194287"/>
                    <a:pt x="524789" y="188692"/>
                  </a:cubicBezTo>
                  <a:cubicBezTo>
                    <a:pt x="524789" y="183096"/>
                    <a:pt x="520249" y="178566"/>
                    <a:pt x="514640" y="178566"/>
                  </a:cubicBezTo>
                  <a:close/>
                  <a:moveTo>
                    <a:pt x="284161" y="160536"/>
                  </a:moveTo>
                  <a:lnTo>
                    <a:pt x="514640" y="160536"/>
                  </a:lnTo>
                  <a:cubicBezTo>
                    <a:pt x="530219" y="160536"/>
                    <a:pt x="542860" y="173237"/>
                    <a:pt x="542860" y="188692"/>
                  </a:cubicBezTo>
                  <a:cubicBezTo>
                    <a:pt x="542860" y="204235"/>
                    <a:pt x="530219" y="216847"/>
                    <a:pt x="514640" y="216847"/>
                  </a:cubicBezTo>
                  <a:lnTo>
                    <a:pt x="284161" y="216847"/>
                  </a:lnTo>
                  <a:cubicBezTo>
                    <a:pt x="268582" y="216847"/>
                    <a:pt x="255941" y="204235"/>
                    <a:pt x="255941" y="188692"/>
                  </a:cubicBezTo>
                  <a:cubicBezTo>
                    <a:pt x="255941" y="173237"/>
                    <a:pt x="268582" y="160536"/>
                    <a:pt x="284161" y="160536"/>
                  </a:cubicBezTo>
                  <a:close/>
                  <a:moveTo>
                    <a:pt x="284161" y="96804"/>
                  </a:moveTo>
                  <a:cubicBezTo>
                    <a:pt x="278553" y="96804"/>
                    <a:pt x="274013" y="101339"/>
                    <a:pt x="274013" y="106942"/>
                  </a:cubicBezTo>
                  <a:cubicBezTo>
                    <a:pt x="274013" y="112545"/>
                    <a:pt x="278553" y="117080"/>
                    <a:pt x="284161" y="117080"/>
                  </a:cubicBezTo>
                  <a:lnTo>
                    <a:pt x="514640" y="117080"/>
                  </a:lnTo>
                  <a:cubicBezTo>
                    <a:pt x="520249" y="117080"/>
                    <a:pt x="524789" y="112545"/>
                    <a:pt x="524789" y="106942"/>
                  </a:cubicBezTo>
                  <a:cubicBezTo>
                    <a:pt x="524789" y="101339"/>
                    <a:pt x="520249" y="96804"/>
                    <a:pt x="514640" y="96804"/>
                  </a:cubicBezTo>
                  <a:close/>
                  <a:moveTo>
                    <a:pt x="136898" y="85627"/>
                  </a:moveTo>
                  <a:cubicBezTo>
                    <a:pt x="109759" y="85627"/>
                    <a:pt x="87782" y="107670"/>
                    <a:pt x="87782" y="134780"/>
                  </a:cubicBezTo>
                  <a:cubicBezTo>
                    <a:pt x="87782" y="161889"/>
                    <a:pt x="109759" y="183844"/>
                    <a:pt x="136898" y="183844"/>
                  </a:cubicBezTo>
                  <a:cubicBezTo>
                    <a:pt x="164036" y="183844"/>
                    <a:pt x="186103" y="161889"/>
                    <a:pt x="186103" y="134780"/>
                  </a:cubicBezTo>
                  <a:cubicBezTo>
                    <a:pt x="186103" y="107670"/>
                    <a:pt x="164036" y="85627"/>
                    <a:pt x="136898" y="85627"/>
                  </a:cubicBezTo>
                  <a:close/>
                  <a:moveTo>
                    <a:pt x="284161" y="78751"/>
                  </a:moveTo>
                  <a:lnTo>
                    <a:pt x="514640" y="78751"/>
                  </a:lnTo>
                  <a:cubicBezTo>
                    <a:pt x="530219" y="78751"/>
                    <a:pt x="542860" y="91379"/>
                    <a:pt x="542860" y="106942"/>
                  </a:cubicBezTo>
                  <a:cubicBezTo>
                    <a:pt x="542860" y="122505"/>
                    <a:pt x="530219" y="135133"/>
                    <a:pt x="514640" y="135133"/>
                  </a:cubicBezTo>
                  <a:lnTo>
                    <a:pt x="284161" y="135133"/>
                  </a:lnTo>
                  <a:cubicBezTo>
                    <a:pt x="268582" y="135133"/>
                    <a:pt x="255941" y="122505"/>
                    <a:pt x="255941" y="106942"/>
                  </a:cubicBezTo>
                  <a:cubicBezTo>
                    <a:pt x="255941" y="91379"/>
                    <a:pt x="268582" y="78751"/>
                    <a:pt x="284161" y="78751"/>
                  </a:cubicBezTo>
                  <a:close/>
                  <a:moveTo>
                    <a:pt x="136898" y="67672"/>
                  </a:moveTo>
                  <a:cubicBezTo>
                    <a:pt x="174002" y="67672"/>
                    <a:pt x="204076" y="97715"/>
                    <a:pt x="204076" y="134780"/>
                  </a:cubicBezTo>
                  <a:cubicBezTo>
                    <a:pt x="204076" y="171755"/>
                    <a:pt x="174002" y="201887"/>
                    <a:pt x="136898" y="201887"/>
                  </a:cubicBezTo>
                  <a:cubicBezTo>
                    <a:pt x="99883" y="201887"/>
                    <a:pt x="69719" y="171755"/>
                    <a:pt x="69719" y="134780"/>
                  </a:cubicBezTo>
                  <a:cubicBezTo>
                    <a:pt x="69719" y="97715"/>
                    <a:pt x="99883" y="67672"/>
                    <a:pt x="136898" y="67672"/>
                  </a:cubicBezTo>
                  <a:close/>
                  <a:moveTo>
                    <a:pt x="127719" y="56825"/>
                  </a:moveTo>
                  <a:cubicBezTo>
                    <a:pt x="120598" y="63135"/>
                    <a:pt x="111073" y="65889"/>
                    <a:pt x="101726" y="64468"/>
                  </a:cubicBezTo>
                  <a:cubicBezTo>
                    <a:pt x="94783" y="63401"/>
                    <a:pt x="88107" y="67667"/>
                    <a:pt x="86238" y="74421"/>
                  </a:cubicBezTo>
                  <a:cubicBezTo>
                    <a:pt x="83656" y="83574"/>
                    <a:pt x="77158" y="91039"/>
                    <a:pt x="68434" y="94860"/>
                  </a:cubicBezTo>
                  <a:cubicBezTo>
                    <a:pt x="62114" y="97704"/>
                    <a:pt x="58820" y="104902"/>
                    <a:pt x="60868" y="111567"/>
                  </a:cubicBezTo>
                  <a:cubicBezTo>
                    <a:pt x="63627" y="120632"/>
                    <a:pt x="62203" y="130407"/>
                    <a:pt x="56951" y="138316"/>
                  </a:cubicBezTo>
                  <a:cubicBezTo>
                    <a:pt x="53123" y="144181"/>
                    <a:pt x="54281" y="152002"/>
                    <a:pt x="59621" y="156534"/>
                  </a:cubicBezTo>
                  <a:cubicBezTo>
                    <a:pt x="66832" y="162666"/>
                    <a:pt x="70927" y="171641"/>
                    <a:pt x="70838" y="181150"/>
                  </a:cubicBezTo>
                  <a:cubicBezTo>
                    <a:pt x="70749" y="188082"/>
                    <a:pt x="76001" y="194125"/>
                    <a:pt x="82855" y="195013"/>
                  </a:cubicBezTo>
                  <a:cubicBezTo>
                    <a:pt x="92291" y="196257"/>
                    <a:pt x="100658" y="201589"/>
                    <a:pt x="105732" y="209676"/>
                  </a:cubicBezTo>
                  <a:cubicBezTo>
                    <a:pt x="109382" y="215542"/>
                    <a:pt x="117037" y="217763"/>
                    <a:pt x="123357" y="214831"/>
                  </a:cubicBezTo>
                  <a:cubicBezTo>
                    <a:pt x="127630" y="212787"/>
                    <a:pt x="132259" y="211809"/>
                    <a:pt x="136888" y="211809"/>
                  </a:cubicBezTo>
                  <a:cubicBezTo>
                    <a:pt x="141517" y="211809"/>
                    <a:pt x="146145" y="212787"/>
                    <a:pt x="150418" y="214831"/>
                  </a:cubicBezTo>
                  <a:cubicBezTo>
                    <a:pt x="156827" y="217763"/>
                    <a:pt x="164394" y="215542"/>
                    <a:pt x="168132" y="209676"/>
                  </a:cubicBezTo>
                  <a:cubicBezTo>
                    <a:pt x="173117" y="201589"/>
                    <a:pt x="181485" y="196257"/>
                    <a:pt x="190920" y="195013"/>
                  </a:cubicBezTo>
                  <a:cubicBezTo>
                    <a:pt x="197864" y="194125"/>
                    <a:pt x="203027" y="188082"/>
                    <a:pt x="202938" y="181150"/>
                  </a:cubicBezTo>
                  <a:cubicBezTo>
                    <a:pt x="202848" y="171641"/>
                    <a:pt x="206943" y="162666"/>
                    <a:pt x="214243" y="156534"/>
                  </a:cubicBezTo>
                  <a:cubicBezTo>
                    <a:pt x="219494" y="152002"/>
                    <a:pt x="220652" y="144181"/>
                    <a:pt x="216824" y="138316"/>
                  </a:cubicBezTo>
                  <a:cubicBezTo>
                    <a:pt x="211572" y="130407"/>
                    <a:pt x="210148" y="120632"/>
                    <a:pt x="212996" y="111567"/>
                  </a:cubicBezTo>
                  <a:cubicBezTo>
                    <a:pt x="214955" y="104902"/>
                    <a:pt x="211750" y="97704"/>
                    <a:pt x="205341" y="94860"/>
                  </a:cubicBezTo>
                  <a:cubicBezTo>
                    <a:pt x="196617" y="91039"/>
                    <a:pt x="190119" y="83574"/>
                    <a:pt x="187538" y="74421"/>
                  </a:cubicBezTo>
                  <a:cubicBezTo>
                    <a:pt x="185668" y="67667"/>
                    <a:pt x="178992" y="63401"/>
                    <a:pt x="172138" y="64468"/>
                  </a:cubicBezTo>
                  <a:cubicBezTo>
                    <a:pt x="162702" y="65889"/>
                    <a:pt x="153178" y="63135"/>
                    <a:pt x="146056" y="56825"/>
                  </a:cubicBezTo>
                  <a:cubicBezTo>
                    <a:pt x="140804" y="52204"/>
                    <a:pt x="132971" y="52204"/>
                    <a:pt x="127719" y="56825"/>
                  </a:cubicBezTo>
                  <a:close/>
                  <a:moveTo>
                    <a:pt x="136899" y="35386"/>
                  </a:moveTo>
                  <a:cubicBezTo>
                    <a:pt x="144454" y="35386"/>
                    <a:pt x="152020" y="38030"/>
                    <a:pt x="158074" y="43317"/>
                  </a:cubicBezTo>
                  <a:cubicBezTo>
                    <a:pt x="161189" y="46072"/>
                    <a:pt x="165284" y="47316"/>
                    <a:pt x="169379" y="46694"/>
                  </a:cubicBezTo>
                  <a:cubicBezTo>
                    <a:pt x="185312" y="44206"/>
                    <a:pt x="200534" y="54070"/>
                    <a:pt x="204896" y="69533"/>
                  </a:cubicBezTo>
                  <a:cubicBezTo>
                    <a:pt x="206053" y="73443"/>
                    <a:pt x="208902" y="76731"/>
                    <a:pt x="212640" y="78420"/>
                  </a:cubicBezTo>
                  <a:cubicBezTo>
                    <a:pt x="227328" y="84907"/>
                    <a:pt x="234894" y="101436"/>
                    <a:pt x="230265" y="116810"/>
                  </a:cubicBezTo>
                  <a:cubicBezTo>
                    <a:pt x="229019" y="120720"/>
                    <a:pt x="229642" y="124986"/>
                    <a:pt x="231868" y="128452"/>
                  </a:cubicBezTo>
                  <a:cubicBezTo>
                    <a:pt x="240769" y="141871"/>
                    <a:pt x="238188" y="159822"/>
                    <a:pt x="225904" y="170219"/>
                  </a:cubicBezTo>
                  <a:cubicBezTo>
                    <a:pt x="222699" y="172885"/>
                    <a:pt x="220919" y="176796"/>
                    <a:pt x="221008" y="180972"/>
                  </a:cubicBezTo>
                  <a:cubicBezTo>
                    <a:pt x="221097" y="192081"/>
                    <a:pt x="215400" y="202123"/>
                    <a:pt x="206498" y="207988"/>
                  </a:cubicBezTo>
                  <a:lnTo>
                    <a:pt x="206498" y="324759"/>
                  </a:lnTo>
                  <a:cubicBezTo>
                    <a:pt x="206498" y="327603"/>
                    <a:pt x="205163" y="330358"/>
                    <a:pt x="202848" y="332046"/>
                  </a:cubicBezTo>
                  <a:cubicBezTo>
                    <a:pt x="201335" y="333202"/>
                    <a:pt x="199377" y="333824"/>
                    <a:pt x="197508" y="333824"/>
                  </a:cubicBezTo>
                  <a:cubicBezTo>
                    <a:pt x="196617" y="333824"/>
                    <a:pt x="195727" y="333646"/>
                    <a:pt x="194837" y="333379"/>
                  </a:cubicBezTo>
                  <a:lnTo>
                    <a:pt x="136888" y="315695"/>
                  </a:lnTo>
                  <a:lnTo>
                    <a:pt x="116236" y="322004"/>
                  </a:lnTo>
                  <a:cubicBezTo>
                    <a:pt x="116236" y="322004"/>
                    <a:pt x="116236" y="322004"/>
                    <a:pt x="116147" y="322004"/>
                  </a:cubicBezTo>
                  <a:lnTo>
                    <a:pt x="78938" y="333379"/>
                  </a:lnTo>
                  <a:cubicBezTo>
                    <a:pt x="76179" y="334268"/>
                    <a:pt x="73241" y="333735"/>
                    <a:pt x="70927" y="332046"/>
                  </a:cubicBezTo>
                  <a:cubicBezTo>
                    <a:pt x="68612" y="330358"/>
                    <a:pt x="67277" y="327603"/>
                    <a:pt x="67277" y="324759"/>
                  </a:cubicBezTo>
                  <a:lnTo>
                    <a:pt x="67277" y="207899"/>
                  </a:lnTo>
                  <a:cubicBezTo>
                    <a:pt x="58375" y="202123"/>
                    <a:pt x="52678" y="192081"/>
                    <a:pt x="52767" y="180972"/>
                  </a:cubicBezTo>
                  <a:cubicBezTo>
                    <a:pt x="52856" y="176796"/>
                    <a:pt x="51076" y="172885"/>
                    <a:pt x="47871" y="170219"/>
                  </a:cubicBezTo>
                  <a:cubicBezTo>
                    <a:pt x="35676" y="159822"/>
                    <a:pt x="33095" y="141871"/>
                    <a:pt x="41907" y="128452"/>
                  </a:cubicBezTo>
                  <a:cubicBezTo>
                    <a:pt x="44133" y="124986"/>
                    <a:pt x="44756" y="120720"/>
                    <a:pt x="43599" y="116810"/>
                  </a:cubicBezTo>
                  <a:cubicBezTo>
                    <a:pt x="38881" y="101436"/>
                    <a:pt x="46447" y="84907"/>
                    <a:pt x="61135" y="78420"/>
                  </a:cubicBezTo>
                  <a:cubicBezTo>
                    <a:pt x="64962" y="76731"/>
                    <a:pt x="67722" y="73443"/>
                    <a:pt x="68879" y="69533"/>
                  </a:cubicBezTo>
                  <a:cubicBezTo>
                    <a:pt x="73241" y="54070"/>
                    <a:pt x="88552" y="44206"/>
                    <a:pt x="104486" y="46694"/>
                  </a:cubicBezTo>
                  <a:cubicBezTo>
                    <a:pt x="108492" y="47316"/>
                    <a:pt x="112675" y="46072"/>
                    <a:pt x="115791" y="43317"/>
                  </a:cubicBezTo>
                  <a:cubicBezTo>
                    <a:pt x="121800" y="38030"/>
                    <a:pt x="129344" y="35386"/>
                    <a:pt x="136899" y="35386"/>
                  </a:cubicBezTo>
                  <a:close/>
                  <a:moveTo>
                    <a:pt x="28036" y="18044"/>
                  </a:moveTo>
                  <a:cubicBezTo>
                    <a:pt x="22518" y="18044"/>
                    <a:pt x="18068" y="22488"/>
                    <a:pt x="18068" y="27999"/>
                  </a:cubicBezTo>
                  <a:lnTo>
                    <a:pt x="18068" y="350391"/>
                  </a:lnTo>
                  <a:cubicBezTo>
                    <a:pt x="18068" y="355902"/>
                    <a:pt x="22518" y="360346"/>
                    <a:pt x="28036" y="360346"/>
                  </a:cubicBezTo>
                  <a:lnTo>
                    <a:pt x="579603" y="360346"/>
                  </a:lnTo>
                  <a:cubicBezTo>
                    <a:pt x="585121" y="360346"/>
                    <a:pt x="589571" y="355813"/>
                    <a:pt x="589571" y="350391"/>
                  </a:cubicBezTo>
                  <a:lnTo>
                    <a:pt x="589571" y="27999"/>
                  </a:lnTo>
                  <a:cubicBezTo>
                    <a:pt x="589571" y="22488"/>
                    <a:pt x="585121" y="18044"/>
                    <a:pt x="579603" y="18044"/>
                  </a:cubicBezTo>
                  <a:close/>
                  <a:moveTo>
                    <a:pt x="28036" y="0"/>
                  </a:moveTo>
                  <a:lnTo>
                    <a:pt x="579603" y="0"/>
                  </a:lnTo>
                  <a:cubicBezTo>
                    <a:pt x="595089" y="0"/>
                    <a:pt x="607639" y="12533"/>
                    <a:pt x="607639" y="27999"/>
                  </a:cubicBezTo>
                  <a:lnTo>
                    <a:pt x="607639" y="350391"/>
                  </a:lnTo>
                  <a:cubicBezTo>
                    <a:pt x="607639" y="365768"/>
                    <a:pt x="595089" y="378301"/>
                    <a:pt x="579603" y="378301"/>
                  </a:cubicBezTo>
                  <a:lnTo>
                    <a:pt x="28036" y="378301"/>
                  </a:lnTo>
                  <a:cubicBezTo>
                    <a:pt x="12549" y="378301"/>
                    <a:pt x="0" y="365768"/>
                    <a:pt x="0" y="350391"/>
                  </a:cubicBezTo>
                  <a:lnTo>
                    <a:pt x="0" y="27999"/>
                  </a:lnTo>
                  <a:cubicBezTo>
                    <a:pt x="0" y="12533"/>
                    <a:pt x="12549" y="0"/>
                    <a:pt x="280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07" tIns="45703" rIns="91407" bIns="457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u="none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AA5F53D-C108-4858-A675-2313D415214B}"/>
              </a:ext>
            </a:extLst>
          </p:cNvPr>
          <p:cNvGrpSpPr/>
          <p:nvPr/>
        </p:nvGrpSpPr>
        <p:grpSpPr>
          <a:xfrm>
            <a:off x="6713129" y="5024725"/>
            <a:ext cx="639287" cy="639287"/>
            <a:chOff x="2959100" y="1866900"/>
            <a:chExt cx="1536700" cy="153670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C27BF3B-4F24-4973-BE6F-008100732CE6}"/>
                </a:ext>
              </a:extLst>
            </p:cNvPr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07" tIns="45703" rIns="91407" bIns="457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u="none" dirty="0">
                <a:cs typeface="+mn-ea"/>
                <a:sym typeface="+mn-lt"/>
              </a:endParaRPr>
            </a:p>
          </p:txBody>
        </p:sp>
        <p:sp>
          <p:nvSpPr>
            <p:cNvPr id="10" name="椭圆 2">
              <a:extLst>
                <a:ext uri="{FF2B5EF4-FFF2-40B4-BE49-F238E27FC236}">
                  <a16:creationId xmlns:a16="http://schemas.microsoft.com/office/drawing/2014/main" id="{6DDAB9FC-1158-46FA-9D53-2420FDF74969}"/>
                </a:ext>
              </a:extLst>
            </p:cNvPr>
            <p:cNvSpPr/>
            <p:nvPr/>
          </p:nvSpPr>
          <p:spPr>
            <a:xfrm>
              <a:off x="3361590" y="2291067"/>
              <a:ext cx="731720" cy="688366"/>
            </a:xfrm>
            <a:custGeom>
              <a:avLst/>
              <a:gdLst>
                <a:gd name="connsiteX0" fmla="*/ 407966 w 605028"/>
                <a:gd name="connsiteY0" fmla="*/ 148964 h 569181"/>
                <a:gd name="connsiteX1" fmla="*/ 449124 w 605028"/>
                <a:gd name="connsiteY1" fmla="*/ 148964 h 569181"/>
                <a:gd name="connsiteX2" fmla="*/ 450128 w 605028"/>
                <a:gd name="connsiteY2" fmla="*/ 148964 h 569181"/>
                <a:gd name="connsiteX3" fmla="*/ 450702 w 605028"/>
                <a:gd name="connsiteY3" fmla="*/ 149107 h 569181"/>
                <a:gd name="connsiteX4" fmla="*/ 451132 w 605028"/>
                <a:gd name="connsiteY4" fmla="*/ 149107 h 569181"/>
                <a:gd name="connsiteX5" fmla="*/ 451706 w 605028"/>
                <a:gd name="connsiteY5" fmla="*/ 149251 h 569181"/>
                <a:gd name="connsiteX6" fmla="*/ 452136 w 605028"/>
                <a:gd name="connsiteY6" fmla="*/ 149394 h 569181"/>
                <a:gd name="connsiteX7" fmla="*/ 452710 w 605028"/>
                <a:gd name="connsiteY7" fmla="*/ 149537 h 569181"/>
                <a:gd name="connsiteX8" fmla="*/ 453140 w 605028"/>
                <a:gd name="connsiteY8" fmla="*/ 149680 h 569181"/>
                <a:gd name="connsiteX9" fmla="*/ 453570 w 605028"/>
                <a:gd name="connsiteY9" fmla="*/ 149967 h 569181"/>
                <a:gd name="connsiteX10" fmla="*/ 454144 w 605028"/>
                <a:gd name="connsiteY10" fmla="*/ 150110 h 569181"/>
                <a:gd name="connsiteX11" fmla="*/ 454574 w 605028"/>
                <a:gd name="connsiteY11" fmla="*/ 150396 h 569181"/>
                <a:gd name="connsiteX12" fmla="*/ 455004 w 605028"/>
                <a:gd name="connsiteY12" fmla="*/ 150682 h 569181"/>
                <a:gd name="connsiteX13" fmla="*/ 455434 w 605028"/>
                <a:gd name="connsiteY13" fmla="*/ 150969 h 569181"/>
                <a:gd name="connsiteX14" fmla="*/ 455865 w 605028"/>
                <a:gd name="connsiteY14" fmla="*/ 151255 h 569181"/>
                <a:gd name="connsiteX15" fmla="*/ 456582 w 605028"/>
                <a:gd name="connsiteY15" fmla="*/ 151971 h 569181"/>
                <a:gd name="connsiteX16" fmla="*/ 457299 w 605028"/>
                <a:gd name="connsiteY16" fmla="*/ 152830 h 569181"/>
                <a:gd name="connsiteX17" fmla="*/ 457585 w 605028"/>
                <a:gd name="connsiteY17" fmla="*/ 153117 h 569181"/>
                <a:gd name="connsiteX18" fmla="*/ 457872 w 605028"/>
                <a:gd name="connsiteY18" fmla="*/ 153546 h 569181"/>
                <a:gd name="connsiteX19" fmla="*/ 458159 w 605028"/>
                <a:gd name="connsiteY19" fmla="*/ 153976 h 569181"/>
                <a:gd name="connsiteX20" fmla="*/ 458446 w 605028"/>
                <a:gd name="connsiteY20" fmla="*/ 154549 h 569181"/>
                <a:gd name="connsiteX21" fmla="*/ 458589 w 605028"/>
                <a:gd name="connsiteY21" fmla="*/ 154978 h 569181"/>
                <a:gd name="connsiteX22" fmla="*/ 458876 w 605028"/>
                <a:gd name="connsiteY22" fmla="*/ 155408 h 569181"/>
                <a:gd name="connsiteX23" fmla="*/ 459020 w 605028"/>
                <a:gd name="connsiteY23" fmla="*/ 155837 h 569181"/>
                <a:gd name="connsiteX24" fmla="*/ 459163 w 605028"/>
                <a:gd name="connsiteY24" fmla="*/ 156410 h 569181"/>
                <a:gd name="connsiteX25" fmla="*/ 459306 w 605028"/>
                <a:gd name="connsiteY25" fmla="*/ 156840 h 569181"/>
                <a:gd name="connsiteX26" fmla="*/ 459450 w 605028"/>
                <a:gd name="connsiteY26" fmla="*/ 157412 h 569181"/>
                <a:gd name="connsiteX27" fmla="*/ 459593 w 605028"/>
                <a:gd name="connsiteY27" fmla="*/ 157985 h 569181"/>
                <a:gd name="connsiteX28" fmla="*/ 459593 w 605028"/>
                <a:gd name="connsiteY28" fmla="*/ 158415 h 569181"/>
                <a:gd name="connsiteX29" fmla="*/ 459593 w 605028"/>
                <a:gd name="connsiteY29" fmla="*/ 159417 h 569181"/>
                <a:gd name="connsiteX30" fmla="*/ 459593 w 605028"/>
                <a:gd name="connsiteY30" fmla="*/ 200511 h 569181"/>
                <a:gd name="connsiteX31" fmla="*/ 449124 w 605028"/>
                <a:gd name="connsiteY31" fmla="*/ 210964 h 569181"/>
                <a:gd name="connsiteX32" fmla="*/ 438655 w 605028"/>
                <a:gd name="connsiteY32" fmla="*/ 200511 h 569181"/>
                <a:gd name="connsiteX33" fmla="*/ 438655 w 605028"/>
                <a:gd name="connsiteY33" fmla="*/ 184761 h 569181"/>
                <a:gd name="connsiteX34" fmla="*/ 339272 w 605028"/>
                <a:gd name="connsiteY34" fmla="*/ 283989 h 569181"/>
                <a:gd name="connsiteX35" fmla="*/ 331815 w 605028"/>
                <a:gd name="connsiteY35" fmla="*/ 286996 h 569181"/>
                <a:gd name="connsiteX36" fmla="*/ 324357 w 605028"/>
                <a:gd name="connsiteY36" fmla="*/ 283989 h 569181"/>
                <a:gd name="connsiteX37" fmla="*/ 273160 w 605028"/>
                <a:gd name="connsiteY37" fmla="*/ 232872 h 569181"/>
                <a:gd name="connsiteX38" fmla="*/ 163307 w 605028"/>
                <a:gd name="connsiteY38" fmla="*/ 342552 h 569181"/>
                <a:gd name="connsiteX39" fmla="*/ 155850 w 605028"/>
                <a:gd name="connsiteY39" fmla="*/ 345559 h 569181"/>
                <a:gd name="connsiteX40" fmla="*/ 148393 w 605028"/>
                <a:gd name="connsiteY40" fmla="*/ 342552 h 569181"/>
                <a:gd name="connsiteX41" fmla="*/ 148393 w 605028"/>
                <a:gd name="connsiteY41" fmla="*/ 327661 h 569181"/>
                <a:gd name="connsiteX42" fmla="*/ 265702 w 605028"/>
                <a:gd name="connsiteY42" fmla="*/ 210534 h 569181"/>
                <a:gd name="connsiteX43" fmla="*/ 272156 w 605028"/>
                <a:gd name="connsiteY43" fmla="*/ 207528 h 569181"/>
                <a:gd name="connsiteX44" fmla="*/ 273160 w 605028"/>
                <a:gd name="connsiteY44" fmla="*/ 207528 h 569181"/>
                <a:gd name="connsiteX45" fmla="*/ 274164 w 605028"/>
                <a:gd name="connsiteY45" fmla="*/ 207528 h 569181"/>
                <a:gd name="connsiteX46" fmla="*/ 280617 w 605028"/>
                <a:gd name="connsiteY46" fmla="*/ 210534 h 569181"/>
                <a:gd name="connsiteX47" fmla="*/ 331815 w 605028"/>
                <a:gd name="connsiteY47" fmla="*/ 261652 h 569181"/>
                <a:gd name="connsiteX48" fmla="*/ 423741 w 605028"/>
                <a:gd name="connsiteY48" fmla="*/ 169869 h 569181"/>
                <a:gd name="connsiteX49" fmla="*/ 407966 w 605028"/>
                <a:gd name="connsiteY49" fmla="*/ 169869 h 569181"/>
                <a:gd name="connsiteX50" fmla="*/ 397497 w 605028"/>
                <a:gd name="connsiteY50" fmla="*/ 159417 h 569181"/>
                <a:gd name="connsiteX51" fmla="*/ 407966 w 605028"/>
                <a:gd name="connsiteY51" fmla="*/ 148964 h 569181"/>
                <a:gd name="connsiteX52" fmla="*/ 94074 w 605028"/>
                <a:gd name="connsiteY52" fmla="*/ 93909 h 569181"/>
                <a:gd name="connsiteX53" fmla="*/ 94074 w 605028"/>
                <a:gd name="connsiteY53" fmla="*/ 400689 h 569181"/>
                <a:gd name="connsiteX54" fmla="*/ 510954 w 605028"/>
                <a:gd name="connsiteY54" fmla="*/ 400689 h 569181"/>
                <a:gd name="connsiteX55" fmla="*/ 510954 w 605028"/>
                <a:gd name="connsiteY55" fmla="*/ 93909 h 569181"/>
                <a:gd name="connsiteX56" fmla="*/ 302586 w 605028"/>
                <a:gd name="connsiteY56" fmla="*/ 93909 h 569181"/>
                <a:gd name="connsiteX57" fmla="*/ 302586 w 605028"/>
                <a:gd name="connsiteY57" fmla="*/ 0 h 569181"/>
                <a:gd name="connsiteX58" fmla="*/ 313055 w 605028"/>
                <a:gd name="connsiteY58" fmla="*/ 10450 h 569181"/>
                <a:gd name="connsiteX59" fmla="*/ 313055 w 605028"/>
                <a:gd name="connsiteY59" fmla="*/ 72865 h 569181"/>
                <a:gd name="connsiteX60" fmla="*/ 521566 w 605028"/>
                <a:gd name="connsiteY60" fmla="*/ 72865 h 569181"/>
                <a:gd name="connsiteX61" fmla="*/ 594560 w 605028"/>
                <a:gd name="connsiteY61" fmla="*/ 72865 h 569181"/>
                <a:gd name="connsiteX62" fmla="*/ 605028 w 605028"/>
                <a:gd name="connsiteY62" fmla="*/ 83315 h 569181"/>
                <a:gd name="connsiteX63" fmla="*/ 594560 w 605028"/>
                <a:gd name="connsiteY63" fmla="*/ 93909 h 569181"/>
                <a:gd name="connsiteX64" fmla="*/ 532035 w 605028"/>
                <a:gd name="connsiteY64" fmla="*/ 93909 h 569181"/>
                <a:gd name="connsiteX65" fmla="*/ 532035 w 605028"/>
                <a:gd name="connsiteY65" fmla="*/ 411282 h 569181"/>
                <a:gd name="connsiteX66" fmla="*/ 521566 w 605028"/>
                <a:gd name="connsiteY66" fmla="*/ 421732 h 569181"/>
                <a:gd name="connsiteX67" fmla="*/ 327969 w 605028"/>
                <a:gd name="connsiteY67" fmla="*/ 421732 h 569181"/>
                <a:gd name="connsiteX68" fmla="*/ 457607 w 605028"/>
                <a:gd name="connsiteY68" fmla="*/ 551144 h 569181"/>
                <a:gd name="connsiteX69" fmla="*/ 457607 w 605028"/>
                <a:gd name="connsiteY69" fmla="*/ 566032 h 569181"/>
                <a:gd name="connsiteX70" fmla="*/ 450150 w 605028"/>
                <a:gd name="connsiteY70" fmla="*/ 569181 h 569181"/>
                <a:gd name="connsiteX71" fmla="*/ 442693 w 605028"/>
                <a:gd name="connsiteY71" fmla="*/ 566032 h 569181"/>
                <a:gd name="connsiteX72" fmla="*/ 313055 w 605028"/>
                <a:gd name="connsiteY72" fmla="*/ 436620 h 569181"/>
                <a:gd name="connsiteX73" fmla="*/ 313055 w 605028"/>
                <a:gd name="connsiteY73" fmla="*/ 557013 h 569181"/>
                <a:gd name="connsiteX74" fmla="*/ 302586 w 605028"/>
                <a:gd name="connsiteY74" fmla="*/ 567463 h 569181"/>
                <a:gd name="connsiteX75" fmla="*/ 291974 w 605028"/>
                <a:gd name="connsiteY75" fmla="*/ 557013 h 569181"/>
                <a:gd name="connsiteX76" fmla="*/ 291974 w 605028"/>
                <a:gd name="connsiteY76" fmla="*/ 436620 h 569181"/>
                <a:gd name="connsiteX77" fmla="*/ 163913 w 605028"/>
                <a:gd name="connsiteY77" fmla="*/ 564600 h 569181"/>
                <a:gd name="connsiteX78" fmla="*/ 156456 w 605028"/>
                <a:gd name="connsiteY78" fmla="*/ 567607 h 569181"/>
                <a:gd name="connsiteX79" fmla="*/ 148999 w 605028"/>
                <a:gd name="connsiteY79" fmla="*/ 564600 h 569181"/>
                <a:gd name="connsiteX80" fmla="*/ 148999 w 605028"/>
                <a:gd name="connsiteY80" fmla="*/ 549712 h 569181"/>
                <a:gd name="connsiteX81" fmla="*/ 277203 w 605028"/>
                <a:gd name="connsiteY81" fmla="*/ 421732 h 569181"/>
                <a:gd name="connsiteX82" fmla="*/ 83462 w 605028"/>
                <a:gd name="connsiteY82" fmla="*/ 421732 h 569181"/>
                <a:gd name="connsiteX83" fmla="*/ 72993 w 605028"/>
                <a:gd name="connsiteY83" fmla="*/ 411282 h 569181"/>
                <a:gd name="connsiteX84" fmla="*/ 72993 w 605028"/>
                <a:gd name="connsiteY84" fmla="*/ 93909 h 569181"/>
                <a:gd name="connsiteX85" fmla="*/ 10468 w 605028"/>
                <a:gd name="connsiteY85" fmla="*/ 93909 h 569181"/>
                <a:gd name="connsiteX86" fmla="*/ 0 w 605028"/>
                <a:gd name="connsiteY86" fmla="*/ 83315 h 569181"/>
                <a:gd name="connsiteX87" fmla="*/ 10468 w 605028"/>
                <a:gd name="connsiteY87" fmla="*/ 72865 h 569181"/>
                <a:gd name="connsiteX88" fmla="*/ 83462 w 605028"/>
                <a:gd name="connsiteY88" fmla="*/ 72865 h 569181"/>
                <a:gd name="connsiteX89" fmla="*/ 291974 w 605028"/>
                <a:gd name="connsiteY89" fmla="*/ 72865 h 569181"/>
                <a:gd name="connsiteX90" fmla="*/ 291974 w 605028"/>
                <a:gd name="connsiteY90" fmla="*/ 10450 h 569181"/>
                <a:gd name="connsiteX91" fmla="*/ 302586 w 605028"/>
                <a:gd name="connsiteY91" fmla="*/ 0 h 56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5028" h="569181">
                  <a:moveTo>
                    <a:pt x="407966" y="148964"/>
                  </a:moveTo>
                  <a:lnTo>
                    <a:pt x="449124" y="148964"/>
                  </a:lnTo>
                  <a:cubicBezTo>
                    <a:pt x="449555" y="148964"/>
                    <a:pt x="449841" y="148964"/>
                    <a:pt x="450128" y="148964"/>
                  </a:cubicBezTo>
                  <a:cubicBezTo>
                    <a:pt x="450272" y="148964"/>
                    <a:pt x="450415" y="148964"/>
                    <a:pt x="450702" y="149107"/>
                  </a:cubicBezTo>
                  <a:cubicBezTo>
                    <a:pt x="450845" y="149107"/>
                    <a:pt x="450989" y="149107"/>
                    <a:pt x="451132" y="149107"/>
                  </a:cubicBezTo>
                  <a:cubicBezTo>
                    <a:pt x="451419" y="149107"/>
                    <a:pt x="451562" y="149251"/>
                    <a:pt x="451706" y="149251"/>
                  </a:cubicBezTo>
                  <a:cubicBezTo>
                    <a:pt x="451849" y="149251"/>
                    <a:pt x="451992" y="149394"/>
                    <a:pt x="452136" y="149394"/>
                  </a:cubicBezTo>
                  <a:cubicBezTo>
                    <a:pt x="452423" y="149394"/>
                    <a:pt x="452566" y="149537"/>
                    <a:pt x="452710" y="149537"/>
                  </a:cubicBezTo>
                  <a:cubicBezTo>
                    <a:pt x="452853" y="149537"/>
                    <a:pt x="452996" y="149680"/>
                    <a:pt x="453140" y="149680"/>
                  </a:cubicBezTo>
                  <a:cubicBezTo>
                    <a:pt x="453283" y="149823"/>
                    <a:pt x="453427" y="149823"/>
                    <a:pt x="453570" y="149967"/>
                  </a:cubicBezTo>
                  <a:cubicBezTo>
                    <a:pt x="453713" y="149967"/>
                    <a:pt x="454000" y="150110"/>
                    <a:pt x="454144" y="150110"/>
                  </a:cubicBezTo>
                  <a:cubicBezTo>
                    <a:pt x="454287" y="150253"/>
                    <a:pt x="454430" y="150396"/>
                    <a:pt x="454574" y="150396"/>
                  </a:cubicBezTo>
                  <a:cubicBezTo>
                    <a:pt x="454717" y="150539"/>
                    <a:pt x="454861" y="150539"/>
                    <a:pt x="455004" y="150682"/>
                  </a:cubicBezTo>
                  <a:cubicBezTo>
                    <a:pt x="455148" y="150826"/>
                    <a:pt x="455291" y="150969"/>
                    <a:pt x="455434" y="150969"/>
                  </a:cubicBezTo>
                  <a:cubicBezTo>
                    <a:pt x="455578" y="151112"/>
                    <a:pt x="455721" y="151255"/>
                    <a:pt x="455865" y="151255"/>
                  </a:cubicBezTo>
                  <a:cubicBezTo>
                    <a:pt x="456008" y="151542"/>
                    <a:pt x="456295" y="151685"/>
                    <a:pt x="456582" y="151971"/>
                  </a:cubicBezTo>
                  <a:cubicBezTo>
                    <a:pt x="456868" y="152258"/>
                    <a:pt x="457012" y="152544"/>
                    <a:pt x="457299" y="152830"/>
                  </a:cubicBezTo>
                  <a:cubicBezTo>
                    <a:pt x="457299" y="152830"/>
                    <a:pt x="457442" y="152973"/>
                    <a:pt x="457585" y="153117"/>
                  </a:cubicBezTo>
                  <a:cubicBezTo>
                    <a:pt x="457585" y="153260"/>
                    <a:pt x="457729" y="153403"/>
                    <a:pt x="457872" y="153546"/>
                  </a:cubicBezTo>
                  <a:cubicBezTo>
                    <a:pt x="458016" y="153689"/>
                    <a:pt x="458016" y="153833"/>
                    <a:pt x="458159" y="153976"/>
                  </a:cubicBezTo>
                  <a:cubicBezTo>
                    <a:pt x="458303" y="154262"/>
                    <a:pt x="458303" y="154262"/>
                    <a:pt x="458446" y="154549"/>
                  </a:cubicBezTo>
                  <a:cubicBezTo>
                    <a:pt x="458446" y="154692"/>
                    <a:pt x="458589" y="154835"/>
                    <a:pt x="458589" y="154978"/>
                  </a:cubicBezTo>
                  <a:cubicBezTo>
                    <a:pt x="458733" y="155121"/>
                    <a:pt x="458733" y="155264"/>
                    <a:pt x="458876" y="155408"/>
                  </a:cubicBezTo>
                  <a:cubicBezTo>
                    <a:pt x="458876" y="155551"/>
                    <a:pt x="459020" y="155694"/>
                    <a:pt x="459020" y="155837"/>
                  </a:cubicBezTo>
                  <a:cubicBezTo>
                    <a:pt x="459020" y="155980"/>
                    <a:pt x="459163" y="156267"/>
                    <a:pt x="459163" y="156410"/>
                  </a:cubicBezTo>
                  <a:cubicBezTo>
                    <a:pt x="459306" y="156553"/>
                    <a:pt x="459306" y="156696"/>
                    <a:pt x="459306" y="156840"/>
                  </a:cubicBezTo>
                  <a:cubicBezTo>
                    <a:pt x="459306" y="156983"/>
                    <a:pt x="459450" y="157269"/>
                    <a:pt x="459450" y="157412"/>
                  </a:cubicBezTo>
                  <a:cubicBezTo>
                    <a:pt x="459450" y="157555"/>
                    <a:pt x="459450" y="157699"/>
                    <a:pt x="459593" y="157985"/>
                  </a:cubicBezTo>
                  <a:cubicBezTo>
                    <a:pt x="459593" y="158128"/>
                    <a:pt x="459593" y="158271"/>
                    <a:pt x="459593" y="158415"/>
                  </a:cubicBezTo>
                  <a:cubicBezTo>
                    <a:pt x="459593" y="158701"/>
                    <a:pt x="459593" y="159130"/>
                    <a:pt x="459593" y="159417"/>
                  </a:cubicBezTo>
                  <a:lnTo>
                    <a:pt x="459593" y="200511"/>
                  </a:lnTo>
                  <a:cubicBezTo>
                    <a:pt x="459593" y="206239"/>
                    <a:pt x="455004" y="210964"/>
                    <a:pt x="449124" y="210964"/>
                  </a:cubicBezTo>
                  <a:cubicBezTo>
                    <a:pt x="443244" y="210964"/>
                    <a:pt x="438655" y="206239"/>
                    <a:pt x="438655" y="200511"/>
                  </a:cubicBezTo>
                  <a:lnTo>
                    <a:pt x="438655" y="184761"/>
                  </a:lnTo>
                  <a:lnTo>
                    <a:pt x="339272" y="283989"/>
                  </a:lnTo>
                  <a:cubicBezTo>
                    <a:pt x="337264" y="285994"/>
                    <a:pt x="334539" y="286996"/>
                    <a:pt x="331815" y="286996"/>
                  </a:cubicBezTo>
                  <a:cubicBezTo>
                    <a:pt x="329090" y="286996"/>
                    <a:pt x="326508" y="285994"/>
                    <a:pt x="324357" y="283989"/>
                  </a:cubicBezTo>
                  <a:lnTo>
                    <a:pt x="273160" y="232872"/>
                  </a:lnTo>
                  <a:lnTo>
                    <a:pt x="163307" y="342552"/>
                  </a:lnTo>
                  <a:cubicBezTo>
                    <a:pt x="161300" y="344557"/>
                    <a:pt x="158575" y="345559"/>
                    <a:pt x="155850" y="345559"/>
                  </a:cubicBezTo>
                  <a:cubicBezTo>
                    <a:pt x="153125" y="345559"/>
                    <a:pt x="150544" y="344557"/>
                    <a:pt x="148393" y="342552"/>
                  </a:cubicBezTo>
                  <a:cubicBezTo>
                    <a:pt x="144377" y="338400"/>
                    <a:pt x="144377" y="331813"/>
                    <a:pt x="148393" y="327661"/>
                  </a:cubicBezTo>
                  <a:lnTo>
                    <a:pt x="265702" y="210534"/>
                  </a:lnTo>
                  <a:cubicBezTo>
                    <a:pt x="267567" y="208816"/>
                    <a:pt x="269861" y="207814"/>
                    <a:pt x="272156" y="207528"/>
                  </a:cubicBezTo>
                  <a:cubicBezTo>
                    <a:pt x="272443" y="207528"/>
                    <a:pt x="272873" y="207528"/>
                    <a:pt x="273160" y="207528"/>
                  </a:cubicBezTo>
                  <a:cubicBezTo>
                    <a:pt x="273447" y="207528"/>
                    <a:pt x="273877" y="207528"/>
                    <a:pt x="274164" y="207528"/>
                  </a:cubicBezTo>
                  <a:cubicBezTo>
                    <a:pt x="276602" y="207814"/>
                    <a:pt x="278753" y="208816"/>
                    <a:pt x="280617" y="210534"/>
                  </a:cubicBezTo>
                  <a:lnTo>
                    <a:pt x="331815" y="261652"/>
                  </a:lnTo>
                  <a:lnTo>
                    <a:pt x="423741" y="169869"/>
                  </a:lnTo>
                  <a:lnTo>
                    <a:pt x="407966" y="169869"/>
                  </a:lnTo>
                  <a:cubicBezTo>
                    <a:pt x="402229" y="169869"/>
                    <a:pt x="397497" y="165288"/>
                    <a:pt x="397497" y="159417"/>
                  </a:cubicBezTo>
                  <a:cubicBezTo>
                    <a:pt x="397497" y="153689"/>
                    <a:pt x="402229" y="148964"/>
                    <a:pt x="407966" y="148964"/>
                  </a:cubicBezTo>
                  <a:close/>
                  <a:moveTo>
                    <a:pt x="94074" y="93909"/>
                  </a:moveTo>
                  <a:lnTo>
                    <a:pt x="94074" y="400689"/>
                  </a:lnTo>
                  <a:lnTo>
                    <a:pt x="510954" y="400689"/>
                  </a:lnTo>
                  <a:lnTo>
                    <a:pt x="510954" y="93909"/>
                  </a:lnTo>
                  <a:lnTo>
                    <a:pt x="302586" y="93909"/>
                  </a:lnTo>
                  <a:close/>
                  <a:moveTo>
                    <a:pt x="302586" y="0"/>
                  </a:moveTo>
                  <a:cubicBezTo>
                    <a:pt x="308322" y="0"/>
                    <a:pt x="313055" y="4581"/>
                    <a:pt x="313055" y="10450"/>
                  </a:cubicBezTo>
                  <a:lnTo>
                    <a:pt x="313055" y="72865"/>
                  </a:lnTo>
                  <a:lnTo>
                    <a:pt x="521566" y="72865"/>
                  </a:lnTo>
                  <a:lnTo>
                    <a:pt x="594560" y="72865"/>
                  </a:lnTo>
                  <a:cubicBezTo>
                    <a:pt x="600296" y="72865"/>
                    <a:pt x="605028" y="77589"/>
                    <a:pt x="605028" y="83315"/>
                  </a:cubicBezTo>
                  <a:cubicBezTo>
                    <a:pt x="605028" y="89185"/>
                    <a:pt x="600296" y="93909"/>
                    <a:pt x="594560" y="93909"/>
                  </a:cubicBezTo>
                  <a:lnTo>
                    <a:pt x="532035" y="93909"/>
                  </a:lnTo>
                  <a:lnTo>
                    <a:pt x="532035" y="411282"/>
                  </a:lnTo>
                  <a:cubicBezTo>
                    <a:pt x="532035" y="417008"/>
                    <a:pt x="527302" y="421732"/>
                    <a:pt x="521566" y="421732"/>
                  </a:cubicBezTo>
                  <a:lnTo>
                    <a:pt x="327969" y="421732"/>
                  </a:lnTo>
                  <a:lnTo>
                    <a:pt x="457607" y="551144"/>
                  </a:lnTo>
                  <a:cubicBezTo>
                    <a:pt x="461623" y="555295"/>
                    <a:pt x="461623" y="561880"/>
                    <a:pt x="457607" y="566032"/>
                  </a:cubicBezTo>
                  <a:cubicBezTo>
                    <a:pt x="455456" y="568036"/>
                    <a:pt x="452875" y="569181"/>
                    <a:pt x="450150" y="569181"/>
                  </a:cubicBezTo>
                  <a:cubicBezTo>
                    <a:pt x="447426" y="569181"/>
                    <a:pt x="444701" y="568036"/>
                    <a:pt x="442693" y="566032"/>
                  </a:cubicBezTo>
                  <a:lnTo>
                    <a:pt x="313055" y="436620"/>
                  </a:lnTo>
                  <a:lnTo>
                    <a:pt x="313055" y="557013"/>
                  </a:lnTo>
                  <a:cubicBezTo>
                    <a:pt x="313055" y="562882"/>
                    <a:pt x="308322" y="567463"/>
                    <a:pt x="302586" y="567463"/>
                  </a:cubicBezTo>
                  <a:cubicBezTo>
                    <a:pt x="296706" y="567463"/>
                    <a:pt x="291974" y="562882"/>
                    <a:pt x="291974" y="557013"/>
                  </a:cubicBezTo>
                  <a:lnTo>
                    <a:pt x="291974" y="436620"/>
                  </a:lnTo>
                  <a:lnTo>
                    <a:pt x="163913" y="564600"/>
                  </a:lnTo>
                  <a:cubicBezTo>
                    <a:pt x="161762" y="566604"/>
                    <a:pt x="159180" y="567607"/>
                    <a:pt x="156456" y="567607"/>
                  </a:cubicBezTo>
                  <a:cubicBezTo>
                    <a:pt x="153731" y="567607"/>
                    <a:pt x="151006" y="566604"/>
                    <a:pt x="148999" y="564600"/>
                  </a:cubicBezTo>
                  <a:cubicBezTo>
                    <a:pt x="144840" y="560449"/>
                    <a:pt x="144840" y="553721"/>
                    <a:pt x="148999" y="549712"/>
                  </a:cubicBezTo>
                  <a:lnTo>
                    <a:pt x="277203" y="421732"/>
                  </a:lnTo>
                  <a:lnTo>
                    <a:pt x="83462" y="421732"/>
                  </a:lnTo>
                  <a:cubicBezTo>
                    <a:pt x="77726" y="421732"/>
                    <a:pt x="72993" y="417008"/>
                    <a:pt x="72993" y="411282"/>
                  </a:cubicBezTo>
                  <a:lnTo>
                    <a:pt x="72993" y="93909"/>
                  </a:lnTo>
                  <a:lnTo>
                    <a:pt x="10468" y="93909"/>
                  </a:lnTo>
                  <a:cubicBezTo>
                    <a:pt x="4732" y="93909"/>
                    <a:pt x="0" y="89185"/>
                    <a:pt x="0" y="83315"/>
                  </a:cubicBezTo>
                  <a:cubicBezTo>
                    <a:pt x="0" y="77589"/>
                    <a:pt x="4732" y="72865"/>
                    <a:pt x="10468" y="72865"/>
                  </a:cubicBezTo>
                  <a:lnTo>
                    <a:pt x="83462" y="72865"/>
                  </a:lnTo>
                  <a:lnTo>
                    <a:pt x="291974" y="72865"/>
                  </a:lnTo>
                  <a:lnTo>
                    <a:pt x="291974" y="10450"/>
                  </a:lnTo>
                  <a:cubicBezTo>
                    <a:pt x="291974" y="4581"/>
                    <a:pt x="296706" y="0"/>
                    <a:pt x="3025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07" tIns="45703" rIns="91407" bIns="457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u="none" dirty="0">
                <a:cs typeface="+mn-ea"/>
                <a:sym typeface="+mn-lt"/>
              </a:endParaRPr>
            </a:p>
          </p:txBody>
        </p:sp>
      </p:grpSp>
      <p:sp>
        <p:nvSpPr>
          <p:cNvPr id="11" name="PA-文本框 6">
            <a:extLst>
              <a:ext uri="{FF2B5EF4-FFF2-40B4-BE49-F238E27FC236}">
                <a16:creationId xmlns:a16="http://schemas.microsoft.com/office/drawing/2014/main" id="{5C00EF60-20C4-4C59-B8FE-0255C2D7A9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654371" y="1817777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PA-文本框 42">
            <a:extLst>
              <a:ext uri="{FF2B5EF4-FFF2-40B4-BE49-F238E27FC236}">
                <a16:creationId xmlns:a16="http://schemas.microsoft.com/office/drawing/2014/main" id="{25DEB733-EC49-446F-9B49-3ED2B712167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49621" y="2273291"/>
            <a:ext cx="3695712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PA-文本框 6">
            <a:extLst>
              <a:ext uri="{FF2B5EF4-FFF2-40B4-BE49-F238E27FC236}">
                <a16:creationId xmlns:a16="http://schemas.microsoft.com/office/drawing/2014/main" id="{5D1DE6F8-39A5-47EA-BDFD-9E5D38E376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54371" y="3292412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PA-文本框 42">
            <a:extLst>
              <a:ext uri="{FF2B5EF4-FFF2-40B4-BE49-F238E27FC236}">
                <a16:creationId xmlns:a16="http://schemas.microsoft.com/office/drawing/2014/main" id="{94D8E1A9-CD19-4F50-BC9E-EAE9F84081E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649621" y="3747926"/>
            <a:ext cx="3695712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PA-文本框 6">
            <a:extLst>
              <a:ext uri="{FF2B5EF4-FFF2-40B4-BE49-F238E27FC236}">
                <a16:creationId xmlns:a16="http://schemas.microsoft.com/office/drawing/2014/main" id="{7DA4776E-BA4C-41F2-997B-476F21D5BA0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654371" y="4941181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PA-文本框 42">
            <a:extLst>
              <a:ext uri="{FF2B5EF4-FFF2-40B4-BE49-F238E27FC236}">
                <a16:creationId xmlns:a16="http://schemas.microsoft.com/office/drawing/2014/main" id="{916DE9F6-08B3-4FEC-BDD1-46E41FDCCC6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49621" y="5396695"/>
            <a:ext cx="3695712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CAFCB87-4056-4717-84D3-FD3F08385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8" y="1060639"/>
            <a:ext cx="2611036" cy="2607964"/>
          </a:xfrm>
          <a:prstGeom prst="rect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lIns="176871" tIns="141496" rIns="176871" bIns="14149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zh-CN" sz="1743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13BA786-F47A-4CB8-9270-B8AB6E021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76" y="3730040"/>
            <a:ext cx="2609499" cy="2650969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lIns="176871" tIns="141496" rIns="176871" bIns="14149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zh-CN" sz="1743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97FC4C32-33E2-4DDE-B088-B8EA78587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639" y="1060639"/>
            <a:ext cx="2611036" cy="2607964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176871" tIns="141496" rIns="176871" bIns="14149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zh-CN" sz="1743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PA-文本框 6">
            <a:extLst>
              <a:ext uri="{FF2B5EF4-FFF2-40B4-BE49-F238E27FC236}">
                <a16:creationId xmlns:a16="http://schemas.microsoft.com/office/drawing/2014/main" id="{9D20C3C0-7179-4741-82A4-1648A0B4140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77657" y="1358872"/>
            <a:ext cx="188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PA-文本框 9">
            <a:extLst>
              <a:ext uri="{FF2B5EF4-FFF2-40B4-BE49-F238E27FC236}">
                <a16:creationId xmlns:a16="http://schemas.microsoft.com/office/drawing/2014/main" id="{61E24819-5187-4AFC-9624-DB41E4F05C4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77659" y="1943647"/>
            <a:ext cx="1714146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PA-文本框 6">
            <a:extLst>
              <a:ext uri="{FF2B5EF4-FFF2-40B4-BE49-F238E27FC236}">
                <a16:creationId xmlns:a16="http://schemas.microsoft.com/office/drawing/2014/main" id="{9DE3C747-3C5D-4A94-AB4E-49B452F9F4A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664740" y="4102072"/>
            <a:ext cx="188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PA-文本框 9">
            <a:extLst>
              <a:ext uri="{FF2B5EF4-FFF2-40B4-BE49-F238E27FC236}">
                <a16:creationId xmlns:a16="http://schemas.microsoft.com/office/drawing/2014/main" id="{65C0650C-2944-43CF-8BE6-5DB72F3C0ED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664742" y="4686847"/>
            <a:ext cx="1714146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2F35BDC5-2B0A-4771-A9BA-6BA9447F0958}"/>
              </a:ext>
            </a:extLst>
          </p:cNvPr>
          <p:cNvSpPr>
            <a:spLocks noEditPoints="1"/>
          </p:cNvSpPr>
          <p:nvPr/>
        </p:nvSpPr>
        <p:spPr bwMode="auto">
          <a:xfrm>
            <a:off x="1422659" y="4481488"/>
            <a:ext cx="917669" cy="936305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bldLvl="0" animBg="1" autoUpdateAnimBg="0"/>
      <p:bldP spid="18" grpId="0" build="allAtOnce" bldLvl="0" animBg="1" autoUpdateAnimBg="0"/>
      <p:bldP spid="19" grpId="0" build="allAtOnce" bldLvl="0" animBg="1" autoUpdateAnimBg="0"/>
      <p:bldP spid="20" grpId="0"/>
      <p:bldP spid="20" grpId="1"/>
      <p:bldP spid="21" grpId="0"/>
      <p:bldP spid="22" grpId="0"/>
      <p:bldP spid="22" grpId="1"/>
      <p:bldP spid="23" grpId="0"/>
      <p:bldP spid="2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741FCDD8-52E2-4C64-B8C5-D22FDD886182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B2D506E6-60FD-4164-B621-408895BBB98A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47" name="文本框 49">
                <a:extLst>
                  <a:ext uri="{FF2B5EF4-FFF2-40B4-BE49-F238E27FC236}">
                    <a16:creationId xmlns:a16="http://schemas.microsoft.com/office/drawing/2014/main" id="{134C1A2F-83B2-4157-AA4C-F8509AB0B12D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文本框 50">
                <a:extLst>
                  <a:ext uri="{FF2B5EF4-FFF2-40B4-BE49-F238E27FC236}">
                    <a16:creationId xmlns:a16="http://schemas.microsoft.com/office/drawing/2014/main" id="{1F65388F-33C9-4464-AF64-B7C745AA5C26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3D203911-4A5E-408E-912D-2DB7BEB95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70E2D1F2-3BE4-4548-907A-2BCE713B0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4051960-F5B8-43C4-B47F-406FBAD3F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F1CFC43-1314-4671-AF78-C08BB8D27F68}"/>
              </a:ext>
            </a:extLst>
          </p:cNvPr>
          <p:cNvGrpSpPr/>
          <p:nvPr/>
        </p:nvGrpSpPr>
        <p:grpSpPr>
          <a:xfrm>
            <a:off x="1057123" y="1987706"/>
            <a:ext cx="4305807" cy="3028212"/>
            <a:chOff x="1346488" y="1714894"/>
            <a:chExt cx="6315637" cy="4441697"/>
          </a:xfrm>
        </p:grpSpPr>
        <p:sp>
          <p:nvSpPr>
            <p:cNvPr id="3" name="Freeform 239">
              <a:extLst>
                <a:ext uri="{FF2B5EF4-FFF2-40B4-BE49-F238E27FC236}">
                  <a16:creationId xmlns:a16="http://schemas.microsoft.com/office/drawing/2014/main" id="{6937453F-E84F-47A2-A611-08DE676BA5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2511" y="2590842"/>
              <a:ext cx="2667000" cy="2667000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8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" name="Freeform 240">
              <a:extLst>
                <a:ext uri="{FF2B5EF4-FFF2-40B4-BE49-F238E27FC236}">
                  <a16:creationId xmlns:a16="http://schemas.microsoft.com/office/drawing/2014/main" id="{CEB04B51-3358-49E1-B6B3-51203559E8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12" y="3837254"/>
              <a:ext cx="2319338" cy="2319337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gradFill>
              <a:gsLst>
                <a:gs pos="15000">
                  <a:srgbClr val="F1974D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" name="Freeform 241">
              <a:extLst>
                <a:ext uri="{FF2B5EF4-FFF2-40B4-BE49-F238E27FC236}">
                  <a16:creationId xmlns:a16="http://schemas.microsoft.com/office/drawing/2014/main" id="{B359383D-9A06-44E5-AB39-ED758F4A5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2069" y="3347419"/>
              <a:ext cx="1682750" cy="1682750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8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" name="Freeform 247">
              <a:extLst>
                <a:ext uri="{FF2B5EF4-FFF2-40B4-BE49-F238E27FC236}">
                  <a16:creationId xmlns:a16="http://schemas.microsoft.com/office/drawing/2014/main" id="{0C6CDA93-37D8-45F4-9CD0-EAFE4368C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1262" y="4683392"/>
              <a:ext cx="630238" cy="628650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" name="Freeform 248">
              <a:extLst>
                <a:ext uri="{FF2B5EF4-FFF2-40B4-BE49-F238E27FC236}">
                  <a16:creationId xmlns:a16="http://schemas.microsoft.com/office/drawing/2014/main" id="{679FE40B-1281-480D-B1B8-90EEB6CBF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8349" y="3562392"/>
              <a:ext cx="722313" cy="725487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" name="Freeform 249">
              <a:extLst>
                <a:ext uri="{FF2B5EF4-FFF2-40B4-BE49-F238E27FC236}">
                  <a16:creationId xmlns:a16="http://schemas.microsoft.com/office/drawing/2014/main" id="{9BEC9DA7-B411-4CF7-B895-EF1D7FB22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6432" y="3963368"/>
              <a:ext cx="457200" cy="457200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9" name="Group 15">
              <a:extLst>
                <a:ext uri="{FF2B5EF4-FFF2-40B4-BE49-F238E27FC236}">
                  <a16:creationId xmlns:a16="http://schemas.microsoft.com/office/drawing/2014/main" id="{70FCB7B4-3815-469C-99B3-CB33AE81536A}"/>
                </a:ext>
              </a:extLst>
            </p:cNvPr>
            <p:cNvGrpSpPr/>
            <p:nvPr/>
          </p:nvGrpSpPr>
          <p:grpSpPr>
            <a:xfrm>
              <a:off x="1346488" y="3107322"/>
              <a:ext cx="1376598" cy="2280056"/>
              <a:chOff x="1498443" y="3296141"/>
              <a:chExt cx="1376598" cy="2280056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16" name="Group 11">
                <a:extLst>
                  <a:ext uri="{FF2B5EF4-FFF2-40B4-BE49-F238E27FC236}">
                    <a16:creationId xmlns:a16="http://schemas.microsoft.com/office/drawing/2014/main" id="{51EA0C0F-DE94-4078-9660-108A385D5133}"/>
                  </a:ext>
                </a:extLst>
              </p:cNvPr>
              <p:cNvGrpSpPr/>
              <p:nvPr/>
            </p:nvGrpSpPr>
            <p:grpSpPr>
              <a:xfrm rot="20700000">
                <a:off x="1498443" y="3464825"/>
                <a:ext cx="1055686" cy="2111372"/>
                <a:chOff x="1480457" y="3328209"/>
                <a:chExt cx="1055686" cy="2111372"/>
              </a:xfrm>
              <a:grpFill/>
            </p:grpSpPr>
            <p:sp>
              <p:nvSpPr>
                <p:cNvPr id="19" name="Freeform 5">
                  <a:extLst>
                    <a:ext uri="{FF2B5EF4-FFF2-40B4-BE49-F238E27FC236}">
                      <a16:creationId xmlns:a16="http://schemas.microsoft.com/office/drawing/2014/main" id="{6EE6B6BA-6F30-4C11-AEED-B39FD6A50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0457" y="3328209"/>
                  <a:ext cx="1055686" cy="1055686"/>
                </a:xfrm>
                <a:custGeom>
                  <a:avLst/>
                  <a:gdLst>
                    <a:gd name="T0" fmla="*/ 482 w 482"/>
                    <a:gd name="T1" fmla="*/ 36 h 482"/>
                    <a:gd name="T2" fmla="*/ 482 w 482"/>
                    <a:gd name="T3" fmla="*/ 0 h 482"/>
                    <a:gd name="T4" fmla="*/ 0 w 482"/>
                    <a:gd name="T5" fmla="*/ 482 h 482"/>
                    <a:gd name="T6" fmla="*/ 36 w 482"/>
                    <a:gd name="T7" fmla="*/ 482 h 482"/>
                    <a:gd name="T8" fmla="*/ 482 w 482"/>
                    <a:gd name="T9" fmla="*/ 36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2" h="482">
                      <a:moveTo>
                        <a:pt x="482" y="36"/>
                      </a:moveTo>
                      <a:cubicBezTo>
                        <a:pt x="482" y="0"/>
                        <a:pt x="482" y="0"/>
                        <a:pt x="482" y="0"/>
                      </a:cubicBezTo>
                      <a:cubicBezTo>
                        <a:pt x="216" y="0"/>
                        <a:pt x="0" y="216"/>
                        <a:pt x="0" y="482"/>
                      </a:cubicBezTo>
                      <a:cubicBezTo>
                        <a:pt x="36" y="482"/>
                        <a:pt x="36" y="482"/>
                        <a:pt x="36" y="482"/>
                      </a:cubicBezTo>
                      <a:cubicBezTo>
                        <a:pt x="36" y="236"/>
                        <a:pt x="235" y="36"/>
                        <a:pt x="482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6">
                  <a:extLst>
                    <a:ext uri="{FF2B5EF4-FFF2-40B4-BE49-F238E27FC236}">
                      <a16:creationId xmlns:a16="http://schemas.microsoft.com/office/drawing/2014/main" id="{3A606A0F-C2AE-4C7F-97BA-0270BB1E96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0457" y="4383895"/>
                  <a:ext cx="1055686" cy="1055686"/>
                </a:xfrm>
                <a:custGeom>
                  <a:avLst/>
                  <a:gdLst>
                    <a:gd name="T0" fmla="*/ 36 w 482"/>
                    <a:gd name="T1" fmla="*/ 0 h 482"/>
                    <a:gd name="T2" fmla="*/ 36 w 482"/>
                    <a:gd name="T3" fmla="*/ 0 h 482"/>
                    <a:gd name="T4" fmla="*/ 0 w 482"/>
                    <a:gd name="T5" fmla="*/ 0 h 482"/>
                    <a:gd name="T6" fmla="*/ 482 w 482"/>
                    <a:gd name="T7" fmla="*/ 482 h 482"/>
                    <a:gd name="T8" fmla="*/ 482 w 482"/>
                    <a:gd name="T9" fmla="*/ 447 h 482"/>
                    <a:gd name="T10" fmla="*/ 36 w 482"/>
                    <a:gd name="T11" fmla="*/ 0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2" h="482">
                      <a:moveTo>
                        <a:pt x="36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7"/>
                        <a:pt x="216" y="482"/>
                        <a:pt x="482" y="482"/>
                      </a:cubicBezTo>
                      <a:cubicBezTo>
                        <a:pt x="482" y="447"/>
                        <a:pt x="482" y="447"/>
                        <a:pt x="482" y="447"/>
                      </a:cubicBezTo>
                      <a:cubicBezTo>
                        <a:pt x="235" y="447"/>
                        <a:pt x="36" y="247"/>
                        <a:pt x="3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Oval 12">
                <a:extLst>
                  <a:ext uri="{FF2B5EF4-FFF2-40B4-BE49-F238E27FC236}">
                    <a16:creationId xmlns:a16="http://schemas.microsoft.com/office/drawing/2014/main" id="{DE7C3D7C-341E-4CB7-97FC-C4B5A615A22E}"/>
                  </a:ext>
                </a:extLst>
              </p:cNvPr>
              <p:cNvSpPr/>
              <p:nvPr/>
            </p:nvSpPr>
            <p:spPr>
              <a:xfrm>
                <a:off x="2221301" y="3296141"/>
                <a:ext cx="174172" cy="1741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8" name="Oval 61">
                <a:extLst>
                  <a:ext uri="{FF2B5EF4-FFF2-40B4-BE49-F238E27FC236}">
                    <a16:creationId xmlns:a16="http://schemas.microsoft.com/office/drawing/2014/main" id="{68271555-2EEC-48B8-B718-97B3AF9D29BC}"/>
                  </a:ext>
                </a:extLst>
              </p:cNvPr>
              <p:cNvSpPr/>
              <p:nvPr/>
            </p:nvSpPr>
            <p:spPr>
              <a:xfrm>
                <a:off x="2700869" y="5282871"/>
                <a:ext cx="174172" cy="1741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71">
              <a:extLst>
                <a:ext uri="{FF2B5EF4-FFF2-40B4-BE49-F238E27FC236}">
                  <a16:creationId xmlns:a16="http://schemas.microsoft.com/office/drawing/2014/main" id="{D2359B2B-0BAB-49EF-BC7F-34D33D3A5B54}"/>
                </a:ext>
              </a:extLst>
            </p:cNvPr>
            <p:cNvGrpSpPr/>
            <p:nvPr/>
          </p:nvGrpSpPr>
          <p:grpSpPr>
            <a:xfrm rot="8100000">
              <a:off x="5615279" y="1714894"/>
              <a:ext cx="2046846" cy="3390187"/>
              <a:chOff x="1498443" y="3296141"/>
              <a:chExt cx="1376598" cy="2280056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11" name="Group 72">
                <a:extLst>
                  <a:ext uri="{FF2B5EF4-FFF2-40B4-BE49-F238E27FC236}">
                    <a16:creationId xmlns:a16="http://schemas.microsoft.com/office/drawing/2014/main" id="{5B441B70-0A8F-4678-ACDC-A6C539D4A7D3}"/>
                  </a:ext>
                </a:extLst>
              </p:cNvPr>
              <p:cNvGrpSpPr/>
              <p:nvPr/>
            </p:nvGrpSpPr>
            <p:grpSpPr>
              <a:xfrm rot="20700000">
                <a:off x="1498443" y="3464825"/>
                <a:ext cx="1055686" cy="2111372"/>
                <a:chOff x="1480457" y="3328209"/>
                <a:chExt cx="1055686" cy="2111372"/>
              </a:xfrm>
              <a:grpFill/>
            </p:grpSpPr>
            <p:sp>
              <p:nvSpPr>
                <p:cNvPr id="14" name="Freeform 5">
                  <a:extLst>
                    <a:ext uri="{FF2B5EF4-FFF2-40B4-BE49-F238E27FC236}">
                      <a16:creationId xmlns:a16="http://schemas.microsoft.com/office/drawing/2014/main" id="{4EC3643A-EEBF-453F-830D-1537FA279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0457" y="3328209"/>
                  <a:ext cx="1055686" cy="1055686"/>
                </a:xfrm>
                <a:custGeom>
                  <a:avLst/>
                  <a:gdLst>
                    <a:gd name="T0" fmla="*/ 482 w 482"/>
                    <a:gd name="T1" fmla="*/ 36 h 482"/>
                    <a:gd name="T2" fmla="*/ 482 w 482"/>
                    <a:gd name="T3" fmla="*/ 0 h 482"/>
                    <a:gd name="T4" fmla="*/ 0 w 482"/>
                    <a:gd name="T5" fmla="*/ 482 h 482"/>
                    <a:gd name="T6" fmla="*/ 36 w 482"/>
                    <a:gd name="T7" fmla="*/ 482 h 482"/>
                    <a:gd name="T8" fmla="*/ 482 w 482"/>
                    <a:gd name="T9" fmla="*/ 36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2" h="482">
                      <a:moveTo>
                        <a:pt x="482" y="36"/>
                      </a:moveTo>
                      <a:cubicBezTo>
                        <a:pt x="482" y="0"/>
                        <a:pt x="482" y="0"/>
                        <a:pt x="482" y="0"/>
                      </a:cubicBezTo>
                      <a:cubicBezTo>
                        <a:pt x="216" y="0"/>
                        <a:pt x="0" y="216"/>
                        <a:pt x="0" y="482"/>
                      </a:cubicBezTo>
                      <a:cubicBezTo>
                        <a:pt x="36" y="482"/>
                        <a:pt x="36" y="482"/>
                        <a:pt x="36" y="482"/>
                      </a:cubicBezTo>
                      <a:cubicBezTo>
                        <a:pt x="36" y="236"/>
                        <a:pt x="235" y="36"/>
                        <a:pt x="482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6">
                  <a:extLst>
                    <a:ext uri="{FF2B5EF4-FFF2-40B4-BE49-F238E27FC236}">
                      <a16:creationId xmlns:a16="http://schemas.microsoft.com/office/drawing/2014/main" id="{7ED7408B-4DBA-4820-91A4-D82CF7AA1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0457" y="4383895"/>
                  <a:ext cx="1055686" cy="1055686"/>
                </a:xfrm>
                <a:custGeom>
                  <a:avLst/>
                  <a:gdLst>
                    <a:gd name="T0" fmla="*/ 36 w 482"/>
                    <a:gd name="T1" fmla="*/ 0 h 482"/>
                    <a:gd name="T2" fmla="*/ 36 w 482"/>
                    <a:gd name="T3" fmla="*/ 0 h 482"/>
                    <a:gd name="T4" fmla="*/ 0 w 482"/>
                    <a:gd name="T5" fmla="*/ 0 h 482"/>
                    <a:gd name="T6" fmla="*/ 482 w 482"/>
                    <a:gd name="T7" fmla="*/ 482 h 482"/>
                    <a:gd name="T8" fmla="*/ 482 w 482"/>
                    <a:gd name="T9" fmla="*/ 447 h 482"/>
                    <a:gd name="T10" fmla="*/ 36 w 482"/>
                    <a:gd name="T11" fmla="*/ 0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2" h="482">
                      <a:moveTo>
                        <a:pt x="36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7"/>
                        <a:pt x="216" y="482"/>
                        <a:pt x="482" y="482"/>
                      </a:cubicBezTo>
                      <a:cubicBezTo>
                        <a:pt x="482" y="447"/>
                        <a:pt x="482" y="447"/>
                        <a:pt x="482" y="447"/>
                      </a:cubicBezTo>
                      <a:cubicBezTo>
                        <a:pt x="235" y="447"/>
                        <a:pt x="36" y="247"/>
                        <a:pt x="3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Oval 73">
                <a:extLst>
                  <a:ext uri="{FF2B5EF4-FFF2-40B4-BE49-F238E27FC236}">
                    <a16:creationId xmlns:a16="http://schemas.microsoft.com/office/drawing/2014/main" id="{C25A14B2-A3B8-4FD3-A6CB-D85A00CAC349}"/>
                  </a:ext>
                </a:extLst>
              </p:cNvPr>
              <p:cNvSpPr/>
              <p:nvPr/>
            </p:nvSpPr>
            <p:spPr>
              <a:xfrm>
                <a:off x="2221301" y="3296141"/>
                <a:ext cx="174172" cy="1741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3" name="Oval 74">
                <a:extLst>
                  <a:ext uri="{FF2B5EF4-FFF2-40B4-BE49-F238E27FC236}">
                    <a16:creationId xmlns:a16="http://schemas.microsoft.com/office/drawing/2014/main" id="{05E1C600-5C97-47CB-81DF-D2BEBED3C0F2}"/>
                  </a:ext>
                </a:extLst>
              </p:cNvPr>
              <p:cNvSpPr/>
              <p:nvPr/>
            </p:nvSpPr>
            <p:spPr>
              <a:xfrm>
                <a:off x="2700869" y="5282871"/>
                <a:ext cx="174172" cy="1741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5E21894-D782-4024-B4BA-DD6CB7502218}"/>
              </a:ext>
            </a:extLst>
          </p:cNvPr>
          <p:cNvGrpSpPr/>
          <p:nvPr/>
        </p:nvGrpSpPr>
        <p:grpSpPr>
          <a:xfrm>
            <a:off x="8174934" y="2673172"/>
            <a:ext cx="887522" cy="887522"/>
            <a:chOff x="6765048" y="2407063"/>
            <a:chExt cx="887522" cy="887522"/>
          </a:xfrm>
        </p:grpSpPr>
        <p:sp>
          <p:nvSpPr>
            <p:cNvPr id="22" name="Oval 32">
              <a:extLst>
                <a:ext uri="{FF2B5EF4-FFF2-40B4-BE49-F238E27FC236}">
                  <a16:creationId xmlns:a16="http://schemas.microsoft.com/office/drawing/2014/main" id="{DBBFC53D-4CBF-4FB2-87D5-FAA6B3248D75}"/>
                </a:ext>
              </a:extLst>
            </p:cNvPr>
            <p:cNvSpPr/>
            <p:nvPr/>
          </p:nvSpPr>
          <p:spPr>
            <a:xfrm>
              <a:off x="6765048" y="2407063"/>
              <a:ext cx="887522" cy="8875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76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Group 83">
              <a:extLst>
                <a:ext uri="{FF2B5EF4-FFF2-40B4-BE49-F238E27FC236}">
                  <a16:creationId xmlns:a16="http://schemas.microsoft.com/office/drawing/2014/main" id="{A87E2C80-C590-4783-84F7-1A161BA41A46}"/>
                </a:ext>
              </a:extLst>
            </p:cNvPr>
            <p:cNvGrpSpPr/>
            <p:nvPr/>
          </p:nvGrpSpPr>
          <p:grpSpPr>
            <a:xfrm>
              <a:off x="7013164" y="2663783"/>
              <a:ext cx="367874" cy="368504"/>
              <a:chOff x="6853177" y="4545107"/>
              <a:chExt cx="366050" cy="366676"/>
            </a:xfrm>
            <a:solidFill>
              <a:schemeClr val="bg1"/>
            </a:solidFill>
          </p:grpSpPr>
          <p:sp>
            <p:nvSpPr>
              <p:cNvPr id="24" name="AutoShape 18">
                <a:extLst>
                  <a:ext uri="{FF2B5EF4-FFF2-40B4-BE49-F238E27FC236}">
                    <a16:creationId xmlns:a16="http://schemas.microsoft.com/office/drawing/2014/main" id="{06920228-CABB-4987-830B-D8EB5A2BCAB5}"/>
                  </a:ext>
                </a:extLst>
              </p:cNvPr>
              <p:cNvSpPr/>
              <p:nvPr/>
            </p:nvSpPr>
            <p:spPr bwMode="auto">
              <a:xfrm>
                <a:off x="6853177" y="4545107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defTabSz="342424"/>
                <a:endParaRPr lang="en-US" sz="225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5" name="AutoShape 19">
                <a:extLst>
                  <a:ext uri="{FF2B5EF4-FFF2-40B4-BE49-F238E27FC236}">
                    <a16:creationId xmlns:a16="http://schemas.microsoft.com/office/drawing/2014/main" id="{C8285628-304A-4E85-9A92-861D8BC2D16D}"/>
                  </a:ext>
                </a:extLst>
              </p:cNvPr>
              <p:cNvSpPr/>
              <p:nvPr/>
            </p:nvSpPr>
            <p:spPr bwMode="auto">
              <a:xfrm>
                <a:off x="6933270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defTabSz="342424"/>
                <a:endParaRPr lang="en-US" sz="225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6" name="AutoShape 20">
                <a:extLst>
                  <a:ext uri="{FF2B5EF4-FFF2-40B4-BE49-F238E27FC236}">
                    <a16:creationId xmlns:a16="http://schemas.microsoft.com/office/drawing/2014/main" id="{823006AE-52D1-41D8-8F53-5335DCD1E954}"/>
                  </a:ext>
                </a:extLst>
              </p:cNvPr>
              <p:cNvSpPr/>
              <p:nvPr/>
            </p:nvSpPr>
            <p:spPr bwMode="auto">
              <a:xfrm>
                <a:off x="6933270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defTabSz="342424"/>
                <a:endParaRPr lang="en-US" sz="225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7" name="AutoShape 21">
                <a:extLst>
                  <a:ext uri="{FF2B5EF4-FFF2-40B4-BE49-F238E27FC236}">
                    <a16:creationId xmlns:a16="http://schemas.microsoft.com/office/drawing/2014/main" id="{BF0DD9E7-FBB8-4D21-B928-E42B54A73477}"/>
                  </a:ext>
                </a:extLst>
              </p:cNvPr>
              <p:cNvSpPr/>
              <p:nvPr/>
            </p:nvSpPr>
            <p:spPr bwMode="auto">
              <a:xfrm>
                <a:off x="6933270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defTabSz="342424"/>
                <a:endParaRPr lang="en-US" sz="225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8" name="AutoShape 22">
                <a:extLst>
                  <a:ext uri="{FF2B5EF4-FFF2-40B4-BE49-F238E27FC236}">
                    <a16:creationId xmlns:a16="http://schemas.microsoft.com/office/drawing/2014/main" id="{F305B68D-2B75-43FB-8699-2E51D4E9CB3A}"/>
                  </a:ext>
                </a:extLst>
              </p:cNvPr>
              <p:cNvSpPr/>
              <p:nvPr/>
            </p:nvSpPr>
            <p:spPr bwMode="auto">
              <a:xfrm>
                <a:off x="7013363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defTabSz="342424"/>
                <a:endParaRPr lang="en-US" sz="225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9" name="AutoShape 23">
                <a:extLst>
                  <a:ext uri="{FF2B5EF4-FFF2-40B4-BE49-F238E27FC236}">
                    <a16:creationId xmlns:a16="http://schemas.microsoft.com/office/drawing/2014/main" id="{161915DD-E43B-46C5-80CB-30E0519F947A}"/>
                  </a:ext>
                </a:extLst>
              </p:cNvPr>
              <p:cNvSpPr/>
              <p:nvPr/>
            </p:nvSpPr>
            <p:spPr bwMode="auto">
              <a:xfrm>
                <a:off x="7013363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defTabSz="342424"/>
                <a:endParaRPr lang="en-US" sz="225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0" name="AutoShape 24">
                <a:extLst>
                  <a:ext uri="{FF2B5EF4-FFF2-40B4-BE49-F238E27FC236}">
                    <a16:creationId xmlns:a16="http://schemas.microsoft.com/office/drawing/2014/main" id="{57B6030F-F60B-40DB-B3BA-5ED961117438}"/>
                  </a:ext>
                </a:extLst>
              </p:cNvPr>
              <p:cNvSpPr/>
              <p:nvPr/>
            </p:nvSpPr>
            <p:spPr bwMode="auto">
              <a:xfrm>
                <a:off x="7013363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defTabSz="342424"/>
                <a:endParaRPr lang="en-US" sz="225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1" name="AutoShape 25">
                <a:extLst>
                  <a:ext uri="{FF2B5EF4-FFF2-40B4-BE49-F238E27FC236}">
                    <a16:creationId xmlns:a16="http://schemas.microsoft.com/office/drawing/2014/main" id="{90E5A128-CF2C-48F0-93E8-984AFB1470F2}"/>
                  </a:ext>
                </a:extLst>
              </p:cNvPr>
              <p:cNvSpPr/>
              <p:nvPr/>
            </p:nvSpPr>
            <p:spPr bwMode="auto">
              <a:xfrm>
                <a:off x="7093457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defTabSz="342424"/>
                <a:endParaRPr lang="en-US" sz="225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2" name="AutoShape 26">
                <a:extLst>
                  <a:ext uri="{FF2B5EF4-FFF2-40B4-BE49-F238E27FC236}">
                    <a16:creationId xmlns:a16="http://schemas.microsoft.com/office/drawing/2014/main" id="{EFCA7511-3503-49B1-83AA-E6774FA4F84A}"/>
                  </a:ext>
                </a:extLst>
              </p:cNvPr>
              <p:cNvSpPr/>
              <p:nvPr/>
            </p:nvSpPr>
            <p:spPr bwMode="auto">
              <a:xfrm>
                <a:off x="7093457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defTabSz="342424"/>
                <a:endParaRPr lang="en-US" sz="225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3" name="AutoShape 27">
                <a:extLst>
                  <a:ext uri="{FF2B5EF4-FFF2-40B4-BE49-F238E27FC236}">
                    <a16:creationId xmlns:a16="http://schemas.microsoft.com/office/drawing/2014/main" id="{FDCEA564-1CD3-45CC-84B3-BD253136C5D8}"/>
                  </a:ext>
                </a:extLst>
              </p:cNvPr>
              <p:cNvSpPr/>
              <p:nvPr/>
            </p:nvSpPr>
            <p:spPr bwMode="auto">
              <a:xfrm>
                <a:off x="7093457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defTabSz="342424"/>
                <a:endParaRPr lang="en-US" sz="225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F1C7B15-2ED9-4D4F-B795-E9A20B923DDD}"/>
              </a:ext>
            </a:extLst>
          </p:cNvPr>
          <p:cNvGrpSpPr/>
          <p:nvPr/>
        </p:nvGrpSpPr>
        <p:grpSpPr>
          <a:xfrm>
            <a:off x="10078050" y="2673172"/>
            <a:ext cx="887522" cy="887522"/>
            <a:chOff x="8918870" y="2407063"/>
            <a:chExt cx="887522" cy="887522"/>
          </a:xfrm>
        </p:grpSpPr>
        <p:sp>
          <p:nvSpPr>
            <p:cNvPr id="35" name="Oval 44">
              <a:extLst>
                <a:ext uri="{FF2B5EF4-FFF2-40B4-BE49-F238E27FC236}">
                  <a16:creationId xmlns:a16="http://schemas.microsoft.com/office/drawing/2014/main" id="{734B35CA-2AFA-4DA6-910D-34D097A743C5}"/>
                </a:ext>
              </a:extLst>
            </p:cNvPr>
            <p:cNvSpPr/>
            <p:nvPr/>
          </p:nvSpPr>
          <p:spPr>
            <a:xfrm>
              <a:off x="8918870" y="2407063"/>
              <a:ext cx="887522" cy="8875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76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AutoShape 103">
              <a:extLst>
                <a:ext uri="{FF2B5EF4-FFF2-40B4-BE49-F238E27FC236}">
                  <a16:creationId xmlns:a16="http://schemas.microsoft.com/office/drawing/2014/main" id="{41C64483-C34B-4B04-A295-56C8F1D25343}"/>
                </a:ext>
              </a:extLst>
            </p:cNvPr>
            <p:cNvSpPr/>
            <p:nvPr/>
          </p:nvSpPr>
          <p:spPr bwMode="auto">
            <a:xfrm>
              <a:off x="9241686" y="2751465"/>
              <a:ext cx="132058" cy="867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txBody>
            <a:bodyPr lIns="28575" tIns="28575" rIns="28575" bIns="28575" anchor="ctr"/>
            <a:lstStyle/>
            <a:p>
              <a:pPr defTabSz="342424"/>
              <a:endParaRPr lang="en-US" sz="225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AutoShape 104">
              <a:extLst>
                <a:ext uri="{FF2B5EF4-FFF2-40B4-BE49-F238E27FC236}">
                  <a16:creationId xmlns:a16="http://schemas.microsoft.com/office/drawing/2014/main" id="{F54DE534-D5D7-4F8B-8AD2-587F7772E4AE}"/>
                </a:ext>
              </a:extLst>
            </p:cNvPr>
            <p:cNvSpPr/>
            <p:nvPr/>
          </p:nvSpPr>
          <p:spPr bwMode="auto">
            <a:xfrm>
              <a:off x="9183832" y="2694240"/>
              <a:ext cx="367876" cy="3219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lIns="28575" tIns="28575" rIns="28575" bIns="28575" anchor="ctr"/>
            <a:lstStyle/>
            <a:p>
              <a:pPr defTabSz="342424"/>
              <a:endParaRPr lang="en-US" sz="225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221E474-5DAC-43A2-83A4-E207290015D4}"/>
              </a:ext>
            </a:extLst>
          </p:cNvPr>
          <p:cNvGrpSpPr/>
          <p:nvPr/>
        </p:nvGrpSpPr>
        <p:grpSpPr>
          <a:xfrm>
            <a:off x="6271818" y="2673172"/>
            <a:ext cx="887522" cy="887522"/>
            <a:chOff x="4539432" y="2407063"/>
            <a:chExt cx="887522" cy="887522"/>
          </a:xfrm>
        </p:grpSpPr>
        <p:sp>
          <p:nvSpPr>
            <p:cNvPr id="39" name="Oval 20">
              <a:extLst>
                <a:ext uri="{FF2B5EF4-FFF2-40B4-BE49-F238E27FC236}">
                  <a16:creationId xmlns:a16="http://schemas.microsoft.com/office/drawing/2014/main" id="{F9D4677E-74F6-46D3-AC07-A2B39F475746}"/>
                </a:ext>
              </a:extLst>
            </p:cNvPr>
            <p:cNvSpPr/>
            <p:nvPr/>
          </p:nvSpPr>
          <p:spPr>
            <a:xfrm>
              <a:off x="4539432" y="2407063"/>
              <a:ext cx="887522" cy="8875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76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E96F697F-2FC8-44EA-B2B9-470F23A15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4519" y="2638150"/>
              <a:ext cx="297347" cy="43440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394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PA-文本框 9">
            <a:extLst>
              <a:ext uri="{FF2B5EF4-FFF2-40B4-BE49-F238E27FC236}">
                <a16:creationId xmlns:a16="http://schemas.microsoft.com/office/drawing/2014/main" id="{96EE7940-EA6F-4965-B500-5E2A49E37B7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85077" y="4028240"/>
            <a:ext cx="4780495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22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77442C22-B004-4AD5-9709-8813305C474A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6744709-A518-487E-836B-64B784CF73EC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39" name="文本框 49">
                <a:extLst>
                  <a:ext uri="{FF2B5EF4-FFF2-40B4-BE49-F238E27FC236}">
                    <a16:creationId xmlns:a16="http://schemas.microsoft.com/office/drawing/2014/main" id="{2AC0DC05-7DCC-41D3-8952-BC8FE0DE4ACA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文本框 50">
                <a:extLst>
                  <a:ext uri="{FF2B5EF4-FFF2-40B4-BE49-F238E27FC236}">
                    <a16:creationId xmlns:a16="http://schemas.microsoft.com/office/drawing/2014/main" id="{00350E42-37B4-48A3-B7B8-C06FA042FF34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4F63567-7BC7-434D-B2C1-CDA4FB70A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6FCC23F4-186E-47A1-8CE6-94CFAF7DB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A18FFF43-14A6-4B3B-A428-723A0CE09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0D647959-786B-4EAF-B42C-8932166AFB29}"/>
              </a:ext>
            </a:extLst>
          </p:cNvPr>
          <p:cNvSpPr/>
          <p:nvPr/>
        </p:nvSpPr>
        <p:spPr>
          <a:xfrm>
            <a:off x="4165600" y="3761881"/>
            <a:ext cx="304800" cy="1016000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D71868-2761-4D0F-90B3-C984450F1056}"/>
              </a:ext>
            </a:extLst>
          </p:cNvPr>
          <p:cNvSpPr/>
          <p:nvPr/>
        </p:nvSpPr>
        <p:spPr>
          <a:xfrm>
            <a:off x="4572000" y="3253881"/>
            <a:ext cx="3048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F643B3-BF09-49DD-95B8-095160119710}"/>
              </a:ext>
            </a:extLst>
          </p:cNvPr>
          <p:cNvSpPr/>
          <p:nvPr/>
        </p:nvSpPr>
        <p:spPr>
          <a:xfrm>
            <a:off x="4978400" y="2847481"/>
            <a:ext cx="304800" cy="1930400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53AC2A8-AC29-4EE5-AB8E-380BE53B66B5}"/>
              </a:ext>
            </a:extLst>
          </p:cNvPr>
          <p:cNvSpPr/>
          <p:nvPr/>
        </p:nvSpPr>
        <p:spPr>
          <a:xfrm>
            <a:off x="5384800" y="2384673"/>
            <a:ext cx="304800" cy="2393208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7F01F44C-E4B3-4305-A5AB-998384DBC77E}"/>
              </a:ext>
            </a:extLst>
          </p:cNvPr>
          <p:cNvSpPr txBox="1"/>
          <p:nvPr/>
        </p:nvSpPr>
        <p:spPr>
          <a:xfrm>
            <a:off x="4318000" y="4964834"/>
            <a:ext cx="13716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</a:t>
            </a:r>
            <a:r>
              <a:rPr lang="en-US" sz="14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BB5646A-F9A3-4BED-8207-1F4F4B8CC355}"/>
              </a:ext>
            </a:extLst>
          </p:cNvPr>
          <p:cNvSpPr/>
          <p:nvPr/>
        </p:nvSpPr>
        <p:spPr>
          <a:xfrm>
            <a:off x="6140201" y="3761881"/>
            <a:ext cx="304800" cy="1016000"/>
          </a:xfrm>
          <a:prstGeom prst="rect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280E6107-ECB7-41A4-A902-A21C00BAC974}"/>
              </a:ext>
            </a:extLst>
          </p:cNvPr>
          <p:cNvSpPr/>
          <p:nvPr/>
        </p:nvSpPr>
        <p:spPr>
          <a:xfrm>
            <a:off x="6546601" y="2583321"/>
            <a:ext cx="304800" cy="2194560"/>
          </a:xfrm>
          <a:prstGeom prst="rect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899D886C-947D-451A-A5F4-F2D5244D9CAF}"/>
              </a:ext>
            </a:extLst>
          </p:cNvPr>
          <p:cNvSpPr/>
          <p:nvPr/>
        </p:nvSpPr>
        <p:spPr>
          <a:xfrm>
            <a:off x="6953001" y="2847481"/>
            <a:ext cx="304800" cy="1930400"/>
          </a:xfrm>
          <a:prstGeom prst="rect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E4EF1C98-D573-44BF-9EFB-125316A101D2}"/>
              </a:ext>
            </a:extLst>
          </p:cNvPr>
          <p:cNvSpPr/>
          <p:nvPr/>
        </p:nvSpPr>
        <p:spPr>
          <a:xfrm>
            <a:off x="7359401" y="2949081"/>
            <a:ext cx="304800" cy="1828800"/>
          </a:xfrm>
          <a:prstGeom prst="rect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id="{46B316C2-E505-424D-8781-27F28832FD56}"/>
              </a:ext>
            </a:extLst>
          </p:cNvPr>
          <p:cNvCxnSpPr/>
          <p:nvPr/>
        </p:nvCxnSpPr>
        <p:spPr>
          <a:xfrm>
            <a:off x="6140202" y="4890697"/>
            <a:ext cx="15813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>
            <a:extLst>
              <a:ext uri="{FF2B5EF4-FFF2-40B4-BE49-F238E27FC236}">
                <a16:creationId xmlns:a16="http://schemas.microsoft.com/office/drawing/2014/main" id="{8099FF8E-9308-4069-9932-7F4693EFD985}"/>
              </a:ext>
            </a:extLst>
          </p:cNvPr>
          <p:cNvSpPr txBox="1"/>
          <p:nvPr/>
        </p:nvSpPr>
        <p:spPr>
          <a:xfrm>
            <a:off x="6292601" y="4976050"/>
            <a:ext cx="13716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</a:t>
            </a:r>
            <a:r>
              <a:rPr lang="en-US" sz="14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513C96EA-F193-46BA-8BEE-0FCEC6FE6508}"/>
              </a:ext>
            </a:extLst>
          </p:cNvPr>
          <p:cNvSpPr/>
          <p:nvPr/>
        </p:nvSpPr>
        <p:spPr>
          <a:xfrm>
            <a:off x="8070601" y="2583321"/>
            <a:ext cx="304800" cy="2194560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FF3CF2E3-D6E5-40AE-9CE2-15B22157EFAF}"/>
              </a:ext>
            </a:extLst>
          </p:cNvPr>
          <p:cNvSpPr/>
          <p:nvPr/>
        </p:nvSpPr>
        <p:spPr>
          <a:xfrm>
            <a:off x="8477001" y="3253881"/>
            <a:ext cx="3048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0AF2E4CB-2898-4042-AC51-EBE1C0227E46}"/>
              </a:ext>
            </a:extLst>
          </p:cNvPr>
          <p:cNvSpPr/>
          <p:nvPr/>
        </p:nvSpPr>
        <p:spPr>
          <a:xfrm>
            <a:off x="8883401" y="3680601"/>
            <a:ext cx="304800" cy="1097280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294F9E2B-191A-4D91-B7E9-43192B0AD456}"/>
              </a:ext>
            </a:extLst>
          </p:cNvPr>
          <p:cNvSpPr/>
          <p:nvPr/>
        </p:nvSpPr>
        <p:spPr>
          <a:xfrm>
            <a:off x="9289801" y="2949081"/>
            <a:ext cx="304800" cy="1828800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cxnSp>
        <p:nvCxnSpPr>
          <p:cNvPr id="17" name="Straight Connector 20">
            <a:extLst>
              <a:ext uri="{FF2B5EF4-FFF2-40B4-BE49-F238E27FC236}">
                <a16:creationId xmlns:a16="http://schemas.microsoft.com/office/drawing/2014/main" id="{59CA3542-77A3-4F2D-B199-7AF0C467658E}"/>
              </a:ext>
            </a:extLst>
          </p:cNvPr>
          <p:cNvCxnSpPr/>
          <p:nvPr/>
        </p:nvCxnSpPr>
        <p:spPr>
          <a:xfrm>
            <a:off x="8070602" y="4890697"/>
            <a:ext cx="15813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1">
            <a:extLst>
              <a:ext uri="{FF2B5EF4-FFF2-40B4-BE49-F238E27FC236}">
                <a16:creationId xmlns:a16="http://schemas.microsoft.com/office/drawing/2014/main" id="{BFC47FE7-5DE9-449D-85AF-B87F4DB1B550}"/>
              </a:ext>
            </a:extLst>
          </p:cNvPr>
          <p:cNvSpPr txBox="1"/>
          <p:nvPr/>
        </p:nvSpPr>
        <p:spPr>
          <a:xfrm>
            <a:off x="8223001" y="4976050"/>
            <a:ext cx="13716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</a:t>
            </a:r>
            <a:r>
              <a:rPr lang="en-US" sz="14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D168DF33-2DAB-410A-9198-89DF431D155E}"/>
              </a:ext>
            </a:extLst>
          </p:cNvPr>
          <p:cNvSpPr/>
          <p:nvPr/>
        </p:nvSpPr>
        <p:spPr>
          <a:xfrm>
            <a:off x="10001001" y="3780344"/>
            <a:ext cx="304800" cy="1016000"/>
          </a:xfrm>
          <a:prstGeom prst="rect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5AAAA7E0-272F-4F71-850D-D1DB9A6BC8EC}"/>
              </a:ext>
            </a:extLst>
          </p:cNvPr>
          <p:cNvSpPr/>
          <p:nvPr/>
        </p:nvSpPr>
        <p:spPr>
          <a:xfrm>
            <a:off x="10407401" y="3253881"/>
            <a:ext cx="304800" cy="1524000"/>
          </a:xfrm>
          <a:prstGeom prst="rect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85D735EB-FB40-424D-821E-82D2866B80FE}"/>
              </a:ext>
            </a:extLst>
          </p:cNvPr>
          <p:cNvSpPr/>
          <p:nvPr/>
        </p:nvSpPr>
        <p:spPr>
          <a:xfrm>
            <a:off x="10813801" y="2847481"/>
            <a:ext cx="304800" cy="1930400"/>
          </a:xfrm>
          <a:prstGeom prst="rect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3E129EE0-FB38-497B-9A05-4C0F9ADA948C}"/>
              </a:ext>
            </a:extLst>
          </p:cNvPr>
          <p:cNvSpPr/>
          <p:nvPr/>
        </p:nvSpPr>
        <p:spPr>
          <a:xfrm>
            <a:off x="11220201" y="2384673"/>
            <a:ext cx="304800" cy="2393208"/>
          </a:xfrm>
          <a:prstGeom prst="rect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cxnSp>
        <p:nvCxnSpPr>
          <p:cNvPr id="23" name="Straight Connector 26">
            <a:extLst>
              <a:ext uri="{FF2B5EF4-FFF2-40B4-BE49-F238E27FC236}">
                <a16:creationId xmlns:a16="http://schemas.microsoft.com/office/drawing/2014/main" id="{92D975D5-DB13-4E6F-AD06-3AD427ACF0E7}"/>
              </a:ext>
            </a:extLst>
          </p:cNvPr>
          <p:cNvCxnSpPr/>
          <p:nvPr/>
        </p:nvCxnSpPr>
        <p:spPr>
          <a:xfrm>
            <a:off x="10001002" y="4890697"/>
            <a:ext cx="15813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7">
            <a:extLst>
              <a:ext uri="{FF2B5EF4-FFF2-40B4-BE49-F238E27FC236}">
                <a16:creationId xmlns:a16="http://schemas.microsoft.com/office/drawing/2014/main" id="{4F3D46FB-1317-4A72-83D5-658F6B1564C8}"/>
              </a:ext>
            </a:extLst>
          </p:cNvPr>
          <p:cNvSpPr txBox="1"/>
          <p:nvPr/>
        </p:nvSpPr>
        <p:spPr>
          <a:xfrm>
            <a:off x="10153401" y="4976050"/>
            <a:ext cx="13716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</a:t>
            </a:r>
            <a:r>
              <a:rPr lang="en-US" sz="14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</a:t>
            </a:r>
          </a:p>
        </p:txBody>
      </p:sp>
      <p:sp>
        <p:nvSpPr>
          <p:cNvPr id="25" name="TextBox 28">
            <a:extLst>
              <a:ext uri="{FF2B5EF4-FFF2-40B4-BE49-F238E27FC236}">
                <a16:creationId xmlns:a16="http://schemas.microsoft.com/office/drawing/2014/main" id="{44037BDE-CC55-4F28-906A-99FF5B1FB4EA}"/>
              </a:ext>
            </a:extLst>
          </p:cNvPr>
          <p:cNvSpPr txBox="1"/>
          <p:nvPr/>
        </p:nvSpPr>
        <p:spPr>
          <a:xfrm>
            <a:off x="4021266" y="1919519"/>
            <a:ext cx="1283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26" name="TextBox 29">
            <a:extLst>
              <a:ext uri="{FF2B5EF4-FFF2-40B4-BE49-F238E27FC236}">
                <a16:creationId xmlns:a16="http://schemas.microsoft.com/office/drawing/2014/main" id="{A380039D-9D76-48E6-A844-AA8A733B9C52}"/>
              </a:ext>
            </a:extLst>
          </p:cNvPr>
          <p:cNvSpPr txBox="1"/>
          <p:nvPr/>
        </p:nvSpPr>
        <p:spPr>
          <a:xfrm>
            <a:off x="6401923" y="1663483"/>
            <a:ext cx="1283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27" name="TextBox 30">
            <a:extLst>
              <a:ext uri="{FF2B5EF4-FFF2-40B4-BE49-F238E27FC236}">
                <a16:creationId xmlns:a16="http://schemas.microsoft.com/office/drawing/2014/main" id="{9E4B98B9-2B34-4192-B5C4-A1A62E90DAC0}"/>
              </a:ext>
            </a:extLst>
          </p:cNvPr>
          <p:cNvSpPr txBox="1"/>
          <p:nvPr/>
        </p:nvSpPr>
        <p:spPr>
          <a:xfrm>
            <a:off x="8185961" y="1901710"/>
            <a:ext cx="1283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cxnSp>
        <p:nvCxnSpPr>
          <p:cNvPr id="28" name="Straight Connector 38">
            <a:extLst>
              <a:ext uri="{FF2B5EF4-FFF2-40B4-BE49-F238E27FC236}">
                <a16:creationId xmlns:a16="http://schemas.microsoft.com/office/drawing/2014/main" id="{2091DD31-0592-4C47-8CDF-20EA54A0A944}"/>
              </a:ext>
            </a:extLst>
          </p:cNvPr>
          <p:cNvCxnSpPr/>
          <p:nvPr/>
        </p:nvCxnSpPr>
        <p:spPr>
          <a:xfrm>
            <a:off x="4165601" y="4879481"/>
            <a:ext cx="15813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0">
            <a:extLst>
              <a:ext uri="{FF2B5EF4-FFF2-40B4-BE49-F238E27FC236}">
                <a16:creationId xmlns:a16="http://schemas.microsoft.com/office/drawing/2014/main" id="{A2FC718D-0DEF-45E7-9569-C43E79405D1D}"/>
              </a:ext>
            </a:extLst>
          </p:cNvPr>
          <p:cNvSpPr txBox="1"/>
          <p:nvPr/>
        </p:nvSpPr>
        <p:spPr>
          <a:xfrm>
            <a:off x="10304010" y="1715621"/>
            <a:ext cx="1283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30" name="PA-文本框 9">
            <a:extLst>
              <a:ext uri="{FF2B5EF4-FFF2-40B4-BE49-F238E27FC236}">
                <a16:creationId xmlns:a16="http://schemas.microsoft.com/office/drawing/2014/main" id="{BE360091-9BC4-44E1-82CF-5865E6D0736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92336" y="3409593"/>
            <a:ext cx="3017663" cy="17454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AF889D9-18A8-4E77-BA49-199FFE007034}"/>
              </a:ext>
            </a:extLst>
          </p:cNvPr>
          <p:cNvSpPr/>
          <p:nvPr/>
        </p:nvSpPr>
        <p:spPr>
          <a:xfrm>
            <a:off x="917843" y="2801762"/>
            <a:ext cx="1057075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8E4B2CDC-4695-4D99-A4AA-6DED3810B4FE}"/>
              </a:ext>
            </a:extLst>
          </p:cNvPr>
          <p:cNvSpPr txBox="1"/>
          <p:nvPr/>
        </p:nvSpPr>
        <p:spPr>
          <a:xfrm>
            <a:off x="785738" y="1732061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F0B732B6-C0D6-41BA-9BFC-141A4DD9E726}"/>
              </a:ext>
            </a:extLst>
          </p:cNvPr>
          <p:cNvSpPr txBox="1"/>
          <p:nvPr/>
        </p:nvSpPr>
        <p:spPr>
          <a:xfrm>
            <a:off x="795899" y="2219304"/>
            <a:ext cx="304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PUT YOUR TITLE HERE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33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2" grpId="0"/>
      <p:bldP spid="13" grpId="0" animBg="1"/>
      <p:bldP spid="14" grpId="0" animBg="1"/>
      <p:bldP spid="15" grpId="0" animBg="1"/>
      <p:bldP spid="16" grpId="0" animBg="1"/>
      <p:bldP spid="18" grpId="0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C1EBD4FD-75CD-46C0-9FAA-ECF62A4002E4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4B57427-7D0A-4FFB-A35E-F56C86F5FB34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18" name="文本框 49">
                <a:extLst>
                  <a:ext uri="{FF2B5EF4-FFF2-40B4-BE49-F238E27FC236}">
                    <a16:creationId xmlns:a16="http://schemas.microsoft.com/office/drawing/2014/main" id="{20AC2305-67BE-498F-8F0A-4B9D4FD1BA4E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50">
                <a:extLst>
                  <a:ext uri="{FF2B5EF4-FFF2-40B4-BE49-F238E27FC236}">
                    <a16:creationId xmlns:a16="http://schemas.microsoft.com/office/drawing/2014/main" id="{5A3E03FF-9E1C-4906-85C1-9E26976B62AD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9FDEA40-725B-4F75-81A6-2574FD1EF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EC4C2C9-5B3E-4FBE-9DC7-005B48A2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30D8913-8CEF-4C01-879D-CDC5DF8CD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sp>
        <p:nvSpPr>
          <p:cNvPr id="2" name="Freeform 17">
            <a:extLst>
              <a:ext uri="{FF2B5EF4-FFF2-40B4-BE49-F238E27FC236}">
                <a16:creationId xmlns:a16="http://schemas.microsoft.com/office/drawing/2014/main" id="{88998059-6812-4C20-9F4C-0EF0F35F4326}"/>
              </a:ext>
            </a:extLst>
          </p:cNvPr>
          <p:cNvSpPr>
            <a:spLocks/>
          </p:cNvSpPr>
          <p:nvPr/>
        </p:nvSpPr>
        <p:spPr bwMode="auto">
          <a:xfrm>
            <a:off x="855947" y="2313139"/>
            <a:ext cx="1698532" cy="1962559"/>
          </a:xfrm>
          <a:custGeom>
            <a:avLst/>
            <a:gdLst>
              <a:gd name="T0" fmla="*/ 602 w 1203"/>
              <a:gd name="T1" fmla="*/ 0 h 1390"/>
              <a:gd name="T2" fmla="*/ 1203 w 1203"/>
              <a:gd name="T3" fmla="*/ 348 h 1390"/>
              <a:gd name="T4" fmla="*/ 1203 w 1203"/>
              <a:gd name="T5" fmla="*/ 1041 h 1390"/>
              <a:gd name="T6" fmla="*/ 602 w 1203"/>
              <a:gd name="T7" fmla="*/ 1390 h 1390"/>
              <a:gd name="T8" fmla="*/ 0 w 1203"/>
              <a:gd name="T9" fmla="*/ 1041 h 1390"/>
              <a:gd name="T10" fmla="*/ 0 w 1203"/>
              <a:gd name="T11" fmla="*/ 348 h 1390"/>
              <a:gd name="T12" fmla="*/ 602 w 1203"/>
              <a:gd name="T13" fmla="*/ 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3" h="1390">
                <a:moveTo>
                  <a:pt x="602" y="0"/>
                </a:moveTo>
                <a:lnTo>
                  <a:pt x="1203" y="348"/>
                </a:lnTo>
                <a:lnTo>
                  <a:pt x="1203" y="1041"/>
                </a:lnTo>
                <a:lnTo>
                  <a:pt x="602" y="1390"/>
                </a:lnTo>
                <a:lnTo>
                  <a:pt x="0" y="1041"/>
                </a:lnTo>
                <a:lnTo>
                  <a:pt x="0" y="348"/>
                </a:lnTo>
                <a:lnTo>
                  <a:pt x="60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45719" tIns="22859" rIns="45719" bIns="22859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7732599B-5D4F-48E5-83C2-A740EE882F02}"/>
              </a:ext>
            </a:extLst>
          </p:cNvPr>
          <p:cNvSpPr>
            <a:spLocks/>
          </p:cNvSpPr>
          <p:nvPr/>
        </p:nvSpPr>
        <p:spPr bwMode="auto">
          <a:xfrm>
            <a:off x="9812191" y="2313139"/>
            <a:ext cx="1698532" cy="1962559"/>
          </a:xfrm>
          <a:custGeom>
            <a:avLst/>
            <a:gdLst>
              <a:gd name="T0" fmla="*/ 602 w 1203"/>
              <a:gd name="T1" fmla="*/ 0 h 1390"/>
              <a:gd name="T2" fmla="*/ 1203 w 1203"/>
              <a:gd name="T3" fmla="*/ 348 h 1390"/>
              <a:gd name="T4" fmla="*/ 1203 w 1203"/>
              <a:gd name="T5" fmla="*/ 1041 h 1390"/>
              <a:gd name="T6" fmla="*/ 602 w 1203"/>
              <a:gd name="T7" fmla="*/ 1390 h 1390"/>
              <a:gd name="T8" fmla="*/ 0 w 1203"/>
              <a:gd name="T9" fmla="*/ 1041 h 1390"/>
              <a:gd name="T10" fmla="*/ 0 w 1203"/>
              <a:gd name="T11" fmla="*/ 348 h 1390"/>
              <a:gd name="T12" fmla="*/ 602 w 1203"/>
              <a:gd name="T13" fmla="*/ 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3" h="1390">
                <a:moveTo>
                  <a:pt x="602" y="0"/>
                </a:moveTo>
                <a:lnTo>
                  <a:pt x="1203" y="348"/>
                </a:lnTo>
                <a:lnTo>
                  <a:pt x="1203" y="1041"/>
                </a:lnTo>
                <a:lnTo>
                  <a:pt x="602" y="1390"/>
                </a:lnTo>
                <a:lnTo>
                  <a:pt x="0" y="1041"/>
                </a:lnTo>
                <a:lnTo>
                  <a:pt x="0" y="348"/>
                </a:lnTo>
                <a:lnTo>
                  <a:pt x="60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45719" tIns="22859" rIns="45719" bIns="22859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4" name="Freeform 37">
            <a:extLst>
              <a:ext uri="{FF2B5EF4-FFF2-40B4-BE49-F238E27FC236}">
                <a16:creationId xmlns:a16="http://schemas.microsoft.com/office/drawing/2014/main" id="{E9142B0D-99A6-4850-82B1-7D62B864F872}"/>
              </a:ext>
            </a:extLst>
          </p:cNvPr>
          <p:cNvSpPr>
            <a:spLocks noEditPoints="1"/>
          </p:cNvSpPr>
          <p:nvPr/>
        </p:nvSpPr>
        <p:spPr bwMode="auto">
          <a:xfrm>
            <a:off x="1399380" y="3013461"/>
            <a:ext cx="598170" cy="561914"/>
          </a:xfrm>
          <a:custGeom>
            <a:avLst/>
            <a:gdLst>
              <a:gd name="T0" fmla="*/ 116662 w 121"/>
              <a:gd name="T1" fmla="*/ 129256 h 114"/>
              <a:gd name="T2" fmla="*/ 116662 w 121"/>
              <a:gd name="T3" fmla="*/ 144643 h 114"/>
              <a:gd name="T4" fmla="*/ 233323 w 121"/>
              <a:gd name="T5" fmla="*/ 135411 h 114"/>
              <a:gd name="T6" fmla="*/ 267094 w 121"/>
              <a:gd name="T7" fmla="*/ 98481 h 114"/>
              <a:gd name="T8" fmla="*/ 107451 w 121"/>
              <a:gd name="T9" fmla="*/ 107713 h 114"/>
              <a:gd name="T10" fmla="*/ 116662 w 121"/>
              <a:gd name="T11" fmla="*/ 113868 h 114"/>
              <a:gd name="T12" fmla="*/ 273234 w 121"/>
              <a:gd name="T13" fmla="*/ 107713 h 114"/>
              <a:gd name="T14" fmla="*/ 267094 w 121"/>
              <a:gd name="T15" fmla="*/ 98481 h 114"/>
              <a:gd name="T16" fmla="*/ 116662 w 121"/>
              <a:gd name="T17" fmla="*/ 67705 h 114"/>
              <a:gd name="T18" fmla="*/ 107451 w 121"/>
              <a:gd name="T19" fmla="*/ 80015 h 114"/>
              <a:gd name="T20" fmla="*/ 267094 w 121"/>
              <a:gd name="T21" fmla="*/ 86170 h 114"/>
              <a:gd name="T22" fmla="*/ 273234 w 121"/>
              <a:gd name="T23" fmla="*/ 76938 h 114"/>
              <a:gd name="T24" fmla="*/ 58331 w 121"/>
              <a:gd name="T25" fmla="*/ 323139 h 114"/>
              <a:gd name="T26" fmla="*/ 316214 w 121"/>
              <a:gd name="T27" fmla="*/ 323139 h 114"/>
              <a:gd name="T28" fmla="*/ 27630 w 121"/>
              <a:gd name="T29" fmla="*/ 307752 h 114"/>
              <a:gd name="T30" fmla="*/ 125872 w 121"/>
              <a:gd name="T31" fmla="*/ 227736 h 114"/>
              <a:gd name="T32" fmla="*/ 343845 w 121"/>
              <a:gd name="T33" fmla="*/ 304674 h 114"/>
              <a:gd name="T34" fmla="*/ 343845 w 121"/>
              <a:gd name="T35" fmla="*/ 163108 h 114"/>
              <a:gd name="T36" fmla="*/ 49121 w 121"/>
              <a:gd name="T37" fmla="*/ 147721 h 114"/>
              <a:gd name="T38" fmla="*/ 27630 w 121"/>
              <a:gd name="T39" fmla="*/ 113868 h 114"/>
              <a:gd name="T40" fmla="*/ 39911 w 121"/>
              <a:gd name="T41" fmla="*/ 107713 h 114"/>
              <a:gd name="T42" fmla="*/ 49121 w 121"/>
              <a:gd name="T43" fmla="*/ 147721 h 114"/>
              <a:gd name="T44" fmla="*/ 322354 w 121"/>
              <a:gd name="T45" fmla="*/ 107713 h 114"/>
              <a:gd name="T46" fmla="*/ 340775 w 121"/>
              <a:gd name="T47" fmla="*/ 110791 h 114"/>
              <a:gd name="T48" fmla="*/ 343845 w 121"/>
              <a:gd name="T49" fmla="*/ 129256 h 114"/>
              <a:gd name="T50" fmla="*/ 147362 w 121"/>
              <a:gd name="T51" fmla="*/ 209271 h 114"/>
              <a:gd name="T52" fmla="*/ 79821 w 121"/>
              <a:gd name="T53" fmla="*/ 163108 h 114"/>
              <a:gd name="T54" fmla="*/ 79821 w 121"/>
              <a:gd name="T55" fmla="*/ 80015 h 114"/>
              <a:gd name="T56" fmla="*/ 110521 w 121"/>
              <a:gd name="T57" fmla="*/ 30775 h 114"/>
              <a:gd name="T58" fmla="*/ 291654 w 121"/>
              <a:gd name="T59" fmla="*/ 61550 h 114"/>
              <a:gd name="T60" fmla="*/ 291654 w 121"/>
              <a:gd name="T61" fmla="*/ 107713 h 114"/>
              <a:gd name="T62" fmla="*/ 291654 w 121"/>
              <a:gd name="T63" fmla="*/ 166186 h 114"/>
              <a:gd name="T64" fmla="*/ 184202 w 121"/>
              <a:gd name="T65" fmla="*/ 181574 h 114"/>
              <a:gd name="T66" fmla="*/ 257883 w 121"/>
              <a:gd name="T67" fmla="*/ 0 h 114"/>
              <a:gd name="T68" fmla="*/ 49121 w 121"/>
              <a:gd name="T69" fmla="*/ 61550 h 114"/>
              <a:gd name="T70" fmla="*/ 39911 w 121"/>
              <a:gd name="T71" fmla="*/ 80015 h 114"/>
              <a:gd name="T72" fmla="*/ 0 w 121"/>
              <a:gd name="T73" fmla="*/ 316984 h 114"/>
              <a:gd name="T74" fmla="*/ 334635 w 121"/>
              <a:gd name="T75" fmla="*/ 350837 h 114"/>
              <a:gd name="T76" fmla="*/ 371475 w 121"/>
              <a:gd name="T77" fmla="*/ 113868 h 114"/>
              <a:gd name="T78" fmla="*/ 322354 w 121"/>
              <a:gd name="T79" fmla="*/ 80015 h 114"/>
              <a:gd name="T80" fmla="*/ 257883 w 121"/>
              <a:gd name="T81" fmla="*/ 0 h 11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1" h="114">
                <a:moveTo>
                  <a:pt x="74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2"/>
                  <a:pt x="35" y="43"/>
                  <a:pt x="35" y="44"/>
                </a:cubicBezTo>
                <a:cubicBezTo>
                  <a:pt x="35" y="46"/>
                  <a:pt x="36" y="47"/>
                  <a:pt x="38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6" y="46"/>
                  <a:pt x="76" y="44"/>
                </a:cubicBezTo>
                <a:cubicBezTo>
                  <a:pt x="76" y="43"/>
                  <a:pt x="75" y="42"/>
                  <a:pt x="74" y="42"/>
                </a:cubicBezTo>
                <a:moveTo>
                  <a:pt x="87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36" y="32"/>
                  <a:pt x="35" y="33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6"/>
                  <a:pt x="36" y="37"/>
                  <a:pt x="38" y="37"/>
                </a:cubicBezTo>
                <a:cubicBezTo>
                  <a:pt x="87" y="37"/>
                  <a:pt x="87" y="37"/>
                  <a:pt x="87" y="37"/>
                </a:cubicBezTo>
                <a:cubicBezTo>
                  <a:pt x="88" y="37"/>
                  <a:pt x="89" y="36"/>
                  <a:pt x="89" y="35"/>
                </a:cubicBezTo>
                <a:cubicBezTo>
                  <a:pt x="89" y="35"/>
                  <a:pt x="89" y="35"/>
                  <a:pt x="89" y="35"/>
                </a:cubicBezTo>
                <a:cubicBezTo>
                  <a:pt x="89" y="33"/>
                  <a:pt x="88" y="32"/>
                  <a:pt x="87" y="32"/>
                </a:cubicBezTo>
                <a:moveTo>
                  <a:pt x="87" y="22"/>
                </a:moveTo>
                <a:cubicBezTo>
                  <a:pt x="38" y="22"/>
                  <a:pt x="38" y="22"/>
                  <a:pt x="38" y="22"/>
                </a:cubicBezTo>
                <a:cubicBezTo>
                  <a:pt x="36" y="22"/>
                  <a:pt x="35" y="24"/>
                  <a:pt x="35" y="25"/>
                </a:cubicBezTo>
                <a:cubicBezTo>
                  <a:pt x="35" y="25"/>
                  <a:pt x="35" y="26"/>
                  <a:pt x="35" y="26"/>
                </a:cubicBezTo>
                <a:cubicBezTo>
                  <a:pt x="36" y="27"/>
                  <a:pt x="37" y="28"/>
                  <a:pt x="38" y="28"/>
                </a:cubicBezTo>
                <a:cubicBezTo>
                  <a:pt x="87" y="28"/>
                  <a:pt x="87" y="28"/>
                  <a:pt x="87" y="28"/>
                </a:cubicBezTo>
                <a:cubicBezTo>
                  <a:pt x="88" y="28"/>
                  <a:pt x="89" y="27"/>
                  <a:pt x="89" y="26"/>
                </a:cubicBezTo>
                <a:cubicBezTo>
                  <a:pt x="89" y="26"/>
                  <a:pt x="89" y="25"/>
                  <a:pt x="89" y="25"/>
                </a:cubicBezTo>
                <a:cubicBezTo>
                  <a:pt x="89" y="24"/>
                  <a:pt x="88" y="22"/>
                  <a:pt x="87" y="22"/>
                </a:cubicBezTo>
                <a:moveTo>
                  <a:pt x="19" y="105"/>
                </a:moveTo>
                <a:cubicBezTo>
                  <a:pt x="60" y="71"/>
                  <a:pt x="60" y="71"/>
                  <a:pt x="60" y="71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9" y="105"/>
                  <a:pt x="19" y="105"/>
                  <a:pt x="19" y="105"/>
                </a:cubicBezTo>
                <a:moveTo>
                  <a:pt x="9" y="100"/>
                </a:moveTo>
                <a:cubicBezTo>
                  <a:pt x="9" y="54"/>
                  <a:pt x="9" y="54"/>
                  <a:pt x="9" y="54"/>
                </a:cubicBezTo>
                <a:cubicBezTo>
                  <a:pt x="41" y="74"/>
                  <a:pt x="41" y="74"/>
                  <a:pt x="41" y="74"/>
                </a:cubicBezTo>
                <a:cubicBezTo>
                  <a:pt x="9" y="100"/>
                  <a:pt x="9" y="100"/>
                  <a:pt x="9" y="100"/>
                </a:cubicBezTo>
                <a:moveTo>
                  <a:pt x="112" y="99"/>
                </a:moveTo>
                <a:cubicBezTo>
                  <a:pt x="80" y="74"/>
                  <a:pt x="80" y="74"/>
                  <a:pt x="80" y="74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99"/>
                  <a:pt x="112" y="99"/>
                  <a:pt x="112" y="99"/>
                </a:cubicBezTo>
                <a:moveTo>
                  <a:pt x="16" y="48"/>
                </a:moveTo>
                <a:cubicBezTo>
                  <a:pt x="9" y="43"/>
                  <a:pt x="9" y="43"/>
                  <a:pt x="9" y="43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10" y="37"/>
                  <a:pt x="10" y="36"/>
                </a:cubicBezTo>
                <a:cubicBezTo>
                  <a:pt x="11" y="36"/>
                  <a:pt x="12" y="35"/>
                  <a:pt x="13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48"/>
                  <a:pt x="16" y="48"/>
                  <a:pt x="16" y="48"/>
                </a:cubicBezTo>
                <a:moveTo>
                  <a:pt x="105" y="47"/>
                </a:moveTo>
                <a:cubicBezTo>
                  <a:pt x="105" y="35"/>
                  <a:pt x="105" y="35"/>
                  <a:pt x="105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0" y="35"/>
                  <a:pt x="111" y="36"/>
                  <a:pt x="111" y="36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05" y="47"/>
                  <a:pt x="105" y="47"/>
                  <a:pt x="105" y="47"/>
                </a:cubicBezTo>
                <a:moveTo>
                  <a:pt x="48" y="68"/>
                </a:move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3"/>
                  <a:pt x="26" y="53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5"/>
                  <a:pt x="30" y="10"/>
                  <a:pt x="36" y="10"/>
                </a:cubicBezTo>
                <a:cubicBezTo>
                  <a:pt x="84" y="10"/>
                  <a:pt x="84" y="10"/>
                  <a:pt x="84" y="10"/>
                </a:cubicBezTo>
                <a:cubicBezTo>
                  <a:pt x="90" y="10"/>
                  <a:pt x="95" y="15"/>
                  <a:pt x="95" y="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35"/>
                  <a:pt x="95" y="35"/>
                  <a:pt x="95" y="35"/>
                </a:cubicBezTo>
                <a:cubicBezTo>
                  <a:pt x="95" y="53"/>
                  <a:pt x="95" y="53"/>
                  <a:pt x="95" y="53"/>
                </a:cubicBezTo>
                <a:cubicBezTo>
                  <a:pt x="95" y="54"/>
                  <a:pt x="95" y="54"/>
                  <a:pt x="95" y="54"/>
                </a:cubicBezTo>
                <a:cubicBezTo>
                  <a:pt x="72" y="68"/>
                  <a:pt x="72" y="68"/>
                  <a:pt x="72" y="68"/>
                </a:cubicBezTo>
                <a:cubicBezTo>
                  <a:pt x="60" y="59"/>
                  <a:pt x="60" y="59"/>
                  <a:pt x="60" y="59"/>
                </a:cubicBezTo>
                <a:cubicBezTo>
                  <a:pt x="48" y="68"/>
                  <a:pt x="48" y="68"/>
                  <a:pt x="48" y="68"/>
                </a:cubicBezTo>
                <a:moveTo>
                  <a:pt x="84" y="0"/>
                </a:moveTo>
                <a:cubicBezTo>
                  <a:pt x="36" y="0"/>
                  <a:pt x="36" y="0"/>
                  <a:pt x="36" y="0"/>
                </a:cubicBezTo>
                <a:cubicBezTo>
                  <a:pt x="25" y="0"/>
                  <a:pt x="16" y="9"/>
                  <a:pt x="16" y="20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7" y="26"/>
                  <a:pt x="1" y="31"/>
                  <a:pt x="0" y="37"/>
                </a:cubicBezTo>
                <a:cubicBezTo>
                  <a:pt x="0" y="103"/>
                  <a:pt x="0" y="103"/>
                  <a:pt x="0" y="103"/>
                </a:cubicBezTo>
                <a:cubicBezTo>
                  <a:pt x="1" y="109"/>
                  <a:pt x="7" y="114"/>
                  <a:pt x="13" y="114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15" y="114"/>
                  <a:pt x="121" y="109"/>
                  <a:pt x="121" y="103"/>
                </a:cubicBezTo>
                <a:cubicBezTo>
                  <a:pt x="121" y="37"/>
                  <a:pt x="121" y="37"/>
                  <a:pt x="121" y="37"/>
                </a:cubicBezTo>
                <a:cubicBezTo>
                  <a:pt x="121" y="31"/>
                  <a:pt x="115" y="26"/>
                  <a:pt x="109" y="26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5" y="9"/>
                  <a:pt x="95" y="0"/>
                  <a:pt x="84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Freeform 40">
            <a:extLst>
              <a:ext uri="{FF2B5EF4-FFF2-40B4-BE49-F238E27FC236}">
                <a16:creationId xmlns:a16="http://schemas.microsoft.com/office/drawing/2014/main" id="{444091AE-4BBC-476C-B69B-49D30BEC8965}"/>
              </a:ext>
            </a:extLst>
          </p:cNvPr>
          <p:cNvSpPr>
            <a:spLocks noEditPoints="1"/>
          </p:cNvSpPr>
          <p:nvPr/>
        </p:nvSpPr>
        <p:spPr bwMode="auto">
          <a:xfrm>
            <a:off x="10373641" y="3044005"/>
            <a:ext cx="602615" cy="500825"/>
          </a:xfrm>
          <a:custGeom>
            <a:avLst/>
            <a:gdLst>
              <a:gd name="T0" fmla="*/ 268892 w 113"/>
              <a:gd name="T1" fmla="*/ 113765 h 95"/>
              <a:gd name="T2" fmla="*/ 268892 w 113"/>
              <a:gd name="T3" fmla="*/ 162961 h 95"/>
              <a:gd name="T4" fmla="*/ 225622 w 113"/>
              <a:gd name="T5" fmla="*/ 162961 h 95"/>
              <a:gd name="T6" fmla="*/ 210168 w 113"/>
              <a:gd name="T7" fmla="*/ 172185 h 95"/>
              <a:gd name="T8" fmla="*/ 222531 w 113"/>
              <a:gd name="T9" fmla="*/ 181409 h 95"/>
              <a:gd name="T10" fmla="*/ 265801 w 113"/>
              <a:gd name="T11" fmla="*/ 181409 h 95"/>
              <a:gd name="T12" fmla="*/ 268892 w 113"/>
              <a:gd name="T13" fmla="*/ 184484 h 95"/>
              <a:gd name="T14" fmla="*/ 268892 w 113"/>
              <a:gd name="T15" fmla="*/ 230605 h 95"/>
              <a:gd name="T16" fmla="*/ 281254 w 113"/>
              <a:gd name="T17" fmla="*/ 239829 h 95"/>
              <a:gd name="T18" fmla="*/ 290527 w 113"/>
              <a:gd name="T19" fmla="*/ 202933 h 95"/>
              <a:gd name="T20" fmla="*/ 290527 w 113"/>
              <a:gd name="T21" fmla="*/ 181409 h 95"/>
              <a:gd name="T22" fmla="*/ 339978 w 113"/>
              <a:gd name="T23" fmla="*/ 181409 h 95"/>
              <a:gd name="T24" fmla="*/ 346159 w 113"/>
              <a:gd name="T25" fmla="*/ 162961 h 95"/>
              <a:gd name="T26" fmla="*/ 302889 w 113"/>
              <a:gd name="T27" fmla="*/ 162961 h 95"/>
              <a:gd name="T28" fmla="*/ 290527 w 113"/>
              <a:gd name="T29" fmla="*/ 150662 h 95"/>
              <a:gd name="T30" fmla="*/ 281254 w 113"/>
              <a:gd name="T31" fmla="*/ 101466 h 95"/>
              <a:gd name="T32" fmla="*/ 46361 w 113"/>
              <a:gd name="T33" fmla="*/ 261353 h 95"/>
              <a:gd name="T34" fmla="*/ 123628 w 113"/>
              <a:gd name="T35" fmla="*/ 187559 h 95"/>
              <a:gd name="T36" fmla="*/ 132900 w 113"/>
              <a:gd name="T37" fmla="*/ 193708 h 95"/>
              <a:gd name="T38" fmla="*/ 55633 w 113"/>
              <a:gd name="T39" fmla="*/ 258278 h 95"/>
              <a:gd name="T40" fmla="*/ 135991 w 113"/>
              <a:gd name="T41" fmla="*/ 141438 h 95"/>
              <a:gd name="T42" fmla="*/ 108175 w 113"/>
              <a:gd name="T43" fmla="*/ 92242 h 95"/>
              <a:gd name="T44" fmla="*/ 176170 w 113"/>
              <a:gd name="T45" fmla="*/ 33822 h 95"/>
              <a:gd name="T46" fmla="*/ 123628 w 113"/>
              <a:gd name="T47" fmla="*/ 92242 h 95"/>
              <a:gd name="T48" fmla="*/ 142173 w 113"/>
              <a:gd name="T49" fmla="*/ 138363 h 95"/>
              <a:gd name="T50" fmla="*/ 169989 w 113"/>
              <a:gd name="T51" fmla="*/ 0 h 95"/>
              <a:gd name="T52" fmla="*/ 114356 w 113"/>
              <a:gd name="T53" fmla="*/ 162961 h 95"/>
              <a:gd name="T54" fmla="*/ 0 w 113"/>
              <a:gd name="T55" fmla="*/ 289025 h 95"/>
              <a:gd name="T56" fmla="*/ 336887 w 113"/>
              <a:gd name="T57" fmla="*/ 292100 h 95"/>
              <a:gd name="T58" fmla="*/ 339978 w 113"/>
              <a:gd name="T59" fmla="*/ 285951 h 95"/>
              <a:gd name="T60" fmla="*/ 302889 w 113"/>
              <a:gd name="T61" fmla="*/ 230605 h 95"/>
              <a:gd name="T62" fmla="*/ 265801 w 113"/>
              <a:gd name="T63" fmla="*/ 245979 h 95"/>
              <a:gd name="T64" fmla="*/ 256529 w 113"/>
              <a:gd name="T65" fmla="*/ 193708 h 95"/>
              <a:gd name="T66" fmla="*/ 203987 w 113"/>
              <a:gd name="T67" fmla="*/ 187559 h 95"/>
              <a:gd name="T68" fmla="*/ 222531 w 113"/>
              <a:gd name="T69" fmla="*/ 150662 h 95"/>
              <a:gd name="T70" fmla="*/ 259619 w 113"/>
              <a:gd name="T71" fmla="*/ 92242 h 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3" h="95">
                <a:moveTo>
                  <a:pt x="91" y="33"/>
                </a:moveTo>
                <a:cubicBezTo>
                  <a:pt x="89" y="33"/>
                  <a:pt x="87" y="35"/>
                  <a:pt x="87" y="37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53"/>
                  <a:pt x="87" y="53"/>
                  <a:pt x="87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4"/>
                  <a:pt x="68" y="56"/>
                </a:cubicBezTo>
                <a:cubicBezTo>
                  <a:pt x="68" y="57"/>
                  <a:pt x="69" y="58"/>
                  <a:pt x="69" y="58"/>
                </a:cubicBezTo>
                <a:cubicBezTo>
                  <a:pt x="70" y="59"/>
                  <a:pt x="71" y="59"/>
                  <a:pt x="72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3"/>
                  <a:pt x="87" y="63"/>
                  <a:pt x="87" y="63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6"/>
                  <a:pt x="88" y="77"/>
                  <a:pt x="88" y="77"/>
                </a:cubicBezTo>
                <a:cubicBezTo>
                  <a:pt x="89" y="78"/>
                  <a:pt x="90" y="78"/>
                  <a:pt x="91" y="78"/>
                </a:cubicBezTo>
                <a:cubicBezTo>
                  <a:pt x="93" y="78"/>
                  <a:pt x="94" y="77"/>
                  <a:pt x="94" y="75"/>
                </a:cubicBezTo>
                <a:cubicBezTo>
                  <a:pt x="94" y="66"/>
                  <a:pt x="94" y="66"/>
                  <a:pt x="94" y="66"/>
                </a:cubicBezTo>
                <a:cubicBezTo>
                  <a:pt x="94" y="63"/>
                  <a:pt x="94" y="63"/>
                  <a:pt x="94" y="63"/>
                </a:cubicBezTo>
                <a:cubicBezTo>
                  <a:pt x="94" y="59"/>
                  <a:pt x="94" y="59"/>
                  <a:pt x="94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2" y="59"/>
                  <a:pt x="113" y="58"/>
                  <a:pt x="113" y="56"/>
                </a:cubicBezTo>
                <a:cubicBezTo>
                  <a:pt x="113" y="55"/>
                  <a:pt x="113" y="54"/>
                  <a:pt x="112" y="53"/>
                </a:cubicBezTo>
                <a:cubicBezTo>
                  <a:pt x="112" y="53"/>
                  <a:pt x="111" y="53"/>
                  <a:pt x="110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49"/>
                  <a:pt x="94" y="49"/>
                  <a:pt x="94" y="49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5"/>
                  <a:pt x="93" y="33"/>
                  <a:pt x="91" y="33"/>
                </a:cubicBezTo>
                <a:moveTo>
                  <a:pt x="16" y="86"/>
                </a:moveTo>
                <a:cubicBezTo>
                  <a:pt x="16" y="86"/>
                  <a:pt x="15" y="85"/>
                  <a:pt x="15" y="85"/>
                </a:cubicBezTo>
                <a:cubicBezTo>
                  <a:pt x="14" y="84"/>
                  <a:pt x="14" y="83"/>
                  <a:pt x="14" y="82"/>
                </a:cubicBezTo>
                <a:cubicBezTo>
                  <a:pt x="20" y="72"/>
                  <a:pt x="29" y="65"/>
                  <a:pt x="40" y="61"/>
                </a:cubicBezTo>
                <a:cubicBezTo>
                  <a:pt x="40" y="61"/>
                  <a:pt x="40" y="61"/>
                  <a:pt x="41" y="61"/>
                </a:cubicBezTo>
                <a:cubicBezTo>
                  <a:pt x="42" y="61"/>
                  <a:pt x="43" y="62"/>
                  <a:pt x="43" y="63"/>
                </a:cubicBezTo>
                <a:cubicBezTo>
                  <a:pt x="43" y="64"/>
                  <a:pt x="43" y="66"/>
                  <a:pt x="41" y="66"/>
                </a:cubicBezTo>
                <a:cubicBezTo>
                  <a:pt x="32" y="69"/>
                  <a:pt x="24" y="76"/>
                  <a:pt x="18" y="84"/>
                </a:cubicBezTo>
                <a:cubicBezTo>
                  <a:pt x="18" y="85"/>
                  <a:pt x="17" y="86"/>
                  <a:pt x="16" y="86"/>
                </a:cubicBezTo>
                <a:moveTo>
                  <a:pt x="44" y="46"/>
                </a:moveTo>
                <a:cubicBezTo>
                  <a:pt x="44" y="46"/>
                  <a:pt x="43" y="46"/>
                  <a:pt x="43" y="46"/>
                </a:cubicBezTo>
                <a:cubicBezTo>
                  <a:pt x="38" y="42"/>
                  <a:pt x="35" y="36"/>
                  <a:pt x="35" y="30"/>
                </a:cubicBezTo>
                <a:cubicBezTo>
                  <a:pt x="35" y="18"/>
                  <a:pt x="44" y="9"/>
                  <a:pt x="55" y="9"/>
                </a:cubicBezTo>
                <a:cubicBezTo>
                  <a:pt x="56" y="9"/>
                  <a:pt x="57" y="10"/>
                  <a:pt x="57" y="11"/>
                </a:cubicBezTo>
                <a:cubicBezTo>
                  <a:pt x="57" y="12"/>
                  <a:pt x="56" y="14"/>
                  <a:pt x="55" y="14"/>
                </a:cubicBezTo>
                <a:cubicBezTo>
                  <a:pt x="47" y="14"/>
                  <a:pt x="40" y="21"/>
                  <a:pt x="40" y="30"/>
                </a:cubicBezTo>
                <a:cubicBezTo>
                  <a:pt x="40" y="34"/>
                  <a:pt x="42" y="39"/>
                  <a:pt x="46" y="42"/>
                </a:cubicBezTo>
                <a:cubicBezTo>
                  <a:pt x="47" y="43"/>
                  <a:pt x="47" y="44"/>
                  <a:pt x="46" y="45"/>
                </a:cubicBezTo>
                <a:cubicBezTo>
                  <a:pt x="45" y="46"/>
                  <a:pt x="45" y="46"/>
                  <a:pt x="44" y="46"/>
                </a:cubicBezTo>
                <a:moveTo>
                  <a:pt x="55" y="0"/>
                </a:moveTo>
                <a:cubicBezTo>
                  <a:pt x="39" y="0"/>
                  <a:pt x="27" y="13"/>
                  <a:pt x="27" y="30"/>
                </a:cubicBezTo>
                <a:cubicBezTo>
                  <a:pt x="27" y="39"/>
                  <a:pt x="30" y="47"/>
                  <a:pt x="37" y="53"/>
                </a:cubicBezTo>
                <a:cubicBezTo>
                  <a:pt x="19" y="59"/>
                  <a:pt x="5" y="74"/>
                  <a:pt x="0" y="93"/>
                </a:cubicBezTo>
                <a:cubicBezTo>
                  <a:pt x="0" y="93"/>
                  <a:pt x="0" y="94"/>
                  <a:pt x="0" y="94"/>
                </a:cubicBezTo>
                <a:cubicBezTo>
                  <a:pt x="0" y="94"/>
                  <a:pt x="1" y="95"/>
                  <a:pt x="1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0" y="95"/>
                  <a:pt x="110" y="94"/>
                  <a:pt x="110" y="94"/>
                </a:cubicBezTo>
                <a:cubicBezTo>
                  <a:pt x="111" y="94"/>
                  <a:pt x="111" y="93"/>
                  <a:pt x="110" y="93"/>
                </a:cubicBezTo>
                <a:cubicBezTo>
                  <a:pt x="108" y="84"/>
                  <a:pt x="104" y="77"/>
                  <a:pt x="98" y="70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79"/>
                  <a:pt x="95" y="82"/>
                  <a:pt x="91" y="82"/>
                </a:cubicBezTo>
                <a:cubicBezTo>
                  <a:pt x="89" y="82"/>
                  <a:pt x="87" y="82"/>
                  <a:pt x="86" y="80"/>
                </a:cubicBezTo>
                <a:cubicBezTo>
                  <a:pt x="84" y="79"/>
                  <a:pt x="83" y="77"/>
                  <a:pt x="83" y="75"/>
                </a:cubicBezTo>
                <a:cubicBezTo>
                  <a:pt x="83" y="63"/>
                  <a:pt x="83" y="63"/>
                  <a:pt x="83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3"/>
                  <a:pt x="68" y="62"/>
                  <a:pt x="66" y="61"/>
                </a:cubicBezTo>
                <a:cubicBezTo>
                  <a:pt x="65" y="60"/>
                  <a:pt x="64" y="58"/>
                  <a:pt x="64" y="56"/>
                </a:cubicBezTo>
                <a:cubicBezTo>
                  <a:pt x="64" y="52"/>
                  <a:pt x="68" y="49"/>
                  <a:pt x="72" y="49"/>
                </a:cubicBezTo>
                <a:cubicBezTo>
                  <a:pt x="77" y="49"/>
                  <a:pt x="77" y="49"/>
                  <a:pt x="77" y="49"/>
                </a:cubicBezTo>
                <a:cubicBezTo>
                  <a:pt x="81" y="43"/>
                  <a:pt x="84" y="37"/>
                  <a:pt x="84" y="30"/>
                </a:cubicBezTo>
                <a:cubicBezTo>
                  <a:pt x="84" y="13"/>
                  <a:pt x="71" y="0"/>
                  <a:pt x="5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AE1370-1947-48C8-9C54-CB14BF7B821E}"/>
              </a:ext>
            </a:extLst>
          </p:cNvPr>
          <p:cNvSpPr txBox="1"/>
          <p:nvPr/>
        </p:nvSpPr>
        <p:spPr>
          <a:xfrm>
            <a:off x="4247129" y="872836"/>
            <a:ext cx="3727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PROVIDE </a:t>
            </a:r>
          </a:p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BEST SERVICES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9B5A5-6959-4E6E-AE38-8F025C2B81DB}"/>
              </a:ext>
            </a:extLst>
          </p:cNvPr>
          <p:cNvSpPr txBox="1"/>
          <p:nvPr/>
        </p:nvSpPr>
        <p:spPr>
          <a:xfrm>
            <a:off x="654518" y="4637466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F9BAB4D-33BB-4DAB-B5F2-D64ACA7A159A}"/>
              </a:ext>
            </a:extLst>
          </p:cNvPr>
          <p:cNvSpPr txBox="1"/>
          <p:nvPr/>
        </p:nvSpPr>
        <p:spPr>
          <a:xfrm>
            <a:off x="654518" y="4976020"/>
            <a:ext cx="2075654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5AA78AE-CCEC-41FB-8A37-C802DBC7E397}"/>
              </a:ext>
            </a:extLst>
          </p:cNvPr>
          <p:cNvSpPr txBox="1"/>
          <p:nvPr/>
        </p:nvSpPr>
        <p:spPr>
          <a:xfrm>
            <a:off x="9627830" y="4637466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1B45B-B766-46F3-9682-BB5BACE7EB81}"/>
              </a:ext>
            </a:extLst>
          </p:cNvPr>
          <p:cNvSpPr txBox="1"/>
          <p:nvPr/>
        </p:nvSpPr>
        <p:spPr>
          <a:xfrm>
            <a:off x="9627830" y="4976020"/>
            <a:ext cx="2075654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PA-文本框 9">
            <a:extLst>
              <a:ext uri="{FF2B5EF4-FFF2-40B4-BE49-F238E27FC236}">
                <a16:creationId xmlns:a16="http://schemas.microsoft.com/office/drawing/2014/main" id="{AF4A963E-F4F1-4E5B-B552-59590C5D638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57978" y="4791354"/>
            <a:ext cx="5505606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2A67B21-6447-455C-B043-4284CEF4CB65}"/>
              </a:ext>
            </a:extLst>
          </p:cNvPr>
          <p:cNvSpPr/>
          <p:nvPr/>
        </p:nvSpPr>
        <p:spPr>
          <a:xfrm>
            <a:off x="3307107" y="2187482"/>
            <a:ext cx="5556477" cy="2240139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701" r="-17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2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2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2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2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5" grpId="0" bldLvl="0" animBg="1"/>
      <p:bldP spid="7" grpId="0"/>
      <p:bldP spid="8" grpId="0"/>
      <p:bldP spid="9" grpId="0"/>
      <p:bldP spid="10" grpId="0"/>
      <p:bldP spid="11" grpId="0"/>
      <p:bldP spid="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90E6B3F-2D20-304C-9E60-8560C05E52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38119">
            <a:off x="1310083" y="350387"/>
            <a:ext cx="3350525" cy="575259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5356381-EE0E-EA43-98C0-1D563886D3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84293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8585CC-D1BE-1042-BD2D-9DC64A8855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316" y="4404368"/>
            <a:ext cx="2511352" cy="30294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791208-B330-B444-B747-66DDF25477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017" y="5763528"/>
            <a:ext cx="2511352" cy="18052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71043A-6DDA-764A-A6EE-F2C6E582549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779" y="-320842"/>
            <a:ext cx="5616263" cy="2602805"/>
          </a:xfrm>
          <a:prstGeom prst="rect">
            <a:avLst/>
          </a:prstGeom>
        </p:spPr>
      </p:pic>
      <p:sp>
        <p:nvSpPr>
          <p:cNvPr id="8" name="01 7">
            <a:extLst>
              <a:ext uri="{FF2B5EF4-FFF2-40B4-BE49-F238E27FC236}">
                <a16:creationId xmlns:a16="http://schemas.microsoft.com/office/drawing/2014/main" id="{F3397222-86FE-1542-B117-017C9A45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954" y="2739602"/>
            <a:ext cx="1189749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6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sp>
        <p:nvSpPr>
          <p:cNvPr id="12" name="PA-文本框 9">
            <a:extLst>
              <a:ext uri="{FF2B5EF4-FFF2-40B4-BE49-F238E27FC236}">
                <a16:creationId xmlns:a16="http://schemas.microsoft.com/office/drawing/2014/main" id="{75EECFE1-D1FA-E340-8371-27D40C4FE56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238180" y="3263064"/>
            <a:ext cx="4522866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3CD25A-C43C-FD45-8E1F-F94A61E93344}"/>
              </a:ext>
            </a:extLst>
          </p:cNvPr>
          <p:cNvSpPr txBox="1"/>
          <p:nvPr/>
        </p:nvSpPr>
        <p:spPr>
          <a:xfrm>
            <a:off x="5274940" y="2496179"/>
            <a:ext cx="377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45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ED415AAC-7681-D24F-B620-1D7980ED9C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85B196F-0A2D-F743-A22A-C79B08954EC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8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A-文本框 8">
            <a:extLst>
              <a:ext uri="{FF2B5EF4-FFF2-40B4-BE49-F238E27FC236}">
                <a16:creationId xmlns:a16="http://schemas.microsoft.com/office/drawing/2014/main" id="{C698D585-CA2F-44BD-A9A5-F0733966983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94338" y="1266775"/>
            <a:ext cx="467679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spc="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C5466C7-E966-419B-B99C-BFD99DD32218}"/>
              </a:ext>
            </a:extLst>
          </p:cNvPr>
          <p:cNvGrpSpPr/>
          <p:nvPr/>
        </p:nvGrpSpPr>
        <p:grpSpPr>
          <a:xfrm>
            <a:off x="1376603" y="2452251"/>
            <a:ext cx="1408610" cy="1408608"/>
            <a:chOff x="1939110" y="2170897"/>
            <a:chExt cx="1408610" cy="1408608"/>
          </a:xfrm>
        </p:grpSpPr>
        <p:sp>
          <p:nvSpPr>
            <p:cNvPr id="5" name="圆: 空心 40">
              <a:extLst>
                <a:ext uri="{FF2B5EF4-FFF2-40B4-BE49-F238E27FC236}">
                  <a16:creationId xmlns:a16="http://schemas.microsoft.com/office/drawing/2014/main" id="{DF87E11E-9D8A-4DD5-B113-F51BC6283E6C}"/>
                </a:ext>
              </a:extLst>
            </p:cNvPr>
            <p:cNvSpPr/>
            <p:nvPr/>
          </p:nvSpPr>
          <p:spPr>
            <a:xfrm>
              <a:off x="1939110" y="2170897"/>
              <a:ext cx="1408610" cy="1408608"/>
            </a:xfrm>
            <a:prstGeom prst="donut">
              <a:avLst>
                <a:gd name="adj" fmla="val 4565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arroba-sign_1319">
              <a:extLst>
                <a:ext uri="{FF2B5EF4-FFF2-40B4-BE49-F238E27FC236}">
                  <a16:creationId xmlns:a16="http://schemas.microsoft.com/office/drawing/2014/main" id="{10113354-E79D-46CC-961D-DCAC60BE8D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38572" y="2570702"/>
              <a:ext cx="609685" cy="608998"/>
            </a:xfrm>
            <a:custGeom>
              <a:avLst/>
              <a:gdLst>
                <a:gd name="T0" fmla="*/ 398 w 427"/>
                <a:gd name="T1" fmla="*/ 320 h 427"/>
                <a:gd name="T2" fmla="*/ 427 w 427"/>
                <a:gd name="T3" fmla="*/ 213 h 427"/>
                <a:gd name="T4" fmla="*/ 213 w 427"/>
                <a:gd name="T5" fmla="*/ 0 h 427"/>
                <a:gd name="T6" fmla="*/ 0 w 427"/>
                <a:gd name="T7" fmla="*/ 213 h 427"/>
                <a:gd name="T8" fmla="*/ 213 w 427"/>
                <a:gd name="T9" fmla="*/ 427 h 427"/>
                <a:gd name="T10" fmla="*/ 364 w 427"/>
                <a:gd name="T11" fmla="*/ 364 h 427"/>
                <a:gd name="T12" fmla="*/ 326 w 427"/>
                <a:gd name="T13" fmla="*/ 326 h 427"/>
                <a:gd name="T14" fmla="*/ 213 w 427"/>
                <a:gd name="T15" fmla="*/ 373 h 427"/>
                <a:gd name="T16" fmla="*/ 53 w 427"/>
                <a:gd name="T17" fmla="*/ 213 h 427"/>
                <a:gd name="T18" fmla="*/ 213 w 427"/>
                <a:gd name="T19" fmla="*/ 53 h 427"/>
                <a:gd name="T20" fmla="*/ 373 w 427"/>
                <a:gd name="T21" fmla="*/ 213 h 427"/>
                <a:gd name="T22" fmla="*/ 364 w 427"/>
                <a:gd name="T23" fmla="*/ 267 h 427"/>
                <a:gd name="T24" fmla="*/ 363 w 427"/>
                <a:gd name="T25" fmla="*/ 267 h 427"/>
                <a:gd name="T26" fmla="*/ 320 w 427"/>
                <a:gd name="T27" fmla="*/ 267 h 427"/>
                <a:gd name="T28" fmla="*/ 320 w 427"/>
                <a:gd name="T29" fmla="*/ 107 h 427"/>
                <a:gd name="T30" fmla="*/ 213 w 427"/>
                <a:gd name="T31" fmla="*/ 107 h 427"/>
                <a:gd name="T32" fmla="*/ 107 w 427"/>
                <a:gd name="T33" fmla="*/ 214 h 427"/>
                <a:gd name="T34" fmla="*/ 213 w 427"/>
                <a:gd name="T35" fmla="*/ 321 h 427"/>
                <a:gd name="T36" fmla="*/ 278 w 427"/>
                <a:gd name="T37" fmla="*/ 298 h 427"/>
                <a:gd name="T38" fmla="*/ 320 w 427"/>
                <a:gd name="T39" fmla="*/ 320 h 427"/>
                <a:gd name="T40" fmla="*/ 398 w 427"/>
                <a:gd name="T41" fmla="*/ 320 h 427"/>
                <a:gd name="T42" fmla="*/ 267 w 427"/>
                <a:gd name="T43" fmla="*/ 187 h 427"/>
                <a:gd name="T44" fmla="*/ 267 w 427"/>
                <a:gd name="T45" fmla="*/ 214 h 427"/>
                <a:gd name="T46" fmla="*/ 213 w 427"/>
                <a:gd name="T47" fmla="*/ 267 h 427"/>
                <a:gd name="T48" fmla="*/ 160 w 427"/>
                <a:gd name="T49" fmla="*/ 214 h 427"/>
                <a:gd name="T50" fmla="*/ 213 w 427"/>
                <a:gd name="T51" fmla="*/ 161 h 427"/>
                <a:gd name="T52" fmla="*/ 267 w 427"/>
                <a:gd name="T53" fmla="*/ 161 h 427"/>
                <a:gd name="T54" fmla="*/ 267 w 427"/>
                <a:gd name="T55" fmla="*/ 18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7" h="427">
                  <a:moveTo>
                    <a:pt x="398" y="320"/>
                  </a:moveTo>
                  <a:cubicBezTo>
                    <a:pt x="416" y="289"/>
                    <a:pt x="427" y="252"/>
                    <a:pt x="427" y="213"/>
                  </a:cubicBezTo>
                  <a:cubicBezTo>
                    <a:pt x="427" y="96"/>
                    <a:pt x="331" y="0"/>
                    <a:pt x="213" y="0"/>
                  </a:cubicBezTo>
                  <a:cubicBezTo>
                    <a:pt x="96" y="0"/>
                    <a:pt x="0" y="96"/>
                    <a:pt x="0" y="213"/>
                  </a:cubicBezTo>
                  <a:cubicBezTo>
                    <a:pt x="0" y="331"/>
                    <a:pt x="96" y="427"/>
                    <a:pt x="213" y="427"/>
                  </a:cubicBezTo>
                  <a:cubicBezTo>
                    <a:pt x="272" y="427"/>
                    <a:pt x="326" y="403"/>
                    <a:pt x="364" y="364"/>
                  </a:cubicBezTo>
                  <a:lnTo>
                    <a:pt x="326" y="326"/>
                  </a:lnTo>
                  <a:cubicBezTo>
                    <a:pt x="297" y="355"/>
                    <a:pt x="257" y="373"/>
                    <a:pt x="213" y="373"/>
                  </a:cubicBezTo>
                  <a:cubicBezTo>
                    <a:pt x="125" y="373"/>
                    <a:pt x="53" y="302"/>
                    <a:pt x="53" y="213"/>
                  </a:cubicBezTo>
                  <a:cubicBezTo>
                    <a:pt x="53" y="125"/>
                    <a:pt x="125" y="53"/>
                    <a:pt x="213" y="53"/>
                  </a:cubicBezTo>
                  <a:cubicBezTo>
                    <a:pt x="302" y="53"/>
                    <a:pt x="373" y="125"/>
                    <a:pt x="373" y="213"/>
                  </a:cubicBezTo>
                  <a:cubicBezTo>
                    <a:pt x="373" y="232"/>
                    <a:pt x="370" y="250"/>
                    <a:pt x="364" y="267"/>
                  </a:cubicBezTo>
                  <a:lnTo>
                    <a:pt x="363" y="267"/>
                  </a:lnTo>
                  <a:lnTo>
                    <a:pt x="320" y="267"/>
                  </a:lnTo>
                  <a:lnTo>
                    <a:pt x="320" y="107"/>
                  </a:lnTo>
                  <a:lnTo>
                    <a:pt x="213" y="107"/>
                  </a:lnTo>
                  <a:cubicBezTo>
                    <a:pt x="154" y="107"/>
                    <a:pt x="107" y="155"/>
                    <a:pt x="107" y="214"/>
                  </a:cubicBezTo>
                  <a:cubicBezTo>
                    <a:pt x="107" y="273"/>
                    <a:pt x="154" y="321"/>
                    <a:pt x="213" y="321"/>
                  </a:cubicBezTo>
                  <a:cubicBezTo>
                    <a:pt x="238" y="321"/>
                    <a:pt x="260" y="312"/>
                    <a:pt x="278" y="298"/>
                  </a:cubicBezTo>
                  <a:cubicBezTo>
                    <a:pt x="288" y="311"/>
                    <a:pt x="303" y="320"/>
                    <a:pt x="320" y="320"/>
                  </a:cubicBezTo>
                  <a:lnTo>
                    <a:pt x="398" y="320"/>
                  </a:lnTo>
                  <a:close/>
                  <a:moveTo>
                    <a:pt x="267" y="187"/>
                  </a:moveTo>
                  <a:lnTo>
                    <a:pt x="267" y="214"/>
                  </a:lnTo>
                  <a:cubicBezTo>
                    <a:pt x="267" y="243"/>
                    <a:pt x="243" y="267"/>
                    <a:pt x="213" y="267"/>
                  </a:cubicBezTo>
                  <a:cubicBezTo>
                    <a:pt x="184" y="267"/>
                    <a:pt x="160" y="243"/>
                    <a:pt x="160" y="214"/>
                  </a:cubicBezTo>
                  <a:cubicBezTo>
                    <a:pt x="160" y="184"/>
                    <a:pt x="184" y="161"/>
                    <a:pt x="213" y="161"/>
                  </a:cubicBezTo>
                  <a:lnTo>
                    <a:pt x="267" y="161"/>
                  </a:lnTo>
                  <a:lnTo>
                    <a:pt x="267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DD5A68A-67CC-4ACB-BDBD-A110B36B56BB}"/>
              </a:ext>
            </a:extLst>
          </p:cNvPr>
          <p:cNvGrpSpPr/>
          <p:nvPr/>
        </p:nvGrpSpPr>
        <p:grpSpPr>
          <a:xfrm>
            <a:off x="4053331" y="2452251"/>
            <a:ext cx="1408610" cy="1408608"/>
            <a:chOff x="4209870" y="2170897"/>
            <a:chExt cx="1408610" cy="1408608"/>
          </a:xfrm>
        </p:grpSpPr>
        <p:sp>
          <p:nvSpPr>
            <p:cNvPr id="8" name="圆: 空心 45">
              <a:extLst>
                <a:ext uri="{FF2B5EF4-FFF2-40B4-BE49-F238E27FC236}">
                  <a16:creationId xmlns:a16="http://schemas.microsoft.com/office/drawing/2014/main" id="{1BFC998D-CD19-4476-AA4E-77CE4AAE9CBF}"/>
                </a:ext>
              </a:extLst>
            </p:cNvPr>
            <p:cNvSpPr/>
            <p:nvPr/>
          </p:nvSpPr>
          <p:spPr>
            <a:xfrm>
              <a:off x="4209870" y="2170897"/>
              <a:ext cx="1408610" cy="1408608"/>
            </a:xfrm>
            <a:prstGeom prst="donut">
              <a:avLst>
                <a:gd name="adj" fmla="val 4565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arroba-sign_1319">
              <a:extLst>
                <a:ext uri="{FF2B5EF4-FFF2-40B4-BE49-F238E27FC236}">
                  <a16:creationId xmlns:a16="http://schemas.microsoft.com/office/drawing/2014/main" id="{05F1F13A-0767-4037-B887-8988FEC695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9332" y="2570783"/>
              <a:ext cx="609685" cy="608837"/>
            </a:xfrm>
            <a:custGeom>
              <a:avLst/>
              <a:gdLst>
                <a:gd name="connsiteX0" fmla="*/ 171723 w 608697"/>
                <a:gd name="connsiteY0" fmla="*/ 489435 h 607851"/>
                <a:gd name="connsiteX1" fmla="*/ 154566 w 608697"/>
                <a:gd name="connsiteY1" fmla="*/ 495651 h 607851"/>
                <a:gd name="connsiteX2" fmla="*/ 183414 w 608697"/>
                <a:gd name="connsiteY2" fmla="*/ 515059 h 607851"/>
                <a:gd name="connsiteX3" fmla="*/ 171723 w 608697"/>
                <a:gd name="connsiteY3" fmla="*/ 489435 h 607851"/>
                <a:gd name="connsiteX4" fmla="*/ 273906 w 608697"/>
                <a:gd name="connsiteY4" fmla="*/ 468359 h 607851"/>
                <a:gd name="connsiteX5" fmla="*/ 231089 w 608697"/>
                <a:gd name="connsiteY5" fmla="*/ 473969 h 607851"/>
                <a:gd name="connsiteX6" fmla="*/ 273906 w 608697"/>
                <a:gd name="connsiteY6" fmla="*/ 535679 h 607851"/>
                <a:gd name="connsiteX7" fmla="*/ 494986 w 608697"/>
                <a:gd name="connsiteY7" fmla="*/ 467158 h 607851"/>
                <a:gd name="connsiteX8" fmla="*/ 469328 w 608697"/>
                <a:gd name="connsiteY8" fmla="*/ 492781 h 607851"/>
                <a:gd name="connsiteX9" fmla="*/ 479197 w 608697"/>
                <a:gd name="connsiteY9" fmla="*/ 512794 h 607851"/>
                <a:gd name="connsiteX10" fmla="*/ 479197 w 608697"/>
                <a:gd name="connsiteY10" fmla="*/ 539478 h 607851"/>
                <a:gd name="connsiteX11" fmla="*/ 494986 w 608697"/>
                <a:gd name="connsiteY11" fmla="*/ 555246 h 607851"/>
                <a:gd name="connsiteX12" fmla="*/ 510776 w 608697"/>
                <a:gd name="connsiteY12" fmla="*/ 539478 h 607851"/>
                <a:gd name="connsiteX13" fmla="*/ 510776 w 608697"/>
                <a:gd name="connsiteY13" fmla="*/ 512794 h 607851"/>
                <a:gd name="connsiteX14" fmla="*/ 520493 w 608697"/>
                <a:gd name="connsiteY14" fmla="*/ 492781 h 607851"/>
                <a:gd name="connsiteX15" fmla="*/ 494986 w 608697"/>
                <a:gd name="connsiteY15" fmla="*/ 467158 h 607851"/>
                <a:gd name="connsiteX16" fmla="*/ 494986 w 608697"/>
                <a:gd name="connsiteY16" fmla="*/ 361332 h 607851"/>
                <a:gd name="connsiteX17" fmla="*/ 460674 w 608697"/>
                <a:gd name="connsiteY17" fmla="*/ 395596 h 607851"/>
                <a:gd name="connsiteX18" fmla="*/ 460674 w 608697"/>
                <a:gd name="connsiteY18" fmla="*/ 426374 h 607851"/>
                <a:gd name="connsiteX19" fmla="*/ 529147 w 608697"/>
                <a:gd name="connsiteY19" fmla="*/ 426374 h 607851"/>
                <a:gd name="connsiteX20" fmla="*/ 529147 w 608697"/>
                <a:gd name="connsiteY20" fmla="*/ 395596 h 607851"/>
                <a:gd name="connsiteX21" fmla="*/ 494986 w 608697"/>
                <a:gd name="connsiteY21" fmla="*/ 361332 h 607851"/>
                <a:gd name="connsiteX22" fmla="*/ 200571 w 608697"/>
                <a:gd name="connsiteY22" fmla="*/ 334174 h 607851"/>
                <a:gd name="connsiteX23" fmla="*/ 212110 w 608697"/>
                <a:gd name="connsiteY23" fmla="*/ 416050 h 607851"/>
                <a:gd name="connsiteX24" fmla="*/ 273906 w 608697"/>
                <a:gd name="connsiteY24" fmla="*/ 407862 h 607851"/>
                <a:gd name="connsiteX25" fmla="*/ 273906 w 608697"/>
                <a:gd name="connsiteY25" fmla="*/ 334174 h 607851"/>
                <a:gd name="connsiteX26" fmla="*/ 62555 w 608697"/>
                <a:gd name="connsiteY26" fmla="*/ 334174 h 607851"/>
                <a:gd name="connsiteX27" fmla="*/ 109016 w 608697"/>
                <a:gd name="connsiteY27" fmla="*/ 449103 h 607851"/>
                <a:gd name="connsiteX28" fmla="*/ 153503 w 608697"/>
                <a:gd name="connsiteY28" fmla="*/ 431667 h 607851"/>
                <a:gd name="connsiteX29" fmla="*/ 139838 w 608697"/>
                <a:gd name="connsiteY29" fmla="*/ 334174 h 607851"/>
                <a:gd name="connsiteX30" fmla="*/ 494986 w 608697"/>
                <a:gd name="connsiteY30" fmla="*/ 321002 h 607851"/>
                <a:gd name="connsiteX31" fmla="*/ 569533 w 608697"/>
                <a:gd name="connsiteY31" fmla="*/ 395596 h 607851"/>
                <a:gd name="connsiteX32" fmla="*/ 569533 w 608697"/>
                <a:gd name="connsiteY32" fmla="*/ 427890 h 607851"/>
                <a:gd name="connsiteX33" fmla="*/ 578339 w 608697"/>
                <a:gd name="connsiteY33" fmla="*/ 427890 h 607851"/>
                <a:gd name="connsiteX34" fmla="*/ 594584 w 608697"/>
                <a:gd name="connsiteY34" fmla="*/ 444113 h 607851"/>
                <a:gd name="connsiteX35" fmla="*/ 594584 w 608697"/>
                <a:gd name="connsiteY35" fmla="*/ 578291 h 607851"/>
                <a:gd name="connsiteX36" fmla="*/ 578339 w 608697"/>
                <a:gd name="connsiteY36" fmla="*/ 594514 h 607851"/>
                <a:gd name="connsiteX37" fmla="*/ 411482 w 608697"/>
                <a:gd name="connsiteY37" fmla="*/ 594514 h 607851"/>
                <a:gd name="connsiteX38" fmla="*/ 395237 w 608697"/>
                <a:gd name="connsiteY38" fmla="*/ 578291 h 607851"/>
                <a:gd name="connsiteX39" fmla="*/ 395237 w 608697"/>
                <a:gd name="connsiteY39" fmla="*/ 444113 h 607851"/>
                <a:gd name="connsiteX40" fmla="*/ 411482 w 608697"/>
                <a:gd name="connsiteY40" fmla="*/ 427890 h 607851"/>
                <a:gd name="connsiteX41" fmla="*/ 420440 w 608697"/>
                <a:gd name="connsiteY41" fmla="*/ 427890 h 607851"/>
                <a:gd name="connsiteX42" fmla="*/ 420440 w 608697"/>
                <a:gd name="connsiteY42" fmla="*/ 395596 h 607851"/>
                <a:gd name="connsiteX43" fmla="*/ 494986 w 608697"/>
                <a:gd name="connsiteY43" fmla="*/ 321002 h 607851"/>
                <a:gd name="connsiteX44" fmla="*/ 393854 w 608697"/>
                <a:gd name="connsiteY44" fmla="*/ 192256 h 607851"/>
                <a:gd name="connsiteX45" fmla="*/ 334639 w 608697"/>
                <a:gd name="connsiteY45" fmla="*/ 199989 h 607851"/>
                <a:gd name="connsiteX46" fmla="*/ 334639 w 608697"/>
                <a:gd name="connsiteY46" fmla="*/ 273525 h 607851"/>
                <a:gd name="connsiteX47" fmla="*/ 405393 w 608697"/>
                <a:gd name="connsiteY47" fmla="*/ 273525 h 607851"/>
                <a:gd name="connsiteX48" fmla="*/ 393854 w 608697"/>
                <a:gd name="connsiteY48" fmla="*/ 192256 h 607851"/>
                <a:gd name="connsiteX49" fmla="*/ 212110 w 608697"/>
                <a:gd name="connsiteY49" fmla="*/ 191801 h 607851"/>
                <a:gd name="connsiteX50" fmla="*/ 200571 w 608697"/>
                <a:gd name="connsiteY50" fmla="*/ 273525 h 607851"/>
                <a:gd name="connsiteX51" fmla="*/ 273906 w 608697"/>
                <a:gd name="connsiteY51" fmla="*/ 273525 h 607851"/>
                <a:gd name="connsiteX52" fmla="*/ 273906 w 608697"/>
                <a:gd name="connsiteY52" fmla="*/ 199989 h 607851"/>
                <a:gd name="connsiteX53" fmla="*/ 212110 w 608697"/>
                <a:gd name="connsiteY53" fmla="*/ 191801 h 607851"/>
                <a:gd name="connsiteX54" fmla="*/ 499681 w 608697"/>
                <a:gd name="connsiteY54" fmla="*/ 158748 h 607851"/>
                <a:gd name="connsiteX55" fmla="*/ 452613 w 608697"/>
                <a:gd name="connsiteY55" fmla="*/ 177094 h 607851"/>
                <a:gd name="connsiteX56" fmla="*/ 466126 w 608697"/>
                <a:gd name="connsiteY56" fmla="*/ 273525 h 607851"/>
                <a:gd name="connsiteX57" fmla="*/ 545990 w 608697"/>
                <a:gd name="connsiteY57" fmla="*/ 273525 h 607851"/>
                <a:gd name="connsiteX58" fmla="*/ 499681 w 608697"/>
                <a:gd name="connsiteY58" fmla="*/ 158748 h 607851"/>
                <a:gd name="connsiteX59" fmla="*/ 109016 w 608697"/>
                <a:gd name="connsiteY59" fmla="*/ 158748 h 607851"/>
                <a:gd name="connsiteX60" fmla="*/ 62555 w 608697"/>
                <a:gd name="connsiteY60" fmla="*/ 273525 h 607851"/>
                <a:gd name="connsiteX61" fmla="*/ 139838 w 608697"/>
                <a:gd name="connsiteY61" fmla="*/ 273525 h 607851"/>
                <a:gd name="connsiteX62" fmla="*/ 153503 w 608697"/>
                <a:gd name="connsiteY62" fmla="*/ 176184 h 607851"/>
                <a:gd name="connsiteX63" fmla="*/ 109016 w 608697"/>
                <a:gd name="connsiteY63" fmla="*/ 158748 h 607851"/>
                <a:gd name="connsiteX64" fmla="*/ 183414 w 608697"/>
                <a:gd name="connsiteY64" fmla="*/ 92792 h 607851"/>
                <a:gd name="connsiteX65" fmla="*/ 154566 w 608697"/>
                <a:gd name="connsiteY65" fmla="*/ 112200 h 607851"/>
                <a:gd name="connsiteX66" fmla="*/ 171723 w 608697"/>
                <a:gd name="connsiteY66" fmla="*/ 118416 h 607851"/>
                <a:gd name="connsiteX67" fmla="*/ 183414 w 608697"/>
                <a:gd name="connsiteY67" fmla="*/ 92792 h 607851"/>
                <a:gd name="connsiteX68" fmla="*/ 421487 w 608697"/>
                <a:gd name="connsiteY68" fmla="*/ 90670 h 607851"/>
                <a:gd name="connsiteX69" fmla="*/ 434545 w 608697"/>
                <a:gd name="connsiteY69" fmla="*/ 119326 h 607851"/>
                <a:gd name="connsiteX70" fmla="*/ 454131 w 608697"/>
                <a:gd name="connsiteY70" fmla="*/ 112200 h 607851"/>
                <a:gd name="connsiteX71" fmla="*/ 421487 w 608697"/>
                <a:gd name="connsiteY71" fmla="*/ 90670 h 607851"/>
                <a:gd name="connsiteX72" fmla="*/ 334639 w 608697"/>
                <a:gd name="connsiteY72" fmla="*/ 74294 h 607851"/>
                <a:gd name="connsiteX73" fmla="*/ 334639 w 608697"/>
                <a:gd name="connsiteY73" fmla="*/ 139492 h 607851"/>
                <a:gd name="connsiteX74" fmla="*/ 375027 w 608697"/>
                <a:gd name="connsiteY74" fmla="*/ 134337 h 607851"/>
                <a:gd name="connsiteX75" fmla="*/ 334639 w 608697"/>
                <a:gd name="connsiteY75" fmla="*/ 74294 h 607851"/>
                <a:gd name="connsiteX76" fmla="*/ 273906 w 608697"/>
                <a:gd name="connsiteY76" fmla="*/ 72172 h 607851"/>
                <a:gd name="connsiteX77" fmla="*/ 231089 w 608697"/>
                <a:gd name="connsiteY77" fmla="*/ 133882 h 607851"/>
                <a:gd name="connsiteX78" fmla="*/ 273906 w 608697"/>
                <a:gd name="connsiteY78" fmla="*/ 139492 h 607851"/>
                <a:gd name="connsiteX79" fmla="*/ 303058 w 608697"/>
                <a:gd name="connsiteY79" fmla="*/ 0 h 607851"/>
                <a:gd name="connsiteX80" fmla="*/ 304273 w 608697"/>
                <a:gd name="connsiteY80" fmla="*/ 0 h 607851"/>
                <a:gd name="connsiteX81" fmla="*/ 608697 w 608697"/>
                <a:gd name="connsiteY81" fmla="*/ 303850 h 607851"/>
                <a:gd name="connsiteX82" fmla="*/ 603838 w 608697"/>
                <a:gd name="connsiteY82" fmla="*/ 358282 h 607851"/>
                <a:gd name="connsiteX83" fmla="*/ 567550 w 608697"/>
                <a:gd name="connsiteY83" fmla="*/ 306427 h 607851"/>
                <a:gd name="connsiteX84" fmla="*/ 494974 w 608697"/>
                <a:gd name="connsiteY84" fmla="*/ 280651 h 607851"/>
                <a:gd name="connsiteX85" fmla="*/ 397650 w 608697"/>
                <a:gd name="connsiteY85" fmla="*/ 334174 h 607851"/>
                <a:gd name="connsiteX86" fmla="*/ 334639 w 608697"/>
                <a:gd name="connsiteY86" fmla="*/ 334174 h 607851"/>
                <a:gd name="connsiteX87" fmla="*/ 334639 w 608697"/>
                <a:gd name="connsiteY87" fmla="*/ 407862 h 607851"/>
                <a:gd name="connsiteX88" fmla="*/ 365613 w 608697"/>
                <a:gd name="connsiteY88" fmla="*/ 410895 h 607851"/>
                <a:gd name="connsiteX89" fmla="*/ 354833 w 608697"/>
                <a:gd name="connsiteY89" fmla="*/ 444100 h 607851"/>
                <a:gd name="connsiteX90" fmla="*/ 354833 w 608697"/>
                <a:gd name="connsiteY90" fmla="*/ 470330 h 607851"/>
                <a:gd name="connsiteX91" fmla="*/ 334639 w 608697"/>
                <a:gd name="connsiteY91" fmla="*/ 468359 h 607851"/>
                <a:gd name="connsiteX92" fmla="*/ 334639 w 608697"/>
                <a:gd name="connsiteY92" fmla="*/ 533557 h 607851"/>
                <a:gd name="connsiteX93" fmla="*/ 354833 w 608697"/>
                <a:gd name="connsiteY93" fmla="*/ 510662 h 607851"/>
                <a:gd name="connsiteX94" fmla="*/ 354833 w 608697"/>
                <a:gd name="connsiteY94" fmla="*/ 578285 h 607851"/>
                <a:gd name="connsiteX95" fmla="*/ 356503 w 608697"/>
                <a:gd name="connsiteY95" fmla="*/ 592386 h 607851"/>
                <a:gd name="connsiteX96" fmla="*/ 360299 w 608697"/>
                <a:gd name="connsiteY96" fmla="*/ 602696 h 607851"/>
                <a:gd name="connsiteX97" fmla="*/ 303058 w 608697"/>
                <a:gd name="connsiteY97" fmla="*/ 607851 h 607851"/>
                <a:gd name="connsiteX98" fmla="*/ 0 w 608697"/>
                <a:gd name="connsiteY98" fmla="*/ 303850 h 607851"/>
                <a:gd name="connsiteX99" fmla="*/ 303058 w 608697"/>
                <a:gd name="connsiteY99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8697" h="607851">
                  <a:moveTo>
                    <a:pt x="171723" y="489435"/>
                  </a:moveTo>
                  <a:cubicBezTo>
                    <a:pt x="165953" y="491406"/>
                    <a:pt x="160335" y="493377"/>
                    <a:pt x="154566" y="495651"/>
                  </a:cubicBezTo>
                  <a:cubicBezTo>
                    <a:pt x="163676" y="502777"/>
                    <a:pt x="173393" y="509297"/>
                    <a:pt x="183414" y="515059"/>
                  </a:cubicBezTo>
                  <a:cubicBezTo>
                    <a:pt x="179466" y="507174"/>
                    <a:pt x="175670" y="499138"/>
                    <a:pt x="171723" y="489435"/>
                  </a:cubicBezTo>
                  <a:close/>
                  <a:moveTo>
                    <a:pt x="273906" y="468359"/>
                  </a:moveTo>
                  <a:cubicBezTo>
                    <a:pt x="259634" y="469421"/>
                    <a:pt x="245362" y="471240"/>
                    <a:pt x="231089" y="473969"/>
                  </a:cubicBezTo>
                  <a:cubicBezTo>
                    <a:pt x="240807" y="495954"/>
                    <a:pt x="255079" y="520972"/>
                    <a:pt x="273906" y="535679"/>
                  </a:cubicBezTo>
                  <a:close/>
                  <a:moveTo>
                    <a:pt x="494986" y="467158"/>
                  </a:moveTo>
                  <a:cubicBezTo>
                    <a:pt x="480867" y="467158"/>
                    <a:pt x="469328" y="478681"/>
                    <a:pt x="469328" y="492781"/>
                  </a:cubicBezTo>
                  <a:cubicBezTo>
                    <a:pt x="469328" y="500968"/>
                    <a:pt x="473275" y="508094"/>
                    <a:pt x="479197" y="512794"/>
                  </a:cubicBezTo>
                  <a:lnTo>
                    <a:pt x="479197" y="539478"/>
                  </a:lnTo>
                  <a:cubicBezTo>
                    <a:pt x="479197" y="548272"/>
                    <a:pt x="486181" y="555246"/>
                    <a:pt x="494986" y="555246"/>
                  </a:cubicBezTo>
                  <a:cubicBezTo>
                    <a:pt x="503640" y="555246"/>
                    <a:pt x="510776" y="548272"/>
                    <a:pt x="510776" y="539478"/>
                  </a:cubicBezTo>
                  <a:lnTo>
                    <a:pt x="510776" y="512794"/>
                  </a:lnTo>
                  <a:cubicBezTo>
                    <a:pt x="516697" y="508094"/>
                    <a:pt x="520493" y="500968"/>
                    <a:pt x="520493" y="492781"/>
                  </a:cubicBezTo>
                  <a:cubicBezTo>
                    <a:pt x="520493" y="478681"/>
                    <a:pt x="509106" y="467158"/>
                    <a:pt x="494986" y="467158"/>
                  </a:cubicBezTo>
                  <a:close/>
                  <a:moveTo>
                    <a:pt x="494986" y="361332"/>
                  </a:moveTo>
                  <a:cubicBezTo>
                    <a:pt x="476160" y="361332"/>
                    <a:pt x="460674" y="376645"/>
                    <a:pt x="460674" y="395596"/>
                  </a:cubicBezTo>
                  <a:lnTo>
                    <a:pt x="460674" y="426374"/>
                  </a:lnTo>
                  <a:lnTo>
                    <a:pt x="529147" y="426374"/>
                  </a:lnTo>
                  <a:lnTo>
                    <a:pt x="529147" y="395596"/>
                  </a:lnTo>
                  <a:cubicBezTo>
                    <a:pt x="529147" y="376645"/>
                    <a:pt x="513813" y="361332"/>
                    <a:pt x="494986" y="361332"/>
                  </a:cubicBezTo>
                  <a:close/>
                  <a:moveTo>
                    <a:pt x="200571" y="334174"/>
                  </a:moveTo>
                  <a:cubicBezTo>
                    <a:pt x="202241" y="362982"/>
                    <a:pt x="206189" y="390577"/>
                    <a:pt x="212110" y="416050"/>
                  </a:cubicBezTo>
                  <a:cubicBezTo>
                    <a:pt x="232608" y="411956"/>
                    <a:pt x="253257" y="409227"/>
                    <a:pt x="273906" y="407862"/>
                  </a:cubicBezTo>
                  <a:lnTo>
                    <a:pt x="273906" y="334174"/>
                  </a:lnTo>
                  <a:close/>
                  <a:moveTo>
                    <a:pt x="62555" y="334174"/>
                  </a:moveTo>
                  <a:cubicBezTo>
                    <a:pt x="68021" y="376931"/>
                    <a:pt x="84419" y="416201"/>
                    <a:pt x="109016" y="449103"/>
                  </a:cubicBezTo>
                  <a:cubicBezTo>
                    <a:pt x="123440" y="442584"/>
                    <a:pt x="138320" y="436670"/>
                    <a:pt x="153503" y="431667"/>
                  </a:cubicBezTo>
                  <a:cubicBezTo>
                    <a:pt x="146215" y="401191"/>
                    <a:pt x="141508" y="368289"/>
                    <a:pt x="139838" y="334174"/>
                  </a:cubicBezTo>
                  <a:close/>
                  <a:moveTo>
                    <a:pt x="494986" y="321002"/>
                  </a:moveTo>
                  <a:cubicBezTo>
                    <a:pt x="536131" y="321002"/>
                    <a:pt x="569533" y="354509"/>
                    <a:pt x="569533" y="395596"/>
                  </a:cubicBezTo>
                  <a:lnTo>
                    <a:pt x="569533" y="427890"/>
                  </a:lnTo>
                  <a:lnTo>
                    <a:pt x="578339" y="427890"/>
                  </a:lnTo>
                  <a:cubicBezTo>
                    <a:pt x="587296" y="427890"/>
                    <a:pt x="594584" y="435168"/>
                    <a:pt x="594584" y="444113"/>
                  </a:cubicBezTo>
                  <a:lnTo>
                    <a:pt x="594584" y="578291"/>
                  </a:lnTo>
                  <a:cubicBezTo>
                    <a:pt x="594584" y="587388"/>
                    <a:pt x="587296" y="594514"/>
                    <a:pt x="578339" y="594514"/>
                  </a:cubicBezTo>
                  <a:lnTo>
                    <a:pt x="411482" y="594514"/>
                  </a:lnTo>
                  <a:cubicBezTo>
                    <a:pt x="402525" y="594514"/>
                    <a:pt x="395237" y="587388"/>
                    <a:pt x="395237" y="578291"/>
                  </a:cubicBezTo>
                  <a:lnTo>
                    <a:pt x="395237" y="444113"/>
                  </a:lnTo>
                  <a:cubicBezTo>
                    <a:pt x="395237" y="435168"/>
                    <a:pt x="402525" y="427890"/>
                    <a:pt x="411482" y="427890"/>
                  </a:cubicBezTo>
                  <a:lnTo>
                    <a:pt x="420440" y="427890"/>
                  </a:lnTo>
                  <a:lnTo>
                    <a:pt x="420440" y="395596"/>
                  </a:lnTo>
                  <a:cubicBezTo>
                    <a:pt x="420440" y="354357"/>
                    <a:pt x="453842" y="321002"/>
                    <a:pt x="494986" y="321002"/>
                  </a:cubicBezTo>
                  <a:close/>
                  <a:moveTo>
                    <a:pt x="393854" y="192256"/>
                  </a:moveTo>
                  <a:cubicBezTo>
                    <a:pt x="374419" y="196047"/>
                    <a:pt x="354529" y="198624"/>
                    <a:pt x="334639" y="199989"/>
                  </a:cubicBezTo>
                  <a:lnTo>
                    <a:pt x="334639" y="273525"/>
                  </a:lnTo>
                  <a:lnTo>
                    <a:pt x="405393" y="273525"/>
                  </a:lnTo>
                  <a:cubicBezTo>
                    <a:pt x="403723" y="245020"/>
                    <a:pt x="399927" y="217577"/>
                    <a:pt x="393854" y="192256"/>
                  </a:cubicBezTo>
                  <a:close/>
                  <a:moveTo>
                    <a:pt x="212110" y="191801"/>
                  </a:moveTo>
                  <a:cubicBezTo>
                    <a:pt x="206189" y="217274"/>
                    <a:pt x="202241" y="244869"/>
                    <a:pt x="200571" y="273525"/>
                  </a:cubicBezTo>
                  <a:lnTo>
                    <a:pt x="273906" y="273525"/>
                  </a:lnTo>
                  <a:lnTo>
                    <a:pt x="273906" y="199989"/>
                  </a:lnTo>
                  <a:cubicBezTo>
                    <a:pt x="253257" y="198624"/>
                    <a:pt x="232608" y="195895"/>
                    <a:pt x="212110" y="191801"/>
                  </a:cubicBezTo>
                  <a:close/>
                  <a:moveTo>
                    <a:pt x="499681" y="158748"/>
                  </a:moveTo>
                  <a:cubicBezTo>
                    <a:pt x="484346" y="165722"/>
                    <a:pt x="468707" y="171787"/>
                    <a:pt x="452613" y="177094"/>
                  </a:cubicBezTo>
                  <a:cubicBezTo>
                    <a:pt x="459901" y="207267"/>
                    <a:pt x="464456" y="239865"/>
                    <a:pt x="466126" y="273525"/>
                  </a:cubicBezTo>
                  <a:lnTo>
                    <a:pt x="545990" y="273525"/>
                  </a:lnTo>
                  <a:cubicBezTo>
                    <a:pt x="540676" y="230920"/>
                    <a:pt x="524278" y="191650"/>
                    <a:pt x="499681" y="158748"/>
                  </a:cubicBezTo>
                  <a:close/>
                  <a:moveTo>
                    <a:pt x="109016" y="158748"/>
                  </a:moveTo>
                  <a:cubicBezTo>
                    <a:pt x="84419" y="191650"/>
                    <a:pt x="68021" y="230920"/>
                    <a:pt x="62555" y="273525"/>
                  </a:cubicBezTo>
                  <a:lnTo>
                    <a:pt x="139838" y="273525"/>
                  </a:lnTo>
                  <a:cubicBezTo>
                    <a:pt x="141508" y="239562"/>
                    <a:pt x="146215" y="206660"/>
                    <a:pt x="153503" y="176184"/>
                  </a:cubicBezTo>
                  <a:cubicBezTo>
                    <a:pt x="138320" y="171181"/>
                    <a:pt x="123440" y="165267"/>
                    <a:pt x="109016" y="158748"/>
                  </a:cubicBezTo>
                  <a:close/>
                  <a:moveTo>
                    <a:pt x="183414" y="92792"/>
                  </a:moveTo>
                  <a:cubicBezTo>
                    <a:pt x="173393" y="98554"/>
                    <a:pt x="163676" y="105074"/>
                    <a:pt x="154566" y="112200"/>
                  </a:cubicBezTo>
                  <a:cubicBezTo>
                    <a:pt x="160335" y="114474"/>
                    <a:pt x="165953" y="116445"/>
                    <a:pt x="171723" y="118416"/>
                  </a:cubicBezTo>
                  <a:cubicBezTo>
                    <a:pt x="175670" y="108561"/>
                    <a:pt x="179466" y="100525"/>
                    <a:pt x="183414" y="92792"/>
                  </a:cubicBezTo>
                  <a:close/>
                  <a:moveTo>
                    <a:pt x="421487" y="90670"/>
                  </a:moveTo>
                  <a:cubicBezTo>
                    <a:pt x="425891" y="99160"/>
                    <a:pt x="430142" y="108409"/>
                    <a:pt x="434545" y="119326"/>
                  </a:cubicBezTo>
                  <a:cubicBezTo>
                    <a:pt x="441074" y="117052"/>
                    <a:pt x="447603" y="114777"/>
                    <a:pt x="454131" y="112200"/>
                  </a:cubicBezTo>
                  <a:cubicBezTo>
                    <a:pt x="443807" y="104164"/>
                    <a:pt x="433027" y="97038"/>
                    <a:pt x="421487" y="90670"/>
                  </a:cubicBezTo>
                  <a:close/>
                  <a:moveTo>
                    <a:pt x="334639" y="74294"/>
                  </a:moveTo>
                  <a:lnTo>
                    <a:pt x="334639" y="139492"/>
                  </a:lnTo>
                  <a:cubicBezTo>
                    <a:pt x="348152" y="138430"/>
                    <a:pt x="361665" y="136763"/>
                    <a:pt x="375027" y="134337"/>
                  </a:cubicBezTo>
                  <a:cubicBezTo>
                    <a:pt x="361210" y="102344"/>
                    <a:pt x="346482" y="84301"/>
                    <a:pt x="334639" y="74294"/>
                  </a:cubicBezTo>
                  <a:close/>
                  <a:moveTo>
                    <a:pt x="273906" y="72172"/>
                  </a:moveTo>
                  <a:cubicBezTo>
                    <a:pt x="255079" y="86727"/>
                    <a:pt x="240807" y="111897"/>
                    <a:pt x="231089" y="133882"/>
                  </a:cubicBezTo>
                  <a:cubicBezTo>
                    <a:pt x="245362" y="136459"/>
                    <a:pt x="259634" y="138430"/>
                    <a:pt x="273906" y="139492"/>
                  </a:cubicBezTo>
                  <a:close/>
                  <a:moveTo>
                    <a:pt x="303058" y="0"/>
                  </a:moveTo>
                  <a:lnTo>
                    <a:pt x="304273" y="0"/>
                  </a:lnTo>
                  <a:cubicBezTo>
                    <a:pt x="472199" y="0"/>
                    <a:pt x="608697" y="136308"/>
                    <a:pt x="608697" y="303850"/>
                  </a:cubicBezTo>
                  <a:cubicBezTo>
                    <a:pt x="608697" y="322499"/>
                    <a:pt x="607027" y="340694"/>
                    <a:pt x="603838" y="358282"/>
                  </a:cubicBezTo>
                  <a:cubicBezTo>
                    <a:pt x="596702" y="337813"/>
                    <a:pt x="584100" y="319921"/>
                    <a:pt x="567550" y="306427"/>
                  </a:cubicBezTo>
                  <a:cubicBezTo>
                    <a:pt x="547660" y="290355"/>
                    <a:pt x="522456" y="280651"/>
                    <a:pt x="494974" y="280651"/>
                  </a:cubicBezTo>
                  <a:cubicBezTo>
                    <a:pt x="453980" y="280651"/>
                    <a:pt x="418147" y="302030"/>
                    <a:pt x="397650" y="334174"/>
                  </a:cubicBezTo>
                  <a:lnTo>
                    <a:pt x="334639" y="334174"/>
                  </a:lnTo>
                  <a:lnTo>
                    <a:pt x="334639" y="407862"/>
                  </a:lnTo>
                  <a:cubicBezTo>
                    <a:pt x="344964" y="408620"/>
                    <a:pt x="355288" y="409682"/>
                    <a:pt x="365613" y="410895"/>
                  </a:cubicBezTo>
                  <a:cubicBezTo>
                    <a:pt x="358780" y="420295"/>
                    <a:pt x="354833" y="431818"/>
                    <a:pt x="354833" y="444100"/>
                  </a:cubicBezTo>
                  <a:lnTo>
                    <a:pt x="354833" y="470330"/>
                  </a:lnTo>
                  <a:cubicBezTo>
                    <a:pt x="348152" y="469572"/>
                    <a:pt x="341472" y="468966"/>
                    <a:pt x="334639" y="468359"/>
                  </a:cubicBezTo>
                  <a:lnTo>
                    <a:pt x="334639" y="533557"/>
                  </a:lnTo>
                  <a:cubicBezTo>
                    <a:pt x="341623" y="527643"/>
                    <a:pt x="348304" y="520062"/>
                    <a:pt x="354833" y="510662"/>
                  </a:cubicBezTo>
                  <a:lnTo>
                    <a:pt x="354833" y="578285"/>
                  </a:lnTo>
                  <a:cubicBezTo>
                    <a:pt x="354833" y="583137"/>
                    <a:pt x="355440" y="587837"/>
                    <a:pt x="356503" y="592386"/>
                  </a:cubicBezTo>
                  <a:cubicBezTo>
                    <a:pt x="357414" y="596025"/>
                    <a:pt x="358780" y="599360"/>
                    <a:pt x="360299" y="602696"/>
                  </a:cubicBezTo>
                  <a:cubicBezTo>
                    <a:pt x="340561" y="606335"/>
                    <a:pt x="322189" y="607851"/>
                    <a:pt x="303058" y="607851"/>
                  </a:cubicBezTo>
                  <a:cubicBezTo>
                    <a:pt x="138016" y="607851"/>
                    <a:pt x="0" y="472453"/>
                    <a:pt x="0" y="303850"/>
                  </a:cubicBezTo>
                  <a:cubicBezTo>
                    <a:pt x="0" y="134943"/>
                    <a:pt x="138471" y="0"/>
                    <a:pt x="3030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B3E1191-A3B0-472E-8870-DB1D43D22061}"/>
              </a:ext>
            </a:extLst>
          </p:cNvPr>
          <p:cNvGrpSpPr/>
          <p:nvPr/>
        </p:nvGrpSpPr>
        <p:grpSpPr>
          <a:xfrm>
            <a:off x="6730059" y="2452251"/>
            <a:ext cx="1408610" cy="1408608"/>
            <a:chOff x="6480630" y="2170897"/>
            <a:chExt cx="1408610" cy="1408608"/>
          </a:xfrm>
        </p:grpSpPr>
        <p:sp>
          <p:nvSpPr>
            <p:cNvPr id="11" name="圆: 空心 50">
              <a:extLst>
                <a:ext uri="{FF2B5EF4-FFF2-40B4-BE49-F238E27FC236}">
                  <a16:creationId xmlns:a16="http://schemas.microsoft.com/office/drawing/2014/main" id="{680F48CC-32D3-4452-994C-DC1C7B587651}"/>
                </a:ext>
              </a:extLst>
            </p:cNvPr>
            <p:cNvSpPr/>
            <p:nvPr/>
          </p:nvSpPr>
          <p:spPr>
            <a:xfrm>
              <a:off x="6480630" y="2170897"/>
              <a:ext cx="1408610" cy="1408608"/>
            </a:xfrm>
            <a:prstGeom prst="donut">
              <a:avLst>
                <a:gd name="adj" fmla="val 4565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arroba-sign_1319">
              <a:extLst>
                <a:ext uri="{FF2B5EF4-FFF2-40B4-BE49-F238E27FC236}">
                  <a16:creationId xmlns:a16="http://schemas.microsoft.com/office/drawing/2014/main" id="{CFB4EA91-ED70-4703-B5D9-EF4C1D57ED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87451" y="2570359"/>
              <a:ext cx="394967" cy="609685"/>
            </a:xfrm>
            <a:custGeom>
              <a:avLst/>
              <a:gdLst>
                <a:gd name="connsiteX0" fmla="*/ 176602 w 390579"/>
                <a:gd name="connsiteY0" fmla="*/ 527124 h 602911"/>
                <a:gd name="connsiteX1" fmla="*/ 213906 w 390579"/>
                <a:gd name="connsiteY1" fmla="*/ 527124 h 602911"/>
                <a:gd name="connsiteX2" fmla="*/ 218964 w 390579"/>
                <a:gd name="connsiteY2" fmla="*/ 532174 h 602911"/>
                <a:gd name="connsiteX3" fmla="*/ 218964 w 390579"/>
                <a:gd name="connsiteY3" fmla="*/ 557427 h 602911"/>
                <a:gd name="connsiteX4" fmla="*/ 213906 w 390579"/>
                <a:gd name="connsiteY4" fmla="*/ 562477 h 602911"/>
                <a:gd name="connsiteX5" fmla="*/ 176602 w 390579"/>
                <a:gd name="connsiteY5" fmla="*/ 562477 h 602911"/>
                <a:gd name="connsiteX6" fmla="*/ 171544 w 390579"/>
                <a:gd name="connsiteY6" fmla="*/ 557427 h 602911"/>
                <a:gd name="connsiteX7" fmla="*/ 171544 w 390579"/>
                <a:gd name="connsiteY7" fmla="*/ 532174 h 602911"/>
                <a:gd name="connsiteX8" fmla="*/ 176602 w 390579"/>
                <a:gd name="connsiteY8" fmla="*/ 527124 h 602911"/>
                <a:gd name="connsiteX9" fmla="*/ 176627 w 390579"/>
                <a:gd name="connsiteY9" fmla="*/ 510321 h 602911"/>
                <a:gd name="connsiteX10" fmla="*/ 154612 w 390579"/>
                <a:gd name="connsiteY10" fmla="*/ 532173 h 602911"/>
                <a:gd name="connsiteX11" fmla="*/ 154612 w 390579"/>
                <a:gd name="connsiteY11" fmla="*/ 557437 h 602911"/>
                <a:gd name="connsiteX12" fmla="*/ 176627 w 390579"/>
                <a:gd name="connsiteY12" fmla="*/ 579416 h 602911"/>
                <a:gd name="connsiteX13" fmla="*/ 213952 w 390579"/>
                <a:gd name="connsiteY13" fmla="*/ 579416 h 602911"/>
                <a:gd name="connsiteX14" fmla="*/ 235967 w 390579"/>
                <a:gd name="connsiteY14" fmla="*/ 557437 h 602911"/>
                <a:gd name="connsiteX15" fmla="*/ 235967 w 390579"/>
                <a:gd name="connsiteY15" fmla="*/ 532173 h 602911"/>
                <a:gd name="connsiteX16" fmla="*/ 213952 w 390579"/>
                <a:gd name="connsiteY16" fmla="*/ 510321 h 602911"/>
                <a:gd name="connsiteX17" fmla="*/ 273523 w 390579"/>
                <a:gd name="connsiteY17" fmla="*/ 280151 h 602911"/>
                <a:gd name="connsiteX18" fmla="*/ 263400 w 390579"/>
                <a:gd name="connsiteY18" fmla="*/ 290258 h 602911"/>
                <a:gd name="connsiteX19" fmla="*/ 273523 w 390579"/>
                <a:gd name="connsiteY19" fmla="*/ 300365 h 602911"/>
                <a:gd name="connsiteX20" fmla="*/ 288708 w 390579"/>
                <a:gd name="connsiteY20" fmla="*/ 300365 h 602911"/>
                <a:gd name="connsiteX21" fmla="*/ 298831 w 390579"/>
                <a:gd name="connsiteY21" fmla="*/ 290258 h 602911"/>
                <a:gd name="connsiteX22" fmla="*/ 288708 w 390579"/>
                <a:gd name="connsiteY22" fmla="*/ 280151 h 602911"/>
                <a:gd name="connsiteX23" fmla="*/ 225058 w 390579"/>
                <a:gd name="connsiteY23" fmla="*/ 280151 h 602911"/>
                <a:gd name="connsiteX24" fmla="*/ 214935 w 390579"/>
                <a:gd name="connsiteY24" fmla="*/ 290258 h 602911"/>
                <a:gd name="connsiteX25" fmla="*/ 225058 w 390579"/>
                <a:gd name="connsiteY25" fmla="*/ 300365 h 602911"/>
                <a:gd name="connsiteX26" fmla="*/ 240243 w 390579"/>
                <a:gd name="connsiteY26" fmla="*/ 300365 h 602911"/>
                <a:gd name="connsiteX27" fmla="*/ 250366 w 390579"/>
                <a:gd name="connsiteY27" fmla="*/ 290258 h 602911"/>
                <a:gd name="connsiteX28" fmla="*/ 240243 w 390579"/>
                <a:gd name="connsiteY28" fmla="*/ 280151 h 602911"/>
                <a:gd name="connsiteX29" fmla="*/ 176594 w 390579"/>
                <a:gd name="connsiteY29" fmla="*/ 280151 h 602911"/>
                <a:gd name="connsiteX30" fmla="*/ 166471 w 390579"/>
                <a:gd name="connsiteY30" fmla="*/ 290258 h 602911"/>
                <a:gd name="connsiteX31" fmla="*/ 176594 w 390579"/>
                <a:gd name="connsiteY31" fmla="*/ 300365 h 602911"/>
                <a:gd name="connsiteX32" fmla="*/ 191779 w 390579"/>
                <a:gd name="connsiteY32" fmla="*/ 300365 h 602911"/>
                <a:gd name="connsiteX33" fmla="*/ 201902 w 390579"/>
                <a:gd name="connsiteY33" fmla="*/ 290258 h 602911"/>
                <a:gd name="connsiteX34" fmla="*/ 191779 w 390579"/>
                <a:gd name="connsiteY34" fmla="*/ 280151 h 602911"/>
                <a:gd name="connsiteX35" fmla="*/ 156980 w 390579"/>
                <a:gd name="connsiteY35" fmla="*/ 215719 h 602911"/>
                <a:gd name="connsiteX36" fmla="*/ 310093 w 390579"/>
                <a:gd name="connsiteY36" fmla="*/ 215719 h 602911"/>
                <a:gd name="connsiteX37" fmla="*/ 328694 w 390579"/>
                <a:gd name="connsiteY37" fmla="*/ 234291 h 602911"/>
                <a:gd name="connsiteX38" fmla="*/ 328694 w 390579"/>
                <a:gd name="connsiteY38" fmla="*/ 349511 h 602911"/>
                <a:gd name="connsiteX39" fmla="*/ 310093 w 390579"/>
                <a:gd name="connsiteY39" fmla="*/ 368082 h 602911"/>
                <a:gd name="connsiteX40" fmla="*/ 307182 w 390579"/>
                <a:gd name="connsiteY40" fmla="*/ 368082 h 602911"/>
                <a:gd name="connsiteX41" fmla="*/ 305537 w 390579"/>
                <a:gd name="connsiteY41" fmla="*/ 369725 h 602911"/>
                <a:gd name="connsiteX42" fmla="*/ 305537 w 390579"/>
                <a:gd name="connsiteY42" fmla="*/ 387917 h 602911"/>
                <a:gd name="connsiteX43" fmla="*/ 293390 w 390579"/>
                <a:gd name="connsiteY43" fmla="*/ 401941 h 602911"/>
                <a:gd name="connsiteX44" fmla="*/ 283899 w 390579"/>
                <a:gd name="connsiteY44" fmla="*/ 398277 h 602911"/>
                <a:gd name="connsiteX45" fmla="*/ 252011 w 390579"/>
                <a:gd name="connsiteY45" fmla="*/ 372504 h 602911"/>
                <a:gd name="connsiteX46" fmla="*/ 239357 w 390579"/>
                <a:gd name="connsiteY46" fmla="*/ 368082 h 602911"/>
                <a:gd name="connsiteX47" fmla="*/ 156980 w 390579"/>
                <a:gd name="connsiteY47" fmla="*/ 368082 h 602911"/>
                <a:gd name="connsiteX48" fmla="*/ 138379 w 390579"/>
                <a:gd name="connsiteY48" fmla="*/ 349511 h 602911"/>
                <a:gd name="connsiteX49" fmla="*/ 138379 w 390579"/>
                <a:gd name="connsiteY49" fmla="*/ 234291 h 602911"/>
                <a:gd name="connsiteX50" fmla="*/ 156980 w 390579"/>
                <a:gd name="connsiteY50" fmla="*/ 215719 h 602911"/>
                <a:gd name="connsiteX51" fmla="*/ 74103 w 390579"/>
                <a:gd name="connsiteY51" fmla="*/ 176343 h 602911"/>
                <a:gd name="connsiteX52" fmla="*/ 219590 w 390579"/>
                <a:gd name="connsiteY52" fmla="*/ 176343 h 602911"/>
                <a:gd name="connsiteX53" fmla="*/ 234771 w 390579"/>
                <a:gd name="connsiteY53" fmla="*/ 191500 h 602911"/>
                <a:gd name="connsiteX54" fmla="*/ 234771 w 390579"/>
                <a:gd name="connsiteY54" fmla="*/ 198699 h 602911"/>
                <a:gd name="connsiteX55" fmla="*/ 227307 w 390579"/>
                <a:gd name="connsiteY55" fmla="*/ 206152 h 602911"/>
                <a:gd name="connsiteX56" fmla="*/ 147353 w 390579"/>
                <a:gd name="connsiteY56" fmla="*/ 206152 h 602911"/>
                <a:gd name="connsiteX57" fmla="*/ 128755 w 390579"/>
                <a:gd name="connsiteY57" fmla="*/ 224593 h 602911"/>
                <a:gd name="connsiteX58" fmla="*/ 128755 w 390579"/>
                <a:gd name="connsiteY58" fmla="*/ 315155 h 602911"/>
                <a:gd name="connsiteX59" fmla="*/ 122936 w 390579"/>
                <a:gd name="connsiteY59" fmla="*/ 327281 h 602911"/>
                <a:gd name="connsiteX60" fmla="*/ 99152 w 390579"/>
                <a:gd name="connsiteY60" fmla="*/ 346480 h 602911"/>
                <a:gd name="connsiteX61" fmla="*/ 91055 w 390579"/>
                <a:gd name="connsiteY61" fmla="*/ 349511 h 602911"/>
                <a:gd name="connsiteX62" fmla="*/ 80176 w 390579"/>
                <a:gd name="connsiteY62" fmla="*/ 337385 h 602911"/>
                <a:gd name="connsiteX63" fmla="*/ 80176 w 390579"/>
                <a:gd name="connsiteY63" fmla="*/ 317303 h 602911"/>
                <a:gd name="connsiteX64" fmla="*/ 74103 w 390579"/>
                <a:gd name="connsiteY64" fmla="*/ 317303 h 602911"/>
                <a:gd name="connsiteX65" fmla="*/ 58922 w 390579"/>
                <a:gd name="connsiteY65" fmla="*/ 302146 h 602911"/>
                <a:gd name="connsiteX66" fmla="*/ 58922 w 390579"/>
                <a:gd name="connsiteY66" fmla="*/ 191500 h 602911"/>
                <a:gd name="connsiteX67" fmla="*/ 74103 w 390579"/>
                <a:gd name="connsiteY67" fmla="*/ 176343 h 602911"/>
                <a:gd name="connsiteX68" fmla="*/ 48585 w 390579"/>
                <a:gd name="connsiteY68" fmla="*/ 67832 h 602911"/>
                <a:gd name="connsiteX69" fmla="*/ 40108 w 390579"/>
                <a:gd name="connsiteY69" fmla="*/ 76295 h 602911"/>
                <a:gd name="connsiteX70" fmla="*/ 40108 w 390579"/>
                <a:gd name="connsiteY70" fmla="*/ 482152 h 602911"/>
                <a:gd name="connsiteX71" fmla="*/ 48585 w 390579"/>
                <a:gd name="connsiteY71" fmla="*/ 490615 h 602911"/>
                <a:gd name="connsiteX72" fmla="*/ 342120 w 390579"/>
                <a:gd name="connsiteY72" fmla="*/ 490615 h 602911"/>
                <a:gd name="connsiteX73" fmla="*/ 350471 w 390579"/>
                <a:gd name="connsiteY73" fmla="*/ 482152 h 602911"/>
                <a:gd name="connsiteX74" fmla="*/ 350471 w 390579"/>
                <a:gd name="connsiteY74" fmla="*/ 76295 h 602911"/>
                <a:gd name="connsiteX75" fmla="*/ 342120 w 390579"/>
                <a:gd name="connsiteY75" fmla="*/ 67832 h 602911"/>
                <a:gd name="connsiteX76" fmla="*/ 168024 w 390579"/>
                <a:gd name="connsiteY76" fmla="*/ 27411 h 602911"/>
                <a:gd name="connsiteX77" fmla="*/ 159547 w 390579"/>
                <a:gd name="connsiteY77" fmla="*/ 35874 h 602911"/>
                <a:gd name="connsiteX78" fmla="*/ 168024 w 390579"/>
                <a:gd name="connsiteY78" fmla="*/ 44211 h 602911"/>
                <a:gd name="connsiteX79" fmla="*/ 222555 w 390579"/>
                <a:gd name="connsiteY79" fmla="*/ 44211 h 602911"/>
                <a:gd name="connsiteX80" fmla="*/ 231033 w 390579"/>
                <a:gd name="connsiteY80" fmla="*/ 35874 h 602911"/>
                <a:gd name="connsiteX81" fmla="*/ 222555 w 390579"/>
                <a:gd name="connsiteY81" fmla="*/ 27411 h 602911"/>
                <a:gd name="connsiteX82" fmla="*/ 33782 w 390579"/>
                <a:gd name="connsiteY82" fmla="*/ 0 h 602911"/>
                <a:gd name="connsiteX83" fmla="*/ 356797 w 390579"/>
                <a:gd name="connsiteY83" fmla="*/ 0 h 602911"/>
                <a:gd name="connsiteX84" fmla="*/ 390579 w 390579"/>
                <a:gd name="connsiteY84" fmla="*/ 33727 h 602911"/>
                <a:gd name="connsiteX85" fmla="*/ 390579 w 390579"/>
                <a:gd name="connsiteY85" fmla="*/ 569184 h 602911"/>
                <a:gd name="connsiteX86" fmla="*/ 356797 w 390579"/>
                <a:gd name="connsiteY86" fmla="*/ 602911 h 602911"/>
                <a:gd name="connsiteX87" fmla="*/ 33782 w 390579"/>
                <a:gd name="connsiteY87" fmla="*/ 602911 h 602911"/>
                <a:gd name="connsiteX88" fmla="*/ 0 w 390579"/>
                <a:gd name="connsiteY88" fmla="*/ 569184 h 602911"/>
                <a:gd name="connsiteX89" fmla="*/ 0 w 390579"/>
                <a:gd name="connsiteY89" fmla="*/ 33727 h 602911"/>
                <a:gd name="connsiteX90" fmla="*/ 33782 w 390579"/>
                <a:gd name="connsiteY90" fmla="*/ 0 h 60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90579" h="602911">
                  <a:moveTo>
                    <a:pt x="176602" y="527124"/>
                  </a:moveTo>
                  <a:lnTo>
                    <a:pt x="213906" y="527124"/>
                  </a:lnTo>
                  <a:cubicBezTo>
                    <a:pt x="216688" y="527124"/>
                    <a:pt x="218964" y="529523"/>
                    <a:pt x="218964" y="532174"/>
                  </a:cubicBezTo>
                  <a:lnTo>
                    <a:pt x="218964" y="557427"/>
                  </a:lnTo>
                  <a:cubicBezTo>
                    <a:pt x="218964" y="560204"/>
                    <a:pt x="216688" y="562477"/>
                    <a:pt x="213906" y="562477"/>
                  </a:cubicBezTo>
                  <a:lnTo>
                    <a:pt x="176602" y="562477"/>
                  </a:lnTo>
                  <a:cubicBezTo>
                    <a:pt x="173820" y="562477"/>
                    <a:pt x="171544" y="560204"/>
                    <a:pt x="171544" y="557427"/>
                  </a:cubicBezTo>
                  <a:lnTo>
                    <a:pt x="171544" y="532174"/>
                  </a:lnTo>
                  <a:cubicBezTo>
                    <a:pt x="171544" y="529523"/>
                    <a:pt x="173820" y="527124"/>
                    <a:pt x="176602" y="527124"/>
                  </a:cubicBezTo>
                  <a:close/>
                  <a:moveTo>
                    <a:pt x="176627" y="510321"/>
                  </a:moveTo>
                  <a:cubicBezTo>
                    <a:pt x="164481" y="510321"/>
                    <a:pt x="154612" y="520173"/>
                    <a:pt x="154612" y="532173"/>
                  </a:cubicBezTo>
                  <a:lnTo>
                    <a:pt x="154612" y="557437"/>
                  </a:lnTo>
                  <a:cubicBezTo>
                    <a:pt x="154612" y="569563"/>
                    <a:pt x="164481" y="579416"/>
                    <a:pt x="176627" y="579416"/>
                  </a:cubicBezTo>
                  <a:lnTo>
                    <a:pt x="213952" y="579416"/>
                  </a:lnTo>
                  <a:cubicBezTo>
                    <a:pt x="226098" y="579416"/>
                    <a:pt x="235967" y="569563"/>
                    <a:pt x="235967" y="557437"/>
                  </a:cubicBezTo>
                  <a:lnTo>
                    <a:pt x="235967" y="532173"/>
                  </a:lnTo>
                  <a:cubicBezTo>
                    <a:pt x="235967" y="520173"/>
                    <a:pt x="226098" y="510321"/>
                    <a:pt x="213952" y="510321"/>
                  </a:cubicBezTo>
                  <a:close/>
                  <a:moveTo>
                    <a:pt x="273523" y="280151"/>
                  </a:moveTo>
                  <a:cubicBezTo>
                    <a:pt x="267955" y="280151"/>
                    <a:pt x="263400" y="284573"/>
                    <a:pt x="263400" y="290258"/>
                  </a:cubicBezTo>
                  <a:cubicBezTo>
                    <a:pt x="263400" y="295817"/>
                    <a:pt x="267955" y="300365"/>
                    <a:pt x="273523" y="300365"/>
                  </a:cubicBezTo>
                  <a:lnTo>
                    <a:pt x="288708" y="300365"/>
                  </a:lnTo>
                  <a:cubicBezTo>
                    <a:pt x="294275" y="300365"/>
                    <a:pt x="298831" y="295817"/>
                    <a:pt x="298831" y="290258"/>
                  </a:cubicBezTo>
                  <a:cubicBezTo>
                    <a:pt x="298831" y="284573"/>
                    <a:pt x="294275" y="280151"/>
                    <a:pt x="288708" y="280151"/>
                  </a:cubicBezTo>
                  <a:close/>
                  <a:moveTo>
                    <a:pt x="225058" y="280151"/>
                  </a:moveTo>
                  <a:cubicBezTo>
                    <a:pt x="219491" y="280151"/>
                    <a:pt x="214935" y="284573"/>
                    <a:pt x="214935" y="290258"/>
                  </a:cubicBezTo>
                  <a:cubicBezTo>
                    <a:pt x="214935" y="295817"/>
                    <a:pt x="219491" y="300365"/>
                    <a:pt x="225058" y="300365"/>
                  </a:cubicBezTo>
                  <a:lnTo>
                    <a:pt x="240243" y="300365"/>
                  </a:lnTo>
                  <a:cubicBezTo>
                    <a:pt x="245811" y="300365"/>
                    <a:pt x="250366" y="295817"/>
                    <a:pt x="250366" y="290258"/>
                  </a:cubicBezTo>
                  <a:cubicBezTo>
                    <a:pt x="250366" y="284573"/>
                    <a:pt x="245811" y="280151"/>
                    <a:pt x="240243" y="280151"/>
                  </a:cubicBezTo>
                  <a:close/>
                  <a:moveTo>
                    <a:pt x="176594" y="280151"/>
                  </a:moveTo>
                  <a:cubicBezTo>
                    <a:pt x="171026" y="280151"/>
                    <a:pt x="166471" y="284573"/>
                    <a:pt x="166471" y="290258"/>
                  </a:cubicBezTo>
                  <a:cubicBezTo>
                    <a:pt x="166471" y="295817"/>
                    <a:pt x="171026" y="300365"/>
                    <a:pt x="176594" y="300365"/>
                  </a:cubicBezTo>
                  <a:lnTo>
                    <a:pt x="191779" y="300365"/>
                  </a:lnTo>
                  <a:cubicBezTo>
                    <a:pt x="197346" y="300365"/>
                    <a:pt x="201902" y="295817"/>
                    <a:pt x="201902" y="290258"/>
                  </a:cubicBezTo>
                  <a:cubicBezTo>
                    <a:pt x="201902" y="284573"/>
                    <a:pt x="197346" y="280151"/>
                    <a:pt x="191779" y="280151"/>
                  </a:cubicBezTo>
                  <a:close/>
                  <a:moveTo>
                    <a:pt x="156980" y="215719"/>
                  </a:moveTo>
                  <a:lnTo>
                    <a:pt x="310093" y="215719"/>
                  </a:lnTo>
                  <a:cubicBezTo>
                    <a:pt x="320342" y="215719"/>
                    <a:pt x="328694" y="224057"/>
                    <a:pt x="328694" y="234291"/>
                  </a:cubicBezTo>
                  <a:lnTo>
                    <a:pt x="328694" y="349511"/>
                  </a:lnTo>
                  <a:cubicBezTo>
                    <a:pt x="328694" y="359744"/>
                    <a:pt x="320342" y="368082"/>
                    <a:pt x="310093" y="368082"/>
                  </a:cubicBezTo>
                  <a:lnTo>
                    <a:pt x="307182" y="368082"/>
                  </a:lnTo>
                  <a:cubicBezTo>
                    <a:pt x="306297" y="368082"/>
                    <a:pt x="305537" y="368840"/>
                    <a:pt x="305537" y="369725"/>
                  </a:cubicBezTo>
                  <a:lnTo>
                    <a:pt x="305537" y="387917"/>
                  </a:lnTo>
                  <a:cubicBezTo>
                    <a:pt x="305537" y="397519"/>
                    <a:pt x="299210" y="401941"/>
                    <a:pt x="293390" y="401941"/>
                  </a:cubicBezTo>
                  <a:cubicBezTo>
                    <a:pt x="291112" y="401941"/>
                    <a:pt x="287695" y="401309"/>
                    <a:pt x="283899" y="398277"/>
                  </a:cubicBezTo>
                  <a:lnTo>
                    <a:pt x="252011" y="372504"/>
                  </a:lnTo>
                  <a:cubicBezTo>
                    <a:pt x="249101" y="370230"/>
                    <a:pt x="243027" y="368082"/>
                    <a:pt x="239357" y="368082"/>
                  </a:cubicBezTo>
                  <a:lnTo>
                    <a:pt x="156980" y="368082"/>
                  </a:lnTo>
                  <a:cubicBezTo>
                    <a:pt x="146731" y="368082"/>
                    <a:pt x="138379" y="359744"/>
                    <a:pt x="138379" y="349511"/>
                  </a:cubicBezTo>
                  <a:lnTo>
                    <a:pt x="138379" y="234291"/>
                  </a:lnTo>
                  <a:cubicBezTo>
                    <a:pt x="138379" y="224057"/>
                    <a:pt x="146731" y="215719"/>
                    <a:pt x="156980" y="215719"/>
                  </a:cubicBezTo>
                  <a:close/>
                  <a:moveTo>
                    <a:pt x="74103" y="176343"/>
                  </a:moveTo>
                  <a:lnTo>
                    <a:pt x="219590" y="176343"/>
                  </a:lnTo>
                  <a:cubicBezTo>
                    <a:pt x="227940" y="176343"/>
                    <a:pt x="234771" y="183037"/>
                    <a:pt x="234771" y="191500"/>
                  </a:cubicBezTo>
                  <a:lnTo>
                    <a:pt x="234771" y="198699"/>
                  </a:lnTo>
                  <a:cubicBezTo>
                    <a:pt x="234771" y="198699"/>
                    <a:pt x="234771" y="206152"/>
                    <a:pt x="227307" y="206152"/>
                  </a:cubicBezTo>
                  <a:lnTo>
                    <a:pt x="147353" y="206152"/>
                  </a:lnTo>
                  <a:cubicBezTo>
                    <a:pt x="137105" y="206152"/>
                    <a:pt x="128755" y="214488"/>
                    <a:pt x="128755" y="224593"/>
                  </a:cubicBezTo>
                  <a:cubicBezTo>
                    <a:pt x="128755" y="224593"/>
                    <a:pt x="128755" y="292546"/>
                    <a:pt x="128755" y="315155"/>
                  </a:cubicBezTo>
                  <a:cubicBezTo>
                    <a:pt x="128755" y="323365"/>
                    <a:pt x="122936" y="327281"/>
                    <a:pt x="122936" y="327281"/>
                  </a:cubicBezTo>
                  <a:lnTo>
                    <a:pt x="99152" y="346480"/>
                  </a:lnTo>
                  <a:cubicBezTo>
                    <a:pt x="95989" y="349006"/>
                    <a:pt x="93080" y="349511"/>
                    <a:pt x="91055" y="349511"/>
                  </a:cubicBezTo>
                  <a:cubicBezTo>
                    <a:pt x="85742" y="349511"/>
                    <a:pt x="80176" y="345343"/>
                    <a:pt x="80176" y="337385"/>
                  </a:cubicBezTo>
                  <a:lnTo>
                    <a:pt x="80176" y="317303"/>
                  </a:lnTo>
                  <a:lnTo>
                    <a:pt x="74103" y="317303"/>
                  </a:lnTo>
                  <a:cubicBezTo>
                    <a:pt x="65753" y="317303"/>
                    <a:pt x="58922" y="310482"/>
                    <a:pt x="58922" y="302146"/>
                  </a:cubicBezTo>
                  <a:lnTo>
                    <a:pt x="58922" y="191500"/>
                  </a:lnTo>
                  <a:cubicBezTo>
                    <a:pt x="58922" y="183037"/>
                    <a:pt x="65753" y="176343"/>
                    <a:pt x="74103" y="176343"/>
                  </a:cubicBezTo>
                  <a:close/>
                  <a:moveTo>
                    <a:pt x="48585" y="67832"/>
                  </a:moveTo>
                  <a:cubicBezTo>
                    <a:pt x="43904" y="67832"/>
                    <a:pt x="40108" y="71622"/>
                    <a:pt x="40108" y="76295"/>
                  </a:cubicBezTo>
                  <a:lnTo>
                    <a:pt x="40108" y="482152"/>
                  </a:lnTo>
                  <a:cubicBezTo>
                    <a:pt x="40108" y="486826"/>
                    <a:pt x="43904" y="490615"/>
                    <a:pt x="48585" y="490615"/>
                  </a:cubicBezTo>
                  <a:lnTo>
                    <a:pt x="342120" y="490615"/>
                  </a:lnTo>
                  <a:cubicBezTo>
                    <a:pt x="346675" y="490615"/>
                    <a:pt x="350471" y="486826"/>
                    <a:pt x="350471" y="482152"/>
                  </a:cubicBezTo>
                  <a:lnTo>
                    <a:pt x="350471" y="76295"/>
                  </a:lnTo>
                  <a:cubicBezTo>
                    <a:pt x="350471" y="71622"/>
                    <a:pt x="346675" y="67832"/>
                    <a:pt x="342120" y="67832"/>
                  </a:cubicBezTo>
                  <a:close/>
                  <a:moveTo>
                    <a:pt x="168024" y="27411"/>
                  </a:moveTo>
                  <a:cubicBezTo>
                    <a:pt x="163342" y="27411"/>
                    <a:pt x="159547" y="31200"/>
                    <a:pt x="159547" y="35874"/>
                  </a:cubicBezTo>
                  <a:cubicBezTo>
                    <a:pt x="159547" y="40548"/>
                    <a:pt x="163342" y="44211"/>
                    <a:pt x="168024" y="44211"/>
                  </a:cubicBezTo>
                  <a:lnTo>
                    <a:pt x="222555" y="44211"/>
                  </a:lnTo>
                  <a:cubicBezTo>
                    <a:pt x="227237" y="44211"/>
                    <a:pt x="231033" y="40548"/>
                    <a:pt x="231033" y="35874"/>
                  </a:cubicBezTo>
                  <a:cubicBezTo>
                    <a:pt x="231033" y="31200"/>
                    <a:pt x="227237" y="27411"/>
                    <a:pt x="222555" y="27411"/>
                  </a:cubicBezTo>
                  <a:close/>
                  <a:moveTo>
                    <a:pt x="33782" y="0"/>
                  </a:moveTo>
                  <a:lnTo>
                    <a:pt x="356797" y="0"/>
                  </a:lnTo>
                  <a:cubicBezTo>
                    <a:pt x="375396" y="0"/>
                    <a:pt x="390579" y="15158"/>
                    <a:pt x="390579" y="33727"/>
                  </a:cubicBezTo>
                  <a:lnTo>
                    <a:pt x="390579" y="569184"/>
                  </a:lnTo>
                  <a:cubicBezTo>
                    <a:pt x="390579" y="587753"/>
                    <a:pt x="375396" y="602911"/>
                    <a:pt x="356797" y="602911"/>
                  </a:cubicBezTo>
                  <a:lnTo>
                    <a:pt x="33782" y="602911"/>
                  </a:lnTo>
                  <a:cubicBezTo>
                    <a:pt x="15183" y="602911"/>
                    <a:pt x="0" y="587753"/>
                    <a:pt x="0" y="569184"/>
                  </a:cubicBezTo>
                  <a:lnTo>
                    <a:pt x="0" y="33727"/>
                  </a:lnTo>
                  <a:cubicBezTo>
                    <a:pt x="0" y="15158"/>
                    <a:pt x="15183" y="0"/>
                    <a:pt x="337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0735769-6492-43F0-B319-0D38662F505D}"/>
              </a:ext>
            </a:extLst>
          </p:cNvPr>
          <p:cNvGrpSpPr/>
          <p:nvPr/>
        </p:nvGrpSpPr>
        <p:grpSpPr>
          <a:xfrm>
            <a:off x="9406788" y="2452251"/>
            <a:ext cx="1408610" cy="1408608"/>
            <a:chOff x="8751390" y="2170897"/>
            <a:chExt cx="1408610" cy="1408608"/>
          </a:xfrm>
        </p:grpSpPr>
        <p:sp>
          <p:nvSpPr>
            <p:cNvPr id="14" name="圆: 空心 55">
              <a:extLst>
                <a:ext uri="{FF2B5EF4-FFF2-40B4-BE49-F238E27FC236}">
                  <a16:creationId xmlns:a16="http://schemas.microsoft.com/office/drawing/2014/main" id="{D261FF46-F5C0-45D8-BEF4-980C7BA102E2}"/>
                </a:ext>
              </a:extLst>
            </p:cNvPr>
            <p:cNvSpPr/>
            <p:nvPr/>
          </p:nvSpPr>
          <p:spPr>
            <a:xfrm>
              <a:off x="8751390" y="2170897"/>
              <a:ext cx="1408610" cy="1408608"/>
            </a:xfrm>
            <a:prstGeom prst="donut">
              <a:avLst>
                <a:gd name="adj" fmla="val 4565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arroba-sign_1319">
              <a:extLst>
                <a:ext uri="{FF2B5EF4-FFF2-40B4-BE49-F238E27FC236}">
                  <a16:creationId xmlns:a16="http://schemas.microsoft.com/office/drawing/2014/main" id="{BEE880D7-FD5A-4B6A-99BD-00114B0F75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3424" y="2570359"/>
              <a:ext cx="524541" cy="609685"/>
            </a:xfrm>
            <a:custGeom>
              <a:avLst/>
              <a:gdLst>
                <a:gd name="connsiteX0" fmla="*/ 260400 w 520800"/>
                <a:gd name="connsiteY0" fmla="*/ 205300 h 605336"/>
                <a:gd name="connsiteX1" fmla="*/ 315198 w 520800"/>
                <a:gd name="connsiteY1" fmla="*/ 260020 h 605336"/>
                <a:gd name="connsiteX2" fmla="*/ 291633 w 520800"/>
                <a:gd name="connsiteY2" fmla="*/ 304935 h 605336"/>
                <a:gd name="connsiteX3" fmla="*/ 353818 w 520800"/>
                <a:gd name="connsiteY3" fmla="*/ 568825 h 605336"/>
                <a:gd name="connsiteX4" fmla="*/ 348207 w 520800"/>
                <a:gd name="connsiteY4" fmla="*/ 594130 h 605336"/>
                <a:gd name="connsiteX5" fmla="*/ 324830 w 520800"/>
                <a:gd name="connsiteY5" fmla="*/ 605336 h 605336"/>
                <a:gd name="connsiteX6" fmla="*/ 195971 w 520800"/>
                <a:gd name="connsiteY6" fmla="*/ 605336 h 605336"/>
                <a:gd name="connsiteX7" fmla="*/ 172593 w 520800"/>
                <a:gd name="connsiteY7" fmla="*/ 594130 h 605336"/>
                <a:gd name="connsiteX8" fmla="*/ 166982 w 520800"/>
                <a:gd name="connsiteY8" fmla="*/ 568825 h 605336"/>
                <a:gd name="connsiteX9" fmla="*/ 229167 w 520800"/>
                <a:gd name="connsiteY9" fmla="*/ 304935 h 605336"/>
                <a:gd name="connsiteX10" fmla="*/ 205603 w 520800"/>
                <a:gd name="connsiteY10" fmla="*/ 260020 h 605336"/>
                <a:gd name="connsiteX11" fmla="*/ 260400 w 520800"/>
                <a:gd name="connsiteY11" fmla="*/ 205300 h 605336"/>
                <a:gd name="connsiteX12" fmla="*/ 260414 w 520800"/>
                <a:gd name="connsiteY12" fmla="*/ 92466 h 605336"/>
                <a:gd name="connsiteX13" fmla="*/ 379104 w 520800"/>
                <a:gd name="connsiteY13" fmla="*/ 141489 h 605336"/>
                <a:gd name="connsiteX14" fmla="*/ 379104 w 520800"/>
                <a:gd name="connsiteY14" fmla="*/ 378575 h 605336"/>
                <a:gd name="connsiteX15" fmla="*/ 364794 w 520800"/>
                <a:gd name="connsiteY15" fmla="*/ 384458 h 605336"/>
                <a:gd name="connsiteX16" fmla="*/ 350390 w 520800"/>
                <a:gd name="connsiteY16" fmla="*/ 378575 h 605336"/>
                <a:gd name="connsiteX17" fmla="*/ 350390 w 520800"/>
                <a:gd name="connsiteY17" fmla="*/ 349815 h 605336"/>
                <a:gd name="connsiteX18" fmla="*/ 350390 w 520800"/>
                <a:gd name="connsiteY18" fmla="*/ 170250 h 605336"/>
                <a:gd name="connsiteX19" fmla="*/ 260414 w 520800"/>
                <a:gd name="connsiteY19" fmla="*/ 133085 h 605336"/>
                <a:gd name="connsiteX20" fmla="*/ 170530 w 520800"/>
                <a:gd name="connsiteY20" fmla="*/ 170250 h 605336"/>
                <a:gd name="connsiteX21" fmla="*/ 133211 w 520800"/>
                <a:gd name="connsiteY21" fmla="*/ 259985 h 605336"/>
                <a:gd name="connsiteX22" fmla="*/ 170530 w 520800"/>
                <a:gd name="connsiteY22" fmla="*/ 349815 h 605336"/>
                <a:gd name="connsiteX23" fmla="*/ 170530 w 520800"/>
                <a:gd name="connsiteY23" fmla="*/ 378575 h 605336"/>
                <a:gd name="connsiteX24" fmla="*/ 141722 w 520800"/>
                <a:gd name="connsiteY24" fmla="*/ 378575 h 605336"/>
                <a:gd name="connsiteX25" fmla="*/ 92525 w 520800"/>
                <a:gd name="connsiteY25" fmla="*/ 260079 h 605336"/>
                <a:gd name="connsiteX26" fmla="*/ 141722 w 520800"/>
                <a:gd name="connsiteY26" fmla="*/ 141489 h 605336"/>
                <a:gd name="connsiteX27" fmla="*/ 260414 w 520800"/>
                <a:gd name="connsiteY27" fmla="*/ 92466 h 605336"/>
                <a:gd name="connsiteX28" fmla="*/ 260400 w 520800"/>
                <a:gd name="connsiteY28" fmla="*/ 0 h 605336"/>
                <a:gd name="connsiteX29" fmla="*/ 444630 w 520800"/>
                <a:gd name="connsiteY29" fmla="*/ 76135 h 605336"/>
                <a:gd name="connsiteX30" fmla="*/ 444630 w 520800"/>
                <a:gd name="connsiteY30" fmla="*/ 443989 h 605336"/>
                <a:gd name="connsiteX31" fmla="*/ 430228 w 520800"/>
                <a:gd name="connsiteY31" fmla="*/ 449966 h 605336"/>
                <a:gd name="connsiteX32" fmla="*/ 415827 w 520800"/>
                <a:gd name="connsiteY32" fmla="*/ 443989 h 605336"/>
                <a:gd name="connsiteX33" fmla="*/ 415827 w 520800"/>
                <a:gd name="connsiteY33" fmla="*/ 415319 h 605336"/>
                <a:gd name="connsiteX34" fmla="*/ 415827 w 520800"/>
                <a:gd name="connsiteY34" fmla="*/ 104805 h 605336"/>
                <a:gd name="connsiteX35" fmla="*/ 104973 w 520800"/>
                <a:gd name="connsiteY35" fmla="*/ 104805 h 605336"/>
                <a:gd name="connsiteX36" fmla="*/ 104973 w 520800"/>
                <a:gd name="connsiteY36" fmla="*/ 415319 h 605336"/>
                <a:gd name="connsiteX37" fmla="*/ 104973 w 520800"/>
                <a:gd name="connsiteY37" fmla="*/ 443989 h 605336"/>
                <a:gd name="connsiteX38" fmla="*/ 76170 w 520800"/>
                <a:gd name="connsiteY38" fmla="*/ 443989 h 605336"/>
                <a:gd name="connsiteX39" fmla="*/ 76170 w 520800"/>
                <a:gd name="connsiteY39" fmla="*/ 76135 h 605336"/>
                <a:gd name="connsiteX40" fmla="*/ 260400 w 520800"/>
                <a:gd name="connsiteY40" fmla="*/ 0 h 60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0800" h="605336">
                  <a:moveTo>
                    <a:pt x="260400" y="205300"/>
                  </a:moveTo>
                  <a:cubicBezTo>
                    <a:pt x="290698" y="205300"/>
                    <a:pt x="315198" y="229859"/>
                    <a:pt x="315198" y="260020"/>
                  </a:cubicBezTo>
                  <a:cubicBezTo>
                    <a:pt x="315198" y="278696"/>
                    <a:pt x="305847" y="295037"/>
                    <a:pt x="291633" y="304935"/>
                  </a:cubicBezTo>
                  <a:lnTo>
                    <a:pt x="353818" y="568825"/>
                  </a:lnTo>
                  <a:cubicBezTo>
                    <a:pt x="355875" y="577696"/>
                    <a:pt x="353818" y="586940"/>
                    <a:pt x="348207" y="594130"/>
                  </a:cubicBezTo>
                  <a:cubicBezTo>
                    <a:pt x="342503" y="601227"/>
                    <a:pt x="333994" y="605336"/>
                    <a:pt x="324830" y="605336"/>
                  </a:cubicBezTo>
                  <a:lnTo>
                    <a:pt x="195971" y="605336"/>
                  </a:lnTo>
                  <a:cubicBezTo>
                    <a:pt x="186900" y="605336"/>
                    <a:pt x="178297" y="601227"/>
                    <a:pt x="172593" y="594130"/>
                  </a:cubicBezTo>
                  <a:cubicBezTo>
                    <a:pt x="166982" y="586940"/>
                    <a:pt x="164925" y="577696"/>
                    <a:pt x="166982" y="568825"/>
                  </a:cubicBezTo>
                  <a:lnTo>
                    <a:pt x="229167" y="304935"/>
                  </a:lnTo>
                  <a:cubicBezTo>
                    <a:pt x="214954" y="295037"/>
                    <a:pt x="205603" y="278696"/>
                    <a:pt x="205603" y="260020"/>
                  </a:cubicBezTo>
                  <a:cubicBezTo>
                    <a:pt x="205603" y="229859"/>
                    <a:pt x="230103" y="205300"/>
                    <a:pt x="260400" y="205300"/>
                  </a:cubicBezTo>
                  <a:close/>
                  <a:moveTo>
                    <a:pt x="260414" y="92466"/>
                  </a:moveTo>
                  <a:cubicBezTo>
                    <a:pt x="305308" y="92466"/>
                    <a:pt x="347397" y="109834"/>
                    <a:pt x="379104" y="141489"/>
                  </a:cubicBezTo>
                  <a:cubicBezTo>
                    <a:pt x="444576" y="206854"/>
                    <a:pt x="444576" y="313211"/>
                    <a:pt x="379104" y="378575"/>
                  </a:cubicBezTo>
                  <a:cubicBezTo>
                    <a:pt x="375176" y="382497"/>
                    <a:pt x="369938" y="384458"/>
                    <a:pt x="364794" y="384458"/>
                  </a:cubicBezTo>
                  <a:cubicBezTo>
                    <a:pt x="359556" y="384458"/>
                    <a:pt x="354319" y="382497"/>
                    <a:pt x="350390" y="378575"/>
                  </a:cubicBezTo>
                  <a:cubicBezTo>
                    <a:pt x="342440" y="370638"/>
                    <a:pt x="342440" y="357752"/>
                    <a:pt x="350390" y="349815"/>
                  </a:cubicBezTo>
                  <a:cubicBezTo>
                    <a:pt x="399962" y="300324"/>
                    <a:pt x="399962" y="219740"/>
                    <a:pt x="350390" y="170250"/>
                  </a:cubicBezTo>
                  <a:cubicBezTo>
                    <a:pt x="326353" y="146251"/>
                    <a:pt x="294365" y="133085"/>
                    <a:pt x="260414" y="133085"/>
                  </a:cubicBezTo>
                  <a:cubicBezTo>
                    <a:pt x="226462" y="133085"/>
                    <a:pt x="194568" y="146251"/>
                    <a:pt x="170530" y="170250"/>
                  </a:cubicBezTo>
                  <a:cubicBezTo>
                    <a:pt x="146492" y="194248"/>
                    <a:pt x="133211" y="226089"/>
                    <a:pt x="133211" y="259985"/>
                  </a:cubicBezTo>
                  <a:cubicBezTo>
                    <a:pt x="133211" y="293975"/>
                    <a:pt x="146492" y="325817"/>
                    <a:pt x="170530" y="349815"/>
                  </a:cubicBezTo>
                  <a:cubicBezTo>
                    <a:pt x="178480" y="357752"/>
                    <a:pt x="178480" y="370638"/>
                    <a:pt x="170530" y="378575"/>
                  </a:cubicBezTo>
                  <a:cubicBezTo>
                    <a:pt x="162580" y="386512"/>
                    <a:pt x="149672" y="386512"/>
                    <a:pt x="141722" y="378575"/>
                  </a:cubicBezTo>
                  <a:cubicBezTo>
                    <a:pt x="110015" y="346920"/>
                    <a:pt x="92525" y="304807"/>
                    <a:pt x="92525" y="260079"/>
                  </a:cubicBezTo>
                  <a:cubicBezTo>
                    <a:pt x="92525" y="215258"/>
                    <a:pt x="110015" y="173144"/>
                    <a:pt x="141722" y="141489"/>
                  </a:cubicBezTo>
                  <a:cubicBezTo>
                    <a:pt x="173430" y="109834"/>
                    <a:pt x="215612" y="92466"/>
                    <a:pt x="260414" y="92466"/>
                  </a:cubicBezTo>
                  <a:close/>
                  <a:moveTo>
                    <a:pt x="260400" y="0"/>
                  </a:moveTo>
                  <a:cubicBezTo>
                    <a:pt x="327125" y="0"/>
                    <a:pt x="393850" y="25379"/>
                    <a:pt x="444630" y="76135"/>
                  </a:cubicBezTo>
                  <a:cubicBezTo>
                    <a:pt x="546190" y="177554"/>
                    <a:pt x="546190" y="342570"/>
                    <a:pt x="444630" y="443989"/>
                  </a:cubicBezTo>
                  <a:cubicBezTo>
                    <a:pt x="440702" y="448005"/>
                    <a:pt x="435465" y="449966"/>
                    <a:pt x="430228" y="449966"/>
                  </a:cubicBezTo>
                  <a:cubicBezTo>
                    <a:pt x="425085" y="449966"/>
                    <a:pt x="419848" y="448005"/>
                    <a:pt x="415827" y="443989"/>
                  </a:cubicBezTo>
                  <a:cubicBezTo>
                    <a:pt x="407878" y="436051"/>
                    <a:pt x="407878" y="423257"/>
                    <a:pt x="415827" y="415319"/>
                  </a:cubicBezTo>
                  <a:cubicBezTo>
                    <a:pt x="501582" y="329682"/>
                    <a:pt x="501582" y="190441"/>
                    <a:pt x="415827" y="104805"/>
                  </a:cubicBezTo>
                  <a:cubicBezTo>
                    <a:pt x="330164" y="19261"/>
                    <a:pt x="190636" y="19261"/>
                    <a:pt x="104973" y="104805"/>
                  </a:cubicBezTo>
                  <a:cubicBezTo>
                    <a:pt x="19218" y="190441"/>
                    <a:pt x="19218" y="329682"/>
                    <a:pt x="104973" y="415319"/>
                  </a:cubicBezTo>
                  <a:cubicBezTo>
                    <a:pt x="112922" y="423257"/>
                    <a:pt x="112922" y="436051"/>
                    <a:pt x="104973" y="443989"/>
                  </a:cubicBezTo>
                  <a:cubicBezTo>
                    <a:pt x="97024" y="451927"/>
                    <a:pt x="84119" y="451927"/>
                    <a:pt x="76170" y="443989"/>
                  </a:cubicBezTo>
                  <a:cubicBezTo>
                    <a:pt x="-25390" y="342570"/>
                    <a:pt x="-25390" y="177554"/>
                    <a:pt x="76170" y="76135"/>
                  </a:cubicBezTo>
                  <a:cubicBezTo>
                    <a:pt x="126950" y="25379"/>
                    <a:pt x="193675" y="0"/>
                    <a:pt x="260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0F80082-C276-4BF3-BD2D-94A904384316}"/>
              </a:ext>
            </a:extLst>
          </p:cNvPr>
          <p:cNvGrpSpPr/>
          <p:nvPr/>
        </p:nvGrpSpPr>
        <p:grpSpPr>
          <a:xfrm>
            <a:off x="778981" y="2902331"/>
            <a:ext cx="2410142" cy="3441592"/>
            <a:chOff x="874713" y="2068567"/>
            <a:chExt cx="2410142" cy="344159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D081268-49A7-4455-A42E-739EFAFDD6BE}"/>
                </a:ext>
              </a:extLst>
            </p:cNvPr>
            <p:cNvSpPr/>
            <p:nvPr/>
          </p:nvSpPr>
          <p:spPr>
            <a:xfrm>
              <a:off x="874713" y="2068567"/>
              <a:ext cx="2410142" cy="344159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23E91CA-63F1-4F9A-809D-FEDFAB50A9D0}"/>
                </a:ext>
              </a:extLst>
            </p:cNvPr>
            <p:cNvSpPr/>
            <p:nvPr/>
          </p:nvSpPr>
          <p:spPr>
            <a:xfrm>
              <a:off x="874713" y="3263315"/>
              <a:ext cx="241014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PART 01</a:t>
              </a:r>
              <a:endParaRPr kumimoji="0" lang="zh-CN" alt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2A8B673-AE77-4590-BE29-96EB23A07739}"/>
                </a:ext>
              </a:extLst>
            </p:cNvPr>
            <p:cNvSpPr/>
            <p:nvPr/>
          </p:nvSpPr>
          <p:spPr>
            <a:xfrm>
              <a:off x="997268" y="4553483"/>
              <a:ext cx="216503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The user can demonstrate on a projector or computer,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A632407-13B7-427A-AF75-C47D0B89AFE0}"/>
                </a:ext>
              </a:extLst>
            </p:cNvPr>
            <p:cNvSpPr/>
            <p:nvPr/>
          </p:nvSpPr>
          <p:spPr>
            <a:xfrm>
              <a:off x="874713" y="4061145"/>
              <a:ext cx="241014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3EB2D1-9D42-4DDA-A8CE-EB5691D32E84}"/>
              </a:ext>
            </a:extLst>
          </p:cNvPr>
          <p:cNvGrpSpPr/>
          <p:nvPr/>
        </p:nvGrpSpPr>
        <p:grpSpPr>
          <a:xfrm>
            <a:off x="3455858" y="2902331"/>
            <a:ext cx="2410142" cy="3441592"/>
            <a:chOff x="3551590" y="2068567"/>
            <a:chExt cx="2410142" cy="344159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674FE39-AA6C-4E9D-BCC6-7EAF75D9ECA3}"/>
                </a:ext>
              </a:extLst>
            </p:cNvPr>
            <p:cNvSpPr/>
            <p:nvPr/>
          </p:nvSpPr>
          <p:spPr>
            <a:xfrm>
              <a:off x="3551590" y="2068567"/>
              <a:ext cx="2410142" cy="344159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7FD2BC1-7265-4984-9BBF-A9CE208F7615}"/>
                </a:ext>
              </a:extLst>
            </p:cNvPr>
            <p:cNvSpPr/>
            <p:nvPr/>
          </p:nvSpPr>
          <p:spPr>
            <a:xfrm>
              <a:off x="3551590" y="3263315"/>
              <a:ext cx="241014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PART 02</a:t>
              </a:r>
              <a:endParaRPr kumimoji="0" lang="zh-CN" alt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A59827D-CF50-4EE4-A939-63D6877DE28E}"/>
                </a:ext>
              </a:extLst>
            </p:cNvPr>
            <p:cNvSpPr/>
            <p:nvPr/>
          </p:nvSpPr>
          <p:spPr>
            <a:xfrm>
              <a:off x="3674145" y="4553483"/>
              <a:ext cx="216503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The user can demonstrate on a projector or computer,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C16DF93-704F-462D-A62F-5CD0CBB90245}"/>
                </a:ext>
              </a:extLst>
            </p:cNvPr>
            <p:cNvSpPr/>
            <p:nvPr/>
          </p:nvSpPr>
          <p:spPr>
            <a:xfrm>
              <a:off x="3551590" y="4061145"/>
              <a:ext cx="241014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55E72B3-91D3-4918-8031-A5EBBE40A858}"/>
              </a:ext>
            </a:extLst>
          </p:cNvPr>
          <p:cNvGrpSpPr/>
          <p:nvPr/>
        </p:nvGrpSpPr>
        <p:grpSpPr>
          <a:xfrm>
            <a:off x="6132735" y="2902331"/>
            <a:ext cx="2410142" cy="3441592"/>
            <a:chOff x="6228467" y="2068567"/>
            <a:chExt cx="2410142" cy="3441592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A3370DD-FAB2-4026-8B86-B6376BD83331}"/>
                </a:ext>
              </a:extLst>
            </p:cNvPr>
            <p:cNvSpPr/>
            <p:nvPr/>
          </p:nvSpPr>
          <p:spPr>
            <a:xfrm>
              <a:off x="6228467" y="2068567"/>
              <a:ext cx="2410142" cy="344159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A95CF14-0FB2-4669-AEA0-C68CF9BB0BDD}"/>
                </a:ext>
              </a:extLst>
            </p:cNvPr>
            <p:cNvSpPr/>
            <p:nvPr/>
          </p:nvSpPr>
          <p:spPr>
            <a:xfrm>
              <a:off x="6228467" y="3263315"/>
              <a:ext cx="241014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PART 03</a:t>
              </a:r>
              <a:endParaRPr kumimoji="0" lang="zh-CN" alt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D2DBDCE-FA00-4E82-AFCA-80DECF6CF19A}"/>
                </a:ext>
              </a:extLst>
            </p:cNvPr>
            <p:cNvSpPr/>
            <p:nvPr/>
          </p:nvSpPr>
          <p:spPr>
            <a:xfrm>
              <a:off x="6351022" y="4553483"/>
              <a:ext cx="216503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The user can demonstrate on a projector or computer,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1DEAFE9-0B0C-492B-976A-43E0D68EF7EB}"/>
                </a:ext>
              </a:extLst>
            </p:cNvPr>
            <p:cNvSpPr/>
            <p:nvPr/>
          </p:nvSpPr>
          <p:spPr>
            <a:xfrm>
              <a:off x="6228467" y="4061145"/>
              <a:ext cx="241014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6C43F0A-B54F-46DA-B245-0B0D5FCBE323}"/>
              </a:ext>
            </a:extLst>
          </p:cNvPr>
          <p:cNvGrpSpPr/>
          <p:nvPr/>
        </p:nvGrpSpPr>
        <p:grpSpPr>
          <a:xfrm>
            <a:off x="8809612" y="2902331"/>
            <a:ext cx="2410142" cy="3441592"/>
            <a:chOff x="8905344" y="2068567"/>
            <a:chExt cx="2410142" cy="3441592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6C6FBDA-1AB6-4033-B003-E87E9FF5CF0B}"/>
                </a:ext>
              </a:extLst>
            </p:cNvPr>
            <p:cNvSpPr/>
            <p:nvPr/>
          </p:nvSpPr>
          <p:spPr>
            <a:xfrm>
              <a:off x="8905344" y="2068567"/>
              <a:ext cx="2410142" cy="344159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89E26DC2-171D-419C-87D8-60C8C6307881}"/>
                </a:ext>
              </a:extLst>
            </p:cNvPr>
            <p:cNvSpPr/>
            <p:nvPr/>
          </p:nvSpPr>
          <p:spPr>
            <a:xfrm>
              <a:off x="8905344" y="3263315"/>
              <a:ext cx="241014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PART 04</a:t>
              </a:r>
              <a:endParaRPr kumimoji="0" lang="zh-CN" alt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0F72345-FC84-43F7-B284-B6CCCF89BBD1}"/>
                </a:ext>
              </a:extLst>
            </p:cNvPr>
            <p:cNvSpPr/>
            <p:nvPr/>
          </p:nvSpPr>
          <p:spPr>
            <a:xfrm>
              <a:off x="9027899" y="4553483"/>
              <a:ext cx="2165032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The user can demonstrate on a projector or computer,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7A95C26-BB29-4AE0-BCEB-2C30786A914F}"/>
                </a:ext>
              </a:extLst>
            </p:cNvPr>
            <p:cNvSpPr/>
            <p:nvPr/>
          </p:nvSpPr>
          <p:spPr>
            <a:xfrm>
              <a:off x="8905344" y="4061145"/>
              <a:ext cx="241014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1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D868A947-A099-4214-AD6A-D6DED9294312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409250C-3F30-4A39-A44F-B778CA762F35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29" name="文本框 49">
                <a:extLst>
                  <a:ext uri="{FF2B5EF4-FFF2-40B4-BE49-F238E27FC236}">
                    <a16:creationId xmlns:a16="http://schemas.microsoft.com/office/drawing/2014/main" id="{DA391003-D6EB-4CA3-AF3F-2FBAD738F6DD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文本框 50">
                <a:extLst>
                  <a:ext uri="{FF2B5EF4-FFF2-40B4-BE49-F238E27FC236}">
                    <a16:creationId xmlns:a16="http://schemas.microsoft.com/office/drawing/2014/main" id="{B6292C2F-48E7-449C-966D-1F415EE2B952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DD4831D-5DC8-458B-9998-A7D463A4E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0C11C705-BF5E-48A7-B88B-837AE9FB4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7F79EDE4-0EE0-4931-AF79-1CAC01203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45B54AE1-62F3-4404-AAE5-A69AFB71613A}"/>
              </a:ext>
            </a:extLst>
          </p:cNvPr>
          <p:cNvSpPr/>
          <p:nvPr/>
        </p:nvSpPr>
        <p:spPr>
          <a:xfrm>
            <a:off x="1592119" y="2381579"/>
            <a:ext cx="2884652" cy="2687568"/>
          </a:xfrm>
          <a:prstGeom prst="ellipse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0" tIns="60936" rIns="121870" bIns="60936" rtlCol="0" anchor="ctr"/>
          <a:lstStyle/>
          <a:p>
            <a:pPr algn="ctr">
              <a:lnSpc>
                <a:spcPct val="140000"/>
              </a:lnSpc>
            </a:pPr>
            <a:endParaRPr lang="zh-CN" altLang="en-US" sz="1799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2AEB7AE-30AF-45CA-AEE6-56BAE138F8AA}"/>
              </a:ext>
            </a:extLst>
          </p:cNvPr>
          <p:cNvGrpSpPr/>
          <p:nvPr/>
        </p:nvGrpSpPr>
        <p:grpSpPr>
          <a:xfrm>
            <a:off x="4898197" y="2498795"/>
            <a:ext cx="1665972" cy="2494252"/>
            <a:chOff x="12217719" y="5060397"/>
            <a:chExt cx="3612127" cy="5451720"/>
          </a:xfrm>
        </p:grpSpPr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42130EE0-C812-43FE-BC1D-9E4024096C11}"/>
                </a:ext>
              </a:extLst>
            </p:cNvPr>
            <p:cNvCxnSpPr/>
            <p:nvPr/>
          </p:nvCxnSpPr>
          <p:spPr>
            <a:xfrm>
              <a:off x="12217719" y="7671580"/>
              <a:ext cx="3612127" cy="0"/>
            </a:xfrm>
            <a:prstGeom prst="straightConnector1">
              <a:avLst/>
            </a:prstGeom>
            <a:ln w="9525">
              <a:solidFill>
                <a:schemeClr val="bg1">
                  <a:lumMod val="95000"/>
                </a:schemeClr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523520F1-A6C4-4596-B1C2-90B913BE76B9}"/>
                </a:ext>
              </a:extLst>
            </p:cNvPr>
            <p:cNvCxnSpPr/>
            <p:nvPr/>
          </p:nvCxnSpPr>
          <p:spPr>
            <a:xfrm flipV="1">
              <a:off x="12217719" y="5060397"/>
              <a:ext cx="3612127" cy="2632030"/>
            </a:xfrm>
            <a:prstGeom prst="straightConnector1">
              <a:avLst/>
            </a:prstGeom>
            <a:ln w="9525">
              <a:solidFill>
                <a:schemeClr val="bg1">
                  <a:lumMod val="95000"/>
                </a:schemeClr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14492DE5-4405-4A9C-A76B-61AF6EB2FD4A}"/>
                </a:ext>
              </a:extLst>
            </p:cNvPr>
            <p:cNvCxnSpPr/>
            <p:nvPr/>
          </p:nvCxnSpPr>
          <p:spPr>
            <a:xfrm>
              <a:off x="12217719" y="7692427"/>
              <a:ext cx="3539851" cy="2819690"/>
            </a:xfrm>
            <a:prstGeom prst="straightConnector1">
              <a:avLst/>
            </a:prstGeom>
            <a:ln w="9525">
              <a:solidFill>
                <a:schemeClr val="bg1">
                  <a:lumMod val="95000"/>
                </a:schemeClr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133794EA-63DA-4D62-A80B-C5401CC28D09}"/>
              </a:ext>
            </a:extLst>
          </p:cNvPr>
          <p:cNvSpPr/>
          <p:nvPr/>
        </p:nvSpPr>
        <p:spPr>
          <a:xfrm>
            <a:off x="1558994" y="2483834"/>
            <a:ext cx="2503138" cy="2483055"/>
          </a:xfrm>
          <a:prstGeom prst="ellipse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055" tIns="23028" rIns="46055" bIns="23028" rtlCol="0" anchor="ctr"/>
          <a:lstStyle/>
          <a:p>
            <a:pPr algn="ctr">
              <a:lnSpc>
                <a:spcPct val="140000"/>
              </a:lnSpc>
            </a:pPr>
            <a:endParaRPr lang="zh-CN" altLang="en-US" sz="1799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DD6428E-71FC-4B03-970A-0978CB6A1189}"/>
              </a:ext>
            </a:extLst>
          </p:cNvPr>
          <p:cNvGrpSpPr/>
          <p:nvPr/>
        </p:nvGrpSpPr>
        <p:grpSpPr>
          <a:xfrm>
            <a:off x="3735546" y="4436349"/>
            <a:ext cx="909990" cy="902688"/>
            <a:chOff x="7808316" y="8678071"/>
            <a:chExt cx="1987270" cy="198727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6E345A3-3B3B-4472-97AC-C090FAF9E7CB}"/>
                </a:ext>
              </a:extLst>
            </p:cNvPr>
            <p:cNvSpPr/>
            <p:nvPr/>
          </p:nvSpPr>
          <p:spPr>
            <a:xfrm>
              <a:off x="7808316" y="8678071"/>
              <a:ext cx="1987270" cy="19872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114">
              <a:extLst>
                <a:ext uri="{FF2B5EF4-FFF2-40B4-BE49-F238E27FC236}">
                  <a16:creationId xmlns:a16="http://schemas.microsoft.com/office/drawing/2014/main" id="{1353587E-38C1-4136-8737-1F621B3F8221}"/>
                </a:ext>
              </a:extLst>
            </p:cNvPr>
            <p:cNvSpPr txBox="1"/>
            <p:nvPr/>
          </p:nvSpPr>
          <p:spPr>
            <a:xfrm>
              <a:off x="8271667" y="9144779"/>
              <a:ext cx="1405221" cy="6685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小</a:t>
              </a:r>
              <a:r>
                <a:rPr lang="en-US" altLang="zh-CN" sz="11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1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32EEB5B-BF22-4743-B586-F6546CA1DB22}"/>
              </a:ext>
            </a:extLst>
          </p:cNvPr>
          <p:cNvGrpSpPr/>
          <p:nvPr/>
        </p:nvGrpSpPr>
        <p:grpSpPr>
          <a:xfrm>
            <a:off x="4135688" y="3275162"/>
            <a:ext cx="909990" cy="902688"/>
            <a:chOff x="8600404" y="6301807"/>
            <a:chExt cx="1987270" cy="198727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207B976-7F79-45F7-8119-AE53973A06FC}"/>
                </a:ext>
              </a:extLst>
            </p:cNvPr>
            <p:cNvSpPr/>
            <p:nvPr/>
          </p:nvSpPr>
          <p:spPr>
            <a:xfrm>
              <a:off x="8600404" y="6301807"/>
              <a:ext cx="1987270" cy="19872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15">
              <a:extLst>
                <a:ext uri="{FF2B5EF4-FFF2-40B4-BE49-F238E27FC236}">
                  <a16:creationId xmlns:a16="http://schemas.microsoft.com/office/drawing/2014/main" id="{DBCAD7FE-71C7-4435-ABE1-B177B606FF12}"/>
                </a:ext>
              </a:extLst>
            </p:cNvPr>
            <p:cNvSpPr txBox="1"/>
            <p:nvPr/>
          </p:nvSpPr>
          <p:spPr>
            <a:xfrm>
              <a:off x="8991540" y="6761791"/>
              <a:ext cx="1540420" cy="6685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小</a:t>
              </a:r>
              <a:r>
                <a:rPr lang="en-US" altLang="zh-CN" sz="11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1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CCC9FA7-6C04-45B6-A468-99E050A6E6E8}"/>
              </a:ext>
            </a:extLst>
          </p:cNvPr>
          <p:cNvGrpSpPr/>
          <p:nvPr/>
        </p:nvGrpSpPr>
        <p:grpSpPr>
          <a:xfrm>
            <a:off x="3699170" y="2086399"/>
            <a:ext cx="909990" cy="902688"/>
            <a:chOff x="7736308" y="3925543"/>
            <a:chExt cx="1987270" cy="1987270"/>
          </a:xfrm>
          <a:solidFill>
            <a:schemeClr val="bg1">
              <a:lumMod val="85000"/>
            </a:schemeClr>
          </a:solidFill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85493EF-59B1-4A0B-ABCD-44EEE7193350}"/>
                </a:ext>
              </a:extLst>
            </p:cNvPr>
            <p:cNvSpPr/>
            <p:nvPr/>
          </p:nvSpPr>
          <p:spPr>
            <a:xfrm>
              <a:off x="7736308" y="3925543"/>
              <a:ext cx="1987270" cy="198727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16">
              <a:extLst>
                <a:ext uri="{FF2B5EF4-FFF2-40B4-BE49-F238E27FC236}">
                  <a16:creationId xmlns:a16="http://schemas.microsoft.com/office/drawing/2014/main" id="{D481281B-163E-4978-B6C0-C3146E25F109}"/>
                </a:ext>
              </a:extLst>
            </p:cNvPr>
            <p:cNvSpPr txBox="1"/>
            <p:nvPr/>
          </p:nvSpPr>
          <p:spPr>
            <a:xfrm>
              <a:off x="8064517" y="4512226"/>
              <a:ext cx="1480275" cy="7107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小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Shape 2679">
            <a:extLst>
              <a:ext uri="{FF2B5EF4-FFF2-40B4-BE49-F238E27FC236}">
                <a16:creationId xmlns:a16="http://schemas.microsoft.com/office/drawing/2014/main" id="{4B6001BE-B119-49C1-8BE3-2466D45C5240}"/>
              </a:ext>
            </a:extLst>
          </p:cNvPr>
          <p:cNvSpPr/>
          <p:nvPr/>
        </p:nvSpPr>
        <p:spPr>
          <a:xfrm>
            <a:off x="2333787" y="3202219"/>
            <a:ext cx="953551" cy="866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4" extrusionOk="0">
                <a:moveTo>
                  <a:pt x="17182" y="13452"/>
                </a:moveTo>
                <a:cubicBezTo>
                  <a:pt x="16640" y="13452"/>
                  <a:pt x="16200" y="13935"/>
                  <a:pt x="16200" y="14529"/>
                </a:cubicBezTo>
                <a:cubicBezTo>
                  <a:pt x="16200" y="15123"/>
                  <a:pt x="16640" y="15605"/>
                  <a:pt x="17182" y="15605"/>
                </a:cubicBezTo>
                <a:cubicBezTo>
                  <a:pt x="17724" y="15605"/>
                  <a:pt x="18164" y="15123"/>
                  <a:pt x="18164" y="14529"/>
                </a:cubicBezTo>
                <a:cubicBezTo>
                  <a:pt x="18164" y="13935"/>
                  <a:pt x="17724" y="13452"/>
                  <a:pt x="17182" y="13452"/>
                </a:cubicBezTo>
                <a:moveTo>
                  <a:pt x="15218" y="15605"/>
                </a:moveTo>
                <a:cubicBezTo>
                  <a:pt x="14676" y="15605"/>
                  <a:pt x="14236" y="16087"/>
                  <a:pt x="14236" y="16681"/>
                </a:cubicBezTo>
                <a:cubicBezTo>
                  <a:pt x="14236" y="17276"/>
                  <a:pt x="14676" y="17757"/>
                  <a:pt x="15218" y="17757"/>
                </a:cubicBezTo>
                <a:cubicBezTo>
                  <a:pt x="15760" y="17757"/>
                  <a:pt x="16200" y="17276"/>
                  <a:pt x="16200" y="16681"/>
                </a:cubicBezTo>
                <a:cubicBezTo>
                  <a:pt x="16200" y="16087"/>
                  <a:pt x="15760" y="15605"/>
                  <a:pt x="15218" y="15605"/>
                </a:cubicBezTo>
                <a:moveTo>
                  <a:pt x="16200" y="20448"/>
                </a:moveTo>
                <a:cubicBezTo>
                  <a:pt x="14668" y="20448"/>
                  <a:pt x="13319" y="19593"/>
                  <a:pt x="12527" y="18295"/>
                </a:cubicBezTo>
                <a:lnTo>
                  <a:pt x="9073" y="18295"/>
                </a:lnTo>
                <a:cubicBezTo>
                  <a:pt x="8281" y="19593"/>
                  <a:pt x="6932" y="20448"/>
                  <a:pt x="5400" y="20448"/>
                </a:cubicBezTo>
                <a:cubicBezTo>
                  <a:pt x="2960" y="20448"/>
                  <a:pt x="982" y="18280"/>
                  <a:pt x="982" y="15605"/>
                </a:cubicBezTo>
                <a:cubicBezTo>
                  <a:pt x="982" y="12930"/>
                  <a:pt x="2960" y="10762"/>
                  <a:pt x="5400" y="10762"/>
                </a:cubicBezTo>
                <a:lnTo>
                  <a:pt x="16200" y="10762"/>
                </a:lnTo>
                <a:cubicBezTo>
                  <a:pt x="18640" y="10762"/>
                  <a:pt x="20618" y="12930"/>
                  <a:pt x="20618" y="15605"/>
                </a:cubicBezTo>
                <a:cubicBezTo>
                  <a:pt x="20618" y="18280"/>
                  <a:pt x="18640" y="20448"/>
                  <a:pt x="16200" y="20448"/>
                </a:cubicBezTo>
                <a:moveTo>
                  <a:pt x="16200" y="9686"/>
                </a:moveTo>
                <a:lnTo>
                  <a:pt x="11319" y="9686"/>
                </a:lnTo>
                <a:cubicBezTo>
                  <a:pt x="10837" y="8713"/>
                  <a:pt x="11227" y="8217"/>
                  <a:pt x="11943" y="7448"/>
                </a:cubicBezTo>
                <a:cubicBezTo>
                  <a:pt x="12528" y="6820"/>
                  <a:pt x="13255" y="6038"/>
                  <a:pt x="13255" y="4843"/>
                </a:cubicBezTo>
                <a:cubicBezTo>
                  <a:pt x="13255" y="1854"/>
                  <a:pt x="10169" y="128"/>
                  <a:pt x="10038" y="56"/>
                </a:cubicBezTo>
                <a:cubicBezTo>
                  <a:pt x="9796" y="-76"/>
                  <a:pt x="9501" y="32"/>
                  <a:pt x="9379" y="297"/>
                </a:cubicBezTo>
                <a:cubicBezTo>
                  <a:pt x="9258" y="562"/>
                  <a:pt x="9356" y="886"/>
                  <a:pt x="9598" y="1019"/>
                </a:cubicBezTo>
                <a:cubicBezTo>
                  <a:pt x="9625" y="1034"/>
                  <a:pt x="12273" y="2523"/>
                  <a:pt x="12273" y="4843"/>
                </a:cubicBezTo>
                <a:cubicBezTo>
                  <a:pt x="12273" y="5586"/>
                  <a:pt x="11779" y="6117"/>
                  <a:pt x="11255" y="6679"/>
                </a:cubicBezTo>
                <a:cubicBezTo>
                  <a:pt x="10584" y="7401"/>
                  <a:pt x="9775" y="8296"/>
                  <a:pt x="10277" y="9686"/>
                </a:cubicBezTo>
                <a:lnTo>
                  <a:pt x="5400" y="9686"/>
                </a:lnTo>
                <a:cubicBezTo>
                  <a:pt x="2418" y="9686"/>
                  <a:pt x="0" y="12336"/>
                  <a:pt x="0" y="15605"/>
                </a:cubicBezTo>
                <a:cubicBezTo>
                  <a:pt x="0" y="18874"/>
                  <a:pt x="2418" y="21524"/>
                  <a:pt x="5400" y="21524"/>
                </a:cubicBezTo>
                <a:cubicBezTo>
                  <a:pt x="7077" y="21524"/>
                  <a:pt x="8575" y="20686"/>
                  <a:pt x="9565" y="19372"/>
                </a:cubicBezTo>
                <a:lnTo>
                  <a:pt x="12035" y="19372"/>
                </a:lnTo>
                <a:cubicBezTo>
                  <a:pt x="13025" y="20686"/>
                  <a:pt x="14523" y="21524"/>
                  <a:pt x="16200" y="21524"/>
                </a:cubicBezTo>
                <a:cubicBezTo>
                  <a:pt x="19182" y="21524"/>
                  <a:pt x="21600" y="18874"/>
                  <a:pt x="21600" y="15605"/>
                </a:cubicBezTo>
                <a:cubicBezTo>
                  <a:pt x="21600" y="12336"/>
                  <a:pt x="19182" y="9686"/>
                  <a:pt x="16200" y="9686"/>
                </a:cubicBezTo>
                <a:moveTo>
                  <a:pt x="6873" y="15067"/>
                </a:moveTo>
                <a:lnTo>
                  <a:pt x="5891" y="15067"/>
                </a:lnTo>
                <a:lnTo>
                  <a:pt x="5891" y="13990"/>
                </a:lnTo>
                <a:cubicBezTo>
                  <a:pt x="5891" y="13694"/>
                  <a:pt x="5671" y="13452"/>
                  <a:pt x="5400" y="13452"/>
                </a:cubicBezTo>
                <a:cubicBezTo>
                  <a:pt x="5129" y="13452"/>
                  <a:pt x="4909" y="13694"/>
                  <a:pt x="4909" y="13990"/>
                </a:cubicBezTo>
                <a:lnTo>
                  <a:pt x="4909" y="15067"/>
                </a:lnTo>
                <a:lnTo>
                  <a:pt x="3927" y="15067"/>
                </a:lnTo>
                <a:cubicBezTo>
                  <a:pt x="3656" y="15067"/>
                  <a:pt x="3436" y="15307"/>
                  <a:pt x="3436" y="15605"/>
                </a:cubicBezTo>
                <a:cubicBezTo>
                  <a:pt x="3436" y="15903"/>
                  <a:pt x="3656" y="16143"/>
                  <a:pt x="3927" y="16143"/>
                </a:cubicBezTo>
                <a:lnTo>
                  <a:pt x="4909" y="16143"/>
                </a:lnTo>
                <a:lnTo>
                  <a:pt x="4909" y="17219"/>
                </a:lnTo>
                <a:cubicBezTo>
                  <a:pt x="4909" y="17517"/>
                  <a:pt x="5129" y="17757"/>
                  <a:pt x="5400" y="17757"/>
                </a:cubicBezTo>
                <a:cubicBezTo>
                  <a:pt x="5671" y="17757"/>
                  <a:pt x="5891" y="17517"/>
                  <a:pt x="5891" y="17219"/>
                </a:cubicBezTo>
                <a:lnTo>
                  <a:pt x="5891" y="16143"/>
                </a:lnTo>
                <a:lnTo>
                  <a:pt x="6873" y="16143"/>
                </a:lnTo>
                <a:cubicBezTo>
                  <a:pt x="7144" y="16143"/>
                  <a:pt x="7364" y="15903"/>
                  <a:pt x="7364" y="15605"/>
                </a:cubicBezTo>
                <a:cubicBezTo>
                  <a:pt x="7364" y="15307"/>
                  <a:pt x="7144" y="15067"/>
                  <a:pt x="6873" y="15067"/>
                </a:cubicBezTo>
                <a:moveTo>
                  <a:pt x="12273" y="12376"/>
                </a:moveTo>
                <a:cubicBezTo>
                  <a:pt x="12002" y="12376"/>
                  <a:pt x="11782" y="12617"/>
                  <a:pt x="11782" y="12914"/>
                </a:cubicBezTo>
                <a:cubicBezTo>
                  <a:pt x="11782" y="13212"/>
                  <a:pt x="12002" y="13452"/>
                  <a:pt x="12273" y="13452"/>
                </a:cubicBezTo>
                <a:cubicBezTo>
                  <a:pt x="12544" y="13452"/>
                  <a:pt x="12764" y="13212"/>
                  <a:pt x="12764" y="12914"/>
                </a:cubicBezTo>
                <a:cubicBezTo>
                  <a:pt x="12764" y="12617"/>
                  <a:pt x="12544" y="12376"/>
                  <a:pt x="12273" y="12376"/>
                </a:cubicBezTo>
                <a:moveTo>
                  <a:pt x="9327" y="12376"/>
                </a:moveTo>
                <a:cubicBezTo>
                  <a:pt x="9056" y="12376"/>
                  <a:pt x="8836" y="12617"/>
                  <a:pt x="8836" y="12914"/>
                </a:cubicBezTo>
                <a:cubicBezTo>
                  <a:pt x="8836" y="13212"/>
                  <a:pt x="9056" y="13452"/>
                  <a:pt x="9327" y="13452"/>
                </a:cubicBezTo>
                <a:cubicBezTo>
                  <a:pt x="9598" y="13452"/>
                  <a:pt x="9818" y="13212"/>
                  <a:pt x="9818" y="12914"/>
                </a:cubicBezTo>
                <a:cubicBezTo>
                  <a:pt x="9818" y="12617"/>
                  <a:pt x="9598" y="12376"/>
                  <a:pt x="9327" y="1237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PA-文本框 6">
            <a:extLst>
              <a:ext uri="{FF2B5EF4-FFF2-40B4-BE49-F238E27FC236}">
                <a16:creationId xmlns:a16="http://schemas.microsoft.com/office/drawing/2014/main" id="{7F1E6B76-5498-4D08-852D-3E5C862E233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85595" y="1736958"/>
            <a:ext cx="346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sz="1600" b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PA-文本框 9">
            <a:extLst>
              <a:ext uri="{FF2B5EF4-FFF2-40B4-BE49-F238E27FC236}">
                <a16:creationId xmlns:a16="http://schemas.microsoft.com/office/drawing/2014/main" id="{D624D3D1-0A9E-406B-B897-9D37353A42C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985595" y="2208877"/>
            <a:ext cx="4039587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PA-文本框 6">
            <a:extLst>
              <a:ext uri="{FF2B5EF4-FFF2-40B4-BE49-F238E27FC236}">
                <a16:creationId xmlns:a16="http://schemas.microsoft.com/office/drawing/2014/main" id="{6F1E2208-3D08-49FA-A4CA-A58EED2CC84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985595" y="3145472"/>
            <a:ext cx="346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sz="1600" b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PA-文本框 9">
            <a:extLst>
              <a:ext uri="{FF2B5EF4-FFF2-40B4-BE49-F238E27FC236}">
                <a16:creationId xmlns:a16="http://schemas.microsoft.com/office/drawing/2014/main" id="{6917AD99-EA6C-4951-8163-6B40AEA3E42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985595" y="3617391"/>
            <a:ext cx="4039587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PA-文本框 6">
            <a:extLst>
              <a:ext uri="{FF2B5EF4-FFF2-40B4-BE49-F238E27FC236}">
                <a16:creationId xmlns:a16="http://schemas.microsoft.com/office/drawing/2014/main" id="{3646E269-D3DD-407D-BBC8-C3E8C1B4293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985595" y="4521128"/>
            <a:ext cx="346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sz="1600" b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PA-文本框 9">
            <a:extLst>
              <a:ext uri="{FF2B5EF4-FFF2-40B4-BE49-F238E27FC236}">
                <a16:creationId xmlns:a16="http://schemas.microsoft.com/office/drawing/2014/main" id="{4B4531F1-27EB-4677-AEDC-80889AED966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985595" y="4993047"/>
            <a:ext cx="4039587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11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0F7D35A1-893C-47A3-9FD4-28A580C98EBD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59B94CB-8515-4337-B2F8-3EE1C145CD0E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41" name="文本框 49">
                <a:extLst>
                  <a:ext uri="{FF2B5EF4-FFF2-40B4-BE49-F238E27FC236}">
                    <a16:creationId xmlns:a16="http://schemas.microsoft.com/office/drawing/2014/main" id="{D68B16B3-3246-4270-86D0-FAF20B341A0E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文本框 50">
                <a:extLst>
                  <a:ext uri="{FF2B5EF4-FFF2-40B4-BE49-F238E27FC236}">
                    <a16:creationId xmlns:a16="http://schemas.microsoft.com/office/drawing/2014/main" id="{AEFC8AF3-4E66-444F-96CE-9BD4B27F221A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F354DDFF-5168-434B-8267-9969E2F58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FD58669F-0A58-43C9-95E9-E503BE758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9FA25771-C390-49DB-AF7B-169DC33F0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29132BD-A708-402B-A7D9-45A4A9D71CF5}"/>
              </a:ext>
            </a:extLst>
          </p:cNvPr>
          <p:cNvGrpSpPr/>
          <p:nvPr/>
        </p:nvGrpSpPr>
        <p:grpSpPr>
          <a:xfrm>
            <a:off x="1462840" y="1883895"/>
            <a:ext cx="4053990" cy="4056338"/>
            <a:chOff x="1869240" y="1695207"/>
            <a:chExt cx="4053990" cy="4056338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9C0D2C8-C0F2-4628-AC40-0710D5316935}"/>
                </a:ext>
              </a:extLst>
            </p:cNvPr>
            <p:cNvGrpSpPr/>
            <p:nvPr/>
          </p:nvGrpSpPr>
          <p:grpSpPr>
            <a:xfrm rot="20767753">
              <a:off x="1869240" y="1695207"/>
              <a:ext cx="4053990" cy="4056338"/>
              <a:chOff x="3429000" y="1858963"/>
              <a:chExt cx="2739233" cy="2740819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6F060778-DECE-47D8-A287-117C7EAE2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3370" y="3794920"/>
                <a:ext cx="804863" cy="804862"/>
              </a:xfrm>
              <a:custGeom>
                <a:avLst/>
                <a:gdLst/>
                <a:ahLst/>
                <a:cxnLst>
                  <a:cxn ang="0">
                    <a:pos x="1046" y="168"/>
                  </a:cxn>
                  <a:cxn ang="0">
                    <a:pos x="1122" y="107"/>
                  </a:cxn>
                  <a:cxn ang="0">
                    <a:pos x="1207" y="61"/>
                  </a:cxn>
                  <a:cxn ang="0">
                    <a:pos x="1295" y="27"/>
                  </a:cxn>
                  <a:cxn ang="0">
                    <a:pos x="1388" y="7"/>
                  </a:cxn>
                  <a:cxn ang="0">
                    <a:pos x="1481" y="0"/>
                  </a:cxn>
                  <a:cxn ang="0">
                    <a:pos x="1575" y="7"/>
                  </a:cxn>
                  <a:cxn ang="0">
                    <a:pos x="1667" y="27"/>
                  </a:cxn>
                  <a:cxn ang="0">
                    <a:pos x="1756" y="61"/>
                  </a:cxn>
                  <a:cxn ang="0">
                    <a:pos x="1840" y="107"/>
                  </a:cxn>
                  <a:cxn ang="0">
                    <a:pos x="1918" y="168"/>
                  </a:cxn>
                  <a:cxn ang="0">
                    <a:pos x="4899" y="3149"/>
                  </a:cxn>
                  <a:cxn ang="0">
                    <a:pos x="4960" y="3227"/>
                  </a:cxn>
                  <a:cxn ang="0">
                    <a:pos x="5006" y="3312"/>
                  </a:cxn>
                  <a:cxn ang="0">
                    <a:pos x="5040" y="3400"/>
                  </a:cxn>
                  <a:cxn ang="0">
                    <a:pos x="5059" y="3493"/>
                  </a:cxn>
                  <a:cxn ang="0">
                    <a:pos x="5066" y="3587"/>
                  </a:cxn>
                  <a:cxn ang="0">
                    <a:pos x="5059" y="3681"/>
                  </a:cxn>
                  <a:cxn ang="0">
                    <a:pos x="5040" y="3773"/>
                  </a:cxn>
                  <a:cxn ang="0">
                    <a:pos x="5006" y="3861"/>
                  </a:cxn>
                  <a:cxn ang="0">
                    <a:pos x="4960" y="3946"/>
                  </a:cxn>
                  <a:cxn ang="0">
                    <a:pos x="4899" y="4024"/>
                  </a:cxn>
                  <a:cxn ang="0">
                    <a:pos x="4021" y="4902"/>
                  </a:cxn>
                  <a:cxn ang="0">
                    <a:pos x="3943" y="4963"/>
                  </a:cxn>
                  <a:cxn ang="0">
                    <a:pos x="3859" y="5009"/>
                  </a:cxn>
                  <a:cxn ang="0">
                    <a:pos x="3770" y="5043"/>
                  </a:cxn>
                  <a:cxn ang="0">
                    <a:pos x="3678" y="5062"/>
                  </a:cxn>
                  <a:cxn ang="0">
                    <a:pos x="3584" y="5070"/>
                  </a:cxn>
                  <a:cxn ang="0">
                    <a:pos x="3490" y="5062"/>
                  </a:cxn>
                  <a:cxn ang="0">
                    <a:pos x="3398" y="5043"/>
                  </a:cxn>
                  <a:cxn ang="0">
                    <a:pos x="3310" y="5009"/>
                  </a:cxn>
                  <a:cxn ang="0">
                    <a:pos x="3225" y="4963"/>
                  </a:cxn>
                  <a:cxn ang="0">
                    <a:pos x="3148" y="4902"/>
                  </a:cxn>
                  <a:cxn ang="0">
                    <a:pos x="168" y="1919"/>
                  </a:cxn>
                  <a:cxn ang="0">
                    <a:pos x="107" y="1841"/>
                  </a:cxn>
                  <a:cxn ang="0">
                    <a:pos x="61" y="1757"/>
                  </a:cxn>
                  <a:cxn ang="0">
                    <a:pos x="27" y="1668"/>
                  </a:cxn>
                  <a:cxn ang="0">
                    <a:pos x="7" y="1576"/>
                  </a:cxn>
                  <a:cxn ang="0">
                    <a:pos x="0" y="1482"/>
                  </a:cxn>
                  <a:cxn ang="0">
                    <a:pos x="7" y="1389"/>
                  </a:cxn>
                  <a:cxn ang="0">
                    <a:pos x="27" y="1297"/>
                  </a:cxn>
                  <a:cxn ang="0">
                    <a:pos x="61" y="1207"/>
                  </a:cxn>
                  <a:cxn ang="0">
                    <a:pos x="107" y="1123"/>
                  </a:cxn>
                  <a:cxn ang="0">
                    <a:pos x="168" y="1046"/>
                  </a:cxn>
                </a:cxnLst>
                <a:rect l="0" t="0" r="r" b="b"/>
                <a:pathLst>
                  <a:path w="5066" h="5070">
                    <a:moveTo>
                      <a:pt x="190" y="1021"/>
                    </a:moveTo>
                    <a:lnTo>
                      <a:pt x="1021" y="190"/>
                    </a:lnTo>
                    <a:lnTo>
                      <a:pt x="1046" y="168"/>
                    </a:lnTo>
                    <a:lnTo>
                      <a:pt x="1070" y="146"/>
                    </a:lnTo>
                    <a:lnTo>
                      <a:pt x="1096" y="126"/>
                    </a:lnTo>
                    <a:lnTo>
                      <a:pt x="1122" y="107"/>
                    </a:lnTo>
                    <a:lnTo>
                      <a:pt x="1150" y="90"/>
                    </a:lnTo>
                    <a:lnTo>
                      <a:pt x="1179" y="75"/>
                    </a:lnTo>
                    <a:lnTo>
                      <a:pt x="1207" y="61"/>
                    </a:lnTo>
                    <a:lnTo>
                      <a:pt x="1236" y="48"/>
                    </a:lnTo>
                    <a:lnTo>
                      <a:pt x="1266" y="37"/>
                    </a:lnTo>
                    <a:lnTo>
                      <a:pt x="1295" y="27"/>
                    </a:lnTo>
                    <a:lnTo>
                      <a:pt x="1327" y="18"/>
                    </a:lnTo>
                    <a:lnTo>
                      <a:pt x="1357" y="12"/>
                    </a:lnTo>
                    <a:lnTo>
                      <a:pt x="1388" y="7"/>
                    </a:lnTo>
                    <a:lnTo>
                      <a:pt x="1419" y="3"/>
                    </a:lnTo>
                    <a:lnTo>
                      <a:pt x="1450" y="1"/>
                    </a:lnTo>
                    <a:lnTo>
                      <a:pt x="1481" y="0"/>
                    </a:lnTo>
                    <a:lnTo>
                      <a:pt x="1513" y="1"/>
                    </a:lnTo>
                    <a:lnTo>
                      <a:pt x="1544" y="3"/>
                    </a:lnTo>
                    <a:lnTo>
                      <a:pt x="1575" y="7"/>
                    </a:lnTo>
                    <a:lnTo>
                      <a:pt x="1607" y="12"/>
                    </a:lnTo>
                    <a:lnTo>
                      <a:pt x="1637" y="18"/>
                    </a:lnTo>
                    <a:lnTo>
                      <a:pt x="1667" y="27"/>
                    </a:lnTo>
                    <a:lnTo>
                      <a:pt x="1698" y="37"/>
                    </a:lnTo>
                    <a:lnTo>
                      <a:pt x="1727" y="48"/>
                    </a:lnTo>
                    <a:lnTo>
                      <a:pt x="1756" y="61"/>
                    </a:lnTo>
                    <a:lnTo>
                      <a:pt x="1785" y="75"/>
                    </a:lnTo>
                    <a:lnTo>
                      <a:pt x="1813" y="90"/>
                    </a:lnTo>
                    <a:lnTo>
                      <a:pt x="1840" y="107"/>
                    </a:lnTo>
                    <a:lnTo>
                      <a:pt x="1867" y="126"/>
                    </a:lnTo>
                    <a:lnTo>
                      <a:pt x="1893" y="146"/>
                    </a:lnTo>
                    <a:lnTo>
                      <a:pt x="1918" y="168"/>
                    </a:lnTo>
                    <a:lnTo>
                      <a:pt x="1943" y="190"/>
                    </a:lnTo>
                    <a:lnTo>
                      <a:pt x="4876" y="3126"/>
                    </a:lnTo>
                    <a:lnTo>
                      <a:pt x="4899" y="3149"/>
                    </a:lnTo>
                    <a:lnTo>
                      <a:pt x="4921" y="3175"/>
                    </a:lnTo>
                    <a:lnTo>
                      <a:pt x="4940" y="3201"/>
                    </a:lnTo>
                    <a:lnTo>
                      <a:pt x="4960" y="3227"/>
                    </a:lnTo>
                    <a:lnTo>
                      <a:pt x="4976" y="3255"/>
                    </a:lnTo>
                    <a:lnTo>
                      <a:pt x="4992" y="3284"/>
                    </a:lnTo>
                    <a:lnTo>
                      <a:pt x="5006" y="3312"/>
                    </a:lnTo>
                    <a:lnTo>
                      <a:pt x="5019" y="3341"/>
                    </a:lnTo>
                    <a:lnTo>
                      <a:pt x="5030" y="3371"/>
                    </a:lnTo>
                    <a:lnTo>
                      <a:pt x="5040" y="3400"/>
                    </a:lnTo>
                    <a:lnTo>
                      <a:pt x="5047" y="3431"/>
                    </a:lnTo>
                    <a:lnTo>
                      <a:pt x="5054" y="3462"/>
                    </a:lnTo>
                    <a:lnTo>
                      <a:pt x="5059" y="3493"/>
                    </a:lnTo>
                    <a:lnTo>
                      <a:pt x="5064" y="3524"/>
                    </a:lnTo>
                    <a:lnTo>
                      <a:pt x="5066" y="3555"/>
                    </a:lnTo>
                    <a:lnTo>
                      <a:pt x="5066" y="3587"/>
                    </a:lnTo>
                    <a:lnTo>
                      <a:pt x="5066" y="3618"/>
                    </a:lnTo>
                    <a:lnTo>
                      <a:pt x="5064" y="3649"/>
                    </a:lnTo>
                    <a:lnTo>
                      <a:pt x="5059" y="3681"/>
                    </a:lnTo>
                    <a:lnTo>
                      <a:pt x="5054" y="3711"/>
                    </a:lnTo>
                    <a:lnTo>
                      <a:pt x="5047" y="3742"/>
                    </a:lnTo>
                    <a:lnTo>
                      <a:pt x="5040" y="3773"/>
                    </a:lnTo>
                    <a:lnTo>
                      <a:pt x="5030" y="3803"/>
                    </a:lnTo>
                    <a:lnTo>
                      <a:pt x="5019" y="3832"/>
                    </a:lnTo>
                    <a:lnTo>
                      <a:pt x="5006" y="3861"/>
                    </a:lnTo>
                    <a:lnTo>
                      <a:pt x="4992" y="3891"/>
                    </a:lnTo>
                    <a:lnTo>
                      <a:pt x="4976" y="3919"/>
                    </a:lnTo>
                    <a:lnTo>
                      <a:pt x="4960" y="3946"/>
                    </a:lnTo>
                    <a:lnTo>
                      <a:pt x="4940" y="3973"/>
                    </a:lnTo>
                    <a:lnTo>
                      <a:pt x="4921" y="3999"/>
                    </a:lnTo>
                    <a:lnTo>
                      <a:pt x="4899" y="4024"/>
                    </a:lnTo>
                    <a:lnTo>
                      <a:pt x="4876" y="4047"/>
                    </a:lnTo>
                    <a:lnTo>
                      <a:pt x="4045" y="4879"/>
                    </a:lnTo>
                    <a:lnTo>
                      <a:pt x="4021" y="4902"/>
                    </a:lnTo>
                    <a:lnTo>
                      <a:pt x="3996" y="4924"/>
                    </a:lnTo>
                    <a:lnTo>
                      <a:pt x="3970" y="4943"/>
                    </a:lnTo>
                    <a:lnTo>
                      <a:pt x="3943" y="4963"/>
                    </a:lnTo>
                    <a:lnTo>
                      <a:pt x="3916" y="4979"/>
                    </a:lnTo>
                    <a:lnTo>
                      <a:pt x="3888" y="4995"/>
                    </a:lnTo>
                    <a:lnTo>
                      <a:pt x="3859" y="5009"/>
                    </a:lnTo>
                    <a:lnTo>
                      <a:pt x="3830" y="5022"/>
                    </a:lnTo>
                    <a:lnTo>
                      <a:pt x="3801" y="5033"/>
                    </a:lnTo>
                    <a:lnTo>
                      <a:pt x="3770" y="5043"/>
                    </a:lnTo>
                    <a:lnTo>
                      <a:pt x="3740" y="5050"/>
                    </a:lnTo>
                    <a:lnTo>
                      <a:pt x="3709" y="5058"/>
                    </a:lnTo>
                    <a:lnTo>
                      <a:pt x="3678" y="5062"/>
                    </a:lnTo>
                    <a:lnTo>
                      <a:pt x="3647" y="5067"/>
                    </a:lnTo>
                    <a:lnTo>
                      <a:pt x="3616" y="5069"/>
                    </a:lnTo>
                    <a:lnTo>
                      <a:pt x="3584" y="5070"/>
                    </a:lnTo>
                    <a:lnTo>
                      <a:pt x="3553" y="5069"/>
                    </a:lnTo>
                    <a:lnTo>
                      <a:pt x="3522" y="5067"/>
                    </a:lnTo>
                    <a:lnTo>
                      <a:pt x="3490" y="5062"/>
                    </a:lnTo>
                    <a:lnTo>
                      <a:pt x="3460" y="5058"/>
                    </a:lnTo>
                    <a:lnTo>
                      <a:pt x="3429" y="5050"/>
                    </a:lnTo>
                    <a:lnTo>
                      <a:pt x="3398" y="5043"/>
                    </a:lnTo>
                    <a:lnTo>
                      <a:pt x="3369" y="5033"/>
                    </a:lnTo>
                    <a:lnTo>
                      <a:pt x="3339" y="5022"/>
                    </a:lnTo>
                    <a:lnTo>
                      <a:pt x="3310" y="5009"/>
                    </a:lnTo>
                    <a:lnTo>
                      <a:pt x="3282" y="4995"/>
                    </a:lnTo>
                    <a:lnTo>
                      <a:pt x="3254" y="4979"/>
                    </a:lnTo>
                    <a:lnTo>
                      <a:pt x="3225" y="4963"/>
                    </a:lnTo>
                    <a:lnTo>
                      <a:pt x="3199" y="4943"/>
                    </a:lnTo>
                    <a:lnTo>
                      <a:pt x="3173" y="4924"/>
                    </a:lnTo>
                    <a:lnTo>
                      <a:pt x="3148" y="4902"/>
                    </a:lnTo>
                    <a:lnTo>
                      <a:pt x="3124" y="4879"/>
                    </a:lnTo>
                    <a:lnTo>
                      <a:pt x="190" y="1944"/>
                    </a:lnTo>
                    <a:lnTo>
                      <a:pt x="168" y="1919"/>
                    </a:lnTo>
                    <a:lnTo>
                      <a:pt x="146" y="1894"/>
                    </a:lnTo>
                    <a:lnTo>
                      <a:pt x="125" y="1868"/>
                    </a:lnTo>
                    <a:lnTo>
                      <a:pt x="107" y="1841"/>
                    </a:lnTo>
                    <a:lnTo>
                      <a:pt x="90" y="1814"/>
                    </a:lnTo>
                    <a:lnTo>
                      <a:pt x="75" y="1786"/>
                    </a:lnTo>
                    <a:lnTo>
                      <a:pt x="61" y="1757"/>
                    </a:lnTo>
                    <a:lnTo>
                      <a:pt x="48" y="1728"/>
                    </a:lnTo>
                    <a:lnTo>
                      <a:pt x="37" y="1699"/>
                    </a:lnTo>
                    <a:lnTo>
                      <a:pt x="27" y="1668"/>
                    </a:lnTo>
                    <a:lnTo>
                      <a:pt x="18" y="1638"/>
                    </a:lnTo>
                    <a:lnTo>
                      <a:pt x="12" y="1608"/>
                    </a:lnTo>
                    <a:lnTo>
                      <a:pt x="7" y="1576"/>
                    </a:lnTo>
                    <a:lnTo>
                      <a:pt x="3" y="1545"/>
                    </a:lnTo>
                    <a:lnTo>
                      <a:pt x="1" y="1514"/>
                    </a:lnTo>
                    <a:lnTo>
                      <a:pt x="0" y="1482"/>
                    </a:lnTo>
                    <a:lnTo>
                      <a:pt x="1" y="1451"/>
                    </a:lnTo>
                    <a:lnTo>
                      <a:pt x="3" y="1421"/>
                    </a:lnTo>
                    <a:lnTo>
                      <a:pt x="7" y="1389"/>
                    </a:lnTo>
                    <a:lnTo>
                      <a:pt x="12" y="1358"/>
                    </a:lnTo>
                    <a:lnTo>
                      <a:pt x="18" y="1328"/>
                    </a:lnTo>
                    <a:lnTo>
                      <a:pt x="27" y="1297"/>
                    </a:lnTo>
                    <a:lnTo>
                      <a:pt x="37" y="1267"/>
                    </a:lnTo>
                    <a:lnTo>
                      <a:pt x="48" y="1237"/>
                    </a:lnTo>
                    <a:lnTo>
                      <a:pt x="61" y="1207"/>
                    </a:lnTo>
                    <a:lnTo>
                      <a:pt x="75" y="1179"/>
                    </a:lnTo>
                    <a:lnTo>
                      <a:pt x="90" y="1151"/>
                    </a:lnTo>
                    <a:lnTo>
                      <a:pt x="107" y="1123"/>
                    </a:lnTo>
                    <a:lnTo>
                      <a:pt x="125" y="1097"/>
                    </a:lnTo>
                    <a:lnTo>
                      <a:pt x="146" y="1071"/>
                    </a:lnTo>
                    <a:lnTo>
                      <a:pt x="168" y="1046"/>
                    </a:lnTo>
                    <a:lnTo>
                      <a:pt x="190" y="1021"/>
                    </a:lnTo>
                  </a:path>
                </a:pathLst>
              </a:custGeom>
              <a:solidFill>
                <a:schemeClr val="accent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cs typeface="+mn-ea"/>
                  <a:sym typeface="+mn-lt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C1ED0AE5-89FC-4B22-B970-E57CAFB1B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945" y="3823495"/>
                <a:ext cx="300038" cy="300037"/>
              </a:xfrm>
              <a:custGeom>
                <a:avLst/>
                <a:gdLst/>
                <a:ahLst/>
                <a:cxnLst>
                  <a:cxn ang="0">
                    <a:pos x="0" y="1753"/>
                  </a:cxn>
                  <a:cxn ang="0">
                    <a:pos x="1751" y="0"/>
                  </a:cxn>
                  <a:cxn ang="0">
                    <a:pos x="1888" y="136"/>
                  </a:cxn>
                  <a:cxn ang="0">
                    <a:pos x="136" y="1889"/>
                  </a:cxn>
                  <a:cxn ang="0">
                    <a:pos x="0" y="1753"/>
                  </a:cxn>
                </a:cxnLst>
                <a:rect l="0" t="0" r="r" b="b"/>
                <a:pathLst>
                  <a:path w="1888" h="1889">
                    <a:moveTo>
                      <a:pt x="0" y="1753"/>
                    </a:moveTo>
                    <a:lnTo>
                      <a:pt x="1751" y="0"/>
                    </a:lnTo>
                    <a:lnTo>
                      <a:pt x="1888" y="136"/>
                    </a:lnTo>
                    <a:lnTo>
                      <a:pt x="136" y="1889"/>
                    </a:lnTo>
                    <a:lnTo>
                      <a:pt x="0" y="1753"/>
                    </a:lnTo>
                    <a:close/>
                  </a:path>
                </a:pathLst>
              </a:custGeom>
              <a:solidFill>
                <a:schemeClr val="accent2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cs typeface="+mn-ea"/>
                  <a:sym typeface="+mn-lt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DB776ACA-785C-4D4A-AE42-26D447779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1207" y="4271170"/>
                <a:ext cx="298450" cy="300037"/>
              </a:xfrm>
              <a:custGeom>
                <a:avLst/>
                <a:gdLst/>
                <a:ahLst/>
                <a:cxnLst>
                  <a:cxn ang="0">
                    <a:pos x="0" y="1752"/>
                  </a:cxn>
                  <a:cxn ang="0">
                    <a:pos x="1752" y="0"/>
                  </a:cxn>
                  <a:cxn ang="0">
                    <a:pos x="1889" y="136"/>
                  </a:cxn>
                  <a:cxn ang="0">
                    <a:pos x="136" y="1890"/>
                  </a:cxn>
                  <a:cxn ang="0">
                    <a:pos x="0" y="1752"/>
                  </a:cxn>
                </a:cxnLst>
                <a:rect l="0" t="0" r="r" b="b"/>
                <a:pathLst>
                  <a:path w="1889" h="1890">
                    <a:moveTo>
                      <a:pt x="0" y="1752"/>
                    </a:moveTo>
                    <a:lnTo>
                      <a:pt x="1752" y="0"/>
                    </a:lnTo>
                    <a:lnTo>
                      <a:pt x="1889" y="136"/>
                    </a:lnTo>
                    <a:lnTo>
                      <a:pt x="136" y="1890"/>
                    </a:lnTo>
                    <a:lnTo>
                      <a:pt x="0" y="1752"/>
                    </a:lnTo>
                    <a:close/>
                  </a:path>
                </a:pathLst>
              </a:custGeom>
              <a:solidFill>
                <a:schemeClr val="accent2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cs typeface="+mn-ea"/>
                  <a:sym typeface="+mn-lt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5C57D5F5-D187-4083-BC78-FFABFFD45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870" y="3477420"/>
                <a:ext cx="481013" cy="481012"/>
              </a:xfrm>
              <a:custGeom>
                <a:avLst/>
                <a:gdLst/>
                <a:ahLst/>
                <a:cxnLst>
                  <a:cxn ang="0">
                    <a:pos x="2174" y="3030"/>
                  </a:cxn>
                  <a:cxn ang="0">
                    <a:pos x="3029" y="2176"/>
                  </a:cxn>
                  <a:cxn ang="0">
                    <a:pos x="854" y="0"/>
                  </a:cxn>
                  <a:cxn ang="0">
                    <a:pos x="0" y="855"/>
                  </a:cxn>
                  <a:cxn ang="0">
                    <a:pos x="2174" y="3030"/>
                  </a:cxn>
                </a:cxnLst>
                <a:rect l="0" t="0" r="r" b="b"/>
                <a:pathLst>
                  <a:path w="3029" h="3030">
                    <a:moveTo>
                      <a:pt x="2174" y="3030"/>
                    </a:moveTo>
                    <a:lnTo>
                      <a:pt x="3029" y="2176"/>
                    </a:lnTo>
                    <a:lnTo>
                      <a:pt x="854" y="0"/>
                    </a:lnTo>
                    <a:lnTo>
                      <a:pt x="0" y="855"/>
                    </a:lnTo>
                    <a:lnTo>
                      <a:pt x="2174" y="303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cs typeface="+mn-ea"/>
                  <a:sym typeface="+mn-lt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CCA38682-A9ED-494B-AC81-C31B5258C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882" y="3451226"/>
                <a:ext cx="163513" cy="163512"/>
              </a:xfrm>
              <a:custGeom>
                <a:avLst/>
                <a:gdLst/>
                <a:ahLst/>
                <a:cxnLst>
                  <a:cxn ang="0">
                    <a:pos x="0" y="855"/>
                  </a:cxn>
                  <a:cxn ang="0">
                    <a:pos x="854" y="0"/>
                  </a:cxn>
                  <a:cxn ang="0">
                    <a:pos x="1032" y="179"/>
                  </a:cxn>
                  <a:cxn ang="0">
                    <a:pos x="178" y="1034"/>
                  </a:cxn>
                  <a:cxn ang="0">
                    <a:pos x="0" y="855"/>
                  </a:cxn>
                </a:cxnLst>
                <a:rect l="0" t="0" r="r" b="b"/>
                <a:pathLst>
                  <a:path w="1032" h="1034">
                    <a:moveTo>
                      <a:pt x="0" y="855"/>
                    </a:moveTo>
                    <a:lnTo>
                      <a:pt x="854" y="0"/>
                    </a:lnTo>
                    <a:lnTo>
                      <a:pt x="1032" y="179"/>
                    </a:lnTo>
                    <a:lnTo>
                      <a:pt x="178" y="1034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chemeClr val="accent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cs typeface="+mn-ea"/>
                  <a:sym typeface="+mn-lt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9554973-4874-48ED-A941-1147E5F88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0" y="1858963"/>
                <a:ext cx="1949450" cy="1949450"/>
              </a:xfrm>
              <a:custGeom>
                <a:avLst/>
                <a:gdLst/>
                <a:ahLst/>
                <a:cxnLst>
                  <a:cxn ang="0">
                    <a:pos x="10899" y="10020"/>
                  </a:cxn>
                  <a:cxn ang="0">
                    <a:pos x="11425" y="9264"/>
                  </a:cxn>
                  <a:cxn ang="0">
                    <a:pos x="11824" y="8454"/>
                  </a:cxn>
                  <a:cxn ang="0">
                    <a:pos x="12097" y="7604"/>
                  </a:cxn>
                  <a:cxn ang="0">
                    <a:pos x="12244" y="6730"/>
                  </a:cxn>
                  <a:cxn ang="0">
                    <a:pos x="12266" y="5845"/>
                  </a:cxn>
                  <a:cxn ang="0">
                    <a:pos x="12160" y="4965"/>
                  </a:cxn>
                  <a:cxn ang="0">
                    <a:pos x="11930" y="4105"/>
                  </a:cxn>
                  <a:cxn ang="0">
                    <a:pos x="11572" y="3281"/>
                  </a:cxn>
                  <a:cxn ang="0">
                    <a:pos x="11089" y="2505"/>
                  </a:cxn>
                  <a:cxn ang="0">
                    <a:pos x="10479" y="1795"/>
                  </a:cxn>
                  <a:cxn ang="0">
                    <a:pos x="9768" y="1185"/>
                  </a:cxn>
                  <a:cxn ang="0">
                    <a:pos x="8994" y="701"/>
                  </a:cxn>
                  <a:cxn ang="0">
                    <a:pos x="8169" y="343"/>
                  </a:cxn>
                  <a:cxn ang="0">
                    <a:pos x="7311" y="112"/>
                  </a:cxn>
                  <a:cxn ang="0">
                    <a:pos x="6432" y="7"/>
                  </a:cxn>
                  <a:cxn ang="0">
                    <a:pos x="5547" y="27"/>
                  </a:cxn>
                  <a:cxn ang="0">
                    <a:pos x="4672" y="176"/>
                  </a:cxn>
                  <a:cxn ang="0">
                    <a:pos x="3824" y="448"/>
                  </a:cxn>
                  <a:cxn ang="0">
                    <a:pos x="3014" y="849"/>
                  </a:cxn>
                  <a:cxn ang="0">
                    <a:pos x="2259" y="1374"/>
                  </a:cxn>
                  <a:cxn ang="0">
                    <a:pos x="1577" y="2023"/>
                  </a:cxn>
                  <a:cxn ang="0">
                    <a:pos x="1009" y="2757"/>
                  </a:cxn>
                  <a:cxn ang="0">
                    <a:pos x="567" y="3550"/>
                  </a:cxn>
                  <a:cxn ang="0">
                    <a:pos x="252" y="4388"/>
                  </a:cxn>
                  <a:cxn ang="0">
                    <a:pos x="63" y="5257"/>
                  </a:cxn>
                  <a:cxn ang="0">
                    <a:pos x="0" y="6140"/>
                  </a:cxn>
                  <a:cxn ang="0">
                    <a:pos x="63" y="7023"/>
                  </a:cxn>
                  <a:cxn ang="0">
                    <a:pos x="252" y="7890"/>
                  </a:cxn>
                  <a:cxn ang="0">
                    <a:pos x="567" y="8729"/>
                  </a:cxn>
                  <a:cxn ang="0">
                    <a:pos x="1009" y="9523"/>
                  </a:cxn>
                  <a:cxn ang="0">
                    <a:pos x="1577" y="10257"/>
                  </a:cxn>
                  <a:cxn ang="0">
                    <a:pos x="2259" y="10906"/>
                  </a:cxn>
                  <a:cxn ang="0">
                    <a:pos x="3014" y="11431"/>
                  </a:cxn>
                  <a:cxn ang="0">
                    <a:pos x="3824" y="11831"/>
                  </a:cxn>
                  <a:cxn ang="0">
                    <a:pos x="4672" y="12104"/>
                  </a:cxn>
                  <a:cxn ang="0">
                    <a:pos x="5547" y="12251"/>
                  </a:cxn>
                  <a:cxn ang="0">
                    <a:pos x="6432" y="12273"/>
                  </a:cxn>
                  <a:cxn ang="0">
                    <a:pos x="7311" y="12167"/>
                  </a:cxn>
                  <a:cxn ang="0">
                    <a:pos x="8169" y="11937"/>
                  </a:cxn>
                  <a:cxn ang="0">
                    <a:pos x="8994" y="11579"/>
                  </a:cxn>
                  <a:cxn ang="0">
                    <a:pos x="9768" y="11095"/>
                  </a:cxn>
                  <a:cxn ang="0">
                    <a:pos x="10479" y="10485"/>
                  </a:cxn>
                </a:cxnLst>
                <a:rect l="0" t="0" r="r" b="b"/>
                <a:pathLst>
                  <a:path w="12273" h="12280">
                    <a:moveTo>
                      <a:pt x="10479" y="10485"/>
                    </a:moveTo>
                    <a:lnTo>
                      <a:pt x="10696" y="10257"/>
                    </a:lnTo>
                    <a:lnTo>
                      <a:pt x="10899" y="10020"/>
                    </a:lnTo>
                    <a:lnTo>
                      <a:pt x="11089" y="9774"/>
                    </a:lnTo>
                    <a:lnTo>
                      <a:pt x="11264" y="9523"/>
                    </a:lnTo>
                    <a:lnTo>
                      <a:pt x="11425" y="9264"/>
                    </a:lnTo>
                    <a:lnTo>
                      <a:pt x="11572" y="8999"/>
                    </a:lnTo>
                    <a:lnTo>
                      <a:pt x="11705" y="8729"/>
                    </a:lnTo>
                    <a:lnTo>
                      <a:pt x="11824" y="8454"/>
                    </a:lnTo>
                    <a:lnTo>
                      <a:pt x="11930" y="8174"/>
                    </a:lnTo>
                    <a:lnTo>
                      <a:pt x="12021" y="7890"/>
                    </a:lnTo>
                    <a:lnTo>
                      <a:pt x="12097" y="7604"/>
                    </a:lnTo>
                    <a:lnTo>
                      <a:pt x="12160" y="7315"/>
                    </a:lnTo>
                    <a:lnTo>
                      <a:pt x="12210" y="7023"/>
                    </a:lnTo>
                    <a:lnTo>
                      <a:pt x="12244" y="6730"/>
                    </a:lnTo>
                    <a:lnTo>
                      <a:pt x="12266" y="6435"/>
                    </a:lnTo>
                    <a:lnTo>
                      <a:pt x="12273" y="6140"/>
                    </a:lnTo>
                    <a:lnTo>
                      <a:pt x="12266" y="5845"/>
                    </a:lnTo>
                    <a:lnTo>
                      <a:pt x="12244" y="5550"/>
                    </a:lnTo>
                    <a:lnTo>
                      <a:pt x="12210" y="5257"/>
                    </a:lnTo>
                    <a:lnTo>
                      <a:pt x="12160" y="4965"/>
                    </a:lnTo>
                    <a:lnTo>
                      <a:pt x="12097" y="4675"/>
                    </a:lnTo>
                    <a:lnTo>
                      <a:pt x="12021" y="4388"/>
                    </a:lnTo>
                    <a:lnTo>
                      <a:pt x="11930" y="4105"/>
                    </a:lnTo>
                    <a:lnTo>
                      <a:pt x="11824" y="3826"/>
                    </a:lnTo>
                    <a:lnTo>
                      <a:pt x="11705" y="3550"/>
                    </a:lnTo>
                    <a:lnTo>
                      <a:pt x="11572" y="3281"/>
                    </a:lnTo>
                    <a:lnTo>
                      <a:pt x="11425" y="3016"/>
                    </a:lnTo>
                    <a:lnTo>
                      <a:pt x="11264" y="2757"/>
                    </a:lnTo>
                    <a:lnTo>
                      <a:pt x="11089" y="2505"/>
                    </a:lnTo>
                    <a:lnTo>
                      <a:pt x="10899" y="2260"/>
                    </a:lnTo>
                    <a:lnTo>
                      <a:pt x="10696" y="2023"/>
                    </a:lnTo>
                    <a:lnTo>
                      <a:pt x="10479" y="1795"/>
                    </a:lnTo>
                    <a:lnTo>
                      <a:pt x="10251" y="1578"/>
                    </a:lnTo>
                    <a:lnTo>
                      <a:pt x="10014" y="1374"/>
                    </a:lnTo>
                    <a:lnTo>
                      <a:pt x="9768" y="1185"/>
                    </a:lnTo>
                    <a:lnTo>
                      <a:pt x="9517" y="1010"/>
                    </a:lnTo>
                    <a:lnTo>
                      <a:pt x="9259" y="849"/>
                    </a:lnTo>
                    <a:lnTo>
                      <a:pt x="8994" y="701"/>
                    </a:lnTo>
                    <a:lnTo>
                      <a:pt x="8724" y="567"/>
                    </a:lnTo>
                    <a:lnTo>
                      <a:pt x="8449" y="448"/>
                    </a:lnTo>
                    <a:lnTo>
                      <a:pt x="8169" y="343"/>
                    </a:lnTo>
                    <a:lnTo>
                      <a:pt x="7886" y="252"/>
                    </a:lnTo>
                    <a:lnTo>
                      <a:pt x="7599" y="176"/>
                    </a:lnTo>
                    <a:lnTo>
                      <a:pt x="7311" y="112"/>
                    </a:lnTo>
                    <a:lnTo>
                      <a:pt x="7019" y="63"/>
                    </a:lnTo>
                    <a:lnTo>
                      <a:pt x="6726" y="27"/>
                    </a:lnTo>
                    <a:lnTo>
                      <a:pt x="6432" y="7"/>
                    </a:lnTo>
                    <a:lnTo>
                      <a:pt x="6136" y="0"/>
                    </a:lnTo>
                    <a:lnTo>
                      <a:pt x="5841" y="7"/>
                    </a:lnTo>
                    <a:lnTo>
                      <a:pt x="5547" y="27"/>
                    </a:lnTo>
                    <a:lnTo>
                      <a:pt x="5254" y="63"/>
                    </a:lnTo>
                    <a:lnTo>
                      <a:pt x="4962" y="112"/>
                    </a:lnTo>
                    <a:lnTo>
                      <a:pt x="4672" y="176"/>
                    </a:lnTo>
                    <a:lnTo>
                      <a:pt x="4386" y="252"/>
                    </a:lnTo>
                    <a:lnTo>
                      <a:pt x="4103" y="343"/>
                    </a:lnTo>
                    <a:lnTo>
                      <a:pt x="3824" y="448"/>
                    </a:lnTo>
                    <a:lnTo>
                      <a:pt x="3548" y="567"/>
                    </a:lnTo>
                    <a:lnTo>
                      <a:pt x="3279" y="701"/>
                    </a:lnTo>
                    <a:lnTo>
                      <a:pt x="3014" y="849"/>
                    </a:lnTo>
                    <a:lnTo>
                      <a:pt x="2755" y="1010"/>
                    </a:lnTo>
                    <a:lnTo>
                      <a:pt x="2503" y="1185"/>
                    </a:lnTo>
                    <a:lnTo>
                      <a:pt x="2259" y="1374"/>
                    </a:lnTo>
                    <a:lnTo>
                      <a:pt x="2022" y="1578"/>
                    </a:lnTo>
                    <a:lnTo>
                      <a:pt x="1794" y="1795"/>
                    </a:lnTo>
                    <a:lnTo>
                      <a:pt x="1577" y="2023"/>
                    </a:lnTo>
                    <a:lnTo>
                      <a:pt x="1374" y="2260"/>
                    </a:lnTo>
                    <a:lnTo>
                      <a:pt x="1184" y="2505"/>
                    </a:lnTo>
                    <a:lnTo>
                      <a:pt x="1009" y="2757"/>
                    </a:lnTo>
                    <a:lnTo>
                      <a:pt x="848" y="3016"/>
                    </a:lnTo>
                    <a:lnTo>
                      <a:pt x="701" y="3281"/>
                    </a:lnTo>
                    <a:lnTo>
                      <a:pt x="567" y="3550"/>
                    </a:lnTo>
                    <a:lnTo>
                      <a:pt x="448" y="3826"/>
                    </a:lnTo>
                    <a:lnTo>
                      <a:pt x="343" y="4105"/>
                    </a:lnTo>
                    <a:lnTo>
                      <a:pt x="252" y="4388"/>
                    </a:lnTo>
                    <a:lnTo>
                      <a:pt x="175" y="4675"/>
                    </a:lnTo>
                    <a:lnTo>
                      <a:pt x="112" y="4965"/>
                    </a:lnTo>
                    <a:lnTo>
                      <a:pt x="63" y="5257"/>
                    </a:lnTo>
                    <a:lnTo>
                      <a:pt x="27" y="5550"/>
                    </a:lnTo>
                    <a:lnTo>
                      <a:pt x="7" y="5845"/>
                    </a:lnTo>
                    <a:lnTo>
                      <a:pt x="0" y="6140"/>
                    </a:lnTo>
                    <a:lnTo>
                      <a:pt x="7" y="6435"/>
                    </a:lnTo>
                    <a:lnTo>
                      <a:pt x="27" y="6730"/>
                    </a:lnTo>
                    <a:lnTo>
                      <a:pt x="63" y="7023"/>
                    </a:lnTo>
                    <a:lnTo>
                      <a:pt x="112" y="7315"/>
                    </a:lnTo>
                    <a:lnTo>
                      <a:pt x="175" y="7604"/>
                    </a:lnTo>
                    <a:lnTo>
                      <a:pt x="252" y="7890"/>
                    </a:lnTo>
                    <a:lnTo>
                      <a:pt x="343" y="8174"/>
                    </a:lnTo>
                    <a:lnTo>
                      <a:pt x="448" y="8454"/>
                    </a:lnTo>
                    <a:lnTo>
                      <a:pt x="567" y="8729"/>
                    </a:lnTo>
                    <a:lnTo>
                      <a:pt x="701" y="8999"/>
                    </a:lnTo>
                    <a:lnTo>
                      <a:pt x="848" y="9264"/>
                    </a:lnTo>
                    <a:lnTo>
                      <a:pt x="1009" y="9523"/>
                    </a:lnTo>
                    <a:lnTo>
                      <a:pt x="1184" y="9774"/>
                    </a:lnTo>
                    <a:lnTo>
                      <a:pt x="1374" y="10020"/>
                    </a:lnTo>
                    <a:lnTo>
                      <a:pt x="1577" y="10257"/>
                    </a:lnTo>
                    <a:lnTo>
                      <a:pt x="1794" y="10485"/>
                    </a:lnTo>
                    <a:lnTo>
                      <a:pt x="2022" y="10702"/>
                    </a:lnTo>
                    <a:lnTo>
                      <a:pt x="2259" y="10906"/>
                    </a:lnTo>
                    <a:lnTo>
                      <a:pt x="2503" y="11095"/>
                    </a:lnTo>
                    <a:lnTo>
                      <a:pt x="2755" y="11270"/>
                    </a:lnTo>
                    <a:lnTo>
                      <a:pt x="3014" y="11431"/>
                    </a:lnTo>
                    <a:lnTo>
                      <a:pt x="3279" y="11579"/>
                    </a:lnTo>
                    <a:lnTo>
                      <a:pt x="3548" y="11712"/>
                    </a:lnTo>
                    <a:lnTo>
                      <a:pt x="3824" y="11831"/>
                    </a:lnTo>
                    <a:lnTo>
                      <a:pt x="4103" y="11937"/>
                    </a:lnTo>
                    <a:lnTo>
                      <a:pt x="4386" y="12028"/>
                    </a:lnTo>
                    <a:lnTo>
                      <a:pt x="4672" y="12104"/>
                    </a:lnTo>
                    <a:lnTo>
                      <a:pt x="4962" y="12167"/>
                    </a:lnTo>
                    <a:lnTo>
                      <a:pt x="5254" y="12217"/>
                    </a:lnTo>
                    <a:lnTo>
                      <a:pt x="5547" y="12251"/>
                    </a:lnTo>
                    <a:lnTo>
                      <a:pt x="5841" y="12273"/>
                    </a:lnTo>
                    <a:lnTo>
                      <a:pt x="6136" y="12280"/>
                    </a:lnTo>
                    <a:lnTo>
                      <a:pt x="6432" y="12273"/>
                    </a:lnTo>
                    <a:lnTo>
                      <a:pt x="6726" y="12251"/>
                    </a:lnTo>
                    <a:lnTo>
                      <a:pt x="7019" y="12217"/>
                    </a:lnTo>
                    <a:lnTo>
                      <a:pt x="7311" y="12167"/>
                    </a:lnTo>
                    <a:lnTo>
                      <a:pt x="7599" y="12104"/>
                    </a:lnTo>
                    <a:lnTo>
                      <a:pt x="7886" y="12028"/>
                    </a:lnTo>
                    <a:lnTo>
                      <a:pt x="8169" y="11937"/>
                    </a:lnTo>
                    <a:lnTo>
                      <a:pt x="8449" y="11831"/>
                    </a:lnTo>
                    <a:lnTo>
                      <a:pt x="8724" y="11712"/>
                    </a:lnTo>
                    <a:lnTo>
                      <a:pt x="8994" y="11579"/>
                    </a:lnTo>
                    <a:lnTo>
                      <a:pt x="9259" y="11431"/>
                    </a:lnTo>
                    <a:lnTo>
                      <a:pt x="9517" y="11270"/>
                    </a:lnTo>
                    <a:lnTo>
                      <a:pt x="9768" y="11095"/>
                    </a:lnTo>
                    <a:lnTo>
                      <a:pt x="10014" y="10906"/>
                    </a:lnTo>
                    <a:lnTo>
                      <a:pt x="10251" y="10702"/>
                    </a:lnTo>
                    <a:lnTo>
                      <a:pt x="10479" y="10485"/>
                    </a:lnTo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r-SA" sz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C61E35E-26E9-4883-93A4-515D08B14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225" y="2008188"/>
                <a:ext cx="1651000" cy="1652587"/>
              </a:xfrm>
              <a:custGeom>
                <a:avLst/>
                <a:gdLst/>
                <a:ahLst/>
                <a:cxnLst>
                  <a:cxn ang="0">
                    <a:pos x="9237" y="8491"/>
                  </a:cxn>
                  <a:cxn ang="0">
                    <a:pos x="9682" y="7851"/>
                  </a:cxn>
                  <a:cxn ang="0">
                    <a:pos x="10021" y="7164"/>
                  </a:cxn>
                  <a:cxn ang="0">
                    <a:pos x="10252" y="6445"/>
                  </a:cxn>
                  <a:cxn ang="0">
                    <a:pos x="10376" y="5704"/>
                  </a:cxn>
                  <a:cxn ang="0">
                    <a:pos x="10395" y="4954"/>
                  </a:cxn>
                  <a:cxn ang="0">
                    <a:pos x="10305" y="4209"/>
                  </a:cxn>
                  <a:cxn ang="0">
                    <a:pos x="10109" y="3479"/>
                  </a:cxn>
                  <a:cxn ang="0">
                    <a:pos x="9807" y="2781"/>
                  </a:cxn>
                  <a:cxn ang="0">
                    <a:pos x="9397" y="2124"/>
                  </a:cxn>
                  <a:cxn ang="0">
                    <a:pos x="8880" y="1521"/>
                  </a:cxn>
                  <a:cxn ang="0">
                    <a:pos x="8279" y="1005"/>
                  </a:cxn>
                  <a:cxn ang="0">
                    <a:pos x="7622" y="595"/>
                  </a:cxn>
                  <a:cxn ang="0">
                    <a:pos x="6923" y="292"/>
                  </a:cxn>
                  <a:cxn ang="0">
                    <a:pos x="6195" y="95"/>
                  </a:cxn>
                  <a:cxn ang="0">
                    <a:pos x="5450" y="7"/>
                  </a:cxn>
                  <a:cxn ang="0">
                    <a:pos x="4701" y="24"/>
                  </a:cxn>
                  <a:cxn ang="0">
                    <a:pos x="3960" y="149"/>
                  </a:cxn>
                  <a:cxn ang="0">
                    <a:pos x="3240" y="381"/>
                  </a:cxn>
                  <a:cxn ang="0">
                    <a:pos x="2555" y="720"/>
                  </a:cxn>
                  <a:cxn ang="0">
                    <a:pos x="1915" y="1165"/>
                  </a:cxn>
                  <a:cxn ang="0">
                    <a:pos x="1336" y="1716"/>
                  </a:cxn>
                  <a:cxn ang="0">
                    <a:pos x="855" y="2337"/>
                  </a:cxn>
                  <a:cxn ang="0">
                    <a:pos x="481" y="3010"/>
                  </a:cxn>
                  <a:cxn ang="0">
                    <a:pos x="214" y="3720"/>
                  </a:cxn>
                  <a:cxn ang="0">
                    <a:pos x="54" y="4455"/>
                  </a:cxn>
                  <a:cxn ang="0">
                    <a:pos x="0" y="5204"/>
                  </a:cxn>
                  <a:cxn ang="0">
                    <a:pos x="54" y="5952"/>
                  </a:cxn>
                  <a:cxn ang="0">
                    <a:pos x="214" y="6687"/>
                  </a:cxn>
                  <a:cxn ang="0">
                    <a:pos x="481" y="7398"/>
                  </a:cxn>
                  <a:cxn ang="0">
                    <a:pos x="855" y="8070"/>
                  </a:cxn>
                  <a:cxn ang="0">
                    <a:pos x="1336" y="8692"/>
                  </a:cxn>
                  <a:cxn ang="0">
                    <a:pos x="1915" y="9243"/>
                  </a:cxn>
                  <a:cxn ang="0">
                    <a:pos x="2555" y="9688"/>
                  </a:cxn>
                  <a:cxn ang="0">
                    <a:pos x="3240" y="10027"/>
                  </a:cxn>
                  <a:cxn ang="0">
                    <a:pos x="3960" y="10258"/>
                  </a:cxn>
                  <a:cxn ang="0">
                    <a:pos x="4701" y="10383"/>
                  </a:cxn>
                  <a:cxn ang="0">
                    <a:pos x="5450" y="10401"/>
                  </a:cxn>
                  <a:cxn ang="0">
                    <a:pos x="6195" y="10312"/>
                  </a:cxn>
                  <a:cxn ang="0">
                    <a:pos x="6923" y="10116"/>
                  </a:cxn>
                  <a:cxn ang="0">
                    <a:pos x="7622" y="9813"/>
                  </a:cxn>
                  <a:cxn ang="0">
                    <a:pos x="8279" y="9403"/>
                  </a:cxn>
                  <a:cxn ang="0">
                    <a:pos x="8880" y="8886"/>
                  </a:cxn>
                </a:cxnLst>
                <a:rect l="0" t="0" r="r" b="b"/>
                <a:pathLst>
                  <a:path w="10400" h="10407">
                    <a:moveTo>
                      <a:pt x="8880" y="8886"/>
                    </a:moveTo>
                    <a:lnTo>
                      <a:pt x="9064" y="8692"/>
                    </a:lnTo>
                    <a:lnTo>
                      <a:pt x="9237" y="8491"/>
                    </a:lnTo>
                    <a:lnTo>
                      <a:pt x="9397" y="8284"/>
                    </a:lnTo>
                    <a:lnTo>
                      <a:pt x="9545" y="8070"/>
                    </a:lnTo>
                    <a:lnTo>
                      <a:pt x="9682" y="7851"/>
                    </a:lnTo>
                    <a:lnTo>
                      <a:pt x="9807" y="7627"/>
                    </a:lnTo>
                    <a:lnTo>
                      <a:pt x="9919" y="7398"/>
                    </a:lnTo>
                    <a:lnTo>
                      <a:pt x="10021" y="7164"/>
                    </a:lnTo>
                    <a:lnTo>
                      <a:pt x="10109" y="6927"/>
                    </a:lnTo>
                    <a:lnTo>
                      <a:pt x="10186" y="6687"/>
                    </a:lnTo>
                    <a:lnTo>
                      <a:pt x="10252" y="6445"/>
                    </a:lnTo>
                    <a:lnTo>
                      <a:pt x="10305" y="6199"/>
                    </a:lnTo>
                    <a:lnTo>
                      <a:pt x="10347" y="5952"/>
                    </a:lnTo>
                    <a:lnTo>
                      <a:pt x="10376" y="5704"/>
                    </a:lnTo>
                    <a:lnTo>
                      <a:pt x="10395" y="5454"/>
                    </a:lnTo>
                    <a:lnTo>
                      <a:pt x="10400" y="5204"/>
                    </a:lnTo>
                    <a:lnTo>
                      <a:pt x="10395" y="4954"/>
                    </a:lnTo>
                    <a:lnTo>
                      <a:pt x="10376" y="4704"/>
                    </a:lnTo>
                    <a:lnTo>
                      <a:pt x="10347" y="4455"/>
                    </a:lnTo>
                    <a:lnTo>
                      <a:pt x="10305" y="4209"/>
                    </a:lnTo>
                    <a:lnTo>
                      <a:pt x="10252" y="3963"/>
                    </a:lnTo>
                    <a:lnTo>
                      <a:pt x="10186" y="3720"/>
                    </a:lnTo>
                    <a:lnTo>
                      <a:pt x="10109" y="3479"/>
                    </a:lnTo>
                    <a:lnTo>
                      <a:pt x="10021" y="3243"/>
                    </a:lnTo>
                    <a:lnTo>
                      <a:pt x="9919" y="3010"/>
                    </a:lnTo>
                    <a:lnTo>
                      <a:pt x="9807" y="2781"/>
                    </a:lnTo>
                    <a:lnTo>
                      <a:pt x="9682" y="2557"/>
                    </a:lnTo>
                    <a:lnTo>
                      <a:pt x="9545" y="2337"/>
                    </a:lnTo>
                    <a:lnTo>
                      <a:pt x="9397" y="2124"/>
                    </a:lnTo>
                    <a:lnTo>
                      <a:pt x="9237" y="1916"/>
                    </a:lnTo>
                    <a:lnTo>
                      <a:pt x="9064" y="1716"/>
                    </a:lnTo>
                    <a:lnTo>
                      <a:pt x="8880" y="1521"/>
                    </a:lnTo>
                    <a:lnTo>
                      <a:pt x="8686" y="1337"/>
                    </a:lnTo>
                    <a:lnTo>
                      <a:pt x="8485" y="1165"/>
                    </a:lnTo>
                    <a:lnTo>
                      <a:pt x="8279" y="1005"/>
                    </a:lnTo>
                    <a:lnTo>
                      <a:pt x="8065" y="856"/>
                    </a:lnTo>
                    <a:lnTo>
                      <a:pt x="7846" y="720"/>
                    </a:lnTo>
                    <a:lnTo>
                      <a:pt x="7622" y="595"/>
                    </a:lnTo>
                    <a:lnTo>
                      <a:pt x="7393" y="482"/>
                    </a:lnTo>
                    <a:lnTo>
                      <a:pt x="7160" y="381"/>
                    </a:lnTo>
                    <a:lnTo>
                      <a:pt x="6923" y="292"/>
                    </a:lnTo>
                    <a:lnTo>
                      <a:pt x="6683" y="214"/>
                    </a:lnTo>
                    <a:lnTo>
                      <a:pt x="6441" y="149"/>
                    </a:lnTo>
                    <a:lnTo>
                      <a:pt x="6195" y="95"/>
                    </a:lnTo>
                    <a:lnTo>
                      <a:pt x="5948" y="54"/>
                    </a:lnTo>
                    <a:lnTo>
                      <a:pt x="5700" y="24"/>
                    </a:lnTo>
                    <a:lnTo>
                      <a:pt x="5450" y="7"/>
                    </a:lnTo>
                    <a:lnTo>
                      <a:pt x="5200" y="0"/>
                    </a:lnTo>
                    <a:lnTo>
                      <a:pt x="4951" y="7"/>
                    </a:lnTo>
                    <a:lnTo>
                      <a:pt x="4701" y="24"/>
                    </a:lnTo>
                    <a:lnTo>
                      <a:pt x="4452" y="54"/>
                    </a:lnTo>
                    <a:lnTo>
                      <a:pt x="4206" y="95"/>
                    </a:lnTo>
                    <a:lnTo>
                      <a:pt x="3960" y="149"/>
                    </a:lnTo>
                    <a:lnTo>
                      <a:pt x="3717" y="214"/>
                    </a:lnTo>
                    <a:lnTo>
                      <a:pt x="3477" y="292"/>
                    </a:lnTo>
                    <a:lnTo>
                      <a:pt x="3240" y="381"/>
                    </a:lnTo>
                    <a:lnTo>
                      <a:pt x="3008" y="482"/>
                    </a:lnTo>
                    <a:lnTo>
                      <a:pt x="2778" y="595"/>
                    </a:lnTo>
                    <a:lnTo>
                      <a:pt x="2555" y="720"/>
                    </a:lnTo>
                    <a:lnTo>
                      <a:pt x="2335" y="856"/>
                    </a:lnTo>
                    <a:lnTo>
                      <a:pt x="2122" y="1005"/>
                    </a:lnTo>
                    <a:lnTo>
                      <a:pt x="1915" y="1165"/>
                    </a:lnTo>
                    <a:lnTo>
                      <a:pt x="1714" y="1337"/>
                    </a:lnTo>
                    <a:lnTo>
                      <a:pt x="1520" y="1521"/>
                    </a:lnTo>
                    <a:lnTo>
                      <a:pt x="1336" y="1716"/>
                    </a:lnTo>
                    <a:lnTo>
                      <a:pt x="1164" y="1916"/>
                    </a:lnTo>
                    <a:lnTo>
                      <a:pt x="1004" y="2124"/>
                    </a:lnTo>
                    <a:lnTo>
                      <a:pt x="855" y="2337"/>
                    </a:lnTo>
                    <a:lnTo>
                      <a:pt x="719" y="2557"/>
                    </a:lnTo>
                    <a:lnTo>
                      <a:pt x="594" y="2781"/>
                    </a:lnTo>
                    <a:lnTo>
                      <a:pt x="481" y="3010"/>
                    </a:lnTo>
                    <a:lnTo>
                      <a:pt x="380" y="3243"/>
                    </a:lnTo>
                    <a:lnTo>
                      <a:pt x="292" y="3479"/>
                    </a:lnTo>
                    <a:lnTo>
                      <a:pt x="214" y="3720"/>
                    </a:lnTo>
                    <a:lnTo>
                      <a:pt x="149" y="3963"/>
                    </a:lnTo>
                    <a:lnTo>
                      <a:pt x="95" y="4209"/>
                    </a:lnTo>
                    <a:lnTo>
                      <a:pt x="54" y="4455"/>
                    </a:lnTo>
                    <a:lnTo>
                      <a:pt x="23" y="4704"/>
                    </a:lnTo>
                    <a:lnTo>
                      <a:pt x="6" y="4954"/>
                    </a:lnTo>
                    <a:lnTo>
                      <a:pt x="0" y="5204"/>
                    </a:lnTo>
                    <a:lnTo>
                      <a:pt x="6" y="5454"/>
                    </a:lnTo>
                    <a:lnTo>
                      <a:pt x="23" y="5704"/>
                    </a:lnTo>
                    <a:lnTo>
                      <a:pt x="54" y="5952"/>
                    </a:lnTo>
                    <a:lnTo>
                      <a:pt x="95" y="6199"/>
                    </a:lnTo>
                    <a:lnTo>
                      <a:pt x="149" y="6445"/>
                    </a:lnTo>
                    <a:lnTo>
                      <a:pt x="214" y="6687"/>
                    </a:lnTo>
                    <a:lnTo>
                      <a:pt x="292" y="6927"/>
                    </a:lnTo>
                    <a:lnTo>
                      <a:pt x="380" y="7164"/>
                    </a:lnTo>
                    <a:lnTo>
                      <a:pt x="481" y="7398"/>
                    </a:lnTo>
                    <a:lnTo>
                      <a:pt x="594" y="7627"/>
                    </a:lnTo>
                    <a:lnTo>
                      <a:pt x="719" y="7851"/>
                    </a:lnTo>
                    <a:lnTo>
                      <a:pt x="855" y="8070"/>
                    </a:lnTo>
                    <a:lnTo>
                      <a:pt x="1004" y="8284"/>
                    </a:lnTo>
                    <a:lnTo>
                      <a:pt x="1164" y="8491"/>
                    </a:lnTo>
                    <a:lnTo>
                      <a:pt x="1336" y="8692"/>
                    </a:lnTo>
                    <a:lnTo>
                      <a:pt x="1520" y="8886"/>
                    </a:lnTo>
                    <a:lnTo>
                      <a:pt x="1714" y="9070"/>
                    </a:lnTo>
                    <a:lnTo>
                      <a:pt x="1915" y="9243"/>
                    </a:lnTo>
                    <a:lnTo>
                      <a:pt x="2122" y="9403"/>
                    </a:lnTo>
                    <a:lnTo>
                      <a:pt x="2335" y="9551"/>
                    </a:lnTo>
                    <a:lnTo>
                      <a:pt x="2555" y="9688"/>
                    </a:lnTo>
                    <a:lnTo>
                      <a:pt x="2778" y="9813"/>
                    </a:lnTo>
                    <a:lnTo>
                      <a:pt x="3008" y="9925"/>
                    </a:lnTo>
                    <a:lnTo>
                      <a:pt x="3240" y="10027"/>
                    </a:lnTo>
                    <a:lnTo>
                      <a:pt x="3477" y="10116"/>
                    </a:lnTo>
                    <a:lnTo>
                      <a:pt x="3717" y="10192"/>
                    </a:lnTo>
                    <a:lnTo>
                      <a:pt x="3960" y="10258"/>
                    </a:lnTo>
                    <a:lnTo>
                      <a:pt x="4206" y="10312"/>
                    </a:lnTo>
                    <a:lnTo>
                      <a:pt x="4452" y="10354"/>
                    </a:lnTo>
                    <a:lnTo>
                      <a:pt x="4701" y="10383"/>
                    </a:lnTo>
                    <a:lnTo>
                      <a:pt x="4951" y="10401"/>
                    </a:lnTo>
                    <a:lnTo>
                      <a:pt x="5200" y="10407"/>
                    </a:lnTo>
                    <a:lnTo>
                      <a:pt x="5450" y="10401"/>
                    </a:lnTo>
                    <a:lnTo>
                      <a:pt x="5700" y="10383"/>
                    </a:lnTo>
                    <a:lnTo>
                      <a:pt x="5948" y="10354"/>
                    </a:lnTo>
                    <a:lnTo>
                      <a:pt x="6195" y="10312"/>
                    </a:lnTo>
                    <a:lnTo>
                      <a:pt x="6441" y="10258"/>
                    </a:lnTo>
                    <a:lnTo>
                      <a:pt x="6683" y="10192"/>
                    </a:lnTo>
                    <a:lnTo>
                      <a:pt x="6923" y="10116"/>
                    </a:lnTo>
                    <a:lnTo>
                      <a:pt x="7160" y="10027"/>
                    </a:lnTo>
                    <a:lnTo>
                      <a:pt x="7393" y="9925"/>
                    </a:lnTo>
                    <a:lnTo>
                      <a:pt x="7622" y="9813"/>
                    </a:lnTo>
                    <a:lnTo>
                      <a:pt x="7846" y="9688"/>
                    </a:lnTo>
                    <a:lnTo>
                      <a:pt x="8065" y="9551"/>
                    </a:lnTo>
                    <a:lnTo>
                      <a:pt x="8279" y="9403"/>
                    </a:lnTo>
                    <a:lnTo>
                      <a:pt x="8485" y="9243"/>
                    </a:lnTo>
                    <a:lnTo>
                      <a:pt x="8686" y="9070"/>
                    </a:lnTo>
                    <a:lnTo>
                      <a:pt x="8880" y="8886"/>
                    </a:lnTo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cs typeface="+mn-ea"/>
                  <a:sym typeface="+mn-lt"/>
                </a:endParaRPr>
              </a:p>
            </p:txBody>
          </p:sp>
        </p:grpSp>
        <p:sp>
          <p:nvSpPr>
            <p:cNvPr id="4" name="Freeform 196">
              <a:extLst>
                <a:ext uri="{FF2B5EF4-FFF2-40B4-BE49-F238E27FC236}">
                  <a16:creationId xmlns:a16="http://schemas.microsoft.com/office/drawing/2014/main" id="{5DDBC915-34CA-4FFD-AE66-BBA6682CF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106" y="2830864"/>
              <a:ext cx="1424708" cy="926056"/>
            </a:xfrm>
            <a:custGeom>
              <a:avLst/>
              <a:gdLst>
                <a:gd name="T0" fmla="*/ 242 w 319"/>
                <a:gd name="T1" fmla="*/ 58 h 207"/>
                <a:gd name="T2" fmla="*/ 229 w 319"/>
                <a:gd name="T3" fmla="*/ 59 h 207"/>
                <a:gd name="T4" fmla="*/ 218 w 319"/>
                <a:gd name="T5" fmla="*/ 35 h 207"/>
                <a:gd name="T6" fmla="*/ 199 w 319"/>
                <a:gd name="T7" fmla="*/ 16 h 207"/>
                <a:gd name="T8" fmla="*/ 175 w 319"/>
                <a:gd name="T9" fmla="*/ 4 h 207"/>
                <a:gd name="T10" fmla="*/ 148 w 319"/>
                <a:gd name="T11" fmla="*/ 0 h 207"/>
                <a:gd name="T12" fmla="*/ 140 w 319"/>
                <a:gd name="T13" fmla="*/ 0 h 207"/>
                <a:gd name="T14" fmla="*/ 124 w 319"/>
                <a:gd name="T15" fmla="*/ 4 h 207"/>
                <a:gd name="T16" fmla="*/ 108 w 319"/>
                <a:gd name="T17" fmla="*/ 10 h 207"/>
                <a:gd name="T18" fmla="*/ 95 w 319"/>
                <a:gd name="T19" fmla="*/ 18 h 207"/>
                <a:gd name="T20" fmla="*/ 83 w 319"/>
                <a:gd name="T21" fmla="*/ 30 h 207"/>
                <a:gd name="T22" fmla="*/ 74 w 319"/>
                <a:gd name="T23" fmla="*/ 43 h 207"/>
                <a:gd name="T24" fmla="*/ 68 w 319"/>
                <a:gd name="T25" fmla="*/ 58 h 207"/>
                <a:gd name="T26" fmla="*/ 64 w 319"/>
                <a:gd name="T27" fmla="*/ 74 h 207"/>
                <a:gd name="T28" fmla="*/ 64 w 319"/>
                <a:gd name="T29" fmla="*/ 83 h 207"/>
                <a:gd name="T30" fmla="*/ 65 w 319"/>
                <a:gd name="T31" fmla="*/ 95 h 207"/>
                <a:gd name="T32" fmla="*/ 57 w 319"/>
                <a:gd name="T33" fmla="*/ 94 h 207"/>
                <a:gd name="T34" fmla="*/ 36 w 319"/>
                <a:gd name="T35" fmla="*/ 99 h 207"/>
                <a:gd name="T36" fmla="*/ 17 w 319"/>
                <a:gd name="T37" fmla="*/ 111 h 207"/>
                <a:gd name="T38" fmla="*/ 5 w 319"/>
                <a:gd name="T39" fmla="*/ 128 h 207"/>
                <a:gd name="T40" fmla="*/ 0 w 319"/>
                <a:gd name="T41" fmla="*/ 151 h 207"/>
                <a:gd name="T42" fmla="*/ 1 w 319"/>
                <a:gd name="T43" fmla="*/ 162 h 207"/>
                <a:gd name="T44" fmla="*/ 10 w 319"/>
                <a:gd name="T45" fmla="*/ 182 h 207"/>
                <a:gd name="T46" fmla="*/ 25 w 319"/>
                <a:gd name="T47" fmla="*/ 197 h 207"/>
                <a:gd name="T48" fmla="*/ 46 w 319"/>
                <a:gd name="T49" fmla="*/ 206 h 207"/>
                <a:gd name="T50" fmla="*/ 137 w 319"/>
                <a:gd name="T51" fmla="*/ 207 h 207"/>
                <a:gd name="T52" fmla="*/ 104 w 319"/>
                <a:gd name="T53" fmla="*/ 147 h 207"/>
                <a:gd name="T54" fmla="*/ 216 w 319"/>
                <a:gd name="T55" fmla="*/ 147 h 207"/>
                <a:gd name="T56" fmla="*/ 181 w 319"/>
                <a:gd name="T57" fmla="*/ 207 h 207"/>
                <a:gd name="T58" fmla="*/ 242 w 319"/>
                <a:gd name="T59" fmla="*/ 207 h 207"/>
                <a:gd name="T60" fmla="*/ 258 w 319"/>
                <a:gd name="T61" fmla="*/ 206 h 207"/>
                <a:gd name="T62" fmla="*/ 272 w 319"/>
                <a:gd name="T63" fmla="*/ 201 h 207"/>
                <a:gd name="T64" fmla="*/ 285 w 319"/>
                <a:gd name="T65" fmla="*/ 194 h 207"/>
                <a:gd name="T66" fmla="*/ 296 w 319"/>
                <a:gd name="T67" fmla="*/ 185 h 207"/>
                <a:gd name="T68" fmla="*/ 306 w 319"/>
                <a:gd name="T69" fmla="*/ 174 h 207"/>
                <a:gd name="T70" fmla="*/ 313 w 319"/>
                <a:gd name="T71" fmla="*/ 161 h 207"/>
                <a:gd name="T72" fmla="*/ 317 w 319"/>
                <a:gd name="T73" fmla="*/ 148 h 207"/>
                <a:gd name="T74" fmla="*/ 319 w 319"/>
                <a:gd name="T75" fmla="*/ 132 h 207"/>
                <a:gd name="T76" fmla="*/ 318 w 319"/>
                <a:gd name="T77" fmla="*/ 125 h 207"/>
                <a:gd name="T78" fmla="*/ 315 w 319"/>
                <a:gd name="T79" fmla="*/ 111 h 207"/>
                <a:gd name="T80" fmla="*/ 310 w 319"/>
                <a:gd name="T81" fmla="*/ 97 h 207"/>
                <a:gd name="T82" fmla="*/ 301 w 319"/>
                <a:gd name="T83" fmla="*/ 85 h 207"/>
                <a:gd name="T84" fmla="*/ 291 w 319"/>
                <a:gd name="T85" fmla="*/ 74 h 207"/>
                <a:gd name="T86" fmla="*/ 279 w 319"/>
                <a:gd name="T87" fmla="*/ 67 h 207"/>
                <a:gd name="T88" fmla="*/ 265 w 319"/>
                <a:gd name="T89" fmla="*/ 61 h 207"/>
                <a:gd name="T90" fmla="*/ 250 w 319"/>
                <a:gd name="T91" fmla="*/ 58 h 207"/>
                <a:gd name="T92" fmla="*/ 242 w 319"/>
                <a:gd name="T93" fmla="*/ 5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9" h="207">
                  <a:moveTo>
                    <a:pt x="242" y="58"/>
                  </a:moveTo>
                  <a:lnTo>
                    <a:pt x="242" y="58"/>
                  </a:lnTo>
                  <a:lnTo>
                    <a:pt x="229" y="59"/>
                  </a:lnTo>
                  <a:lnTo>
                    <a:pt x="229" y="59"/>
                  </a:lnTo>
                  <a:lnTo>
                    <a:pt x="225" y="46"/>
                  </a:lnTo>
                  <a:lnTo>
                    <a:pt x="218" y="35"/>
                  </a:lnTo>
                  <a:lnTo>
                    <a:pt x="209" y="25"/>
                  </a:lnTo>
                  <a:lnTo>
                    <a:pt x="199" y="16"/>
                  </a:lnTo>
                  <a:lnTo>
                    <a:pt x="188" y="9"/>
                  </a:lnTo>
                  <a:lnTo>
                    <a:pt x="175" y="4"/>
                  </a:lnTo>
                  <a:lnTo>
                    <a:pt x="163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0" y="0"/>
                  </a:lnTo>
                  <a:lnTo>
                    <a:pt x="131" y="2"/>
                  </a:lnTo>
                  <a:lnTo>
                    <a:pt x="124" y="4"/>
                  </a:lnTo>
                  <a:lnTo>
                    <a:pt x="115" y="6"/>
                  </a:lnTo>
                  <a:lnTo>
                    <a:pt x="108" y="10"/>
                  </a:lnTo>
                  <a:lnTo>
                    <a:pt x="101" y="14"/>
                  </a:lnTo>
                  <a:lnTo>
                    <a:pt x="95" y="18"/>
                  </a:lnTo>
                  <a:lnTo>
                    <a:pt x="88" y="24"/>
                  </a:lnTo>
                  <a:lnTo>
                    <a:pt x="83" y="30"/>
                  </a:lnTo>
                  <a:lnTo>
                    <a:pt x="78" y="36"/>
                  </a:lnTo>
                  <a:lnTo>
                    <a:pt x="74" y="43"/>
                  </a:lnTo>
                  <a:lnTo>
                    <a:pt x="70" y="51"/>
                  </a:lnTo>
                  <a:lnTo>
                    <a:pt x="68" y="58"/>
                  </a:lnTo>
                  <a:lnTo>
                    <a:pt x="66" y="66"/>
                  </a:lnTo>
                  <a:lnTo>
                    <a:pt x="64" y="74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46" y="95"/>
                  </a:lnTo>
                  <a:lnTo>
                    <a:pt x="36" y="99"/>
                  </a:lnTo>
                  <a:lnTo>
                    <a:pt x="25" y="104"/>
                  </a:lnTo>
                  <a:lnTo>
                    <a:pt x="17" y="111"/>
                  </a:lnTo>
                  <a:lnTo>
                    <a:pt x="10" y="119"/>
                  </a:lnTo>
                  <a:lnTo>
                    <a:pt x="5" y="128"/>
                  </a:lnTo>
                  <a:lnTo>
                    <a:pt x="1" y="139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162"/>
                  </a:lnTo>
                  <a:lnTo>
                    <a:pt x="5" y="173"/>
                  </a:lnTo>
                  <a:lnTo>
                    <a:pt x="10" y="182"/>
                  </a:lnTo>
                  <a:lnTo>
                    <a:pt x="17" y="190"/>
                  </a:lnTo>
                  <a:lnTo>
                    <a:pt x="25" y="197"/>
                  </a:lnTo>
                  <a:lnTo>
                    <a:pt x="36" y="203"/>
                  </a:lnTo>
                  <a:lnTo>
                    <a:pt x="46" y="206"/>
                  </a:lnTo>
                  <a:lnTo>
                    <a:pt x="57" y="207"/>
                  </a:lnTo>
                  <a:lnTo>
                    <a:pt x="137" y="207"/>
                  </a:lnTo>
                  <a:lnTo>
                    <a:pt x="137" y="147"/>
                  </a:lnTo>
                  <a:lnTo>
                    <a:pt x="104" y="147"/>
                  </a:lnTo>
                  <a:lnTo>
                    <a:pt x="160" y="73"/>
                  </a:lnTo>
                  <a:lnTo>
                    <a:pt x="216" y="147"/>
                  </a:lnTo>
                  <a:lnTo>
                    <a:pt x="181" y="147"/>
                  </a:lnTo>
                  <a:lnTo>
                    <a:pt x="181" y="207"/>
                  </a:lnTo>
                  <a:lnTo>
                    <a:pt x="242" y="207"/>
                  </a:lnTo>
                  <a:lnTo>
                    <a:pt x="242" y="207"/>
                  </a:lnTo>
                  <a:lnTo>
                    <a:pt x="250" y="207"/>
                  </a:lnTo>
                  <a:lnTo>
                    <a:pt x="258" y="206"/>
                  </a:lnTo>
                  <a:lnTo>
                    <a:pt x="265" y="204"/>
                  </a:lnTo>
                  <a:lnTo>
                    <a:pt x="272" y="201"/>
                  </a:lnTo>
                  <a:lnTo>
                    <a:pt x="279" y="197"/>
                  </a:lnTo>
                  <a:lnTo>
                    <a:pt x="285" y="194"/>
                  </a:lnTo>
                  <a:lnTo>
                    <a:pt x="291" y="190"/>
                  </a:lnTo>
                  <a:lnTo>
                    <a:pt x="296" y="185"/>
                  </a:lnTo>
                  <a:lnTo>
                    <a:pt x="301" y="180"/>
                  </a:lnTo>
                  <a:lnTo>
                    <a:pt x="306" y="174"/>
                  </a:lnTo>
                  <a:lnTo>
                    <a:pt x="310" y="167"/>
                  </a:lnTo>
                  <a:lnTo>
                    <a:pt x="313" y="161"/>
                  </a:lnTo>
                  <a:lnTo>
                    <a:pt x="315" y="154"/>
                  </a:lnTo>
                  <a:lnTo>
                    <a:pt x="317" y="148"/>
                  </a:lnTo>
                  <a:lnTo>
                    <a:pt x="318" y="139"/>
                  </a:lnTo>
                  <a:lnTo>
                    <a:pt x="319" y="132"/>
                  </a:lnTo>
                  <a:lnTo>
                    <a:pt x="319" y="132"/>
                  </a:lnTo>
                  <a:lnTo>
                    <a:pt x="318" y="125"/>
                  </a:lnTo>
                  <a:lnTo>
                    <a:pt x="317" y="118"/>
                  </a:lnTo>
                  <a:lnTo>
                    <a:pt x="315" y="111"/>
                  </a:lnTo>
                  <a:lnTo>
                    <a:pt x="313" y="103"/>
                  </a:lnTo>
                  <a:lnTo>
                    <a:pt x="310" y="97"/>
                  </a:lnTo>
                  <a:lnTo>
                    <a:pt x="306" y="91"/>
                  </a:lnTo>
                  <a:lnTo>
                    <a:pt x="301" y="85"/>
                  </a:lnTo>
                  <a:lnTo>
                    <a:pt x="296" y="79"/>
                  </a:lnTo>
                  <a:lnTo>
                    <a:pt x="291" y="74"/>
                  </a:lnTo>
                  <a:lnTo>
                    <a:pt x="285" y="70"/>
                  </a:lnTo>
                  <a:lnTo>
                    <a:pt x="279" y="67"/>
                  </a:lnTo>
                  <a:lnTo>
                    <a:pt x="272" y="64"/>
                  </a:lnTo>
                  <a:lnTo>
                    <a:pt x="265" y="61"/>
                  </a:lnTo>
                  <a:lnTo>
                    <a:pt x="258" y="59"/>
                  </a:lnTo>
                  <a:lnTo>
                    <a:pt x="250" y="58"/>
                  </a:lnTo>
                  <a:lnTo>
                    <a:pt x="242" y="58"/>
                  </a:lnTo>
                  <a:lnTo>
                    <a:pt x="242" y="5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8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5848E72-29C8-4749-816B-473375E3A60B}"/>
              </a:ext>
            </a:extLst>
          </p:cNvPr>
          <p:cNvGrpSpPr/>
          <p:nvPr/>
        </p:nvGrpSpPr>
        <p:grpSpPr>
          <a:xfrm>
            <a:off x="6301533" y="1941809"/>
            <a:ext cx="1600257" cy="1160792"/>
            <a:chOff x="6621201" y="2075542"/>
            <a:chExt cx="2314727" cy="1679053"/>
          </a:xfrm>
        </p:grpSpPr>
        <p:sp>
          <p:nvSpPr>
            <p:cNvPr id="13" name="矩形 3">
              <a:extLst>
                <a:ext uri="{FF2B5EF4-FFF2-40B4-BE49-F238E27FC236}">
                  <a16:creationId xmlns:a16="http://schemas.microsoft.com/office/drawing/2014/main" id="{799A4CE4-DD8E-4A2C-89B9-004E9D5DD5FF}"/>
                </a:ext>
              </a:extLst>
            </p:cNvPr>
            <p:cNvSpPr/>
            <p:nvPr userDrawn="1"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" fmla="*/ 0 w 5930900"/>
                <a:gd name="connsiteY0" fmla="*/ 0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5" fmla="*/ 0 w 5930900"/>
                <a:gd name="connsiteY5" fmla="*/ 0 h 2316335"/>
                <a:gd name="connsiteX0" fmla="*/ 0 w 5930900"/>
                <a:gd name="connsiteY0" fmla="*/ 2316335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0 w 5930900"/>
                <a:gd name="connsiteY0" fmla="*/ 2316335 h 2316335"/>
                <a:gd name="connsiteX1" fmla="*/ 494039 w 5930900"/>
                <a:gd name="connsiteY1" fmla="*/ 2322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1 w 5736813"/>
                <a:gd name="connsiteY0" fmla="*/ 2316313 h 2316335"/>
                <a:gd name="connsiteX1" fmla="*/ 299952 w 5736813"/>
                <a:gd name="connsiteY1" fmla="*/ 23225 h 2316335"/>
                <a:gd name="connsiteX2" fmla="*/ 5736813 w 5736813"/>
                <a:gd name="connsiteY2" fmla="*/ 0 h 2316335"/>
                <a:gd name="connsiteX3" fmla="*/ 5736813 w 5736813"/>
                <a:gd name="connsiteY3" fmla="*/ 2316335 h 2316335"/>
                <a:gd name="connsiteX4" fmla="*/ 1 w 5736813"/>
                <a:gd name="connsiteY4" fmla="*/ 2316313 h 231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AB18677-B694-405B-8FE5-A3E011AEEA4D}"/>
                </a:ext>
              </a:extLst>
            </p:cNvPr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15" name="圆角矩形 7">
                <a:extLst>
                  <a:ext uri="{FF2B5EF4-FFF2-40B4-BE49-F238E27FC236}">
                    <a16:creationId xmlns:a16="http://schemas.microsoft.com/office/drawing/2014/main" id="{C65BCD09-4DCB-43D9-8E52-EFF7EFB5F3EA}"/>
                  </a:ext>
                </a:extLst>
              </p:cNvPr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D5FAA2FB-EB9D-4E43-A373-2B67E5934184}"/>
                  </a:ext>
                </a:extLst>
              </p:cNvPr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圆角矩形 7">
                <a:extLst>
                  <a:ext uri="{FF2B5EF4-FFF2-40B4-BE49-F238E27FC236}">
                    <a16:creationId xmlns:a16="http://schemas.microsoft.com/office/drawing/2014/main" id="{A0DD626B-96EB-4625-ABFA-5F5DD66B8EA6}"/>
                  </a:ext>
                </a:extLst>
              </p:cNvPr>
              <p:cNvSpPr/>
              <p:nvPr/>
            </p:nvSpPr>
            <p:spPr>
              <a:xfrm>
                <a:off x="6324138" y="2362293"/>
                <a:ext cx="553376" cy="666567"/>
              </a:xfrm>
              <a:custGeom>
                <a:avLst/>
                <a:gdLst>
                  <a:gd name="T0" fmla="*/ 212 w 212"/>
                  <a:gd name="T1" fmla="*/ 160 h 256"/>
                  <a:gd name="T2" fmla="*/ 210 w 212"/>
                  <a:gd name="T3" fmla="*/ 171 h 256"/>
                  <a:gd name="T4" fmla="*/ 203 w 212"/>
                  <a:gd name="T5" fmla="*/ 180 h 256"/>
                  <a:gd name="T6" fmla="*/ 208 w 212"/>
                  <a:gd name="T7" fmla="*/ 188 h 256"/>
                  <a:gd name="T8" fmla="*/ 209 w 212"/>
                  <a:gd name="T9" fmla="*/ 200 h 256"/>
                  <a:gd name="T10" fmla="*/ 205 w 212"/>
                  <a:gd name="T11" fmla="*/ 212 h 256"/>
                  <a:gd name="T12" fmla="*/ 200 w 212"/>
                  <a:gd name="T13" fmla="*/ 218 h 256"/>
                  <a:gd name="T14" fmla="*/ 193 w 212"/>
                  <a:gd name="T15" fmla="*/ 222 h 256"/>
                  <a:gd name="T16" fmla="*/ 194 w 212"/>
                  <a:gd name="T17" fmla="*/ 235 h 256"/>
                  <a:gd name="T18" fmla="*/ 186 w 212"/>
                  <a:gd name="T19" fmla="*/ 245 h 256"/>
                  <a:gd name="T20" fmla="*/ 176 w 212"/>
                  <a:gd name="T21" fmla="*/ 251 h 256"/>
                  <a:gd name="T22" fmla="*/ 169 w 212"/>
                  <a:gd name="T23" fmla="*/ 254 h 256"/>
                  <a:gd name="T24" fmla="*/ 131 w 212"/>
                  <a:gd name="T25" fmla="*/ 256 h 256"/>
                  <a:gd name="T26" fmla="*/ 91 w 212"/>
                  <a:gd name="T27" fmla="*/ 254 h 256"/>
                  <a:gd name="T28" fmla="*/ 60 w 212"/>
                  <a:gd name="T29" fmla="*/ 247 h 256"/>
                  <a:gd name="T30" fmla="*/ 55 w 212"/>
                  <a:gd name="T31" fmla="*/ 245 h 256"/>
                  <a:gd name="T32" fmla="*/ 50 w 212"/>
                  <a:gd name="T33" fmla="*/ 242 h 256"/>
                  <a:gd name="T34" fmla="*/ 46 w 212"/>
                  <a:gd name="T35" fmla="*/ 239 h 256"/>
                  <a:gd name="T36" fmla="*/ 42 w 212"/>
                  <a:gd name="T37" fmla="*/ 234 h 256"/>
                  <a:gd name="T38" fmla="*/ 0 w 212"/>
                  <a:gd name="T39" fmla="*/ 230 h 256"/>
                  <a:gd name="T40" fmla="*/ 0 w 212"/>
                  <a:gd name="T41" fmla="*/ 136 h 256"/>
                  <a:gd name="T42" fmla="*/ 15 w 212"/>
                  <a:gd name="T43" fmla="*/ 136 h 256"/>
                  <a:gd name="T44" fmla="*/ 30 w 212"/>
                  <a:gd name="T45" fmla="*/ 136 h 256"/>
                  <a:gd name="T46" fmla="*/ 37 w 212"/>
                  <a:gd name="T47" fmla="*/ 131 h 256"/>
                  <a:gd name="T48" fmla="*/ 41 w 212"/>
                  <a:gd name="T49" fmla="*/ 127 h 256"/>
                  <a:gd name="T50" fmla="*/ 43 w 212"/>
                  <a:gd name="T51" fmla="*/ 116 h 256"/>
                  <a:gd name="T52" fmla="*/ 46 w 212"/>
                  <a:gd name="T53" fmla="*/ 104 h 256"/>
                  <a:gd name="T54" fmla="*/ 50 w 212"/>
                  <a:gd name="T55" fmla="*/ 95 h 256"/>
                  <a:gd name="T56" fmla="*/ 56 w 212"/>
                  <a:gd name="T57" fmla="*/ 84 h 256"/>
                  <a:gd name="T58" fmla="*/ 73 w 212"/>
                  <a:gd name="T59" fmla="*/ 68 h 256"/>
                  <a:gd name="T60" fmla="*/ 89 w 212"/>
                  <a:gd name="T61" fmla="*/ 18 h 256"/>
                  <a:gd name="T62" fmla="*/ 89 w 212"/>
                  <a:gd name="T63" fmla="*/ 2 h 256"/>
                  <a:gd name="T64" fmla="*/ 97 w 212"/>
                  <a:gd name="T65" fmla="*/ 0 h 256"/>
                  <a:gd name="T66" fmla="*/ 117 w 212"/>
                  <a:gd name="T67" fmla="*/ 18 h 256"/>
                  <a:gd name="T68" fmla="*/ 121 w 212"/>
                  <a:gd name="T69" fmla="*/ 39 h 256"/>
                  <a:gd name="T70" fmla="*/ 114 w 212"/>
                  <a:gd name="T71" fmla="*/ 59 h 256"/>
                  <a:gd name="T72" fmla="*/ 109 w 212"/>
                  <a:gd name="T73" fmla="*/ 89 h 256"/>
                  <a:gd name="T74" fmla="*/ 113 w 212"/>
                  <a:gd name="T75" fmla="*/ 100 h 256"/>
                  <a:gd name="T76" fmla="*/ 122 w 212"/>
                  <a:gd name="T77" fmla="*/ 107 h 256"/>
                  <a:gd name="T78" fmla="*/ 126 w 212"/>
                  <a:gd name="T79" fmla="*/ 107 h 256"/>
                  <a:gd name="T80" fmla="*/ 131 w 212"/>
                  <a:gd name="T81" fmla="*/ 107 h 256"/>
                  <a:gd name="T82" fmla="*/ 136 w 212"/>
                  <a:gd name="T83" fmla="*/ 107 h 256"/>
                  <a:gd name="T84" fmla="*/ 141 w 212"/>
                  <a:gd name="T85" fmla="*/ 106 h 256"/>
                  <a:gd name="T86" fmla="*/ 152 w 212"/>
                  <a:gd name="T87" fmla="*/ 103 h 256"/>
                  <a:gd name="T88" fmla="*/ 164 w 212"/>
                  <a:gd name="T89" fmla="*/ 99 h 256"/>
                  <a:gd name="T90" fmla="*/ 188 w 212"/>
                  <a:gd name="T91" fmla="*/ 98 h 256"/>
                  <a:gd name="T92" fmla="*/ 198 w 212"/>
                  <a:gd name="T93" fmla="*/ 101 h 256"/>
                  <a:gd name="T94" fmla="*/ 205 w 212"/>
                  <a:gd name="T95" fmla="*/ 106 h 256"/>
                  <a:gd name="T96" fmla="*/ 206 w 212"/>
                  <a:gd name="T97" fmla="*/ 109 h 256"/>
                  <a:gd name="T98" fmla="*/ 207 w 212"/>
                  <a:gd name="T99" fmla="*/ 112 h 256"/>
                  <a:gd name="T100" fmla="*/ 208 w 212"/>
                  <a:gd name="T101" fmla="*/ 115 h 256"/>
                  <a:gd name="T102" fmla="*/ 208 w 212"/>
                  <a:gd name="T103" fmla="*/ 118 h 256"/>
                  <a:gd name="T104" fmla="*/ 208 w 212"/>
                  <a:gd name="T105" fmla="*/ 123 h 256"/>
                  <a:gd name="T106" fmla="*/ 203 w 212"/>
                  <a:gd name="T107" fmla="*/ 136 h 256"/>
                  <a:gd name="T108" fmla="*/ 205 w 212"/>
                  <a:gd name="T109" fmla="*/ 139 h 256"/>
                  <a:gd name="T110" fmla="*/ 207 w 212"/>
                  <a:gd name="T111" fmla="*/ 141 h 256"/>
                  <a:gd name="T112" fmla="*/ 209 w 212"/>
                  <a:gd name="T113" fmla="*/ 144 h 256"/>
                  <a:gd name="T114" fmla="*/ 210 w 212"/>
                  <a:gd name="T115" fmla="*/ 147 h 256"/>
                  <a:gd name="T116" fmla="*/ 211 w 212"/>
                  <a:gd name="T117" fmla="*/ 150 h 256"/>
                  <a:gd name="T118" fmla="*/ 212 w 212"/>
                  <a:gd name="T119" fmla="*/ 155 h 256"/>
                  <a:gd name="T120" fmla="*/ 212 w 212"/>
                  <a:gd name="T121" fmla="*/ 16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" h="256">
                    <a:moveTo>
                      <a:pt x="212" y="160"/>
                    </a:moveTo>
                    <a:cubicBezTo>
                      <a:pt x="212" y="165"/>
                      <a:pt x="211" y="169"/>
                      <a:pt x="210" y="171"/>
                    </a:cubicBezTo>
                    <a:cubicBezTo>
                      <a:pt x="209" y="174"/>
                      <a:pt x="206" y="177"/>
                      <a:pt x="203" y="180"/>
                    </a:cubicBezTo>
                    <a:cubicBezTo>
                      <a:pt x="205" y="182"/>
                      <a:pt x="207" y="185"/>
                      <a:pt x="208" y="188"/>
                    </a:cubicBezTo>
                    <a:cubicBezTo>
                      <a:pt x="208" y="191"/>
                      <a:pt x="209" y="195"/>
                      <a:pt x="209" y="200"/>
                    </a:cubicBezTo>
                    <a:cubicBezTo>
                      <a:pt x="208" y="205"/>
                      <a:pt x="207" y="209"/>
                      <a:pt x="205" y="212"/>
                    </a:cubicBezTo>
                    <a:cubicBezTo>
                      <a:pt x="203" y="215"/>
                      <a:pt x="201" y="217"/>
                      <a:pt x="200" y="218"/>
                    </a:cubicBezTo>
                    <a:cubicBezTo>
                      <a:pt x="199" y="219"/>
                      <a:pt x="196" y="220"/>
                      <a:pt x="193" y="222"/>
                    </a:cubicBezTo>
                    <a:cubicBezTo>
                      <a:pt x="195" y="227"/>
                      <a:pt x="195" y="231"/>
                      <a:pt x="194" y="235"/>
                    </a:cubicBezTo>
                    <a:cubicBezTo>
                      <a:pt x="192" y="239"/>
                      <a:pt x="190" y="242"/>
                      <a:pt x="186" y="245"/>
                    </a:cubicBezTo>
                    <a:cubicBezTo>
                      <a:pt x="183" y="248"/>
                      <a:pt x="180" y="250"/>
                      <a:pt x="176" y="251"/>
                    </a:cubicBezTo>
                    <a:cubicBezTo>
                      <a:pt x="173" y="253"/>
                      <a:pt x="171" y="254"/>
                      <a:pt x="169" y="254"/>
                    </a:cubicBezTo>
                    <a:cubicBezTo>
                      <a:pt x="157" y="255"/>
                      <a:pt x="144" y="256"/>
                      <a:pt x="131" y="256"/>
                    </a:cubicBezTo>
                    <a:cubicBezTo>
                      <a:pt x="118" y="256"/>
                      <a:pt x="104" y="256"/>
                      <a:pt x="91" y="254"/>
                    </a:cubicBezTo>
                    <a:cubicBezTo>
                      <a:pt x="77" y="253"/>
                      <a:pt x="67" y="250"/>
                      <a:pt x="60" y="247"/>
                    </a:cubicBezTo>
                    <a:cubicBezTo>
                      <a:pt x="60" y="247"/>
                      <a:pt x="58" y="246"/>
                      <a:pt x="55" y="245"/>
                    </a:cubicBezTo>
                    <a:cubicBezTo>
                      <a:pt x="53" y="243"/>
                      <a:pt x="51" y="243"/>
                      <a:pt x="50" y="242"/>
                    </a:cubicBezTo>
                    <a:cubicBezTo>
                      <a:pt x="49" y="241"/>
                      <a:pt x="47" y="240"/>
                      <a:pt x="46" y="239"/>
                    </a:cubicBezTo>
                    <a:cubicBezTo>
                      <a:pt x="44" y="237"/>
                      <a:pt x="43" y="236"/>
                      <a:pt x="42" y="234"/>
                    </a:cubicBezTo>
                    <a:cubicBezTo>
                      <a:pt x="37" y="231"/>
                      <a:pt x="24" y="230"/>
                      <a:pt x="0" y="23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5" y="136"/>
                      <a:pt x="10" y="136"/>
                      <a:pt x="15" y="136"/>
                    </a:cubicBezTo>
                    <a:cubicBezTo>
                      <a:pt x="21" y="136"/>
                      <a:pt x="26" y="136"/>
                      <a:pt x="30" y="136"/>
                    </a:cubicBezTo>
                    <a:cubicBezTo>
                      <a:pt x="35" y="135"/>
                      <a:pt x="37" y="134"/>
                      <a:pt x="37" y="131"/>
                    </a:cubicBezTo>
                    <a:cubicBezTo>
                      <a:pt x="38" y="130"/>
                      <a:pt x="40" y="128"/>
                      <a:pt x="41" y="127"/>
                    </a:cubicBezTo>
                    <a:cubicBezTo>
                      <a:pt x="41" y="126"/>
                      <a:pt x="42" y="122"/>
                      <a:pt x="43" y="116"/>
                    </a:cubicBezTo>
                    <a:cubicBezTo>
                      <a:pt x="45" y="111"/>
                      <a:pt x="46" y="107"/>
                      <a:pt x="46" y="104"/>
                    </a:cubicBezTo>
                    <a:cubicBezTo>
                      <a:pt x="47" y="102"/>
                      <a:pt x="48" y="99"/>
                      <a:pt x="50" y="95"/>
                    </a:cubicBezTo>
                    <a:cubicBezTo>
                      <a:pt x="52" y="91"/>
                      <a:pt x="54" y="87"/>
                      <a:pt x="56" y="84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84" y="48"/>
                      <a:pt x="89" y="32"/>
                      <a:pt x="89" y="18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1"/>
                      <a:pt x="92" y="0"/>
                      <a:pt x="97" y="0"/>
                    </a:cubicBezTo>
                    <a:cubicBezTo>
                      <a:pt x="107" y="0"/>
                      <a:pt x="114" y="6"/>
                      <a:pt x="117" y="18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0" y="49"/>
                      <a:pt x="118" y="56"/>
                      <a:pt x="114" y="59"/>
                    </a:cubicBezTo>
                    <a:cubicBezTo>
                      <a:pt x="112" y="75"/>
                      <a:pt x="111" y="85"/>
                      <a:pt x="109" y="89"/>
                    </a:cubicBezTo>
                    <a:cubicBezTo>
                      <a:pt x="108" y="93"/>
                      <a:pt x="110" y="97"/>
                      <a:pt x="113" y="100"/>
                    </a:cubicBezTo>
                    <a:cubicBezTo>
                      <a:pt x="116" y="104"/>
                      <a:pt x="119" y="106"/>
                      <a:pt x="122" y="107"/>
                    </a:cubicBezTo>
                    <a:cubicBezTo>
                      <a:pt x="124" y="107"/>
                      <a:pt x="126" y="107"/>
                      <a:pt x="126" y="107"/>
                    </a:cubicBezTo>
                    <a:cubicBezTo>
                      <a:pt x="127" y="107"/>
                      <a:pt x="129" y="107"/>
                      <a:pt x="131" y="107"/>
                    </a:cubicBezTo>
                    <a:cubicBezTo>
                      <a:pt x="133" y="107"/>
                      <a:pt x="134" y="107"/>
                      <a:pt x="136" y="107"/>
                    </a:cubicBezTo>
                    <a:cubicBezTo>
                      <a:pt x="138" y="107"/>
                      <a:pt x="139" y="106"/>
                      <a:pt x="141" y="106"/>
                    </a:cubicBezTo>
                    <a:cubicBezTo>
                      <a:pt x="143" y="105"/>
                      <a:pt x="147" y="104"/>
                      <a:pt x="152" y="103"/>
                    </a:cubicBezTo>
                    <a:cubicBezTo>
                      <a:pt x="158" y="101"/>
                      <a:pt x="162" y="100"/>
                      <a:pt x="164" y="99"/>
                    </a:cubicBezTo>
                    <a:cubicBezTo>
                      <a:pt x="173" y="97"/>
                      <a:pt x="181" y="97"/>
                      <a:pt x="188" y="98"/>
                    </a:cubicBezTo>
                    <a:cubicBezTo>
                      <a:pt x="191" y="99"/>
                      <a:pt x="195" y="100"/>
                      <a:pt x="198" y="101"/>
                    </a:cubicBezTo>
                    <a:cubicBezTo>
                      <a:pt x="202" y="103"/>
                      <a:pt x="204" y="104"/>
                      <a:pt x="205" y="106"/>
                    </a:cubicBezTo>
                    <a:cubicBezTo>
                      <a:pt x="205" y="106"/>
                      <a:pt x="205" y="107"/>
                      <a:pt x="206" y="109"/>
                    </a:cubicBezTo>
                    <a:cubicBezTo>
                      <a:pt x="207" y="111"/>
                      <a:pt x="207" y="112"/>
                      <a:pt x="207" y="112"/>
                    </a:cubicBezTo>
                    <a:cubicBezTo>
                      <a:pt x="207" y="112"/>
                      <a:pt x="207" y="113"/>
                      <a:pt x="208" y="115"/>
                    </a:cubicBezTo>
                    <a:cubicBezTo>
                      <a:pt x="208" y="116"/>
                      <a:pt x="209" y="118"/>
                      <a:pt x="208" y="118"/>
                    </a:cubicBezTo>
                    <a:cubicBezTo>
                      <a:pt x="208" y="119"/>
                      <a:pt x="208" y="120"/>
                      <a:pt x="208" y="123"/>
                    </a:cubicBezTo>
                    <a:cubicBezTo>
                      <a:pt x="208" y="125"/>
                      <a:pt x="206" y="129"/>
                      <a:pt x="203" y="136"/>
                    </a:cubicBezTo>
                    <a:cubicBezTo>
                      <a:pt x="203" y="136"/>
                      <a:pt x="204" y="137"/>
                      <a:pt x="205" y="139"/>
                    </a:cubicBezTo>
                    <a:cubicBezTo>
                      <a:pt x="206" y="140"/>
                      <a:pt x="207" y="141"/>
                      <a:pt x="207" y="141"/>
                    </a:cubicBezTo>
                    <a:cubicBezTo>
                      <a:pt x="207" y="142"/>
                      <a:pt x="208" y="143"/>
                      <a:pt x="209" y="144"/>
                    </a:cubicBezTo>
                    <a:cubicBezTo>
                      <a:pt x="209" y="145"/>
                      <a:pt x="210" y="146"/>
                      <a:pt x="210" y="147"/>
                    </a:cubicBezTo>
                    <a:cubicBezTo>
                      <a:pt x="210" y="148"/>
                      <a:pt x="211" y="149"/>
                      <a:pt x="211" y="150"/>
                    </a:cubicBezTo>
                    <a:cubicBezTo>
                      <a:pt x="211" y="152"/>
                      <a:pt x="212" y="153"/>
                      <a:pt x="212" y="155"/>
                    </a:cubicBezTo>
                    <a:cubicBezTo>
                      <a:pt x="212" y="156"/>
                      <a:pt x="212" y="158"/>
                      <a:pt x="212" y="1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D982260-8A21-4836-966A-BA595D87B542}"/>
              </a:ext>
            </a:extLst>
          </p:cNvPr>
          <p:cNvGrpSpPr/>
          <p:nvPr/>
        </p:nvGrpSpPr>
        <p:grpSpPr>
          <a:xfrm>
            <a:off x="6301533" y="3346911"/>
            <a:ext cx="1600257" cy="1160792"/>
            <a:chOff x="6621201" y="2075542"/>
            <a:chExt cx="2314727" cy="1679053"/>
          </a:xfrm>
        </p:grpSpPr>
        <p:sp>
          <p:nvSpPr>
            <p:cNvPr id="19" name="矩形 3">
              <a:extLst>
                <a:ext uri="{FF2B5EF4-FFF2-40B4-BE49-F238E27FC236}">
                  <a16:creationId xmlns:a16="http://schemas.microsoft.com/office/drawing/2014/main" id="{F9994310-7A8D-4419-94FC-3C1A69099D10}"/>
                </a:ext>
              </a:extLst>
            </p:cNvPr>
            <p:cNvSpPr/>
            <p:nvPr userDrawn="1"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" fmla="*/ 0 w 5930900"/>
                <a:gd name="connsiteY0" fmla="*/ 0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5" fmla="*/ 0 w 5930900"/>
                <a:gd name="connsiteY5" fmla="*/ 0 h 2316335"/>
                <a:gd name="connsiteX0" fmla="*/ 0 w 5930900"/>
                <a:gd name="connsiteY0" fmla="*/ 2316335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0 w 5930900"/>
                <a:gd name="connsiteY0" fmla="*/ 2316335 h 2316335"/>
                <a:gd name="connsiteX1" fmla="*/ 494039 w 5930900"/>
                <a:gd name="connsiteY1" fmla="*/ 2322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1 w 5736813"/>
                <a:gd name="connsiteY0" fmla="*/ 2316313 h 2316335"/>
                <a:gd name="connsiteX1" fmla="*/ 299952 w 5736813"/>
                <a:gd name="connsiteY1" fmla="*/ 23225 h 2316335"/>
                <a:gd name="connsiteX2" fmla="*/ 5736813 w 5736813"/>
                <a:gd name="connsiteY2" fmla="*/ 0 h 2316335"/>
                <a:gd name="connsiteX3" fmla="*/ 5736813 w 5736813"/>
                <a:gd name="connsiteY3" fmla="*/ 2316335 h 2316335"/>
                <a:gd name="connsiteX4" fmla="*/ 1 w 5736813"/>
                <a:gd name="connsiteY4" fmla="*/ 2316313 h 231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C01ABAB-746F-4DFC-8D90-AB54792F396D}"/>
                </a:ext>
              </a:extLst>
            </p:cNvPr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21" name="圆角矩形 7">
                <a:extLst>
                  <a:ext uri="{FF2B5EF4-FFF2-40B4-BE49-F238E27FC236}">
                    <a16:creationId xmlns:a16="http://schemas.microsoft.com/office/drawing/2014/main" id="{B5F8616B-63A8-4942-9D73-4141FCD047A6}"/>
                  </a:ext>
                </a:extLst>
              </p:cNvPr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0B7E3D77-992D-4B2F-8D03-FD34EE743CE5}"/>
                  </a:ext>
                </a:extLst>
              </p:cNvPr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gradFill>
                <a:gsLst>
                  <a:gs pos="15000">
                    <a:srgbClr val="F1974D"/>
                  </a:gs>
                  <a:gs pos="100000">
                    <a:schemeClr val="accent2"/>
                  </a:gs>
                </a:gsLst>
                <a:path path="circle">
                  <a:fillToRect l="100000" t="100000"/>
                </a:path>
              </a:gra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圆角矩形 7">
                <a:extLst>
                  <a:ext uri="{FF2B5EF4-FFF2-40B4-BE49-F238E27FC236}">
                    <a16:creationId xmlns:a16="http://schemas.microsoft.com/office/drawing/2014/main" id="{1D7EAB69-EAFE-4E66-9CE3-9070537287E8}"/>
                  </a:ext>
                </a:extLst>
              </p:cNvPr>
              <p:cNvSpPr/>
              <p:nvPr/>
            </p:nvSpPr>
            <p:spPr>
              <a:xfrm>
                <a:off x="6267543" y="2362294"/>
                <a:ext cx="666567" cy="666564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E1FD133-9EEF-446D-8BD8-9C9BB47C1149}"/>
              </a:ext>
            </a:extLst>
          </p:cNvPr>
          <p:cNvGrpSpPr/>
          <p:nvPr/>
        </p:nvGrpSpPr>
        <p:grpSpPr>
          <a:xfrm>
            <a:off x="6301533" y="4752013"/>
            <a:ext cx="1600256" cy="1160791"/>
            <a:chOff x="6621202" y="2075543"/>
            <a:chExt cx="2314726" cy="1679052"/>
          </a:xfrm>
        </p:grpSpPr>
        <p:sp>
          <p:nvSpPr>
            <p:cNvPr id="25" name="矩形 3">
              <a:extLst>
                <a:ext uri="{FF2B5EF4-FFF2-40B4-BE49-F238E27FC236}">
                  <a16:creationId xmlns:a16="http://schemas.microsoft.com/office/drawing/2014/main" id="{50A7E6EB-54AA-4AD9-953C-BA79DAC8D851}"/>
                </a:ext>
              </a:extLst>
            </p:cNvPr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" fmla="*/ 0 w 5930900"/>
                <a:gd name="connsiteY0" fmla="*/ 0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5" fmla="*/ 0 w 5930900"/>
                <a:gd name="connsiteY5" fmla="*/ 0 h 2316335"/>
                <a:gd name="connsiteX0" fmla="*/ 0 w 5930900"/>
                <a:gd name="connsiteY0" fmla="*/ 2316335 h 2316335"/>
                <a:gd name="connsiteX1" fmla="*/ 399455 w 5930900"/>
                <a:gd name="connsiteY1" fmla="*/ 346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0 w 5930900"/>
                <a:gd name="connsiteY0" fmla="*/ 2316335 h 2316335"/>
                <a:gd name="connsiteX1" fmla="*/ 494039 w 5930900"/>
                <a:gd name="connsiteY1" fmla="*/ 23225 h 2316335"/>
                <a:gd name="connsiteX2" fmla="*/ 5930900 w 5930900"/>
                <a:gd name="connsiteY2" fmla="*/ 0 h 2316335"/>
                <a:gd name="connsiteX3" fmla="*/ 5930900 w 5930900"/>
                <a:gd name="connsiteY3" fmla="*/ 2316335 h 2316335"/>
                <a:gd name="connsiteX4" fmla="*/ 0 w 5930900"/>
                <a:gd name="connsiteY4" fmla="*/ 2316335 h 2316335"/>
                <a:gd name="connsiteX0" fmla="*/ 1 w 5736813"/>
                <a:gd name="connsiteY0" fmla="*/ 2316313 h 2316335"/>
                <a:gd name="connsiteX1" fmla="*/ 299952 w 5736813"/>
                <a:gd name="connsiteY1" fmla="*/ 23225 h 2316335"/>
                <a:gd name="connsiteX2" fmla="*/ 5736813 w 5736813"/>
                <a:gd name="connsiteY2" fmla="*/ 0 h 2316335"/>
                <a:gd name="connsiteX3" fmla="*/ 5736813 w 5736813"/>
                <a:gd name="connsiteY3" fmla="*/ 2316335 h 2316335"/>
                <a:gd name="connsiteX4" fmla="*/ 1 w 5736813"/>
                <a:gd name="connsiteY4" fmla="*/ 2316313 h 231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31B1FE81-85EF-4363-ABE9-DCA31A3239F0}"/>
                </a:ext>
              </a:extLst>
            </p:cNvPr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27" name="圆角矩形 7">
                <a:extLst>
                  <a:ext uri="{FF2B5EF4-FFF2-40B4-BE49-F238E27FC236}">
                    <a16:creationId xmlns:a16="http://schemas.microsoft.com/office/drawing/2014/main" id="{D87B878F-1324-47A6-A323-45CC2C9AF559}"/>
                  </a:ext>
                </a:extLst>
              </p:cNvPr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91F4E079-0595-4E68-A3D5-29460A136A26}"/>
                  </a:ext>
                </a:extLst>
              </p:cNvPr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圆角矩形 7">
                <a:extLst>
                  <a:ext uri="{FF2B5EF4-FFF2-40B4-BE49-F238E27FC236}">
                    <a16:creationId xmlns:a16="http://schemas.microsoft.com/office/drawing/2014/main" id="{543B600E-6EC2-4949-9AD2-4D3A5DDD0069}"/>
                  </a:ext>
                </a:extLst>
              </p:cNvPr>
              <p:cNvSpPr/>
              <p:nvPr/>
            </p:nvSpPr>
            <p:spPr>
              <a:xfrm>
                <a:off x="6311393" y="2362293"/>
                <a:ext cx="578867" cy="666567"/>
              </a:xfrm>
              <a:custGeom>
                <a:avLst/>
                <a:gdLst>
                  <a:gd name="connsiteX0" fmla="*/ 184010 w 292270"/>
                  <a:gd name="connsiteY0" fmla="*/ 131763 h 336550"/>
                  <a:gd name="connsiteX1" fmla="*/ 178567 w 292270"/>
                  <a:gd name="connsiteY1" fmla="*/ 141923 h 336550"/>
                  <a:gd name="connsiteX2" fmla="*/ 184010 w 292270"/>
                  <a:gd name="connsiteY2" fmla="*/ 150813 h 336550"/>
                  <a:gd name="connsiteX3" fmla="*/ 188092 w 292270"/>
                  <a:gd name="connsiteY3" fmla="*/ 141923 h 336550"/>
                  <a:gd name="connsiteX4" fmla="*/ 184010 w 292270"/>
                  <a:gd name="connsiteY4" fmla="*/ 131763 h 336550"/>
                  <a:gd name="connsiteX5" fmla="*/ 141147 w 292270"/>
                  <a:gd name="connsiteY5" fmla="*/ 131763 h 336550"/>
                  <a:gd name="connsiteX6" fmla="*/ 135704 w 292270"/>
                  <a:gd name="connsiteY6" fmla="*/ 141923 h 336550"/>
                  <a:gd name="connsiteX7" fmla="*/ 141147 w 292270"/>
                  <a:gd name="connsiteY7" fmla="*/ 150813 h 336550"/>
                  <a:gd name="connsiteX8" fmla="*/ 145229 w 292270"/>
                  <a:gd name="connsiteY8" fmla="*/ 141923 h 336550"/>
                  <a:gd name="connsiteX9" fmla="*/ 141147 w 292270"/>
                  <a:gd name="connsiteY9" fmla="*/ 131763 h 336550"/>
                  <a:gd name="connsiteX10" fmla="*/ 96811 w 292270"/>
                  <a:gd name="connsiteY10" fmla="*/ 131763 h 336550"/>
                  <a:gd name="connsiteX11" fmla="*/ 92842 w 292270"/>
                  <a:gd name="connsiteY11" fmla="*/ 134938 h 336550"/>
                  <a:gd name="connsiteX12" fmla="*/ 100780 w 292270"/>
                  <a:gd name="connsiteY12" fmla="*/ 134938 h 336550"/>
                  <a:gd name="connsiteX13" fmla="*/ 96811 w 292270"/>
                  <a:gd name="connsiteY13" fmla="*/ 131763 h 336550"/>
                  <a:gd name="connsiteX14" fmla="*/ 225310 w 292270"/>
                  <a:gd name="connsiteY14" fmla="*/ 127000 h 336550"/>
                  <a:gd name="connsiteX15" fmla="*/ 226721 w 292270"/>
                  <a:gd name="connsiteY15" fmla="*/ 127000 h 336550"/>
                  <a:gd name="connsiteX16" fmla="*/ 229543 w 292270"/>
                  <a:gd name="connsiteY16" fmla="*/ 127000 h 336550"/>
                  <a:gd name="connsiteX17" fmla="*/ 230954 w 292270"/>
                  <a:gd name="connsiteY17" fmla="*/ 127000 h 336550"/>
                  <a:gd name="connsiteX18" fmla="*/ 230954 w 292270"/>
                  <a:gd name="connsiteY18" fmla="*/ 155792 h 336550"/>
                  <a:gd name="connsiteX19" fmla="*/ 229543 w 292270"/>
                  <a:gd name="connsiteY19" fmla="*/ 157163 h 336550"/>
                  <a:gd name="connsiteX20" fmla="*/ 225310 w 292270"/>
                  <a:gd name="connsiteY20" fmla="*/ 157163 h 336550"/>
                  <a:gd name="connsiteX21" fmla="*/ 225310 w 292270"/>
                  <a:gd name="connsiteY21" fmla="*/ 155792 h 336550"/>
                  <a:gd name="connsiteX22" fmla="*/ 225310 w 292270"/>
                  <a:gd name="connsiteY22" fmla="*/ 132484 h 336550"/>
                  <a:gd name="connsiteX23" fmla="*/ 221076 w 292270"/>
                  <a:gd name="connsiteY23" fmla="*/ 133855 h 336550"/>
                  <a:gd name="connsiteX24" fmla="*/ 221076 w 292270"/>
                  <a:gd name="connsiteY24" fmla="*/ 135227 h 336550"/>
                  <a:gd name="connsiteX25" fmla="*/ 219665 w 292270"/>
                  <a:gd name="connsiteY25" fmla="*/ 133855 h 336550"/>
                  <a:gd name="connsiteX26" fmla="*/ 219665 w 292270"/>
                  <a:gd name="connsiteY26" fmla="*/ 131113 h 336550"/>
                  <a:gd name="connsiteX27" fmla="*/ 219665 w 292270"/>
                  <a:gd name="connsiteY27" fmla="*/ 129742 h 336550"/>
                  <a:gd name="connsiteX28" fmla="*/ 225310 w 292270"/>
                  <a:gd name="connsiteY28" fmla="*/ 127000 h 336550"/>
                  <a:gd name="connsiteX29" fmla="*/ 203791 w 292270"/>
                  <a:gd name="connsiteY29" fmla="*/ 127000 h 336550"/>
                  <a:gd name="connsiteX30" fmla="*/ 207495 w 292270"/>
                  <a:gd name="connsiteY30" fmla="*/ 127000 h 336550"/>
                  <a:gd name="connsiteX31" fmla="*/ 208730 w 292270"/>
                  <a:gd name="connsiteY31" fmla="*/ 127000 h 336550"/>
                  <a:gd name="connsiteX32" fmla="*/ 208730 w 292270"/>
                  <a:gd name="connsiteY32" fmla="*/ 155792 h 336550"/>
                  <a:gd name="connsiteX33" fmla="*/ 207495 w 292270"/>
                  <a:gd name="connsiteY33" fmla="*/ 157163 h 336550"/>
                  <a:gd name="connsiteX34" fmla="*/ 203791 w 292270"/>
                  <a:gd name="connsiteY34" fmla="*/ 157163 h 336550"/>
                  <a:gd name="connsiteX35" fmla="*/ 202556 w 292270"/>
                  <a:gd name="connsiteY35" fmla="*/ 155792 h 336550"/>
                  <a:gd name="connsiteX36" fmla="*/ 202556 w 292270"/>
                  <a:gd name="connsiteY36" fmla="*/ 132484 h 336550"/>
                  <a:gd name="connsiteX37" fmla="*/ 200086 w 292270"/>
                  <a:gd name="connsiteY37" fmla="*/ 133855 h 336550"/>
                  <a:gd name="connsiteX38" fmla="*/ 198852 w 292270"/>
                  <a:gd name="connsiteY38" fmla="*/ 135227 h 336550"/>
                  <a:gd name="connsiteX39" fmla="*/ 198852 w 292270"/>
                  <a:gd name="connsiteY39" fmla="*/ 133855 h 336550"/>
                  <a:gd name="connsiteX40" fmla="*/ 197617 w 292270"/>
                  <a:gd name="connsiteY40" fmla="*/ 131113 h 336550"/>
                  <a:gd name="connsiteX41" fmla="*/ 198852 w 292270"/>
                  <a:gd name="connsiteY41" fmla="*/ 129742 h 336550"/>
                  <a:gd name="connsiteX42" fmla="*/ 203791 w 292270"/>
                  <a:gd name="connsiteY42" fmla="*/ 127000 h 336550"/>
                  <a:gd name="connsiteX43" fmla="*/ 183964 w 292270"/>
                  <a:gd name="connsiteY43" fmla="*/ 127000 h 336550"/>
                  <a:gd name="connsiteX44" fmla="*/ 192854 w 292270"/>
                  <a:gd name="connsiteY44" fmla="*/ 141426 h 336550"/>
                  <a:gd name="connsiteX45" fmla="*/ 182694 w 292270"/>
                  <a:gd name="connsiteY45" fmla="*/ 157163 h 336550"/>
                  <a:gd name="connsiteX46" fmla="*/ 173804 w 292270"/>
                  <a:gd name="connsiteY46" fmla="*/ 142737 h 336550"/>
                  <a:gd name="connsiteX47" fmla="*/ 183964 w 292270"/>
                  <a:gd name="connsiteY47" fmla="*/ 127000 h 336550"/>
                  <a:gd name="connsiteX48" fmla="*/ 161699 w 292270"/>
                  <a:gd name="connsiteY48" fmla="*/ 127000 h 336550"/>
                  <a:gd name="connsiteX49" fmla="*/ 164478 w 292270"/>
                  <a:gd name="connsiteY49" fmla="*/ 127000 h 336550"/>
                  <a:gd name="connsiteX50" fmla="*/ 165867 w 292270"/>
                  <a:gd name="connsiteY50" fmla="*/ 127000 h 336550"/>
                  <a:gd name="connsiteX51" fmla="*/ 165867 w 292270"/>
                  <a:gd name="connsiteY51" fmla="*/ 155792 h 336550"/>
                  <a:gd name="connsiteX52" fmla="*/ 164478 w 292270"/>
                  <a:gd name="connsiteY52" fmla="*/ 157163 h 336550"/>
                  <a:gd name="connsiteX53" fmla="*/ 161699 w 292270"/>
                  <a:gd name="connsiteY53" fmla="*/ 157163 h 336550"/>
                  <a:gd name="connsiteX54" fmla="*/ 160310 w 292270"/>
                  <a:gd name="connsiteY54" fmla="*/ 155792 h 336550"/>
                  <a:gd name="connsiteX55" fmla="*/ 160310 w 292270"/>
                  <a:gd name="connsiteY55" fmla="*/ 132484 h 336550"/>
                  <a:gd name="connsiteX56" fmla="*/ 156143 w 292270"/>
                  <a:gd name="connsiteY56" fmla="*/ 133855 h 336550"/>
                  <a:gd name="connsiteX57" fmla="*/ 156143 w 292270"/>
                  <a:gd name="connsiteY57" fmla="*/ 135227 h 336550"/>
                  <a:gd name="connsiteX58" fmla="*/ 154754 w 292270"/>
                  <a:gd name="connsiteY58" fmla="*/ 133855 h 336550"/>
                  <a:gd name="connsiteX59" fmla="*/ 154754 w 292270"/>
                  <a:gd name="connsiteY59" fmla="*/ 131113 h 336550"/>
                  <a:gd name="connsiteX60" fmla="*/ 154754 w 292270"/>
                  <a:gd name="connsiteY60" fmla="*/ 129742 h 336550"/>
                  <a:gd name="connsiteX61" fmla="*/ 161699 w 292270"/>
                  <a:gd name="connsiteY61" fmla="*/ 127000 h 336550"/>
                  <a:gd name="connsiteX62" fmla="*/ 141261 w 292270"/>
                  <a:gd name="connsiteY62" fmla="*/ 127000 h 336550"/>
                  <a:gd name="connsiteX63" fmla="*/ 151580 w 292270"/>
                  <a:gd name="connsiteY63" fmla="*/ 141426 h 336550"/>
                  <a:gd name="connsiteX64" fmla="*/ 141261 w 292270"/>
                  <a:gd name="connsiteY64" fmla="*/ 157163 h 336550"/>
                  <a:gd name="connsiteX65" fmla="*/ 130942 w 292270"/>
                  <a:gd name="connsiteY65" fmla="*/ 142737 h 336550"/>
                  <a:gd name="connsiteX66" fmla="*/ 141261 w 292270"/>
                  <a:gd name="connsiteY66" fmla="*/ 127000 h 336550"/>
                  <a:gd name="connsiteX67" fmla="*/ 247736 w 292270"/>
                  <a:gd name="connsiteY67" fmla="*/ 80963 h 336550"/>
                  <a:gd name="connsiteX68" fmla="*/ 243654 w 292270"/>
                  <a:gd name="connsiteY68" fmla="*/ 91970 h 336550"/>
                  <a:gd name="connsiteX69" fmla="*/ 247736 w 292270"/>
                  <a:gd name="connsiteY69" fmla="*/ 101601 h 336550"/>
                  <a:gd name="connsiteX70" fmla="*/ 253179 w 292270"/>
                  <a:gd name="connsiteY70" fmla="*/ 90594 h 336550"/>
                  <a:gd name="connsiteX71" fmla="*/ 247736 w 292270"/>
                  <a:gd name="connsiteY71" fmla="*/ 80963 h 336550"/>
                  <a:gd name="connsiteX72" fmla="*/ 205328 w 292270"/>
                  <a:gd name="connsiteY72" fmla="*/ 80963 h 336550"/>
                  <a:gd name="connsiteX73" fmla="*/ 200792 w 292270"/>
                  <a:gd name="connsiteY73" fmla="*/ 91970 h 336550"/>
                  <a:gd name="connsiteX74" fmla="*/ 205328 w 292270"/>
                  <a:gd name="connsiteY74" fmla="*/ 101601 h 336550"/>
                  <a:gd name="connsiteX75" fmla="*/ 208730 w 292270"/>
                  <a:gd name="connsiteY75" fmla="*/ 90594 h 336550"/>
                  <a:gd name="connsiteX76" fmla="*/ 205328 w 292270"/>
                  <a:gd name="connsiteY76" fmla="*/ 80963 h 336550"/>
                  <a:gd name="connsiteX77" fmla="*/ 184010 w 292270"/>
                  <a:gd name="connsiteY77" fmla="*/ 80963 h 336550"/>
                  <a:gd name="connsiteX78" fmla="*/ 178567 w 292270"/>
                  <a:gd name="connsiteY78" fmla="*/ 91970 h 336550"/>
                  <a:gd name="connsiteX79" fmla="*/ 184010 w 292270"/>
                  <a:gd name="connsiteY79" fmla="*/ 101601 h 336550"/>
                  <a:gd name="connsiteX80" fmla="*/ 188092 w 292270"/>
                  <a:gd name="connsiteY80" fmla="*/ 90594 h 336550"/>
                  <a:gd name="connsiteX81" fmla="*/ 184010 w 292270"/>
                  <a:gd name="connsiteY81" fmla="*/ 80963 h 336550"/>
                  <a:gd name="connsiteX82" fmla="*/ 162011 w 292270"/>
                  <a:gd name="connsiteY82" fmla="*/ 80963 h 336550"/>
                  <a:gd name="connsiteX83" fmla="*/ 157929 w 292270"/>
                  <a:gd name="connsiteY83" fmla="*/ 91970 h 336550"/>
                  <a:gd name="connsiteX84" fmla="*/ 162011 w 292270"/>
                  <a:gd name="connsiteY84" fmla="*/ 101601 h 336550"/>
                  <a:gd name="connsiteX85" fmla="*/ 167454 w 292270"/>
                  <a:gd name="connsiteY85" fmla="*/ 90594 h 336550"/>
                  <a:gd name="connsiteX86" fmla="*/ 162011 w 292270"/>
                  <a:gd name="connsiteY86" fmla="*/ 80963 h 336550"/>
                  <a:gd name="connsiteX87" fmla="*/ 76173 w 292270"/>
                  <a:gd name="connsiteY87" fmla="*/ 80963 h 336550"/>
                  <a:gd name="connsiteX88" fmla="*/ 72204 w 292270"/>
                  <a:gd name="connsiteY88" fmla="*/ 91970 h 336550"/>
                  <a:gd name="connsiteX89" fmla="*/ 76173 w 292270"/>
                  <a:gd name="connsiteY89" fmla="*/ 101601 h 336550"/>
                  <a:gd name="connsiteX90" fmla="*/ 80142 w 292270"/>
                  <a:gd name="connsiteY90" fmla="*/ 90594 h 336550"/>
                  <a:gd name="connsiteX91" fmla="*/ 76173 w 292270"/>
                  <a:gd name="connsiteY91" fmla="*/ 80963 h 336550"/>
                  <a:gd name="connsiteX92" fmla="*/ 225310 w 292270"/>
                  <a:gd name="connsiteY92" fmla="*/ 76200 h 336550"/>
                  <a:gd name="connsiteX93" fmla="*/ 226721 w 292270"/>
                  <a:gd name="connsiteY93" fmla="*/ 76200 h 336550"/>
                  <a:gd name="connsiteX94" fmla="*/ 229543 w 292270"/>
                  <a:gd name="connsiteY94" fmla="*/ 76200 h 336550"/>
                  <a:gd name="connsiteX95" fmla="*/ 230954 w 292270"/>
                  <a:gd name="connsiteY95" fmla="*/ 77511 h 336550"/>
                  <a:gd name="connsiteX96" fmla="*/ 230954 w 292270"/>
                  <a:gd name="connsiteY96" fmla="*/ 105052 h 336550"/>
                  <a:gd name="connsiteX97" fmla="*/ 229543 w 292270"/>
                  <a:gd name="connsiteY97" fmla="*/ 106363 h 336550"/>
                  <a:gd name="connsiteX98" fmla="*/ 225310 w 292270"/>
                  <a:gd name="connsiteY98" fmla="*/ 106363 h 336550"/>
                  <a:gd name="connsiteX99" fmla="*/ 225310 w 292270"/>
                  <a:gd name="connsiteY99" fmla="*/ 105052 h 336550"/>
                  <a:gd name="connsiteX100" fmla="*/ 225310 w 292270"/>
                  <a:gd name="connsiteY100" fmla="*/ 82757 h 336550"/>
                  <a:gd name="connsiteX101" fmla="*/ 221076 w 292270"/>
                  <a:gd name="connsiteY101" fmla="*/ 84069 h 336550"/>
                  <a:gd name="connsiteX102" fmla="*/ 219665 w 292270"/>
                  <a:gd name="connsiteY102" fmla="*/ 84069 h 336550"/>
                  <a:gd name="connsiteX103" fmla="*/ 219665 w 292270"/>
                  <a:gd name="connsiteY103" fmla="*/ 81446 h 336550"/>
                  <a:gd name="connsiteX104" fmla="*/ 219665 w 292270"/>
                  <a:gd name="connsiteY104" fmla="*/ 80134 h 336550"/>
                  <a:gd name="connsiteX105" fmla="*/ 225310 w 292270"/>
                  <a:gd name="connsiteY105" fmla="*/ 76200 h 336550"/>
                  <a:gd name="connsiteX106" fmla="*/ 205555 w 292270"/>
                  <a:gd name="connsiteY106" fmla="*/ 76200 h 336550"/>
                  <a:gd name="connsiteX107" fmla="*/ 216667 w 292270"/>
                  <a:gd name="connsiteY107" fmla="*/ 90626 h 336550"/>
                  <a:gd name="connsiteX108" fmla="*/ 205555 w 292270"/>
                  <a:gd name="connsiteY108" fmla="*/ 106363 h 336550"/>
                  <a:gd name="connsiteX109" fmla="*/ 194442 w 292270"/>
                  <a:gd name="connsiteY109" fmla="*/ 91937 h 336550"/>
                  <a:gd name="connsiteX110" fmla="*/ 205555 w 292270"/>
                  <a:gd name="connsiteY110" fmla="*/ 76200 h 336550"/>
                  <a:gd name="connsiteX111" fmla="*/ 183964 w 292270"/>
                  <a:gd name="connsiteY111" fmla="*/ 76200 h 336550"/>
                  <a:gd name="connsiteX112" fmla="*/ 192854 w 292270"/>
                  <a:gd name="connsiteY112" fmla="*/ 90626 h 336550"/>
                  <a:gd name="connsiteX113" fmla="*/ 182694 w 292270"/>
                  <a:gd name="connsiteY113" fmla="*/ 106363 h 336550"/>
                  <a:gd name="connsiteX114" fmla="*/ 173804 w 292270"/>
                  <a:gd name="connsiteY114" fmla="*/ 91937 h 336550"/>
                  <a:gd name="connsiteX115" fmla="*/ 183964 w 292270"/>
                  <a:gd name="connsiteY115" fmla="*/ 76200 h 336550"/>
                  <a:gd name="connsiteX116" fmla="*/ 161898 w 292270"/>
                  <a:gd name="connsiteY116" fmla="*/ 76200 h 336550"/>
                  <a:gd name="connsiteX117" fmla="*/ 172217 w 292270"/>
                  <a:gd name="connsiteY117" fmla="*/ 90626 h 336550"/>
                  <a:gd name="connsiteX118" fmla="*/ 161898 w 292270"/>
                  <a:gd name="connsiteY118" fmla="*/ 106363 h 336550"/>
                  <a:gd name="connsiteX119" fmla="*/ 151579 w 292270"/>
                  <a:gd name="connsiteY119" fmla="*/ 91937 h 336550"/>
                  <a:gd name="connsiteX120" fmla="*/ 161898 w 292270"/>
                  <a:gd name="connsiteY120" fmla="*/ 76200 h 336550"/>
                  <a:gd name="connsiteX121" fmla="*/ 139584 w 292270"/>
                  <a:gd name="connsiteY121" fmla="*/ 76200 h 336550"/>
                  <a:gd name="connsiteX122" fmla="*/ 140996 w 292270"/>
                  <a:gd name="connsiteY122" fmla="*/ 76200 h 336550"/>
                  <a:gd name="connsiteX123" fmla="*/ 143818 w 292270"/>
                  <a:gd name="connsiteY123" fmla="*/ 76200 h 336550"/>
                  <a:gd name="connsiteX124" fmla="*/ 145229 w 292270"/>
                  <a:gd name="connsiteY124" fmla="*/ 77511 h 336550"/>
                  <a:gd name="connsiteX125" fmla="*/ 145229 w 292270"/>
                  <a:gd name="connsiteY125" fmla="*/ 105052 h 336550"/>
                  <a:gd name="connsiteX126" fmla="*/ 143818 w 292270"/>
                  <a:gd name="connsiteY126" fmla="*/ 106363 h 336550"/>
                  <a:gd name="connsiteX127" fmla="*/ 139584 w 292270"/>
                  <a:gd name="connsiteY127" fmla="*/ 106363 h 336550"/>
                  <a:gd name="connsiteX128" fmla="*/ 139584 w 292270"/>
                  <a:gd name="connsiteY128" fmla="*/ 105052 h 336550"/>
                  <a:gd name="connsiteX129" fmla="*/ 139584 w 292270"/>
                  <a:gd name="connsiteY129" fmla="*/ 82757 h 336550"/>
                  <a:gd name="connsiteX130" fmla="*/ 135351 w 292270"/>
                  <a:gd name="connsiteY130" fmla="*/ 84069 h 336550"/>
                  <a:gd name="connsiteX131" fmla="*/ 133940 w 292270"/>
                  <a:gd name="connsiteY131" fmla="*/ 84069 h 336550"/>
                  <a:gd name="connsiteX132" fmla="*/ 132529 w 292270"/>
                  <a:gd name="connsiteY132" fmla="*/ 81446 h 336550"/>
                  <a:gd name="connsiteX133" fmla="*/ 133940 w 292270"/>
                  <a:gd name="connsiteY133" fmla="*/ 80134 h 336550"/>
                  <a:gd name="connsiteX134" fmla="*/ 139584 w 292270"/>
                  <a:gd name="connsiteY134" fmla="*/ 76200 h 336550"/>
                  <a:gd name="connsiteX135" fmla="*/ 118837 w 292270"/>
                  <a:gd name="connsiteY135" fmla="*/ 76200 h 336550"/>
                  <a:gd name="connsiteX136" fmla="*/ 123005 w 292270"/>
                  <a:gd name="connsiteY136" fmla="*/ 76200 h 336550"/>
                  <a:gd name="connsiteX137" fmla="*/ 123005 w 292270"/>
                  <a:gd name="connsiteY137" fmla="*/ 77511 h 336550"/>
                  <a:gd name="connsiteX138" fmla="*/ 123005 w 292270"/>
                  <a:gd name="connsiteY138" fmla="*/ 105052 h 336550"/>
                  <a:gd name="connsiteX139" fmla="*/ 123005 w 292270"/>
                  <a:gd name="connsiteY139" fmla="*/ 106363 h 336550"/>
                  <a:gd name="connsiteX140" fmla="*/ 118837 w 292270"/>
                  <a:gd name="connsiteY140" fmla="*/ 106363 h 336550"/>
                  <a:gd name="connsiteX141" fmla="*/ 117448 w 292270"/>
                  <a:gd name="connsiteY141" fmla="*/ 105052 h 336550"/>
                  <a:gd name="connsiteX142" fmla="*/ 117448 w 292270"/>
                  <a:gd name="connsiteY142" fmla="*/ 82757 h 336550"/>
                  <a:gd name="connsiteX143" fmla="*/ 114670 w 292270"/>
                  <a:gd name="connsiteY143" fmla="*/ 84069 h 336550"/>
                  <a:gd name="connsiteX144" fmla="*/ 113281 w 292270"/>
                  <a:gd name="connsiteY144" fmla="*/ 84069 h 336550"/>
                  <a:gd name="connsiteX145" fmla="*/ 111892 w 292270"/>
                  <a:gd name="connsiteY145" fmla="*/ 81446 h 336550"/>
                  <a:gd name="connsiteX146" fmla="*/ 111892 w 292270"/>
                  <a:gd name="connsiteY146" fmla="*/ 80134 h 336550"/>
                  <a:gd name="connsiteX147" fmla="*/ 118837 w 292270"/>
                  <a:gd name="connsiteY147" fmla="*/ 76200 h 336550"/>
                  <a:gd name="connsiteX148" fmla="*/ 97207 w 292270"/>
                  <a:gd name="connsiteY148" fmla="*/ 76200 h 336550"/>
                  <a:gd name="connsiteX149" fmla="*/ 99588 w 292270"/>
                  <a:gd name="connsiteY149" fmla="*/ 76200 h 336550"/>
                  <a:gd name="connsiteX150" fmla="*/ 100779 w 292270"/>
                  <a:gd name="connsiteY150" fmla="*/ 77511 h 336550"/>
                  <a:gd name="connsiteX151" fmla="*/ 100779 w 292270"/>
                  <a:gd name="connsiteY151" fmla="*/ 105052 h 336550"/>
                  <a:gd name="connsiteX152" fmla="*/ 99588 w 292270"/>
                  <a:gd name="connsiteY152" fmla="*/ 106363 h 336550"/>
                  <a:gd name="connsiteX153" fmla="*/ 97207 w 292270"/>
                  <a:gd name="connsiteY153" fmla="*/ 106363 h 336550"/>
                  <a:gd name="connsiteX154" fmla="*/ 96016 w 292270"/>
                  <a:gd name="connsiteY154" fmla="*/ 105052 h 336550"/>
                  <a:gd name="connsiteX155" fmla="*/ 96016 w 292270"/>
                  <a:gd name="connsiteY155" fmla="*/ 82757 h 336550"/>
                  <a:gd name="connsiteX156" fmla="*/ 92444 w 292270"/>
                  <a:gd name="connsiteY156" fmla="*/ 84069 h 336550"/>
                  <a:gd name="connsiteX157" fmla="*/ 91254 w 292270"/>
                  <a:gd name="connsiteY157" fmla="*/ 84069 h 336550"/>
                  <a:gd name="connsiteX158" fmla="*/ 91254 w 292270"/>
                  <a:gd name="connsiteY158" fmla="*/ 81446 h 336550"/>
                  <a:gd name="connsiteX159" fmla="*/ 91254 w 292270"/>
                  <a:gd name="connsiteY159" fmla="*/ 80134 h 336550"/>
                  <a:gd name="connsiteX160" fmla="*/ 97207 w 292270"/>
                  <a:gd name="connsiteY160" fmla="*/ 76200 h 336550"/>
                  <a:gd name="connsiteX161" fmla="*/ 201926 w 292270"/>
                  <a:gd name="connsiteY161" fmla="*/ 36513 h 336550"/>
                  <a:gd name="connsiteX162" fmla="*/ 200792 w 292270"/>
                  <a:gd name="connsiteY162" fmla="*/ 40409 h 336550"/>
                  <a:gd name="connsiteX163" fmla="*/ 205328 w 292270"/>
                  <a:gd name="connsiteY163" fmla="*/ 50801 h 336550"/>
                  <a:gd name="connsiteX164" fmla="*/ 208730 w 292270"/>
                  <a:gd name="connsiteY164" fmla="*/ 40409 h 336550"/>
                  <a:gd name="connsiteX165" fmla="*/ 208730 w 292270"/>
                  <a:gd name="connsiteY165" fmla="*/ 39111 h 336550"/>
                  <a:gd name="connsiteX166" fmla="*/ 201926 w 292270"/>
                  <a:gd name="connsiteY166" fmla="*/ 36513 h 336550"/>
                  <a:gd name="connsiteX167" fmla="*/ 123005 w 292270"/>
                  <a:gd name="connsiteY167" fmla="*/ 34925 h 336550"/>
                  <a:gd name="connsiteX168" fmla="*/ 116201 w 292270"/>
                  <a:gd name="connsiteY168" fmla="*/ 37571 h 336550"/>
                  <a:gd name="connsiteX169" fmla="*/ 115067 w 292270"/>
                  <a:gd name="connsiteY169" fmla="*/ 38894 h 336550"/>
                  <a:gd name="connsiteX170" fmla="*/ 115067 w 292270"/>
                  <a:gd name="connsiteY170" fmla="*/ 40216 h 336550"/>
                  <a:gd name="connsiteX171" fmla="*/ 119603 w 292270"/>
                  <a:gd name="connsiteY171" fmla="*/ 50800 h 336550"/>
                  <a:gd name="connsiteX172" fmla="*/ 123005 w 292270"/>
                  <a:gd name="connsiteY172" fmla="*/ 40216 h 336550"/>
                  <a:gd name="connsiteX173" fmla="*/ 123005 w 292270"/>
                  <a:gd name="connsiteY173" fmla="*/ 34925 h 336550"/>
                  <a:gd name="connsiteX174" fmla="*/ 162011 w 292270"/>
                  <a:gd name="connsiteY174" fmla="*/ 31750 h 336550"/>
                  <a:gd name="connsiteX175" fmla="*/ 157929 w 292270"/>
                  <a:gd name="connsiteY175" fmla="*/ 40640 h 336550"/>
                  <a:gd name="connsiteX176" fmla="*/ 162011 w 292270"/>
                  <a:gd name="connsiteY176" fmla="*/ 50800 h 336550"/>
                  <a:gd name="connsiteX177" fmla="*/ 167454 w 292270"/>
                  <a:gd name="connsiteY177" fmla="*/ 40640 h 336550"/>
                  <a:gd name="connsiteX178" fmla="*/ 162011 w 292270"/>
                  <a:gd name="connsiteY178" fmla="*/ 31750 h 336550"/>
                  <a:gd name="connsiteX179" fmla="*/ 144703 w 292270"/>
                  <a:gd name="connsiteY179" fmla="*/ 28575 h 336550"/>
                  <a:gd name="connsiteX180" fmla="*/ 144703 w 292270"/>
                  <a:gd name="connsiteY180" fmla="*/ 55075 h 336550"/>
                  <a:gd name="connsiteX181" fmla="*/ 143389 w 292270"/>
                  <a:gd name="connsiteY181" fmla="*/ 55075 h 336550"/>
                  <a:gd name="connsiteX182" fmla="*/ 139447 w 292270"/>
                  <a:gd name="connsiteY182" fmla="*/ 55075 h 336550"/>
                  <a:gd name="connsiteX183" fmla="*/ 139447 w 292270"/>
                  <a:gd name="connsiteY183" fmla="*/ 32550 h 336550"/>
                  <a:gd name="connsiteX184" fmla="*/ 135504 w 292270"/>
                  <a:gd name="connsiteY184" fmla="*/ 33875 h 336550"/>
                  <a:gd name="connsiteX185" fmla="*/ 134190 w 292270"/>
                  <a:gd name="connsiteY185" fmla="*/ 33875 h 336550"/>
                  <a:gd name="connsiteX186" fmla="*/ 132876 w 292270"/>
                  <a:gd name="connsiteY186" fmla="*/ 31225 h 336550"/>
                  <a:gd name="connsiteX187" fmla="*/ 127619 w 292270"/>
                  <a:gd name="connsiteY187" fmla="*/ 32550 h 336550"/>
                  <a:gd name="connsiteX188" fmla="*/ 128934 w 292270"/>
                  <a:gd name="connsiteY188" fmla="*/ 40500 h 336550"/>
                  <a:gd name="connsiteX189" fmla="*/ 118420 w 292270"/>
                  <a:gd name="connsiteY189" fmla="*/ 56400 h 336550"/>
                  <a:gd name="connsiteX190" fmla="*/ 109221 w 292270"/>
                  <a:gd name="connsiteY190" fmla="*/ 41825 h 336550"/>
                  <a:gd name="connsiteX191" fmla="*/ 101336 w 292270"/>
                  <a:gd name="connsiteY191" fmla="*/ 47125 h 336550"/>
                  <a:gd name="connsiteX192" fmla="*/ 101336 w 292270"/>
                  <a:gd name="connsiteY192" fmla="*/ 55075 h 336550"/>
                  <a:gd name="connsiteX193" fmla="*/ 100022 w 292270"/>
                  <a:gd name="connsiteY193" fmla="*/ 55075 h 336550"/>
                  <a:gd name="connsiteX194" fmla="*/ 97394 w 292270"/>
                  <a:gd name="connsiteY194" fmla="*/ 55075 h 336550"/>
                  <a:gd name="connsiteX195" fmla="*/ 96080 w 292270"/>
                  <a:gd name="connsiteY195" fmla="*/ 55075 h 336550"/>
                  <a:gd name="connsiteX196" fmla="*/ 96080 w 292270"/>
                  <a:gd name="connsiteY196" fmla="*/ 49775 h 336550"/>
                  <a:gd name="connsiteX197" fmla="*/ 72425 w 292270"/>
                  <a:gd name="connsiteY197" fmla="*/ 77600 h 336550"/>
                  <a:gd name="connsiteX198" fmla="*/ 76367 w 292270"/>
                  <a:gd name="connsiteY198" fmla="*/ 76275 h 336550"/>
                  <a:gd name="connsiteX199" fmla="*/ 86880 w 292270"/>
                  <a:gd name="connsiteY199" fmla="*/ 90850 h 336550"/>
                  <a:gd name="connsiteX200" fmla="*/ 76367 w 292270"/>
                  <a:gd name="connsiteY200" fmla="*/ 106750 h 336550"/>
                  <a:gd name="connsiteX201" fmla="*/ 67168 w 292270"/>
                  <a:gd name="connsiteY201" fmla="*/ 97475 h 336550"/>
                  <a:gd name="connsiteX202" fmla="*/ 75053 w 292270"/>
                  <a:gd name="connsiteY202" fmla="*/ 127950 h 336550"/>
                  <a:gd name="connsiteX203" fmla="*/ 76367 w 292270"/>
                  <a:gd name="connsiteY203" fmla="*/ 127950 h 336550"/>
                  <a:gd name="connsiteX204" fmla="*/ 78995 w 292270"/>
                  <a:gd name="connsiteY204" fmla="*/ 127950 h 336550"/>
                  <a:gd name="connsiteX205" fmla="*/ 80310 w 292270"/>
                  <a:gd name="connsiteY205" fmla="*/ 127950 h 336550"/>
                  <a:gd name="connsiteX206" fmla="*/ 80310 w 292270"/>
                  <a:gd name="connsiteY206" fmla="*/ 133250 h 336550"/>
                  <a:gd name="connsiteX207" fmla="*/ 88195 w 292270"/>
                  <a:gd name="connsiteY207" fmla="*/ 135900 h 336550"/>
                  <a:gd name="connsiteX208" fmla="*/ 97394 w 292270"/>
                  <a:gd name="connsiteY208" fmla="*/ 126625 h 336550"/>
                  <a:gd name="connsiteX209" fmla="*/ 107907 w 292270"/>
                  <a:gd name="connsiteY209" fmla="*/ 135900 h 336550"/>
                  <a:gd name="connsiteX210" fmla="*/ 114478 w 292270"/>
                  <a:gd name="connsiteY210" fmla="*/ 145175 h 336550"/>
                  <a:gd name="connsiteX211" fmla="*/ 117106 w 292270"/>
                  <a:gd name="connsiteY211" fmla="*/ 151800 h 336550"/>
                  <a:gd name="connsiteX212" fmla="*/ 117106 w 292270"/>
                  <a:gd name="connsiteY212" fmla="*/ 133250 h 336550"/>
                  <a:gd name="connsiteX213" fmla="*/ 114478 w 292270"/>
                  <a:gd name="connsiteY213" fmla="*/ 134575 h 336550"/>
                  <a:gd name="connsiteX214" fmla="*/ 113164 w 292270"/>
                  <a:gd name="connsiteY214" fmla="*/ 135900 h 336550"/>
                  <a:gd name="connsiteX215" fmla="*/ 113164 w 292270"/>
                  <a:gd name="connsiteY215" fmla="*/ 134575 h 336550"/>
                  <a:gd name="connsiteX216" fmla="*/ 111849 w 292270"/>
                  <a:gd name="connsiteY216" fmla="*/ 131925 h 336550"/>
                  <a:gd name="connsiteX217" fmla="*/ 111849 w 292270"/>
                  <a:gd name="connsiteY217" fmla="*/ 130600 h 336550"/>
                  <a:gd name="connsiteX218" fmla="*/ 118420 w 292270"/>
                  <a:gd name="connsiteY218" fmla="*/ 127950 h 336550"/>
                  <a:gd name="connsiteX219" fmla="*/ 122363 w 292270"/>
                  <a:gd name="connsiteY219" fmla="*/ 127950 h 336550"/>
                  <a:gd name="connsiteX220" fmla="*/ 122363 w 292270"/>
                  <a:gd name="connsiteY220" fmla="*/ 155775 h 336550"/>
                  <a:gd name="connsiteX221" fmla="*/ 122363 w 292270"/>
                  <a:gd name="connsiteY221" fmla="*/ 157100 h 336550"/>
                  <a:gd name="connsiteX222" fmla="*/ 121049 w 292270"/>
                  <a:gd name="connsiteY222" fmla="*/ 157100 h 336550"/>
                  <a:gd name="connsiteX223" fmla="*/ 135504 w 292270"/>
                  <a:gd name="connsiteY223" fmla="*/ 162400 h 336550"/>
                  <a:gd name="connsiteX224" fmla="*/ 161787 w 292270"/>
                  <a:gd name="connsiteY224" fmla="*/ 159750 h 336550"/>
                  <a:gd name="connsiteX225" fmla="*/ 181500 w 292270"/>
                  <a:gd name="connsiteY225" fmla="*/ 191550 h 336550"/>
                  <a:gd name="connsiteX226" fmla="*/ 181500 w 292270"/>
                  <a:gd name="connsiteY226" fmla="*/ 183600 h 336550"/>
                  <a:gd name="connsiteX227" fmla="*/ 178872 w 292270"/>
                  <a:gd name="connsiteY227" fmla="*/ 186250 h 336550"/>
                  <a:gd name="connsiteX228" fmla="*/ 177557 w 292270"/>
                  <a:gd name="connsiteY228" fmla="*/ 186250 h 336550"/>
                  <a:gd name="connsiteX229" fmla="*/ 176243 w 292270"/>
                  <a:gd name="connsiteY229" fmla="*/ 184925 h 336550"/>
                  <a:gd name="connsiteX230" fmla="*/ 176243 w 292270"/>
                  <a:gd name="connsiteY230" fmla="*/ 182275 h 336550"/>
                  <a:gd name="connsiteX231" fmla="*/ 176243 w 292270"/>
                  <a:gd name="connsiteY231" fmla="*/ 180950 h 336550"/>
                  <a:gd name="connsiteX232" fmla="*/ 182814 w 292270"/>
                  <a:gd name="connsiteY232" fmla="*/ 178300 h 336550"/>
                  <a:gd name="connsiteX233" fmla="*/ 186756 w 292270"/>
                  <a:gd name="connsiteY233" fmla="*/ 178300 h 336550"/>
                  <a:gd name="connsiteX234" fmla="*/ 186756 w 292270"/>
                  <a:gd name="connsiteY234" fmla="*/ 194200 h 336550"/>
                  <a:gd name="connsiteX235" fmla="*/ 199898 w 292270"/>
                  <a:gd name="connsiteY235" fmla="*/ 186250 h 336550"/>
                  <a:gd name="connsiteX236" fmla="*/ 198584 w 292270"/>
                  <a:gd name="connsiteY236" fmla="*/ 186250 h 336550"/>
                  <a:gd name="connsiteX237" fmla="*/ 198584 w 292270"/>
                  <a:gd name="connsiteY237" fmla="*/ 184925 h 336550"/>
                  <a:gd name="connsiteX238" fmla="*/ 197270 w 292270"/>
                  <a:gd name="connsiteY238" fmla="*/ 182275 h 336550"/>
                  <a:gd name="connsiteX239" fmla="*/ 198584 w 292270"/>
                  <a:gd name="connsiteY239" fmla="*/ 180950 h 336550"/>
                  <a:gd name="connsiteX240" fmla="*/ 199898 w 292270"/>
                  <a:gd name="connsiteY240" fmla="*/ 180950 h 336550"/>
                  <a:gd name="connsiteX241" fmla="*/ 199898 w 292270"/>
                  <a:gd name="connsiteY241" fmla="*/ 166375 h 336550"/>
                  <a:gd name="connsiteX242" fmla="*/ 234066 w 292270"/>
                  <a:gd name="connsiteY242" fmla="*/ 161075 h 336550"/>
                  <a:gd name="connsiteX243" fmla="*/ 241951 w 292270"/>
                  <a:gd name="connsiteY243" fmla="*/ 146500 h 336550"/>
                  <a:gd name="connsiteX244" fmla="*/ 245894 w 292270"/>
                  <a:gd name="connsiteY244" fmla="*/ 143850 h 336550"/>
                  <a:gd name="connsiteX245" fmla="*/ 245894 w 292270"/>
                  <a:gd name="connsiteY245" fmla="*/ 133250 h 336550"/>
                  <a:gd name="connsiteX246" fmla="*/ 241951 w 292270"/>
                  <a:gd name="connsiteY246" fmla="*/ 134575 h 336550"/>
                  <a:gd name="connsiteX247" fmla="*/ 241951 w 292270"/>
                  <a:gd name="connsiteY247" fmla="*/ 135900 h 336550"/>
                  <a:gd name="connsiteX248" fmla="*/ 240637 w 292270"/>
                  <a:gd name="connsiteY248" fmla="*/ 134575 h 336550"/>
                  <a:gd name="connsiteX249" fmla="*/ 240637 w 292270"/>
                  <a:gd name="connsiteY249" fmla="*/ 131925 h 336550"/>
                  <a:gd name="connsiteX250" fmla="*/ 240637 w 292270"/>
                  <a:gd name="connsiteY250" fmla="*/ 130600 h 336550"/>
                  <a:gd name="connsiteX251" fmla="*/ 247208 w 292270"/>
                  <a:gd name="connsiteY251" fmla="*/ 127950 h 336550"/>
                  <a:gd name="connsiteX252" fmla="*/ 249836 w 292270"/>
                  <a:gd name="connsiteY252" fmla="*/ 127950 h 336550"/>
                  <a:gd name="connsiteX253" fmla="*/ 251151 w 292270"/>
                  <a:gd name="connsiteY253" fmla="*/ 127950 h 336550"/>
                  <a:gd name="connsiteX254" fmla="*/ 251151 w 292270"/>
                  <a:gd name="connsiteY254" fmla="*/ 143850 h 336550"/>
                  <a:gd name="connsiteX255" fmla="*/ 252465 w 292270"/>
                  <a:gd name="connsiteY255" fmla="*/ 143850 h 336550"/>
                  <a:gd name="connsiteX256" fmla="*/ 257721 w 292270"/>
                  <a:gd name="connsiteY256" fmla="*/ 94825 h 336550"/>
                  <a:gd name="connsiteX257" fmla="*/ 247208 w 292270"/>
                  <a:gd name="connsiteY257" fmla="*/ 106750 h 336550"/>
                  <a:gd name="connsiteX258" fmla="*/ 238009 w 292270"/>
                  <a:gd name="connsiteY258" fmla="*/ 92175 h 336550"/>
                  <a:gd name="connsiteX259" fmla="*/ 248522 w 292270"/>
                  <a:gd name="connsiteY259" fmla="*/ 76275 h 336550"/>
                  <a:gd name="connsiteX260" fmla="*/ 249836 w 292270"/>
                  <a:gd name="connsiteY260" fmla="*/ 76275 h 336550"/>
                  <a:gd name="connsiteX261" fmla="*/ 230124 w 292270"/>
                  <a:gd name="connsiteY261" fmla="*/ 52425 h 336550"/>
                  <a:gd name="connsiteX262" fmla="*/ 230124 w 292270"/>
                  <a:gd name="connsiteY262" fmla="*/ 55075 h 336550"/>
                  <a:gd name="connsiteX263" fmla="*/ 228810 w 292270"/>
                  <a:gd name="connsiteY263" fmla="*/ 55075 h 336550"/>
                  <a:gd name="connsiteX264" fmla="*/ 224867 w 292270"/>
                  <a:gd name="connsiteY264" fmla="*/ 55075 h 336550"/>
                  <a:gd name="connsiteX265" fmla="*/ 224867 w 292270"/>
                  <a:gd name="connsiteY265" fmla="*/ 48450 h 336550"/>
                  <a:gd name="connsiteX266" fmla="*/ 215668 w 292270"/>
                  <a:gd name="connsiteY266" fmla="*/ 43150 h 336550"/>
                  <a:gd name="connsiteX267" fmla="*/ 205155 w 292270"/>
                  <a:gd name="connsiteY267" fmla="*/ 56400 h 336550"/>
                  <a:gd name="connsiteX268" fmla="*/ 194641 w 292270"/>
                  <a:gd name="connsiteY268" fmla="*/ 40500 h 336550"/>
                  <a:gd name="connsiteX269" fmla="*/ 195956 w 292270"/>
                  <a:gd name="connsiteY269" fmla="*/ 33875 h 336550"/>
                  <a:gd name="connsiteX270" fmla="*/ 186756 w 292270"/>
                  <a:gd name="connsiteY270" fmla="*/ 31225 h 336550"/>
                  <a:gd name="connsiteX271" fmla="*/ 186756 w 292270"/>
                  <a:gd name="connsiteY271" fmla="*/ 55075 h 336550"/>
                  <a:gd name="connsiteX272" fmla="*/ 182814 w 292270"/>
                  <a:gd name="connsiteY272" fmla="*/ 55075 h 336550"/>
                  <a:gd name="connsiteX273" fmla="*/ 181500 w 292270"/>
                  <a:gd name="connsiteY273" fmla="*/ 55075 h 336550"/>
                  <a:gd name="connsiteX274" fmla="*/ 181500 w 292270"/>
                  <a:gd name="connsiteY274" fmla="*/ 32550 h 336550"/>
                  <a:gd name="connsiteX275" fmla="*/ 178872 w 292270"/>
                  <a:gd name="connsiteY275" fmla="*/ 33875 h 336550"/>
                  <a:gd name="connsiteX276" fmla="*/ 177557 w 292270"/>
                  <a:gd name="connsiteY276" fmla="*/ 33875 h 336550"/>
                  <a:gd name="connsiteX277" fmla="*/ 176243 w 292270"/>
                  <a:gd name="connsiteY277" fmla="*/ 33875 h 336550"/>
                  <a:gd name="connsiteX278" fmla="*/ 176243 w 292270"/>
                  <a:gd name="connsiteY278" fmla="*/ 31225 h 336550"/>
                  <a:gd name="connsiteX279" fmla="*/ 176243 w 292270"/>
                  <a:gd name="connsiteY279" fmla="*/ 29900 h 336550"/>
                  <a:gd name="connsiteX280" fmla="*/ 177557 w 292270"/>
                  <a:gd name="connsiteY280" fmla="*/ 29900 h 336550"/>
                  <a:gd name="connsiteX281" fmla="*/ 168358 w 292270"/>
                  <a:gd name="connsiteY281" fmla="*/ 28575 h 336550"/>
                  <a:gd name="connsiteX282" fmla="*/ 172301 w 292270"/>
                  <a:gd name="connsiteY282" fmla="*/ 40500 h 336550"/>
                  <a:gd name="connsiteX283" fmla="*/ 161787 w 292270"/>
                  <a:gd name="connsiteY283" fmla="*/ 56400 h 336550"/>
                  <a:gd name="connsiteX284" fmla="*/ 151274 w 292270"/>
                  <a:gd name="connsiteY284" fmla="*/ 40500 h 336550"/>
                  <a:gd name="connsiteX285" fmla="*/ 156531 w 292270"/>
                  <a:gd name="connsiteY285" fmla="*/ 28575 h 336550"/>
                  <a:gd name="connsiteX286" fmla="*/ 144703 w 292270"/>
                  <a:gd name="connsiteY286" fmla="*/ 28575 h 336550"/>
                  <a:gd name="connsiteX287" fmla="*/ 164533 w 292270"/>
                  <a:gd name="connsiteY287" fmla="*/ 0 h 336550"/>
                  <a:gd name="connsiteX288" fmla="*/ 266895 w 292270"/>
                  <a:gd name="connsiteY288" fmla="*/ 48642 h 336550"/>
                  <a:gd name="connsiteX289" fmla="*/ 291829 w 292270"/>
                  <a:gd name="connsiteY289" fmla="*/ 130150 h 336550"/>
                  <a:gd name="connsiteX290" fmla="*/ 269520 w 292270"/>
                  <a:gd name="connsiteY290" fmla="*/ 206400 h 336550"/>
                  <a:gd name="connsiteX291" fmla="*/ 257709 w 292270"/>
                  <a:gd name="connsiteY291" fmla="*/ 324718 h 336550"/>
                  <a:gd name="connsiteX292" fmla="*/ 256396 w 292270"/>
                  <a:gd name="connsiteY292" fmla="*/ 332606 h 336550"/>
                  <a:gd name="connsiteX293" fmla="*/ 249835 w 292270"/>
                  <a:gd name="connsiteY293" fmla="*/ 336550 h 336550"/>
                  <a:gd name="connsiteX294" fmla="*/ 105478 w 292270"/>
                  <a:gd name="connsiteY294" fmla="*/ 336550 h 336550"/>
                  <a:gd name="connsiteX295" fmla="*/ 97604 w 292270"/>
                  <a:gd name="connsiteY295" fmla="*/ 331292 h 336550"/>
                  <a:gd name="connsiteX296" fmla="*/ 96292 w 292270"/>
                  <a:gd name="connsiteY296" fmla="*/ 315516 h 336550"/>
                  <a:gd name="connsiteX297" fmla="*/ 96292 w 292270"/>
                  <a:gd name="connsiteY297" fmla="*/ 312887 h 336550"/>
                  <a:gd name="connsiteX298" fmla="*/ 71357 w 292270"/>
                  <a:gd name="connsiteY298" fmla="*/ 294481 h 336550"/>
                  <a:gd name="connsiteX299" fmla="*/ 31987 w 292270"/>
                  <a:gd name="connsiteY299" fmla="*/ 278706 h 336550"/>
                  <a:gd name="connsiteX300" fmla="*/ 25426 w 292270"/>
                  <a:gd name="connsiteY300" fmla="*/ 236637 h 336550"/>
                  <a:gd name="connsiteX301" fmla="*/ 21489 w 292270"/>
                  <a:gd name="connsiteY301" fmla="*/ 209029 h 336550"/>
                  <a:gd name="connsiteX302" fmla="*/ 16239 w 292270"/>
                  <a:gd name="connsiteY302" fmla="*/ 205085 h 336550"/>
                  <a:gd name="connsiteX303" fmla="*/ 491 w 292270"/>
                  <a:gd name="connsiteY303" fmla="*/ 191939 h 336550"/>
                  <a:gd name="connsiteX304" fmla="*/ 4428 w 292270"/>
                  <a:gd name="connsiteY304" fmla="*/ 177478 h 336550"/>
                  <a:gd name="connsiteX305" fmla="*/ 24113 w 292270"/>
                  <a:gd name="connsiteY305" fmla="*/ 126206 h 336550"/>
                  <a:gd name="connsiteX306" fmla="*/ 29363 w 292270"/>
                  <a:gd name="connsiteY306" fmla="*/ 97284 h 336550"/>
                  <a:gd name="connsiteX307" fmla="*/ 81856 w 292270"/>
                  <a:gd name="connsiteY307" fmla="*/ 26293 h 336550"/>
                  <a:gd name="connsiteX308" fmla="*/ 164533 w 292270"/>
                  <a:gd name="connsiteY30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</a:cxnLst>
                <a:rect l="l" t="t" r="r" b="b"/>
                <a:pathLst>
                  <a:path w="292270" h="336550">
                    <a:moveTo>
                      <a:pt x="184010" y="131763"/>
                    </a:moveTo>
                    <a:cubicBezTo>
                      <a:pt x="179928" y="131763"/>
                      <a:pt x="178567" y="135573"/>
                      <a:pt x="178567" y="141923"/>
                    </a:cubicBezTo>
                    <a:cubicBezTo>
                      <a:pt x="178567" y="147003"/>
                      <a:pt x="179928" y="150813"/>
                      <a:pt x="184010" y="150813"/>
                    </a:cubicBezTo>
                    <a:cubicBezTo>
                      <a:pt x="188092" y="150813"/>
                      <a:pt x="188092" y="144463"/>
                      <a:pt x="188092" y="141923"/>
                    </a:cubicBezTo>
                    <a:cubicBezTo>
                      <a:pt x="188092" y="138113"/>
                      <a:pt x="188092" y="131763"/>
                      <a:pt x="184010" y="131763"/>
                    </a:cubicBezTo>
                    <a:close/>
                    <a:moveTo>
                      <a:pt x="141147" y="131763"/>
                    </a:moveTo>
                    <a:cubicBezTo>
                      <a:pt x="138425" y="131763"/>
                      <a:pt x="135704" y="135573"/>
                      <a:pt x="135704" y="141923"/>
                    </a:cubicBezTo>
                    <a:cubicBezTo>
                      <a:pt x="135704" y="147003"/>
                      <a:pt x="138425" y="150813"/>
                      <a:pt x="141147" y="150813"/>
                    </a:cubicBezTo>
                    <a:cubicBezTo>
                      <a:pt x="145229" y="150813"/>
                      <a:pt x="145229" y="144463"/>
                      <a:pt x="145229" y="141923"/>
                    </a:cubicBezTo>
                    <a:cubicBezTo>
                      <a:pt x="145229" y="138113"/>
                      <a:pt x="145229" y="131763"/>
                      <a:pt x="141147" y="131763"/>
                    </a:cubicBezTo>
                    <a:close/>
                    <a:moveTo>
                      <a:pt x="96811" y="131763"/>
                    </a:moveTo>
                    <a:cubicBezTo>
                      <a:pt x="95488" y="131763"/>
                      <a:pt x="94165" y="132822"/>
                      <a:pt x="92842" y="134938"/>
                    </a:cubicBezTo>
                    <a:cubicBezTo>
                      <a:pt x="95488" y="134938"/>
                      <a:pt x="98134" y="134938"/>
                      <a:pt x="100780" y="134938"/>
                    </a:cubicBezTo>
                    <a:cubicBezTo>
                      <a:pt x="100780" y="132822"/>
                      <a:pt x="99457" y="131763"/>
                      <a:pt x="96811" y="131763"/>
                    </a:cubicBezTo>
                    <a:close/>
                    <a:moveTo>
                      <a:pt x="225310" y="127000"/>
                    </a:moveTo>
                    <a:cubicBezTo>
                      <a:pt x="226721" y="127000"/>
                      <a:pt x="226721" y="127000"/>
                      <a:pt x="226721" y="127000"/>
                    </a:cubicBezTo>
                    <a:cubicBezTo>
                      <a:pt x="226721" y="127000"/>
                      <a:pt x="226721" y="127000"/>
                      <a:pt x="229543" y="127000"/>
                    </a:cubicBezTo>
                    <a:cubicBezTo>
                      <a:pt x="230954" y="127000"/>
                      <a:pt x="230954" y="127000"/>
                      <a:pt x="230954" y="127000"/>
                    </a:cubicBezTo>
                    <a:cubicBezTo>
                      <a:pt x="230954" y="127000"/>
                      <a:pt x="230954" y="127000"/>
                      <a:pt x="230954" y="155792"/>
                    </a:cubicBezTo>
                    <a:cubicBezTo>
                      <a:pt x="230954" y="155792"/>
                      <a:pt x="230954" y="157163"/>
                      <a:pt x="229543" y="157163"/>
                    </a:cubicBezTo>
                    <a:cubicBezTo>
                      <a:pt x="229543" y="157163"/>
                      <a:pt x="229543" y="157163"/>
                      <a:pt x="225310" y="157163"/>
                    </a:cubicBezTo>
                    <a:cubicBezTo>
                      <a:pt x="225310" y="157163"/>
                      <a:pt x="225310" y="155792"/>
                      <a:pt x="225310" y="155792"/>
                    </a:cubicBezTo>
                    <a:cubicBezTo>
                      <a:pt x="225310" y="155792"/>
                      <a:pt x="225310" y="155792"/>
                      <a:pt x="225310" y="132484"/>
                    </a:cubicBezTo>
                    <a:cubicBezTo>
                      <a:pt x="225310" y="132484"/>
                      <a:pt x="225310" y="132484"/>
                      <a:pt x="221076" y="133855"/>
                    </a:cubicBezTo>
                    <a:cubicBezTo>
                      <a:pt x="221076" y="135227"/>
                      <a:pt x="221076" y="135227"/>
                      <a:pt x="221076" y="135227"/>
                    </a:cubicBezTo>
                    <a:cubicBezTo>
                      <a:pt x="219665" y="133855"/>
                      <a:pt x="219665" y="133855"/>
                      <a:pt x="219665" y="133855"/>
                    </a:cubicBezTo>
                    <a:cubicBezTo>
                      <a:pt x="219665" y="133855"/>
                      <a:pt x="219665" y="133855"/>
                      <a:pt x="219665" y="131113"/>
                    </a:cubicBezTo>
                    <a:cubicBezTo>
                      <a:pt x="218254" y="131113"/>
                      <a:pt x="219665" y="129742"/>
                      <a:pt x="219665" y="129742"/>
                    </a:cubicBezTo>
                    <a:cubicBezTo>
                      <a:pt x="219665" y="129742"/>
                      <a:pt x="219665" y="129742"/>
                      <a:pt x="225310" y="127000"/>
                    </a:cubicBezTo>
                    <a:close/>
                    <a:moveTo>
                      <a:pt x="203791" y="127000"/>
                    </a:moveTo>
                    <a:cubicBezTo>
                      <a:pt x="203791" y="127000"/>
                      <a:pt x="203791" y="127000"/>
                      <a:pt x="207495" y="127000"/>
                    </a:cubicBezTo>
                    <a:cubicBezTo>
                      <a:pt x="207495" y="127000"/>
                      <a:pt x="208730" y="127000"/>
                      <a:pt x="208730" y="127000"/>
                    </a:cubicBezTo>
                    <a:cubicBezTo>
                      <a:pt x="208730" y="127000"/>
                      <a:pt x="208730" y="127000"/>
                      <a:pt x="208730" y="155792"/>
                    </a:cubicBezTo>
                    <a:cubicBezTo>
                      <a:pt x="208730" y="155792"/>
                      <a:pt x="207495" y="157163"/>
                      <a:pt x="207495" y="157163"/>
                    </a:cubicBezTo>
                    <a:cubicBezTo>
                      <a:pt x="207495" y="157163"/>
                      <a:pt x="207495" y="157163"/>
                      <a:pt x="203791" y="157163"/>
                    </a:cubicBezTo>
                    <a:cubicBezTo>
                      <a:pt x="203791" y="157163"/>
                      <a:pt x="202556" y="155792"/>
                      <a:pt x="202556" y="155792"/>
                    </a:cubicBezTo>
                    <a:cubicBezTo>
                      <a:pt x="202556" y="155792"/>
                      <a:pt x="202556" y="155792"/>
                      <a:pt x="202556" y="132484"/>
                    </a:cubicBezTo>
                    <a:cubicBezTo>
                      <a:pt x="202556" y="132484"/>
                      <a:pt x="202556" y="132484"/>
                      <a:pt x="200086" y="133855"/>
                    </a:cubicBezTo>
                    <a:cubicBezTo>
                      <a:pt x="200086" y="135227"/>
                      <a:pt x="198852" y="135227"/>
                      <a:pt x="198852" y="135227"/>
                    </a:cubicBezTo>
                    <a:cubicBezTo>
                      <a:pt x="198852" y="133855"/>
                      <a:pt x="198852" y="133855"/>
                      <a:pt x="198852" y="133855"/>
                    </a:cubicBezTo>
                    <a:cubicBezTo>
                      <a:pt x="198852" y="133855"/>
                      <a:pt x="198852" y="133855"/>
                      <a:pt x="197617" y="131113"/>
                    </a:cubicBezTo>
                    <a:cubicBezTo>
                      <a:pt x="197617" y="131113"/>
                      <a:pt x="197617" y="129742"/>
                      <a:pt x="198852" y="129742"/>
                    </a:cubicBezTo>
                    <a:cubicBezTo>
                      <a:pt x="198852" y="129742"/>
                      <a:pt x="198852" y="129742"/>
                      <a:pt x="203791" y="127000"/>
                    </a:cubicBezTo>
                    <a:close/>
                    <a:moveTo>
                      <a:pt x="183964" y="127000"/>
                    </a:moveTo>
                    <a:cubicBezTo>
                      <a:pt x="189044" y="127000"/>
                      <a:pt x="192854" y="132246"/>
                      <a:pt x="192854" y="141426"/>
                    </a:cubicBezTo>
                    <a:cubicBezTo>
                      <a:pt x="192854" y="151918"/>
                      <a:pt x="189044" y="157163"/>
                      <a:pt x="182694" y="157163"/>
                    </a:cubicBezTo>
                    <a:cubicBezTo>
                      <a:pt x="177614" y="157163"/>
                      <a:pt x="173804" y="151918"/>
                      <a:pt x="173804" y="142737"/>
                    </a:cubicBezTo>
                    <a:cubicBezTo>
                      <a:pt x="173804" y="133557"/>
                      <a:pt x="177614" y="127000"/>
                      <a:pt x="183964" y="127000"/>
                    </a:cubicBezTo>
                    <a:close/>
                    <a:moveTo>
                      <a:pt x="161699" y="127000"/>
                    </a:moveTo>
                    <a:cubicBezTo>
                      <a:pt x="161699" y="127000"/>
                      <a:pt x="161699" y="127000"/>
                      <a:pt x="164478" y="127000"/>
                    </a:cubicBezTo>
                    <a:cubicBezTo>
                      <a:pt x="165867" y="127000"/>
                      <a:pt x="165867" y="127000"/>
                      <a:pt x="165867" y="127000"/>
                    </a:cubicBezTo>
                    <a:cubicBezTo>
                      <a:pt x="165867" y="127000"/>
                      <a:pt x="165867" y="127000"/>
                      <a:pt x="165867" y="155792"/>
                    </a:cubicBezTo>
                    <a:cubicBezTo>
                      <a:pt x="165867" y="155792"/>
                      <a:pt x="165867" y="157163"/>
                      <a:pt x="164478" y="157163"/>
                    </a:cubicBezTo>
                    <a:cubicBezTo>
                      <a:pt x="164478" y="157163"/>
                      <a:pt x="164478" y="157163"/>
                      <a:pt x="161699" y="157163"/>
                    </a:cubicBezTo>
                    <a:cubicBezTo>
                      <a:pt x="160310" y="157163"/>
                      <a:pt x="160310" y="155792"/>
                      <a:pt x="160310" y="155792"/>
                    </a:cubicBezTo>
                    <a:cubicBezTo>
                      <a:pt x="160310" y="155792"/>
                      <a:pt x="160310" y="155792"/>
                      <a:pt x="160310" y="132484"/>
                    </a:cubicBezTo>
                    <a:cubicBezTo>
                      <a:pt x="160310" y="132484"/>
                      <a:pt x="160310" y="132484"/>
                      <a:pt x="156143" y="133855"/>
                    </a:cubicBezTo>
                    <a:cubicBezTo>
                      <a:pt x="156143" y="135227"/>
                      <a:pt x="156143" y="135227"/>
                      <a:pt x="156143" y="135227"/>
                    </a:cubicBezTo>
                    <a:cubicBezTo>
                      <a:pt x="154754" y="133855"/>
                      <a:pt x="154754" y="133855"/>
                      <a:pt x="154754" y="133855"/>
                    </a:cubicBezTo>
                    <a:cubicBezTo>
                      <a:pt x="154754" y="133855"/>
                      <a:pt x="154754" y="133855"/>
                      <a:pt x="154754" y="131113"/>
                    </a:cubicBezTo>
                    <a:cubicBezTo>
                      <a:pt x="154754" y="131113"/>
                      <a:pt x="154754" y="129742"/>
                      <a:pt x="154754" y="129742"/>
                    </a:cubicBezTo>
                    <a:cubicBezTo>
                      <a:pt x="154754" y="129742"/>
                      <a:pt x="154754" y="129742"/>
                      <a:pt x="161699" y="127000"/>
                    </a:cubicBezTo>
                    <a:close/>
                    <a:moveTo>
                      <a:pt x="141261" y="127000"/>
                    </a:moveTo>
                    <a:cubicBezTo>
                      <a:pt x="147710" y="127000"/>
                      <a:pt x="151580" y="132246"/>
                      <a:pt x="151580" y="141426"/>
                    </a:cubicBezTo>
                    <a:cubicBezTo>
                      <a:pt x="151580" y="151918"/>
                      <a:pt x="147710" y="157163"/>
                      <a:pt x="141261" y="157163"/>
                    </a:cubicBezTo>
                    <a:cubicBezTo>
                      <a:pt x="134811" y="157163"/>
                      <a:pt x="130942" y="151918"/>
                      <a:pt x="130942" y="142737"/>
                    </a:cubicBezTo>
                    <a:cubicBezTo>
                      <a:pt x="130942" y="133557"/>
                      <a:pt x="134811" y="127000"/>
                      <a:pt x="141261" y="127000"/>
                    </a:cubicBezTo>
                    <a:close/>
                    <a:moveTo>
                      <a:pt x="247736" y="80963"/>
                    </a:moveTo>
                    <a:cubicBezTo>
                      <a:pt x="245015" y="80963"/>
                      <a:pt x="243654" y="85091"/>
                      <a:pt x="243654" y="91970"/>
                    </a:cubicBezTo>
                    <a:cubicBezTo>
                      <a:pt x="243654" y="97474"/>
                      <a:pt x="245015" y="101601"/>
                      <a:pt x="247736" y="101601"/>
                    </a:cubicBezTo>
                    <a:cubicBezTo>
                      <a:pt x="251818" y="101601"/>
                      <a:pt x="253179" y="94722"/>
                      <a:pt x="253179" y="90594"/>
                    </a:cubicBezTo>
                    <a:cubicBezTo>
                      <a:pt x="253179" y="87843"/>
                      <a:pt x="251818" y="80963"/>
                      <a:pt x="247736" y="80963"/>
                    </a:cubicBezTo>
                    <a:close/>
                    <a:moveTo>
                      <a:pt x="205328" y="80963"/>
                    </a:moveTo>
                    <a:cubicBezTo>
                      <a:pt x="203060" y="80963"/>
                      <a:pt x="200792" y="85091"/>
                      <a:pt x="200792" y="91970"/>
                    </a:cubicBezTo>
                    <a:cubicBezTo>
                      <a:pt x="200792" y="97474"/>
                      <a:pt x="203060" y="101601"/>
                      <a:pt x="205328" y="101601"/>
                    </a:cubicBezTo>
                    <a:cubicBezTo>
                      <a:pt x="208730" y="101601"/>
                      <a:pt x="208730" y="94722"/>
                      <a:pt x="208730" y="90594"/>
                    </a:cubicBezTo>
                    <a:cubicBezTo>
                      <a:pt x="208730" y="87843"/>
                      <a:pt x="208730" y="80963"/>
                      <a:pt x="205328" y="80963"/>
                    </a:cubicBezTo>
                    <a:close/>
                    <a:moveTo>
                      <a:pt x="184010" y="80963"/>
                    </a:moveTo>
                    <a:cubicBezTo>
                      <a:pt x="179928" y="80963"/>
                      <a:pt x="178567" y="85091"/>
                      <a:pt x="178567" y="91970"/>
                    </a:cubicBezTo>
                    <a:cubicBezTo>
                      <a:pt x="178567" y="97474"/>
                      <a:pt x="179928" y="101601"/>
                      <a:pt x="184010" y="101601"/>
                    </a:cubicBezTo>
                    <a:cubicBezTo>
                      <a:pt x="188092" y="101601"/>
                      <a:pt x="188092" y="94722"/>
                      <a:pt x="188092" y="90594"/>
                    </a:cubicBezTo>
                    <a:cubicBezTo>
                      <a:pt x="188092" y="87843"/>
                      <a:pt x="188092" y="80963"/>
                      <a:pt x="184010" y="80963"/>
                    </a:cubicBezTo>
                    <a:close/>
                    <a:moveTo>
                      <a:pt x="162011" y="80963"/>
                    </a:moveTo>
                    <a:cubicBezTo>
                      <a:pt x="159290" y="80963"/>
                      <a:pt x="157929" y="85091"/>
                      <a:pt x="157929" y="91970"/>
                    </a:cubicBezTo>
                    <a:cubicBezTo>
                      <a:pt x="157929" y="97474"/>
                      <a:pt x="159290" y="101601"/>
                      <a:pt x="162011" y="101601"/>
                    </a:cubicBezTo>
                    <a:cubicBezTo>
                      <a:pt x="166093" y="101601"/>
                      <a:pt x="167454" y="94722"/>
                      <a:pt x="167454" y="90594"/>
                    </a:cubicBezTo>
                    <a:cubicBezTo>
                      <a:pt x="167454" y="87843"/>
                      <a:pt x="166093" y="80963"/>
                      <a:pt x="162011" y="80963"/>
                    </a:cubicBezTo>
                    <a:close/>
                    <a:moveTo>
                      <a:pt x="76173" y="80963"/>
                    </a:moveTo>
                    <a:cubicBezTo>
                      <a:pt x="73527" y="80963"/>
                      <a:pt x="72204" y="85091"/>
                      <a:pt x="72204" y="91970"/>
                    </a:cubicBezTo>
                    <a:cubicBezTo>
                      <a:pt x="72204" y="97474"/>
                      <a:pt x="73527" y="101601"/>
                      <a:pt x="76173" y="101601"/>
                    </a:cubicBezTo>
                    <a:cubicBezTo>
                      <a:pt x="80142" y="101601"/>
                      <a:pt x="80142" y="94722"/>
                      <a:pt x="80142" y="90594"/>
                    </a:cubicBezTo>
                    <a:cubicBezTo>
                      <a:pt x="80142" y="87843"/>
                      <a:pt x="80142" y="80963"/>
                      <a:pt x="76173" y="80963"/>
                    </a:cubicBezTo>
                    <a:close/>
                    <a:moveTo>
                      <a:pt x="225310" y="76200"/>
                    </a:moveTo>
                    <a:cubicBezTo>
                      <a:pt x="226721" y="76200"/>
                      <a:pt x="226721" y="76200"/>
                      <a:pt x="226721" y="76200"/>
                    </a:cubicBezTo>
                    <a:cubicBezTo>
                      <a:pt x="226721" y="76200"/>
                      <a:pt x="226721" y="76200"/>
                      <a:pt x="229543" y="76200"/>
                    </a:cubicBezTo>
                    <a:cubicBezTo>
                      <a:pt x="230954" y="76200"/>
                      <a:pt x="230954" y="77511"/>
                      <a:pt x="230954" y="77511"/>
                    </a:cubicBezTo>
                    <a:cubicBezTo>
                      <a:pt x="230954" y="77511"/>
                      <a:pt x="230954" y="77511"/>
                      <a:pt x="230954" y="105052"/>
                    </a:cubicBezTo>
                    <a:cubicBezTo>
                      <a:pt x="230954" y="105052"/>
                      <a:pt x="230954" y="106363"/>
                      <a:pt x="229543" y="106363"/>
                    </a:cubicBezTo>
                    <a:cubicBezTo>
                      <a:pt x="229543" y="106363"/>
                      <a:pt x="229543" y="106363"/>
                      <a:pt x="225310" y="106363"/>
                    </a:cubicBezTo>
                    <a:cubicBezTo>
                      <a:pt x="225310" y="106363"/>
                      <a:pt x="225310" y="105052"/>
                      <a:pt x="225310" y="105052"/>
                    </a:cubicBezTo>
                    <a:cubicBezTo>
                      <a:pt x="225310" y="105052"/>
                      <a:pt x="225310" y="105052"/>
                      <a:pt x="225310" y="82757"/>
                    </a:cubicBezTo>
                    <a:cubicBezTo>
                      <a:pt x="225310" y="82757"/>
                      <a:pt x="225310" y="82757"/>
                      <a:pt x="221076" y="84069"/>
                    </a:cubicBezTo>
                    <a:cubicBezTo>
                      <a:pt x="219665" y="84069"/>
                      <a:pt x="219665" y="84069"/>
                      <a:pt x="219665" y="84069"/>
                    </a:cubicBezTo>
                    <a:cubicBezTo>
                      <a:pt x="219665" y="84069"/>
                      <a:pt x="219665" y="84069"/>
                      <a:pt x="219665" y="81446"/>
                    </a:cubicBezTo>
                    <a:cubicBezTo>
                      <a:pt x="218254" y="80134"/>
                      <a:pt x="219665" y="80134"/>
                      <a:pt x="219665" y="80134"/>
                    </a:cubicBezTo>
                    <a:cubicBezTo>
                      <a:pt x="219665" y="80134"/>
                      <a:pt x="219665" y="80134"/>
                      <a:pt x="225310" y="76200"/>
                    </a:cubicBezTo>
                    <a:close/>
                    <a:moveTo>
                      <a:pt x="205555" y="76200"/>
                    </a:moveTo>
                    <a:cubicBezTo>
                      <a:pt x="212500" y="76200"/>
                      <a:pt x="216667" y="81446"/>
                      <a:pt x="216667" y="90626"/>
                    </a:cubicBezTo>
                    <a:cubicBezTo>
                      <a:pt x="216667" y="101118"/>
                      <a:pt x="212500" y="106363"/>
                      <a:pt x="205555" y="106363"/>
                    </a:cubicBezTo>
                    <a:cubicBezTo>
                      <a:pt x="198609" y="106363"/>
                      <a:pt x="194442" y="101118"/>
                      <a:pt x="194442" y="91937"/>
                    </a:cubicBezTo>
                    <a:cubicBezTo>
                      <a:pt x="194442" y="81446"/>
                      <a:pt x="198609" y="76200"/>
                      <a:pt x="205555" y="76200"/>
                    </a:cubicBezTo>
                    <a:close/>
                    <a:moveTo>
                      <a:pt x="183964" y="76200"/>
                    </a:moveTo>
                    <a:cubicBezTo>
                      <a:pt x="189044" y="76200"/>
                      <a:pt x="192854" y="81446"/>
                      <a:pt x="192854" y="90626"/>
                    </a:cubicBezTo>
                    <a:cubicBezTo>
                      <a:pt x="192854" y="101118"/>
                      <a:pt x="189044" y="106363"/>
                      <a:pt x="182694" y="106363"/>
                    </a:cubicBezTo>
                    <a:cubicBezTo>
                      <a:pt x="177614" y="106363"/>
                      <a:pt x="173804" y="101118"/>
                      <a:pt x="173804" y="91937"/>
                    </a:cubicBezTo>
                    <a:cubicBezTo>
                      <a:pt x="173804" y="81446"/>
                      <a:pt x="177614" y="76200"/>
                      <a:pt x="183964" y="76200"/>
                    </a:cubicBezTo>
                    <a:close/>
                    <a:moveTo>
                      <a:pt x="161898" y="76200"/>
                    </a:moveTo>
                    <a:cubicBezTo>
                      <a:pt x="168347" y="76200"/>
                      <a:pt x="172217" y="81446"/>
                      <a:pt x="172217" y="90626"/>
                    </a:cubicBezTo>
                    <a:cubicBezTo>
                      <a:pt x="172217" y="101118"/>
                      <a:pt x="168347" y="106363"/>
                      <a:pt x="161898" y="106363"/>
                    </a:cubicBezTo>
                    <a:cubicBezTo>
                      <a:pt x="155448" y="106363"/>
                      <a:pt x="152869" y="101118"/>
                      <a:pt x="151579" y="91937"/>
                    </a:cubicBezTo>
                    <a:cubicBezTo>
                      <a:pt x="151579" y="81446"/>
                      <a:pt x="156738" y="76200"/>
                      <a:pt x="161898" y="76200"/>
                    </a:cubicBezTo>
                    <a:close/>
                    <a:moveTo>
                      <a:pt x="139584" y="76200"/>
                    </a:moveTo>
                    <a:cubicBezTo>
                      <a:pt x="139584" y="76200"/>
                      <a:pt x="139584" y="76200"/>
                      <a:pt x="140996" y="76200"/>
                    </a:cubicBezTo>
                    <a:cubicBezTo>
                      <a:pt x="140996" y="76200"/>
                      <a:pt x="140996" y="76200"/>
                      <a:pt x="143818" y="76200"/>
                    </a:cubicBezTo>
                    <a:cubicBezTo>
                      <a:pt x="143818" y="76200"/>
                      <a:pt x="145229" y="77511"/>
                      <a:pt x="145229" y="77511"/>
                    </a:cubicBezTo>
                    <a:cubicBezTo>
                      <a:pt x="145229" y="77511"/>
                      <a:pt x="145229" y="77511"/>
                      <a:pt x="145229" y="105052"/>
                    </a:cubicBezTo>
                    <a:cubicBezTo>
                      <a:pt x="145229" y="105052"/>
                      <a:pt x="143818" y="106363"/>
                      <a:pt x="143818" y="106363"/>
                    </a:cubicBezTo>
                    <a:cubicBezTo>
                      <a:pt x="143818" y="106363"/>
                      <a:pt x="143818" y="106363"/>
                      <a:pt x="139584" y="106363"/>
                    </a:cubicBezTo>
                    <a:cubicBezTo>
                      <a:pt x="139584" y="106363"/>
                      <a:pt x="139584" y="105052"/>
                      <a:pt x="139584" y="105052"/>
                    </a:cubicBezTo>
                    <a:cubicBezTo>
                      <a:pt x="139584" y="105052"/>
                      <a:pt x="139584" y="105052"/>
                      <a:pt x="139584" y="82757"/>
                    </a:cubicBezTo>
                    <a:cubicBezTo>
                      <a:pt x="139584" y="82757"/>
                      <a:pt x="139584" y="82757"/>
                      <a:pt x="135351" y="84069"/>
                    </a:cubicBezTo>
                    <a:cubicBezTo>
                      <a:pt x="135351" y="84069"/>
                      <a:pt x="135351" y="84069"/>
                      <a:pt x="133940" y="84069"/>
                    </a:cubicBezTo>
                    <a:lnTo>
                      <a:pt x="132529" y="81446"/>
                    </a:lnTo>
                    <a:cubicBezTo>
                      <a:pt x="132529" y="80134"/>
                      <a:pt x="132529" y="80134"/>
                      <a:pt x="133940" y="80134"/>
                    </a:cubicBezTo>
                    <a:cubicBezTo>
                      <a:pt x="133940" y="80134"/>
                      <a:pt x="133940" y="80134"/>
                      <a:pt x="139584" y="76200"/>
                    </a:cubicBezTo>
                    <a:close/>
                    <a:moveTo>
                      <a:pt x="118837" y="76200"/>
                    </a:moveTo>
                    <a:cubicBezTo>
                      <a:pt x="118837" y="76200"/>
                      <a:pt x="118837" y="76200"/>
                      <a:pt x="123005" y="76200"/>
                    </a:cubicBezTo>
                    <a:cubicBezTo>
                      <a:pt x="123005" y="76200"/>
                      <a:pt x="123005" y="77511"/>
                      <a:pt x="123005" y="77511"/>
                    </a:cubicBezTo>
                    <a:cubicBezTo>
                      <a:pt x="123005" y="77511"/>
                      <a:pt x="123005" y="77511"/>
                      <a:pt x="123005" y="105052"/>
                    </a:cubicBezTo>
                    <a:cubicBezTo>
                      <a:pt x="123005" y="105052"/>
                      <a:pt x="123005" y="106363"/>
                      <a:pt x="123005" y="106363"/>
                    </a:cubicBezTo>
                    <a:cubicBezTo>
                      <a:pt x="123005" y="106363"/>
                      <a:pt x="123005" y="106363"/>
                      <a:pt x="118837" y="106363"/>
                    </a:cubicBezTo>
                    <a:cubicBezTo>
                      <a:pt x="118837" y="106363"/>
                      <a:pt x="117448" y="105052"/>
                      <a:pt x="117448" y="105052"/>
                    </a:cubicBezTo>
                    <a:cubicBezTo>
                      <a:pt x="117448" y="105052"/>
                      <a:pt x="117448" y="105052"/>
                      <a:pt x="117448" y="82757"/>
                    </a:cubicBezTo>
                    <a:cubicBezTo>
                      <a:pt x="117448" y="82757"/>
                      <a:pt x="117448" y="82757"/>
                      <a:pt x="114670" y="84069"/>
                    </a:cubicBezTo>
                    <a:cubicBezTo>
                      <a:pt x="113281" y="84069"/>
                      <a:pt x="113281" y="84069"/>
                      <a:pt x="113281" y="84069"/>
                    </a:cubicBezTo>
                    <a:cubicBezTo>
                      <a:pt x="113281" y="84069"/>
                      <a:pt x="113281" y="84069"/>
                      <a:pt x="111892" y="81446"/>
                    </a:cubicBezTo>
                    <a:cubicBezTo>
                      <a:pt x="111892" y="80134"/>
                      <a:pt x="111892" y="80134"/>
                      <a:pt x="111892" y="80134"/>
                    </a:cubicBezTo>
                    <a:cubicBezTo>
                      <a:pt x="111892" y="80134"/>
                      <a:pt x="111892" y="80134"/>
                      <a:pt x="118837" y="76200"/>
                    </a:cubicBezTo>
                    <a:close/>
                    <a:moveTo>
                      <a:pt x="97207" y="76200"/>
                    </a:moveTo>
                    <a:cubicBezTo>
                      <a:pt x="97207" y="76200"/>
                      <a:pt x="97207" y="76200"/>
                      <a:pt x="99588" y="76200"/>
                    </a:cubicBezTo>
                    <a:cubicBezTo>
                      <a:pt x="100779" y="76200"/>
                      <a:pt x="100779" y="77511"/>
                      <a:pt x="100779" y="77511"/>
                    </a:cubicBezTo>
                    <a:cubicBezTo>
                      <a:pt x="100779" y="77511"/>
                      <a:pt x="100779" y="77511"/>
                      <a:pt x="100779" y="105052"/>
                    </a:cubicBezTo>
                    <a:cubicBezTo>
                      <a:pt x="100779" y="105052"/>
                      <a:pt x="100779" y="106363"/>
                      <a:pt x="99588" y="106363"/>
                    </a:cubicBezTo>
                    <a:cubicBezTo>
                      <a:pt x="99588" y="106363"/>
                      <a:pt x="99588" y="106363"/>
                      <a:pt x="97207" y="106363"/>
                    </a:cubicBezTo>
                    <a:cubicBezTo>
                      <a:pt x="96016" y="106363"/>
                      <a:pt x="96016" y="105052"/>
                      <a:pt x="96016" y="105052"/>
                    </a:cubicBezTo>
                    <a:cubicBezTo>
                      <a:pt x="96016" y="105052"/>
                      <a:pt x="96016" y="105052"/>
                      <a:pt x="96016" y="82757"/>
                    </a:cubicBezTo>
                    <a:cubicBezTo>
                      <a:pt x="96016" y="82757"/>
                      <a:pt x="96016" y="82757"/>
                      <a:pt x="92444" y="84069"/>
                    </a:cubicBezTo>
                    <a:cubicBezTo>
                      <a:pt x="91254" y="84069"/>
                      <a:pt x="91254" y="84069"/>
                      <a:pt x="91254" y="84069"/>
                    </a:cubicBezTo>
                    <a:cubicBezTo>
                      <a:pt x="91254" y="84069"/>
                      <a:pt x="91254" y="84069"/>
                      <a:pt x="91254" y="81446"/>
                    </a:cubicBezTo>
                    <a:cubicBezTo>
                      <a:pt x="91254" y="80134"/>
                      <a:pt x="91254" y="80134"/>
                      <a:pt x="91254" y="80134"/>
                    </a:cubicBezTo>
                    <a:cubicBezTo>
                      <a:pt x="91254" y="80134"/>
                      <a:pt x="91254" y="80134"/>
                      <a:pt x="97207" y="76200"/>
                    </a:cubicBezTo>
                    <a:close/>
                    <a:moveTo>
                      <a:pt x="201926" y="36513"/>
                    </a:moveTo>
                    <a:cubicBezTo>
                      <a:pt x="200792" y="37812"/>
                      <a:pt x="200792" y="39111"/>
                      <a:pt x="200792" y="40409"/>
                    </a:cubicBezTo>
                    <a:cubicBezTo>
                      <a:pt x="200792" y="46904"/>
                      <a:pt x="203060" y="50801"/>
                      <a:pt x="205328" y="50801"/>
                    </a:cubicBezTo>
                    <a:cubicBezTo>
                      <a:pt x="208730" y="50801"/>
                      <a:pt x="208730" y="44306"/>
                      <a:pt x="208730" y="40409"/>
                    </a:cubicBezTo>
                    <a:cubicBezTo>
                      <a:pt x="208730" y="40409"/>
                      <a:pt x="208730" y="40409"/>
                      <a:pt x="208730" y="39111"/>
                    </a:cubicBezTo>
                    <a:cubicBezTo>
                      <a:pt x="206462" y="37812"/>
                      <a:pt x="204194" y="36513"/>
                      <a:pt x="201926" y="36513"/>
                    </a:cubicBezTo>
                    <a:close/>
                    <a:moveTo>
                      <a:pt x="123005" y="34925"/>
                    </a:moveTo>
                    <a:cubicBezTo>
                      <a:pt x="120737" y="34925"/>
                      <a:pt x="118469" y="36248"/>
                      <a:pt x="116201" y="37571"/>
                    </a:cubicBezTo>
                    <a:cubicBezTo>
                      <a:pt x="116201" y="38894"/>
                      <a:pt x="115067" y="38894"/>
                      <a:pt x="115067" y="38894"/>
                    </a:cubicBezTo>
                    <a:cubicBezTo>
                      <a:pt x="115067" y="38894"/>
                      <a:pt x="115067" y="40216"/>
                      <a:pt x="115067" y="40216"/>
                    </a:cubicBezTo>
                    <a:cubicBezTo>
                      <a:pt x="115067" y="46831"/>
                      <a:pt x="116201" y="50800"/>
                      <a:pt x="119603" y="50800"/>
                    </a:cubicBezTo>
                    <a:cubicBezTo>
                      <a:pt x="123005" y="50800"/>
                      <a:pt x="123005" y="44185"/>
                      <a:pt x="123005" y="40216"/>
                    </a:cubicBezTo>
                    <a:cubicBezTo>
                      <a:pt x="123005" y="38894"/>
                      <a:pt x="123005" y="36248"/>
                      <a:pt x="123005" y="34925"/>
                    </a:cubicBezTo>
                    <a:close/>
                    <a:moveTo>
                      <a:pt x="162011" y="31750"/>
                    </a:moveTo>
                    <a:cubicBezTo>
                      <a:pt x="159290" y="31750"/>
                      <a:pt x="157929" y="35560"/>
                      <a:pt x="157929" y="40640"/>
                    </a:cubicBezTo>
                    <a:cubicBezTo>
                      <a:pt x="157929" y="46990"/>
                      <a:pt x="159290" y="50800"/>
                      <a:pt x="162011" y="50800"/>
                    </a:cubicBezTo>
                    <a:cubicBezTo>
                      <a:pt x="166093" y="50800"/>
                      <a:pt x="167454" y="44450"/>
                      <a:pt x="167454" y="40640"/>
                    </a:cubicBezTo>
                    <a:cubicBezTo>
                      <a:pt x="167454" y="36830"/>
                      <a:pt x="166093" y="31750"/>
                      <a:pt x="162011" y="31750"/>
                    </a:cubicBezTo>
                    <a:close/>
                    <a:moveTo>
                      <a:pt x="144703" y="28575"/>
                    </a:moveTo>
                    <a:cubicBezTo>
                      <a:pt x="144703" y="28575"/>
                      <a:pt x="144703" y="28575"/>
                      <a:pt x="144703" y="55075"/>
                    </a:cubicBezTo>
                    <a:cubicBezTo>
                      <a:pt x="144703" y="55075"/>
                      <a:pt x="143389" y="55075"/>
                      <a:pt x="143389" y="55075"/>
                    </a:cubicBezTo>
                    <a:cubicBezTo>
                      <a:pt x="143389" y="55075"/>
                      <a:pt x="143389" y="55075"/>
                      <a:pt x="139447" y="55075"/>
                    </a:cubicBezTo>
                    <a:cubicBezTo>
                      <a:pt x="139447" y="55075"/>
                      <a:pt x="139447" y="55075"/>
                      <a:pt x="139447" y="32550"/>
                    </a:cubicBezTo>
                    <a:cubicBezTo>
                      <a:pt x="139447" y="32550"/>
                      <a:pt x="139447" y="32550"/>
                      <a:pt x="135504" y="33875"/>
                    </a:cubicBezTo>
                    <a:cubicBezTo>
                      <a:pt x="135504" y="33875"/>
                      <a:pt x="135504" y="33875"/>
                      <a:pt x="134190" y="33875"/>
                    </a:cubicBezTo>
                    <a:cubicBezTo>
                      <a:pt x="134190" y="33875"/>
                      <a:pt x="134190" y="33875"/>
                      <a:pt x="132876" y="31225"/>
                    </a:cubicBezTo>
                    <a:cubicBezTo>
                      <a:pt x="131562" y="31225"/>
                      <a:pt x="130248" y="32550"/>
                      <a:pt x="127619" y="32550"/>
                    </a:cubicBezTo>
                    <a:cubicBezTo>
                      <a:pt x="128934" y="35200"/>
                      <a:pt x="128934" y="37850"/>
                      <a:pt x="128934" y="40500"/>
                    </a:cubicBezTo>
                    <a:cubicBezTo>
                      <a:pt x="128934" y="51100"/>
                      <a:pt x="124991" y="56400"/>
                      <a:pt x="118420" y="56400"/>
                    </a:cubicBezTo>
                    <a:cubicBezTo>
                      <a:pt x="113164" y="56400"/>
                      <a:pt x="109221" y="51100"/>
                      <a:pt x="109221" y="41825"/>
                    </a:cubicBezTo>
                    <a:cubicBezTo>
                      <a:pt x="106593" y="43150"/>
                      <a:pt x="103964" y="44475"/>
                      <a:pt x="101336" y="47125"/>
                    </a:cubicBezTo>
                    <a:cubicBezTo>
                      <a:pt x="101336" y="47125"/>
                      <a:pt x="101336" y="47125"/>
                      <a:pt x="101336" y="55075"/>
                    </a:cubicBezTo>
                    <a:cubicBezTo>
                      <a:pt x="101336" y="55075"/>
                      <a:pt x="101336" y="55075"/>
                      <a:pt x="100022" y="55075"/>
                    </a:cubicBezTo>
                    <a:cubicBezTo>
                      <a:pt x="100022" y="55075"/>
                      <a:pt x="100022" y="55075"/>
                      <a:pt x="97394" y="55075"/>
                    </a:cubicBezTo>
                    <a:cubicBezTo>
                      <a:pt x="96080" y="55075"/>
                      <a:pt x="96080" y="55075"/>
                      <a:pt x="96080" y="55075"/>
                    </a:cubicBezTo>
                    <a:cubicBezTo>
                      <a:pt x="96080" y="55075"/>
                      <a:pt x="96080" y="55075"/>
                      <a:pt x="96080" y="49775"/>
                    </a:cubicBezTo>
                    <a:cubicBezTo>
                      <a:pt x="85566" y="57725"/>
                      <a:pt x="77681" y="65675"/>
                      <a:pt x="72425" y="77600"/>
                    </a:cubicBezTo>
                    <a:cubicBezTo>
                      <a:pt x="73739" y="76275"/>
                      <a:pt x="75053" y="76275"/>
                      <a:pt x="76367" y="76275"/>
                    </a:cubicBezTo>
                    <a:cubicBezTo>
                      <a:pt x="82938" y="76275"/>
                      <a:pt x="86880" y="81575"/>
                      <a:pt x="86880" y="90850"/>
                    </a:cubicBezTo>
                    <a:cubicBezTo>
                      <a:pt x="86880" y="101450"/>
                      <a:pt x="82938" y="106750"/>
                      <a:pt x="76367" y="106750"/>
                    </a:cubicBezTo>
                    <a:cubicBezTo>
                      <a:pt x="71111" y="106750"/>
                      <a:pt x="68482" y="102775"/>
                      <a:pt x="67168" y="97475"/>
                    </a:cubicBezTo>
                    <a:cubicBezTo>
                      <a:pt x="65854" y="106750"/>
                      <a:pt x="69796" y="120000"/>
                      <a:pt x="75053" y="127950"/>
                    </a:cubicBezTo>
                    <a:cubicBezTo>
                      <a:pt x="75053" y="127950"/>
                      <a:pt x="76367" y="127950"/>
                      <a:pt x="76367" y="127950"/>
                    </a:cubicBezTo>
                    <a:cubicBezTo>
                      <a:pt x="76367" y="127950"/>
                      <a:pt x="76367" y="127950"/>
                      <a:pt x="78995" y="127950"/>
                    </a:cubicBezTo>
                    <a:cubicBezTo>
                      <a:pt x="78995" y="127950"/>
                      <a:pt x="80310" y="127950"/>
                      <a:pt x="80310" y="127950"/>
                    </a:cubicBezTo>
                    <a:cubicBezTo>
                      <a:pt x="80310" y="127950"/>
                      <a:pt x="80310" y="127950"/>
                      <a:pt x="80310" y="133250"/>
                    </a:cubicBezTo>
                    <a:cubicBezTo>
                      <a:pt x="82938" y="134575"/>
                      <a:pt x="85566" y="135900"/>
                      <a:pt x="88195" y="135900"/>
                    </a:cubicBezTo>
                    <a:cubicBezTo>
                      <a:pt x="89509" y="130600"/>
                      <a:pt x="93451" y="126625"/>
                      <a:pt x="97394" y="126625"/>
                    </a:cubicBezTo>
                    <a:cubicBezTo>
                      <a:pt x="102650" y="126625"/>
                      <a:pt x="106593" y="130600"/>
                      <a:pt x="107907" y="135900"/>
                    </a:cubicBezTo>
                    <a:cubicBezTo>
                      <a:pt x="110535" y="137225"/>
                      <a:pt x="113164" y="138550"/>
                      <a:pt x="114478" y="145175"/>
                    </a:cubicBezTo>
                    <a:cubicBezTo>
                      <a:pt x="115792" y="147825"/>
                      <a:pt x="115792" y="150475"/>
                      <a:pt x="117106" y="151800"/>
                    </a:cubicBezTo>
                    <a:cubicBezTo>
                      <a:pt x="117106" y="151800"/>
                      <a:pt x="117106" y="151800"/>
                      <a:pt x="117106" y="133250"/>
                    </a:cubicBezTo>
                    <a:cubicBezTo>
                      <a:pt x="117106" y="133250"/>
                      <a:pt x="117106" y="133250"/>
                      <a:pt x="114478" y="134575"/>
                    </a:cubicBezTo>
                    <a:cubicBezTo>
                      <a:pt x="113164" y="135900"/>
                      <a:pt x="113164" y="135900"/>
                      <a:pt x="113164" y="135900"/>
                    </a:cubicBezTo>
                    <a:cubicBezTo>
                      <a:pt x="113164" y="134575"/>
                      <a:pt x="113164" y="134575"/>
                      <a:pt x="113164" y="134575"/>
                    </a:cubicBezTo>
                    <a:cubicBezTo>
                      <a:pt x="113164" y="134575"/>
                      <a:pt x="113164" y="134575"/>
                      <a:pt x="111849" y="131925"/>
                    </a:cubicBezTo>
                    <a:cubicBezTo>
                      <a:pt x="111849" y="131925"/>
                      <a:pt x="111849" y="130600"/>
                      <a:pt x="111849" y="130600"/>
                    </a:cubicBezTo>
                    <a:cubicBezTo>
                      <a:pt x="111849" y="130600"/>
                      <a:pt x="111849" y="130600"/>
                      <a:pt x="118420" y="127950"/>
                    </a:cubicBezTo>
                    <a:cubicBezTo>
                      <a:pt x="118420" y="127950"/>
                      <a:pt x="118420" y="127950"/>
                      <a:pt x="122363" y="127950"/>
                    </a:cubicBezTo>
                    <a:cubicBezTo>
                      <a:pt x="122363" y="127950"/>
                      <a:pt x="122363" y="127950"/>
                      <a:pt x="122363" y="155775"/>
                    </a:cubicBezTo>
                    <a:cubicBezTo>
                      <a:pt x="122363" y="155775"/>
                      <a:pt x="122363" y="157100"/>
                      <a:pt x="122363" y="157100"/>
                    </a:cubicBezTo>
                    <a:cubicBezTo>
                      <a:pt x="122363" y="157100"/>
                      <a:pt x="122363" y="157100"/>
                      <a:pt x="121049" y="157100"/>
                    </a:cubicBezTo>
                    <a:cubicBezTo>
                      <a:pt x="123677" y="159750"/>
                      <a:pt x="128934" y="161075"/>
                      <a:pt x="135504" y="162400"/>
                    </a:cubicBezTo>
                    <a:cubicBezTo>
                      <a:pt x="144703" y="165050"/>
                      <a:pt x="159159" y="151800"/>
                      <a:pt x="161787" y="159750"/>
                    </a:cubicBezTo>
                    <a:cubicBezTo>
                      <a:pt x="164416" y="175650"/>
                      <a:pt x="173615" y="186250"/>
                      <a:pt x="181500" y="191550"/>
                    </a:cubicBezTo>
                    <a:cubicBezTo>
                      <a:pt x="181500" y="191550"/>
                      <a:pt x="181500" y="191550"/>
                      <a:pt x="181500" y="183600"/>
                    </a:cubicBezTo>
                    <a:cubicBezTo>
                      <a:pt x="181500" y="183600"/>
                      <a:pt x="181500" y="183600"/>
                      <a:pt x="178872" y="186250"/>
                    </a:cubicBezTo>
                    <a:cubicBezTo>
                      <a:pt x="177557" y="186250"/>
                      <a:pt x="177557" y="186250"/>
                      <a:pt x="177557" y="186250"/>
                    </a:cubicBezTo>
                    <a:cubicBezTo>
                      <a:pt x="177557" y="186250"/>
                      <a:pt x="177557" y="184925"/>
                      <a:pt x="176243" y="184925"/>
                    </a:cubicBezTo>
                    <a:cubicBezTo>
                      <a:pt x="176243" y="184925"/>
                      <a:pt x="176243" y="184925"/>
                      <a:pt x="176243" y="182275"/>
                    </a:cubicBezTo>
                    <a:cubicBezTo>
                      <a:pt x="176243" y="182275"/>
                      <a:pt x="176243" y="180950"/>
                      <a:pt x="176243" y="180950"/>
                    </a:cubicBezTo>
                    <a:cubicBezTo>
                      <a:pt x="176243" y="180950"/>
                      <a:pt x="176243" y="180950"/>
                      <a:pt x="182814" y="178300"/>
                    </a:cubicBezTo>
                    <a:cubicBezTo>
                      <a:pt x="182814" y="178300"/>
                      <a:pt x="182814" y="178300"/>
                      <a:pt x="186756" y="178300"/>
                    </a:cubicBezTo>
                    <a:cubicBezTo>
                      <a:pt x="186756" y="178300"/>
                      <a:pt x="186756" y="178300"/>
                      <a:pt x="186756" y="194200"/>
                    </a:cubicBezTo>
                    <a:cubicBezTo>
                      <a:pt x="194641" y="196850"/>
                      <a:pt x="201213" y="194200"/>
                      <a:pt x="199898" y="186250"/>
                    </a:cubicBezTo>
                    <a:cubicBezTo>
                      <a:pt x="199898" y="186250"/>
                      <a:pt x="198584" y="186250"/>
                      <a:pt x="198584" y="186250"/>
                    </a:cubicBezTo>
                    <a:cubicBezTo>
                      <a:pt x="198584" y="186250"/>
                      <a:pt x="198584" y="184925"/>
                      <a:pt x="198584" y="184925"/>
                    </a:cubicBezTo>
                    <a:cubicBezTo>
                      <a:pt x="198584" y="184925"/>
                      <a:pt x="198584" y="184925"/>
                      <a:pt x="197270" y="182275"/>
                    </a:cubicBezTo>
                    <a:cubicBezTo>
                      <a:pt x="197270" y="182275"/>
                      <a:pt x="197270" y="180950"/>
                      <a:pt x="198584" y="180950"/>
                    </a:cubicBezTo>
                    <a:cubicBezTo>
                      <a:pt x="198584" y="180950"/>
                      <a:pt x="198584" y="180950"/>
                      <a:pt x="199898" y="180950"/>
                    </a:cubicBezTo>
                    <a:cubicBezTo>
                      <a:pt x="198584" y="167700"/>
                      <a:pt x="199898" y="166375"/>
                      <a:pt x="199898" y="166375"/>
                    </a:cubicBezTo>
                    <a:cubicBezTo>
                      <a:pt x="199898" y="166375"/>
                      <a:pt x="226182" y="169025"/>
                      <a:pt x="234066" y="161075"/>
                    </a:cubicBezTo>
                    <a:cubicBezTo>
                      <a:pt x="238009" y="157100"/>
                      <a:pt x="240637" y="151800"/>
                      <a:pt x="241951" y="146500"/>
                    </a:cubicBezTo>
                    <a:cubicBezTo>
                      <a:pt x="243266" y="145175"/>
                      <a:pt x="244580" y="143850"/>
                      <a:pt x="245894" y="143850"/>
                    </a:cubicBezTo>
                    <a:cubicBezTo>
                      <a:pt x="245894" y="143850"/>
                      <a:pt x="245894" y="143850"/>
                      <a:pt x="245894" y="133250"/>
                    </a:cubicBezTo>
                    <a:cubicBezTo>
                      <a:pt x="245894" y="133250"/>
                      <a:pt x="245894" y="133250"/>
                      <a:pt x="241951" y="134575"/>
                    </a:cubicBezTo>
                    <a:cubicBezTo>
                      <a:pt x="241951" y="135900"/>
                      <a:pt x="241951" y="135900"/>
                      <a:pt x="241951" y="135900"/>
                    </a:cubicBezTo>
                    <a:cubicBezTo>
                      <a:pt x="241951" y="134575"/>
                      <a:pt x="240637" y="134575"/>
                      <a:pt x="240637" y="134575"/>
                    </a:cubicBezTo>
                    <a:cubicBezTo>
                      <a:pt x="240637" y="134575"/>
                      <a:pt x="240637" y="134575"/>
                      <a:pt x="240637" y="131925"/>
                    </a:cubicBezTo>
                    <a:cubicBezTo>
                      <a:pt x="240637" y="131925"/>
                      <a:pt x="240637" y="130600"/>
                      <a:pt x="240637" y="130600"/>
                    </a:cubicBezTo>
                    <a:cubicBezTo>
                      <a:pt x="240637" y="130600"/>
                      <a:pt x="240637" y="130600"/>
                      <a:pt x="247208" y="127950"/>
                    </a:cubicBezTo>
                    <a:cubicBezTo>
                      <a:pt x="247208" y="127950"/>
                      <a:pt x="247208" y="127950"/>
                      <a:pt x="249836" y="127950"/>
                    </a:cubicBezTo>
                    <a:cubicBezTo>
                      <a:pt x="251151" y="127950"/>
                      <a:pt x="251151" y="127950"/>
                      <a:pt x="251151" y="127950"/>
                    </a:cubicBezTo>
                    <a:cubicBezTo>
                      <a:pt x="251151" y="127950"/>
                      <a:pt x="251151" y="127950"/>
                      <a:pt x="251151" y="143850"/>
                    </a:cubicBezTo>
                    <a:cubicBezTo>
                      <a:pt x="251151" y="143850"/>
                      <a:pt x="252465" y="143850"/>
                      <a:pt x="252465" y="143850"/>
                    </a:cubicBezTo>
                    <a:cubicBezTo>
                      <a:pt x="264292" y="137225"/>
                      <a:pt x="262978" y="113375"/>
                      <a:pt x="257721" y="94825"/>
                    </a:cubicBezTo>
                    <a:cubicBezTo>
                      <a:pt x="256407" y="102775"/>
                      <a:pt x="253779" y="106750"/>
                      <a:pt x="247208" y="106750"/>
                    </a:cubicBezTo>
                    <a:cubicBezTo>
                      <a:pt x="241951" y="106750"/>
                      <a:pt x="238009" y="101450"/>
                      <a:pt x="238009" y="92175"/>
                    </a:cubicBezTo>
                    <a:cubicBezTo>
                      <a:pt x="238009" y="81575"/>
                      <a:pt x="241951" y="76275"/>
                      <a:pt x="248522" y="76275"/>
                    </a:cubicBezTo>
                    <a:cubicBezTo>
                      <a:pt x="248522" y="76275"/>
                      <a:pt x="249836" y="76275"/>
                      <a:pt x="249836" y="76275"/>
                    </a:cubicBezTo>
                    <a:cubicBezTo>
                      <a:pt x="244580" y="67000"/>
                      <a:pt x="238009" y="59050"/>
                      <a:pt x="230124" y="52425"/>
                    </a:cubicBezTo>
                    <a:cubicBezTo>
                      <a:pt x="230124" y="52425"/>
                      <a:pt x="230124" y="52425"/>
                      <a:pt x="230124" y="55075"/>
                    </a:cubicBezTo>
                    <a:cubicBezTo>
                      <a:pt x="230124" y="55075"/>
                      <a:pt x="230124" y="55075"/>
                      <a:pt x="228810" y="55075"/>
                    </a:cubicBezTo>
                    <a:cubicBezTo>
                      <a:pt x="228810" y="55075"/>
                      <a:pt x="228810" y="55075"/>
                      <a:pt x="224867" y="55075"/>
                    </a:cubicBezTo>
                    <a:cubicBezTo>
                      <a:pt x="224867" y="55075"/>
                      <a:pt x="224867" y="55075"/>
                      <a:pt x="224867" y="48450"/>
                    </a:cubicBezTo>
                    <a:cubicBezTo>
                      <a:pt x="220925" y="47125"/>
                      <a:pt x="218297" y="44475"/>
                      <a:pt x="215668" y="43150"/>
                    </a:cubicBezTo>
                    <a:cubicBezTo>
                      <a:pt x="214354" y="51100"/>
                      <a:pt x="210412" y="56400"/>
                      <a:pt x="205155" y="56400"/>
                    </a:cubicBezTo>
                    <a:cubicBezTo>
                      <a:pt x="198584" y="56400"/>
                      <a:pt x="194641" y="49775"/>
                      <a:pt x="194641" y="40500"/>
                    </a:cubicBezTo>
                    <a:cubicBezTo>
                      <a:pt x="194641" y="37850"/>
                      <a:pt x="194641" y="36525"/>
                      <a:pt x="195956" y="33875"/>
                    </a:cubicBezTo>
                    <a:cubicBezTo>
                      <a:pt x="193327" y="32550"/>
                      <a:pt x="189385" y="32550"/>
                      <a:pt x="186756" y="31225"/>
                    </a:cubicBezTo>
                    <a:cubicBezTo>
                      <a:pt x="186756" y="31225"/>
                      <a:pt x="186756" y="31225"/>
                      <a:pt x="186756" y="55075"/>
                    </a:cubicBezTo>
                    <a:cubicBezTo>
                      <a:pt x="186756" y="55075"/>
                      <a:pt x="186756" y="55075"/>
                      <a:pt x="182814" y="55075"/>
                    </a:cubicBezTo>
                    <a:cubicBezTo>
                      <a:pt x="181500" y="55075"/>
                      <a:pt x="181500" y="55075"/>
                      <a:pt x="181500" y="55075"/>
                    </a:cubicBezTo>
                    <a:cubicBezTo>
                      <a:pt x="181500" y="55075"/>
                      <a:pt x="181500" y="55075"/>
                      <a:pt x="181500" y="32550"/>
                    </a:cubicBezTo>
                    <a:cubicBezTo>
                      <a:pt x="181500" y="32550"/>
                      <a:pt x="181500" y="32550"/>
                      <a:pt x="178872" y="33875"/>
                    </a:cubicBezTo>
                    <a:cubicBezTo>
                      <a:pt x="177557" y="33875"/>
                      <a:pt x="177557" y="33875"/>
                      <a:pt x="177557" y="33875"/>
                    </a:cubicBezTo>
                    <a:cubicBezTo>
                      <a:pt x="177557" y="33875"/>
                      <a:pt x="177557" y="33875"/>
                      <a:pt x="176243" y="33875"/>
                    </a:cubicBezTo>
                    <a:cubicBezTo>
                      <a:pt x="176243" y="33875"/>
                      <a:pt x="176243" y="33875"/>
                      <a:pt x="176243" y="31225"/>
                    </a:cubicBezTo>
                    <a:cubicBezTo>
                      <a:pt x="176243" y="29900"/>
                      <a:pt x="176243" y="29900"/>
                      <a:pt x="176243" y="29900"/>
                    </a:cubicBezTo>
                    <a:cubicBezTo>
                      <a:pt x="176243" y="29900"/>
                      <a:pt x="176243" y="29900"/>
                      <a:pt x="177557" y="29900"/>
                    </a:cubicBezTo>
                    <a:cubicBezTo>
                      <a:pt x="173615" y="28575"/>
                      <a:pt x="170987" y="28575"/>
                      <a:pt x="168358" y="28575"/>
                    </a:cubicBezTo>
                    <a:cubicBezTo>
                      <a:pt x="170987" y="31225"/>
                      <a:pt x="172301" y="35200"/>
                      <a:pt x="172301" y="40500"/>
                    </a:cubicBezTo>
                    <a:cubicBezTo>
                      <a:pt x="172301" y="51100"/>
                      <a:pt x="168358" y="56400"/>
                      <a:pt x="161787" y="56400"/>
                    </a:cubicBezTo>
                    <a:cubicBezTo>
                      <a:pt x="155217" y="56400"/>
                      <a:pt x="152588" y="49775"/>
                      <a:pt x="151274" y="40500"/>
                    </a:cubicBezTo>
                    <a:cubicBezTo>
                      <a:pt x="151274" y="35200"/>
                      <a:pt x="153903" y="29900"/>
                      <a:pt x="156531" y="28575"/>
                    </a:cubicBezTo>
                    <a:cubicBezTo>
                      <a:pt x="152588" y="28575"/>
                      <a:pt x="148646" y="28575"/>
                      <a:pt x="144703" y="28575"/>
                    </a:cubicBezTo>
                    <a:close/>
                    <a:moveTo>
                      <a:pt x="164533" y="0"/>
                    </a:moveTo>
                    <a:cubicBezTo>
                      <a:pt x="205215" y="0"/>
                      <a:pt x="240648" y="17090"/>
                      <a:pt x="266895" y="48642"/>
                    </a:cubicBezTo>
                    <a:cubicBezTo>
                      <a:pt x="285268" y="72305"/>
                      <a:pt x="294454" y="99914"/>
                      <a:pt x="291829" y="130150"/>
                    </a:cubicBezTo>
                    <a:cubicBezTo>
                      <a:pt x="289205" y="155129"/>
                      <a:pt x="278706" y="181422"/>
                      <a:pt x="269520" y="206400"/>
                    </a:cubicBezTo>
                    <a:cubicBezTo>
                      <a:pt x="253772" y="247154"/>
                      <a:pt x="239336" y="286594"/>
                      <a:pt x="257709" y="324718"/>
                    </a:cubicBezTo>
                    <a:cubicBezTo>
                      <a:pt x="257709" y="327348"/>
                      <a:pt x="257709" y="329977"/>
                      <a:pt x="256396" y="332606"/>
                    </a:cubicBezTo>
                    <a:cubicBezTo>
                      <a:pt x="255084" y="335236"/>
                      <a:pt x="252459" y="336550"/>
                      <a:pt x="249835" y="336550"/>
                    </a:cubicBezTo>
                    <a:cubicBezTo>
                      <a:pt x="249835" y="336550"/>
                      <a:pt x="249835" y="336550"/>
                      <a:pt x="105478" y="336550"/>
                    </a:cubicBezTo>
                    <a:cubicBezTo>
                      <a:pt x="101541" y="336550"/>
                      <a:pt x="98916" y="333921"/>
                      <a:pt x="97604" y="331292"/>
                    </a:cubicBezTo>
                    <a:cubicBezTo>
                      <a:pt x="96292" y="328662"/>
                      <a:pt x="96292" y="327348"/>
                      <a:pt x="96292" y="315516"/>
                    </a:cubicBezTo>
                    <a:cubicBezTo>
                      <a:pt x="96292" y="314201"/>
                      <a:pt x="96292" y="312887"/>
                      <a:pt x="96292" y="312887"/>
                    </a:cubicBezTo>
                    <a:cubicBezTo>
                      <a:pt x="94979" y="294481"/>
                      <a:pt x="87105" y="294481"/>
                      <a:pt x="71357" y="294481"/>
                    </a:cubicBezTo>
                    <a:cubicBezTo>
                      <a:pt x="58234" y="294481"/>
                      <a:pt x="42486" y="294481"/>
                      <a:pt x="31987" y="278706"/>
                    </a:cubicBezTo>
                    <a:cubicBezTo>
                      <a:pt x="24113" y="266874"/>
                      <a:pt x="24113" y="251098"/>
                      <a:pt x="25426" y="236637"/>
                    </a:cubicBezTo>
                    <a:cubicBezTo>
                      <a:pt x="25426" y="224805"/>
                      <a:pt x="25426" y="212973"/>
                      <a:pt x="21489" y="209029"/>
                    </a:cubicBezTo>
                    <a:cubicBezTo>
                      <a:pt x="21489" y="207715"/>
                      <a:pt x="17552" y="206400"/>
                      <a:pt x="16239" y="205085"/>
                    </a:cubicBezTo>
                    <a:cubicBezTo>
                      <a:pt x="10990" y="202456"/>
                      <a:pt x="3116" y="199827"/>
                      <a:pt x="491" y="191939"/>
                    </a:cubicBezTo>
                    <a:cubicBezTo>
                      <a:pt x="-821" y="187995"/>
                      <a:pt x="491" y="182736"/>
                      <a:pt x="4428" y="177478"/>
                    </a:cubicBezTo>
                    <a:cubicBezTo>
                      <a:pt x="17552" y="156443"/>
                      <a:pt x="20176" y="144612"/>
                      <a:pt x="24113" y="126206"/>
                    </a:cubicBezTo>
                    <a:cubicBezTo>
                      <a:pt x="25426" y="118319"/>
                      <a:pt x="26738" y="109116"/>
                      <a:pt x="29363" y="97284"/>
                    </a:cubicBezTo>
                    <a:cubicBezTo>
                      <a:pt x="38549" y="68361"/>
                      <a:pt x="55609" y="43383"/>
                      <a:pt x="81856" y="26293"/>
                    </a:cubicBezTo>
                    <a:cubicBezTo>
                      <a:pt x="105478" y="9202"/>
                      <a:pt x="135662" y="0"/>
                      <a:pt x="1645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007AF5F1-D48C-45E8-AD46-37167A4C03D6}"/>
              </a:ext>
            </a:extLst>
          </p:cNvPr>
          <p:cNvSpPr txBox="1"/>
          <p:nvPr/>
        </p:nvSpPr>
        <p:spPr>
          <a:xfrm>
            <a:off x="7405455" y="2325402"/>
            <a:ext cx="375585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F2B4535-BD87-4E90-BC52-B3DBBFD8F1FB}"/>
              </a:ext>
            </a:extLst>
          </p:cNvPr>
          <p:cNvSpPr txBox="1"/>
          <p:nvPr/>
        </p:nvSpPr>
        <p:spPr>
          <a:xfrm>
            <a:off x="7405455" y="3764888"/>
            <a:ext cx="375585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6C8383C-22A4-4081-91B4-7B03A92CFF9C}"/>
              </a:ext>
            </a:extLst>
          </p:cNvPr>
          <p:cNvSpPr txBox="1"/>
          <p:nvPr/>
        </p:nvSpPr>
        <p:spPr>
          <a:xfrm>
            <a:off x="7405455" y="5131741"/>
            <a:ext cx="375585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33" name="PA-文本框 6">
            <a:extLst>
              <a:ext uri="{FF2B5EF4-FFF2-40B4-BE49-F238E27FC236}">
                <a16:creationId xmlns:a16="http://schemas.microsoft.com/office/drawing/2014/main" id="{194A56AD-5ED5-40FC-846C-121BCC1CDB3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325691" y="1913085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PA-文本框 6">
            <a:extLst>
              <a:ext uri="{FF2B5EF4-FFF2-40B4-BE49-F238E27FC236}">
                <a16:creationId xmlns:a16="http://schemas.microsoft.com/office/drawing/2014/main" id="{413A8E50-D0CA-42F0-A4B1-E1E5FF80129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92472" y="4770418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PA-文本框 6">
            <a:extLst>
              <a:ext uri="{FF2B5EF4-FFF2-40B4-BE49-F238E27FC236}">
                <a16:creationId xmlns:a16="http://schemas.microsoft.com/office/drawing/2014/main" id="{A1569436-386C-41DC-BCCF-745226C2DBE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361927" y="3406442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8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5447FEFB-C18C-4627-819A-7E22948A2B97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A9050A5-72BE-4324-AFDE-27BF1C7D9700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19" name="文本框 49">
                <a:extLst>
                  <a:ext uri="{FF2B5EF4-FFF2-40B4-BE49-F238E27FC236}">
                    <a16:creationId xmlns:a16="http://schemas.microsoft.com/office/drawing/2014/main" id="{53921240-F56F-4A9E-9B73-000B9DC3493E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文本框 50">
                <a:extLst>
                  <a:ext uri="{FF2B5EF4-FFF2-40B4-BE49-F238E27FC236}">
                    <a16:creationId xmlns:a16="http://schemas.microsoft.com/office/drawing/2014/main" id="{36B44C3E-8CEC-4CC2-A450-4DCEEE6B5A9D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56B0B11-2B72-471F-938A-9B31AF75A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D025019-5750-447F-B1ED-B6C66A7DF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DD01D58-360F-47EA-957A-7F7D4AAAA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sp>
        <p:nvSpPr>
          <p:cNvPr id="2" name="ïṩḷïḑe">
            <a:extLst>
              <a:ext uri="{FF2B5EF4-FFF2-40B4-BE49-F238E27FC236}">
                <a16:creationId xmlns:a16="http://schemas.microsoft.com/office/drawing/2014/main" id="{E37AB2A9-045E-4631-AB65-BFF384B8EE10}"/>
              </a:ext>
            </a:extLst>
          </p:cNvPr>
          <p:cNvSpPr/>
          <p:nvPr/>
        </p:nvSpPr>
        <p:spPr>
          <a:xfrm>
            <a:off x="8455230" y="2142247"/>
            <a:ext cx="2883347" cy="343993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" name="ïṩḷïḑe">
            <a:extLst>
              <a:ext uri="{FF2B5EF4-FFF2-40B4-BE49-F238E27FC236}">
                <a16:creationId xmlns:a16="http://schemas.microsoft.com/office/drawing/2014/main" id="{7B4AA9AB-A15D-495F-8C12-3B4876C1D150}"/>
              </a:ext>
            </a:extLst>
          </p:cNvPr>
          <p:cNvSpPr/>
          <p:nvPr/>
        </p:nvSpPr>
        <p:spPr>
          <a:xfrm>
            <a:off x="5320144" y="2142247"/>
            <a:ext cx="2883347" cy="3439930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îš1îďê">
            <a:extLst>
              <a:ext uri="{FF2B5EF4-FFF2-40B4-BE49-F238E27FC236}">
                <a16:creationId xmlns:a16="http://schemas.microsoft.com/office/drawing/2014/main" id="{2A0B74AF-C735-4051-A6A6-AC80606C150C}"/>
              </a:ext>
            </a:extLst>
          </p:cNvPr>
          <p:cNvSpPr/>
          <p:nvPr/>
        </p:nvSpPr>
        <p:spPr>
          <a:xfrm>
            <a:off x="5960416" y="3142858"/>
            <a:ext cx="1521039" cy="1441018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5" name="îš1îďê">
            <a:extLst>
              <a:ext uri="{FF2B5EF4-FFF2-40B4-BE49-F238E27FC236}">
                <a16:creationId xmlns:a16="http://schemas.microsoft.com/office/drawing/2014/main" id="{40455AC7-9500-42F5-BABD-AC3388D193A9}"/>
              </a:ext>
            </a:extLst>
          </p:cNvPr>
          <p:cNvSpPr/>
          <p:nvPr/>
        </p:nvSpPr>
        <p:spPr>
          <a:xfrm>
            <a:off x="9136383" y="3142858"/>
            <a:ext cx="1521039" cy="1441018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6" name="Shape 11857">
            <a:extLst>
              <a:ext uri="{FF2B5EF4-FFF2-40B4-BE49-F238E27FC236}">
                <a16:creationId xmlns:a16="http://schemas.microsoft.com/office/drawing/2014/main" id="{91306BCC-01B1-45A3-8D20-A8A4C7CAEC6E}"/>
              </a:ext>
            </a:extLst>
          </p:cNvPr>
          <p:cNvSpPr/>
          <p:nvPr/>
        </p:nvSpPr>
        <p:spPr>
          <a:xfrm>
            <a:off x="6453841" y="3605557"/>
            <a:ext cx="615952" cy="514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6" extrusionOk="0">
                <a:moveTo>
                  <a:pt x="21600" y="2552"/>
                </a:moveTo>
                <a:cubicBezTo>
                  <a:pt x="21456" y="2916"/>
                  <a:pt x="21187" y="3376"/>
                  <a:pt x="20794" y="3932"/>
                </a:cubicBezTo>
                <a:cubicBezTo>
                  <a:pt x="20400" y="4488"/>
                  <a:pt x="19915" y="4976"/>
                  <a:pt x="19337" y="5398"/>
                </a:cubicBezTo>
                <a:cubicBezTo>
                  <a:pt x="19353" y="5551"/>
                  <a:pt x="19365" y="5695"/>
                  <a:pt x="19373" y="5829"/>
                </a:cubicBezTo>
                <a:cubicBezTo>
                  <a:pt x="19381" y="5963"/>
                  <a:pt x="19385" y="6107"/>
                  <a:pt x="19385" y="6260"/>
                </a:cubicBezTo>
                <a:cubicBezTo>
                  <a:pt x="19385" y="7066"/>
                  <a:pt x="19309" y="7947"/>
                  <a:pt x="19156" y="8905"/>
                </a:cubicBezTo>
                <a:cubicBezTo>
                  <a:pt x="19004" y="9863"/>
                  <a:pt x="18767" y="10836"/>
                  <a:pt x="18446" y="11823"/>
                </a:cubicBezTo>
                <a:cubicBezTo>
                  <a:pt x="18125" y="12810"/>
                  <a:pt x="17719" y="13788"/>
                  <a:pt x="17230" y="14756"/>
                </a:cubicBezTo>
                <a:cubicBezTo>
                  <a:pt x="16740" y="15724"/>
                  <a:pt x="16158" y="16619"/>
                  <a:pt x="15484" y="17444"/>
                </a:cubicBezTo>
                <a:cubicBezTo>
                  <a:pt x="14810" y="18268"/>
                  <a:pt x="14043" y="18996"/>
                  <a:pt x="13184" y="19629"/>
                </a:cubicBezTo>
                <a:cubicBezTo>
                  <a:pt x="12325" y="20261"/>
                  <a:pt x="11366" y="20731"/>
                  <a:pt x="10307" y="21038"/>
                </a:cubicBezTo>
                <a:cubicBezTo>
                  <a:pt x="9070" y="21364"/>
                  <a:pt x="7834" y="21526"/>
                  <a:pt x="6599" y="21526"/>
                </a:cubicBezTo>
                <a:cubicBezTo>
                  <a:pt x="6068" y="21526"/>
                  <a:pt x="5519" y="21493"/>
                  <a:pt x="4949" y="21426"/>
                </a:cubicBezTo>
                <a:cubicBezTo>
                  <a:pt x="4379" y="21359"/>
                  <a:pt x="3809" y="21234"/>
                  <a:pt x="3239" y="21051"/>
                </a:cubicBezTo>
                <a:cubicBezTo>
                  <a:pt x="2669" y="20870"/>
                  <a:pt x="2107" y="20625"/>
                  <a:pt x="1553" y="20319"/>
                </a:cubicBezTo>
                <a:cubicBezTo>
                  <a:pt x="1000" y="20012"/>
                  <a:pt x="482" y="19620"/>
                  <a:pt x="0" y="19140"/>
                </a:cubicBezTo>
                <a:cubicBezTo>
                  <a:pt x="1252" y="19351"/>
                  <a:pt x="2436" y="19231"/>
                  <a:pt x="3552" y="18781"/>
                </a:cubicBezTo>
                <a:cubicBezTo>
                  <a:pt x="4668" y="18331"/>
                  <a:pt x="5683" y="17693"/>
                  <a:pt x="6599" y="16869"/>
                </a:cubicBezTo>
                <a:cubicBezTo>
                  <a:pt x="6389" y="16869"/>
                  <a:pt x="6113" y="16845"/>
                  <a:pt x="5767" y="16797"/>
                </a:cubicBezTo>
                <a:cubicBezTo>
                  <a:pt x="5422" y="16749"/>
                  <a:pt x="5053" y="16605"/>
                  <a:pt x="4660" y="16366"/>
                </a:cubicBezTo>
                <a:cubicBezTo>
                  <a:pt x="4266" y="16126"/>
                  <a:pt x="3869" y="15757"/>
                  <a:pt x="3468" y="15259"/>
                </a:cubicBezTo>
                <a:cubicBezTo>
                  <a:pt x="3067" y="14760"/>
                  <a:pt x="2713" y="14061"/>
                  <a:pt x="2408" y="13161"/>
                </a:cubicBezTo>
                <a:cubicBezTo>
                  <a:pt x="2505" y="13198"/>
                  <a:pt x="2637" y="13223"/>
                  <a:pt x="2806" y="13232"/>
                </a:cubicBezTo>
                <a:cubicBezTo>
                  <a:pt x="2974" y="13242"/>
                  <a:pt x="3154" y="13237"/>
                  <a:pt x="3348" y="13218"/>
                </a:cubicBezTo>
                <a:cubicBezTo>
                  <a:pt x="3540" y="13198"/>
                  <a:pt x="3729" y="13175"/>
                  <a:pt x="3913" y="13146"/>
                </a:cubicBezTo>
                <a:cubicBezTo>
                  <a:pt x="4098" y="13118"/>
                  <a:pt x="4262" y="13083"/>
                  <a:pt x="4407" y="13045"/>
                </a:cubicBezTo>
                <a:cubicBezTo>
                  <a:pt x="3572" y="12738"/>
                  <a:pt x="2918" y="12331"/>
                  <a:pt x="2444" y="11823"/>
                </a:cubicBezTo>
                <a:cubicBezTo>
                  <a:pt x="1971" y="11315"/>
                  <a:pt x="1622" y="10793"/>
                  <a:pt x="1397" y="10256"/>
                </a:cubicBezTo>
                <a:cubicBezTo>
                  <a:pt x="1172" y="9720"/>
                  <a:pt x="1031" y="9212"/>
                  <a:pt x="975" y="8733"/>
                </a:cubicBezTo>
                <a:cubicBezTo>
                  <a:pt x="919" y="8253"/>
                  <a:pt x="891" y="7880"/>
                  <a:pt x="891" y="7612"/>
                </a:cubicBezTo>
                <a:cubicBezTo>
                  <a:pt x="1100" y="7765"/>
                  <a:pt x="1405" y="7928"/>
                  <a:pt x="1806" y="8100"/>
                </a:cubicBezTo>
                <a:cubicBezTo>
                  <a:pt x="2208" y="8273"/>
                  <a:pt x="2569" y="8349"/>
                  <a:pt x="2890" y="8330"/>
                </a:cubicBezTo>
                <a:cubicBezTo>
                  <a:pt x="2232" y="7678"/>
                  <a:pt x="1754" y="7032"/>
                  <a:pt x="1456" y="6389"/>
                </a:cubicBezTo>
                <a:cubicBezTo>
                  <a:pt x="1160" y="5748"/>
                  <a:pt x="983" y="5125"/>
                  <a:pt x="927" y="4521"/>
                </a:cubicBezTo>
                <a:cubicBezTo>
                  <a:pt x="871" y="3917"/>
                  <a:pt x="899" y="3329"/>
                  <a:pt x="1011" y="2753"/>
                </a:cubicBezTo>
                <a:cubicBezTo>
                  <a:pt x="1124" y="2178"/>
                  <a:pt x="1276" y="1622"/>
                  <a:pt x="1469" y="1085"/>
                </a:cubicBezTo>
                <a:cubicBezTo>
                  <a:pt x="2352" y="2273"/>
                  <a:pt x="3231" y="3237"/>
                  <a:pt x="4106" y="3975"/>
                </a:cubicBezTo>
                <a:cubicBezTo>
                  <a:pt x="4981" y="4713"/>
                  <a:pt x="5816" y="5283"/>
                  <a:pt x="6610" y="5685"/>
                </a:cubicBezTo>
                <a:cubicBezTo>
                  <a:pt x="7405" y="6088"/>
                  <a:pt x="8147" y="6356"/>
                  <a:pt x="8838" y="6490"/>
                </a:cubicBezTo>
                <a:cubicBezTo>
                  <a:pt x="9528" y="6625"/>
                  <a:pt x="10130" y="6692"/>
                  <a:pt x="10644" y="6692"/>
                </a:cubicBezTo>
                <a:cubicBezTo>
                  <a:pt x="10547" y="5925"/>
                  <a:pt x="10543" y="5196"/>
                  <a:pt x="10632" y="4507"/>
                </a:cubicBezTo>
                <a:cubicBezTo>
                  <a:pt x="10720" y="3817"/>
                  <a:pt x="10905" y="3185"/>
                  <a:pt x="11185" y="2609"/>
                </a:cubicBezTo>
                <a:cubicBezTo>
                  <a:pt x="11467" y="2034"/>
                  <a:pt x="11839" y="1541"/>
                  <a:pt x="12305" y="1129"/>
                </a:cubicBezTo>
                <a:cubicBezTo>
                  <a:pt x="12771" y="717"/>
                  <a:pt x="13325" y="405"/>
                  <a:pt x="13967" y="194"/>
                </a:cubicBezTo>
                <a:cubicBezTo>
                  <a:pt x="14753" y="-74"/>
                  <a:pt x="15508" y="-65"/>
                  <a:pt x="16230" y="223"/>
                </a:cubicBezTo>
                <a:cubicBezTo>
                  <a:pt x="16953" y="511"/>
                  <a:pt x="17571" y="1009"/>
                  <a:pt x="18084" y="1718"/>
                </a:cubicBezTo>
                <a:cubicBezTo>
                  <a:pt x="18309" y="1699"/>
                  <a:pt x="18663" y="1612"/>
                  <a:pt x="19144" y="1459"/>
                </a:cubicBezTo>
                <a:cubicBezTo>
                  <a:pt x="19626" y="1306"/>
                  <a:pt x="20227" y="971"/>
                  <a:pt x="20950" y="453"/>
                </a:cubicBezTo>
                <a:cubicBezTo>
                  <a:pt x="20902" y="645"/>
                  <a:pt x="20826" y="880"/>
                  <a:pt x="20722" y="1158"/>
                </a:cubicBezTo>
                <a:cubicBezTo>
                  <a:pt x="20617" y="1436"/>
                  <a:pt x="20484" y="1718"/>
                  <a:pt x="20324" y="2005"/>
                </a:cubicBezTo>
                <a:cubicBezTo>
                  <a:pt x="20164" y="2293"/>
                  <a:pt x="19971" y="2571"/>
                  <a:pt x="19746" y="2839"/>
                </a:cubicBezTo>
                <a:cubicBezTo>
                  <a:pt x="19521" y="3108"/>
                  <a:pt x="19264" y="3329"/>
                  <a:pt x="18976" y="3501"/>
                </a:cubicBezTo>
                <a:cubicBezTo>
                  <a:pt x="19217" y="3443"/>
                  <a:pt x="19481" y="3376"/>
                  <a:pt x="19770" y="3300"/>
                </a:cubicBezTo>
                <a:cubicBezTo>
                  <a:pt x="20011" y="3223"/>
                  <a:pt x="20292" y="3122"/>
                  <a:pt x="20613" y="2998"/>
                </a:cubicBezTo>
                <a:cubicBezTo>
                  <a:pt x="20934" y="2873"/>
                  <a:pt x="21263" y="2724"/>
                  <a:pt x="21600" y="2552"/>
                </a:cubicBezTo>
                <a:cubicBezTo>
                  <a:pt x="21600" y="2552"/>
                  <a:pt x="21600" y="2552"/>
                  <a:pt x="21600" y="255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43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Shape 11858">
            <a:extLst>
              <a:ext uri="{FF2B5EF4-FFF2-40B4-BE49-F238E27FC236}">
                <a16:creationId xmlns:a16="http://schemas.microsoft.com/office/drawing/2014/main" id="{9FDF8388-A092-43D8-BC6C-8A93B4E7A3D2}"/>
              </a:ext>
            </a:extLst>
          </p:cNvPr>
          <p:cNvSpPr/>
          <p:nvPr/>
        </p:nvSpPr>
        <p:spPr>
          <a:xfrm>
            <a:off x="9682700" y="3651929"/>
            <a:ext cx="553830" cy="398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0" y="0"/>
                </a:moveTo>
                <a:cubicBezTo>
                  <a:pt x="908" y="0"/>
                  <a:pt x="0" y="1263"/>
                  <a:pt x="0" y="2824"/>
                </a:cubicBezTo>
                <a:lnTo>
                  <a:pt x="0" y="18776"/>
                </a:lnTo>
                <a:cubicBezTo>
                  <a:pt x="0" y="20337"/>
                  <a:pt x="908" y="21600"/>
                  <a:pt x="2030" y="21600"/>
                </a:cubicBezTo>
                <a:lnTo>
                  <a:pt x="19570" y="21600"/>
                </a:lnTo>
                <a:cubicBezTo>
                  <a:pt x="20692" y="21600"/>
                  <a:pt x="21600" y="20337"/>
                  <a:pt x="21600" y="18776"/>
                </a:cubicBezTo>
                <a:lnTo>
                  <a:pt x="21600" y="3196"/>
                </a:lnTo>
                <a:lnTo>
                  <a:pt x="15846" y="3196"/>
                </a:lnTo>
                <a:lnTo>
                  <a:pt x="15846" y="0"/>
                </a:lnTo>
                <a:lnTo>
                  <a:pt x="10963" y="0"/>
                </a:lnTo>
                <a:lnTo>
                  <a:pt x="10963" y="3196"/>
                </a:lnTo>
                <a:lnTo>
                  <a:pt x="5705" y="3196"/>
                </a:lnTo>
                <a:lnTo>
                  <a:pt x="5705" y="0"/>
                </a:lnTo>
                <a:lnTo>
                  <a:pt x="2030" y="0"/>
                </a:lnTo>
                <a:close/>
                <a:moveTo>
                  <a:pt x="14776" y="6047"/>
                </a:moveTo>
                <a:lnTo>
                  <a:pt x="16292" y="6047"/>
                </a:lnTo>
                <a:lnTo>
                  <a:pt x="14311" y="18790"/>
                </a:lnTo>
                <a:lnTo>
                  <a:pt x="12479" y="18790"/>
                </a:lnTo>
                <a:lnTo>
                  <a:pt x="13835" y="10070"/>
                </a:lnTo>
                <a:lnTo>
                  <a:pt x="11667" y="10070"/>
                </a:lnTo>
                <a:lnTo>
                  <a:pt x="11924" y="8417"/>
                </a:lnTo>
                <a:lnTo>
                  <a:pt x="12330" y="8417"/>
                </a:lnTo>
                <a:cubicBezTo>
                  <a:pt x="13456" y="8417"/>
                  <a:pt x="14410" y="7437"/>
                  <a:pt x="14776" y="6047"/>
                </a:cubicBezTo>
                <a:close/>
                <a:moveTo>
                  <a:pt x="7071" y="8141"/>
                </a:moveTo>
                <a:lnTo>
                  <a:pt x="8280" y="8141"/>
                </a:lnTo>
                <a:lnTo>
                  <a:pt x="8280" y="11571"/>
                </a:lnTo>
                <a:lnTo>
                  <a:pt x="10755" y="11571"/>
                </a:lnTo>
                <a:lnTo>
                  <a:pt x="10755" y="13266"/>
                </a:lnTo>
                <a:lnTo>
                  <a:pt x="8280" y="13266"/>
                </a:lnTo>
                <a:lnTo>
                  <a:pt x="8280" y="16696"/>
                </a:lnTo>
                <a:lnTo>
                  <a:pt x="7071" y="16696"/>
                </a:lnTo>
                <a:lnTo>
                  <a:pt x="7071" y="13266"/>
                </a:lnTo>
                <a:lnTo>
                  <a:pt x="4595" y="13266"/>
                </a:lnTo>
                <a:lnTo>
                  <a:pt x="4595" y="11571"/>
                </a:lnTo>
                <a:lnTo>
                  <a:pt x="7071" y="11571"/>
                </a:lnTo>
                <a:lnTo>
                  <a:pt x="7071" y="8141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DDEC63-FE80-4072-A484-BF7392EDCDF4}"/>
              </a:ext>
            </a:extLst>
          </p:cNvPr>
          <p:cNvSpPr/>
          <p:nvPr/>
        </p:nvSpPr>
        <p:spPr>
          <a:xfrm>
            <a:off x="3569677" y="5221693"/>
            <a:ext cx="8622323" cy="720968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334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PA-文本框 6">
            <a:extLst>
              <a:ext uri="{FF2B5EF4-FFF2-40B4-BE49-F238E27FC236}">
                <a16:creationId xmlns:a16="http://schemas.microsoft.com/office/drawing/2014/main" id="{D65FC93A-277C-4759-BE63-F2C16477389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62459" y="1806340"/>
            <a:ext cx="346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sz="2400" b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PA-文本框 9">
            <a:extLst>
              <a:ext uri="{FF2B5EF4-FFF2-40B4-BE49-F238E27FC236}">
                <a16:creationId xmlns:a16="http://schemas.microsoft.com/office/drawing/2014/main" id="{FFD496E6-608F-4FD2-9751-68026B035FE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62460" y="3556929"/>
            <a:ext cx="3098902" cy="905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Shape 2955">
            <a:extLst>
              <a:ext uri="{FF2B5EF4-FFF2-40B4-BE49-F238E27FC236}">
                <a16:creationId xmlns:a16="http://schemas.microsoft.com/office/drawing/2014/main" id="{361C7604-FEE3-409D-BAFC-31F6C1203466}"/>
              </a:ext>
            </a:extLst>
          </p:cNvPr>
          <p:cNvSpPr/>
          <p:nvPr/>
        </p:nvSpPr>
        <p:spPr>
          <a:xfrm>
            <a:off x="991051" y="2844989"/>
            <a:ext cx="456083" cy="45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10529" y="17673"/>
                  <a:pt x="10309" y="17892"/>
                  <a:pt x="10309" y="18164"/>
                </a:cubicBez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18164"/>
                </a:lnTo>
                <a:cubicBezTo>
                  <a:pt x="11291" y="17892"/>
                  <a:pt x="11071" y="17673"/>
                  <a:pt x="10800" y="17673"/>
                </a:cubicBezTo>
                <a:moveTo>
                  <a:pt x="10800" y="15709"/>
                </a:moveTo>
                <a:cubicBezTo>
                  <a:pt x="8089" y="15709"/>
                  <a:pt x="5891" y="13511"/>
                  <a:pt x="5891" y="10800"/>
                </a:cubicBez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3511"/>
                  <a:pt x="13511" y="15709"/>
                  <a:pt x="10800" y="15709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16354" y="15660"/>
                </a:moveTo>
                <a:cubicBezTo>
                  <a:pt x="16162" y="15468"/>
                  <a:pt x="15851" y="15468"/>
                  <a:pt x="15659" y="15660"/>
                </a:cubicBezTo>
                <a:cubicBezTo>
                  <a:pt x="15468" y="15851"/>
                  <a:pt x="15468" y="16163"/>
                  <a:pt x="15659" y="16354"/>
                </a:cubicBezTo>
                <a:lnTo>
                  <a:pt x="17742" y="18437"/>
                </a:lnTo>
                <a:cubicBezTo>
                  <a:pt x="17934" y="18629"/>
                  <a:pt x="18245" y="18629"/>
                  <a:pt x="18437" y="18437"/>
                </a:cubicBezTo>
                <a:cubicBezTo>
                  <a:pt x="18628" y="18245"/>
                  <a:pt x="18628" y="17934"/>
                  <a:pt x="18437" y="17743"/>
                </a:cubicBezTo>
                <a:cubicBezTo>
                  <a:pt x="18437" y="17743"/>
                  <a:pt x="16354" y="15660"/>
                  <a:pt x="16354" y="15660"/>
                </a:cubicBezTo>
                <a:close/>
                <a:moveTo>
                  <a:pt x="21109" y="10309"/>
                </a:moveTo>
                <a:lnTo>
                  <a:pt x="18164" y="10309"/>
                </a:lnTo>
                <a:cubicBezTo>
                  <a:pt x="17893" y="10309"/>
                  <a:pt x="17673" y="10529"/>
                  <a:pt x="17673" y="10800"/>
                </a:cubicBezTo>
                <a:cubicBezTo>
                  <a:pt x="17673" y="11071"/>
                  <a:pt x="17893" y="11291"/>
                  <a:pt x="18164" y="11291"/>
                </a:cubicBez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5246" y="15660"/>
                </a:moveTo>
                <a:lnTo>
                  <a:pt x="3163" y="17743"/>
                </a:lnTo>
                <a:cubicBezTo>
                  <a:pt x="2972" y="17934"/>
                  <a:pt x="2972" y="18245"/>
                  <a:pt x="3163" y="18437"/>
                </a:cubicBezTo>
                <a:cubicBezTo>
                  <a:pt x="3355" y="18629"/>
                  <a:pt x="3666" y="18629"/>
                  <a:pt x="3858" y="18437"/>
                </a:cubicBezTo>
                <a:lnTo>
                  <a:pt x="5941" y="16354"/>
                </a:lnTo>
                <a:cubicBezTo>
                  <a:pt x="6132" y="16163"/>
                  <a:pt x="6132" y="15851"/>
                  <a:pt x="5941" y="15660"/>
                </a:cubicBezTo>
                <a:cubicBezTo>
                  <a:pt x="5749" y="15468"/>
                  <a:pt x="5438" y="15468"/>
                  <a:pt x="5246" y="15660"/>
                </a:cubicBezTo>
                <a:moveTo>
                  <a:pt x="16354" y="5941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1"/>
                </a:cubicBezTo>
                <a:cubicBezTo>
                  <a:pt x="15851" y="6132"/>
                  <a:pt x="16162" y="6132"/>
                  <a:pt x="16354" y="5941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3927" y="10800"/>
                </a:moveTo>
                <a:cubicBezTo>
                  <a:pt x="3927" y="10529"/>
                  <a:pt x="3707" y="10309"/>
                  <a:pt x="3436" y="10309"/>
                </a:cubicBez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3436" y="11291"/>
                </a:lnTo>
                <a:cubicBezTo>
                  <a:pt x="3707" y="11291"/>
                  <a:pt x="3927" y="11071"/>
                  <a:pt x="3927" y="10800"/>
                </a:cubicBezTo>
                <a:moveTo>
                  <a:pt x="5246" y="5941"/>
                </a:moveTo>
                <a:cubicBezTo>
                  <a:pt x="5438" y="6132"/>
                  <a:pt x="5749" y="6132"/>
                  <a:pt x="5941" y="5941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1"/>
                  <a:pt x="5246" y="59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Shape 2960">
            <a:extLst>
              <a:ext uri="{FF2B5EF4-FFF2-40B4-BE49-F238E27FC236}">
                <a16:creationId xmlns:a16="http://schemas.microsoft.com/office/drawing/2014/main" id="{D1FAD85F-5714-4CEB-A9F7-189E65ED8365}"/>
              </a:ext>
            </a:extLst>
          </p:cNvPr>
          <p:cNvSpPr/>
          <p:nvPr/>
        </p:nvSpPr>
        <p:spPr>
          <a:xfrm>
            <a:off x="1860320" y="2931284"/>
            <a:ext cx="456139" cy="33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6" h="21600" extrusionOk="0">
                <a:moveTo>
                  <a:pt x="17140" y="11946"/>
                </a:moveTo>
                <a:cubicBezTo>
                  <a:pt x="15736" y="13192"/>
                  <a:pt x="13853" y="14375"/>
                  <a:pt x="11542" y="15211"/>
                </a:cubicBezTo>
                <a:cubicBezTo>
                  <a:pt x="9755" y="15857"/>
                  <a:pt x="7947" y="16197"/>
                  <a:pt x="6315" y="16197"/>
                </a:cubicBezTo>
                <a:cubicBezTo>
                  <a:pt x="5843" y="16197"/>
                  <a:pt x="5401" y="16158"/>
                  <a:pt x="4974" y="16102"/>
                </a:cubicBezTo>
                <a:cubicBezTo>
                  <a:pt x="4247" y="14590"/>
                  <a:pt x="3822" y="12766"/>
                  <a:pt x="3822" y="10800"/>
                </a:cubicBezTo>
                <a:cubicBezTo>
                  <a:pt x="3822" y="5581"/>
                  <a:pt x="6815" y="1350"/>
                  <a:pt x="10508" y="1350"/>
                </a:cubicBezTo>
                <a:cubicBezTo>
                  <a:pt x="14201" y="1350"/>
                  <a:pt x="17194" y="5581"/>
                  <a:pt x="17194" y="10800"/>
                </a:cubicBezTo>
                <a:cubicBezTo>
                  <a:pt x="17194" y="11189"/>
                  <a:pt x="17172" y="11570"/>
                  <a:pt x="17140" y="11946"/>
                </a:cubicBezTo>
                <a:moveTo>
                  <a:pt x="10508" y="20250"/>
                </a:moveTo>
                <a:cubicBezTo>
                  <a:pt x="8681" y="20250"/>
                  <a:pt x="7028" y="19212"/>
                  <a:pt x="5821" y="17534"/>
                </a:cubicBezTo>
                <a:cubicBezTo>
                  <a:pt x="5984" y="17541"/>
                  <a:pt x="6147" y="17547"/>
                  <a:pt x="6315" y="17547"/>
                </a:cubicBezTo>
                <a:cubicBezTo>
                  <a:pt x="7976" y="17547"/>
                  <a:pt x="9848" y="17215"/>
                  <a:pt x="11778" y="16518"/>
                </a:cubicBezTo>
                <a:cubicBezTo>
                  <a:pt x="13697" y="15824"/>
                  <a:pt x="15425" y="14854"/>
                  <a:pt x="16859" y="13742"/>
                </a:cubicBezTo>
                <a:cubicBezTo>
                  <a:pt x="15984" y="17519"/>
                  <a:pt x="13473" y="20250"/>
                  <a:pt x="10508" y="20250"/>
                </a:cubicBezTo>
                <a:moveTo>
                  <a:pt x="20938" y="6356"/>
                </a:moveTo>
                <a:cubicBezTo>
                  <a:pt x="20592" y="4617"/>
                  <a:pt x="19141" y="3452"/>
                  <a:pt x="17072" y="2964"/>
                </a:cubicBezTo>
                <a:cubicBezTo>
                  <a:pt x="17380" y="3481"/>
                  <a:pt x="17660" y="4034"/>
                  <a:pt x="17905" y="4620"/>
                </a:cubicBezTo>
                <a:cubicBezTo>
                  <a:pt x="19058" y="5088"/>
                  <a:pt x="19838" y="5815"/>
                  <a:pt x="20018" y="6721"/>
                </a:cubicBezTo>
                <a:cubicBezTo>
                  <a:pt x="20123" y="7246"/>
                  <a:pt x="20033" y="7861"/>
                  <a:pt x="19752" y="8549"/>
                </a:cubicBezTo>
                <a:cubicBezTo>
                  <a:pt x="19449" y="9292"/>
                  <a:pt x="18904" y="10122"/>
                  <a:pt x="18143" y="10958"/>
                </a:cubicBezTo>
                <a:cubicBezTo>
                  <a:pt x="18144" y="10905"/>
                  <a:pt x="18149" y="10853"/>
                  <a:pt x="18149" y="10800"/>
                </a:cubicBezTo>
                <a:cubicBezTo>
                  <a:pt x="18149" y="4835"/>
                  <a:pt x="14728" y="0"/>
                  <a:pt x="10508" y="0"/>
                </a:cubicBezTo>
                <a:cubicBezTo>
                  <a:pt x="6288" y="0"/>
                  <a:pt x="2867" y="4835"/>
                  <a:pt x="2867" y="10800"/>
                </a:cubicBezTo>
                <a:cubicBezTo>
                  <a:pt x="2867" y="12627"/>
                  <a:pt x="3190" y="14345"/>
                  <a:pt x="3756" y="15853"/>
                </a:cubicBezTo>
                <a:cubicBezTo>
                  <a:pt x="2245" y="15418"/>
                  <a:pt x="1209" y="14595"/>
                  <a:pt x="997" y="13528"/>
                </a:cubicBezTo>
                <a:cubicBezTo>
                  <a:pt x="893" y="13003"/>
                  <a:pt x="982" y="12389"/>
                  <a:pt x="1263" y="11700"/>
                </a:cubicBezTo>
                <a:cubicBezTo>
                  <a:pt x="1416" y="11327"/>
                  <a:pt x="1650" y="10926"/>
                  <a:pt x="1922" y="10518"/>
                </a:cubicBezTo>
                <a:cubicBezTo>
                  <a:pt x="1933" y="9817"/>
                  <a:pt x="1982" y="9128"/>
                  <a:pt x="2074" y="8461"/>
                </a:cubicBezTo>
                <a:cubicBezTo>
                  <a:pt x="528" y="10248"/>
                  <a:pt x="-261" y="12188"/>
                  <a:pt x="78" y="13893"/>
                </a:cubicBezTo>
                <a:cubicBezTo>
                  <a:pt x="452" y="15777"/>
                  <a:pt x="2118" y="16988"/>
                  <a:pt x="4465" y="17394"/>
                </a:cubicBezTo>
                <a:cubicBezTo>
                  <a:pt x="5863" y="19948"/>
                  <a:pt x="8046" y="21600"/>
                  <a:pt x="10508" y="21600"/>
                </a:cubicBezTo>
                <a:cubicBezTo>
                  <a:pt x="14255" y="21600"/>
                  <a:pt x="17365" y="17785"/>
                  <a:pt x="18017" y="12755"/>
                </a:cubicBezTo>
                <a:cubicBezTo>
                  <a:pt x="20167" y="10724"/>
                  <a:pt x="21339" y="8374"/>
                  <a:pt x="20938" y="6356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Shape 2961">
            <a:extLst>
              <a:ext uri="{FF2B5EF4-FFF2-40B4-BE49-F238E27FC236}">
                <a16:creationId xmlns:a16="http://schemas.microsoft.com/office/drawing/2014/main" id="{8581A3D2-19A6-4F0B-B138-0D9215ECC891}"/>
              </a:ext>
            </a:extLst>
          </p:cNvPr>
          <p:cNvSpPr/>
          <p:nvPr/>
        </p:nvSpPr>
        <p:spPr>
          <a:xfrm>
            <a:off x="2745414" y="2880727"/>
            <a:ext cx="305706" cy="42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581" y="20618"/>
                  <a:pt x="1350" y="17422"/>
                  <a:pt x="1350" y="13478"/>
                </a:cubicBezTo>
                <a:cubicBezTo>
                  <a:pt x="1350" y="8836"/>
                  <a:pt x="10125" y="1166"/>
                  <a:pt x="10800" y="1166"/>
                </a:cubicBezTo>
                <a:cubicBezTo>
                  <a:pt x="11475" y="1166"/>
                  <a:pt x="20250" y="8836"/>
                  <a:pt x="20250" y="13478"/>
                </a:cubicBezTo>
                <a:cubicBezTo>
                  <a:pt x="20250" y="17422"/>
                  <a:pt x="16019" y="20618"/>
                  <a:pt x="10800" y="20618"/>
                </a:cubicBezTo>
                <a:moveTo>
                  <a:pt x="10800" y="0"/>
                </a:moveTo>
                <a:cubicBezTo>
                  <a:pt x="9450" y="0"/>
                  <a:pt x="0" y="8345"/>
                  <a:pt x="0" y="13745"/>
                </a:cubicBezTo>
                <a:cubicBezTo>
                  <a:pt x="0" y="18083"/>
                  <a:pt x="4836" y="21600"/>
                  <a:pt x="10800" y="21600"/>
                </a:cubicBezTo>
                <a:cubicBezTo>
                  <a:pt x="16765" y="21600"/>
                  <a:pt x="21600" y="18083"/>
                  <a:pt x="21600" y="13745"/>
                </a:cubicBezTo>
                <a:cubicBezTo>
                  <a:pt x="21600" y="8345"/>
                  <a:pt x="12150" y="0"/>
                  <a:pt x="10800" y="0"/>
                </a:cubicBezTo>
                <a:moveTo>
                  <a:pt x="10800" y="18655"/>
                </a:moveTo>
                <a:cubicBezTo>
                  <a:pt x="7072" y="18655"/>
                  <a:pt x="4050" y="16456"/>
                  <a:pt x="4050" y="13745"/>
                </a:cubicBezTo>
                <a:cubicBezTo>
                  <a:pt x="4050" y="13474"/>
                  <a:pt x="3748" y="13255"/>
                  <a:pt x="3375" y="13255"/>
                </a:cubicBezTo>
                <a:cubicBezTo>
                  <a:pt x="3002" y="13255"/>
                  <a:pt x="2700" y="13474"/>
                  <a:pt x="2700" y="13745"/>
                </a:cubicBezTo>
                <a:cubicBezTo>
                  <a:pt x="2700" y="16999"/>
                  <a:pt x="6327" y="19636"/>
                  <a:pt x="10800" y="19636"/>
                </a:cubicBezTo>
                <a:cubicBezTo>
                  <a:pt x="11173" y="19636"/>
                  <a:pt x="11475" y="19417"/>
                  <a:pt x="11475" y="19145"/>
                </a:cubicBezTo>
                <a:cubicBezTo>
                  <a:pt x="11475" y="18875"/>
                  <a:pt x="11173" y="18655"/>
                  <a:pt x="10800" y="18655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07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9" grpId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:a16="http://schemas.microsoft.com/office/drawing/2014/main" id="{C8825D3B-89F6-4147-AB4F-7F3A4E0FDE8E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E4A81B7F-A528-4200-9700-DD0ADE1D2804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60" name="文本框 49">
                <a:extLst>
                  <a:ext uri="{FF2B5EF4-FFF2-40B4-BE49-F238E27FC236}">
                    <a16:creationId xmlns:a16="http://schemas.microsoft.com/office/drawing/2014/main" id="{8409CDA1-550B-450B-B701-EE65AB9AF020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文本框 50">
                <a:extLst>
                  <a:ext uri="{FF2B5EF4-FFF2-40B4-BE49-F238E27FC236}">
                    <a16:creationId xmlns:a16="http://schemas.microsoft.com/office/drawing/2014/main" id="{69AA81DB-C9AC-496B-985C-30AF3F7AB2C1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94E0A76E-B530-4787-B97E-FC948D89F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060FB1EC-9579-4419-8481-A639A3CCD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F65E95E6-CF8A-4405-8821-8845B9884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1A6D6A2-6AC6-41C9-8A99-DE479E6D3DFD}"/>
              </a:ext>
            </a:extLst>
          </p:cNvPr>
          <p:cNvGrpSpPr/>
          <p:nvPr/>
        </p:nvGrpSpPr>
        <p:grpSpPr>
          <a:xfrm>
            <a:off x="5761327" y="2754149"/>
            <a:ext cx="669347" cy="660952"/>
            <a:chOff x="8434388" y="6003131"/>
            <a:chExt cx="506412" cy="500063"/>
          </a:xfrm>
          <a:solidFill>
            <a:schemeClr val="accent2"/>
          </a:solidFill>
        </p:grpSpPr>
        <p:sp>
          <p:nvSpPr>
            <p:cNvPr id="3" name="Freeform 250">
              <a:extLst>
                <a:ext uri="{FF2B5EF4-FFF2-40B4-BE49-F238E27FC236}">
                  <a16:creationId xmlns:a16="http://schemas.microsoft.com/office/drawing/2014/main" id="{D26336A0-1911-4D1D-912C-69E5EA2FD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4388" y="6003131"/>
              <a:ext cx="488950" cy="488950"/>
            </a:xfrm>
            <a:custGeom>
              <a:avLst/>
              <a:gdLst>
                <a:gd name="T0" fmla="*/ 144 w 279"/>
                <a:gd name="T1" fmla="*/ 220 h 279"/>
                <a:gd name="T2" fmla="*/ 80 w 279"/>
                <a:gd name="T3" fmla="*/ 85 h 279"/>
                <a:gd name="T4" fmla="*/ 140 w 279"/>
                <a:gd name="T5" fmla="*/ 58 h 279"/>
                <a:gd name="T6" fmla="*/ 219 w 279"/>
                <a:gd name="T7" fmla="*/ 152 h 279"/>
                <a:gd name="T8" fmla="*/ 252 w 279"/>
                <a:gd name="T9" fmla="*/ 160 h 279"/>
                <a:gd name="T10" fmla="*/ 279 w 279"/>
                <a:gd name="T11" fmla="*/ 147 h 279"/>
                <a:gd name="T12" fmla="*/ 277 w 279"/>
                <a:gd name="T13" fmla="*/ 121 h 279"/>
                <a:gd name="T14" fmla="*/ 248 w 279"/>
                <a:gd name="T15" fmla="*/ 101 h 279"/>
                <a:gd name="T16" fmla="*/ 264 w 279"/>
                <a:gd name="T17" fmla="*/ 77 h 279"/>
                <a:gd name="T18" fmla="*/ 249 w 279"/>
                <a:gd name="T19" fmla="*/ 54 h 279"/>
                <a:gd name="T20" fmla="*/ 214 w 279"/>
                <a:gd name="T21" fmla="*/ 52 h 279"/>
                <a:gd name="T22" fmla="*/ 216 w 279"/>
                <a:gd name="T23" fmla="*/ 23 h 279"/>
                <a:gd name="T24" fmla="*/ 192 w 279"/>
                <a:gd name="T25" fmla="*/ 11 h 279"/>
                <a:gd name="T26" fmla="*/ 160 w 279"/>
                <a:gd name="T27" fmla="*/ 26 h 279"/>
                <a:gd name="T28" fmla="*/ 147 w 279"/>
                <a:gd name="T29" fmla="*/ 0 h 279"/>
                <a:gd name="T30" fmla="*/ 121 w 279"/>
                <a:gd name="T31" fmla="*/ 2 h 279"/>
                <a:gd name="T32" fmla="*/ 101 w 279"/>
                <a:gd name="T33" fmla="*/ 31 h 279"/>
                <a:gd name="T34" fmla="*/ 77 w 279"/>
                <a:gd name="T35" fmla="*/ 15 h 279"/>
                <a:gd name="T36" fmla="*/ 55 w 279"/>
                <a:gd name="T37" fmla="*/ 30 h 279"/>
                <a:gd name="T38" fmla="*/ 54 w 279"/>
                <a:gd name="T39" fmla="*/ 62 h 279"/>
                <a:gd name="T40" fmla="*/ 27 w 279"/>
                <a:gd name="T41" fmla="*/ 57 h 279"/>
                <a:gd name="T42" fmla="*/ 14 w 279"/>
                <a:gd name="T43" fmla="*/ 80 h 279"/>
                <a:gd name="T44" fmla="*/ 31 w 279"/>
                <a:gd name="T45" fmla="*/ 102 h 279"/>
                <a:gd name="T46" fmla="*/ 0 w 279"/>
                <a:gd name="T47" fmla="*/ 124 h 279"/>
                <a:gd name="T48" fmla="*/ 2 w 279"/>
                <a:gd name="T49" fmla="*/ 151 h 279"/>
                <a:gd name="T50" fmla="*/ 27 w 279"/>
                <a:gd name="T51" fmla="*/ 161 h 279"/>
                <a:gd name="T52" fmla="*/ 11 w 279"/>
                <a:gd name="T53" fmla="*/ 196 h 279"/>
                <a:gd name="T54" fmla="*/ 26 w 279"/>
                <a:gd name="T55" fmla="*/ 218 h 279"/>
                <a:gd name="T56" fmla="*/ 53 w 279"/>
                <a:gd name="T57" fmla="*/ 214 h 279"/>
                <a:gd name="T58" fmla="*/ 57 w 279"/>
                <a:gd name="T59" fmla="*/ 253 h 279"/>
                <a:gd name="T60" fmla="*/ 81 w 279"/>
                <a:gd name="T61" fmla="*/ 265 h 279"/>
                <a:gd name="T62" fmla="*/ 101 w 279"/>
                <a:gd name="T63" fmla="*/ 248 h 279"/>
                <a:gd name="T64" fmla="*/ 125 w 279"/>
                <a:gd name="T65" fmla="*/ 279 h 279"/>
                <a:gd name="T66" fmla="*/ 151 w 279"/>
                <a:gd name="T67" fmla="*/ 277 h 279"/>
                <a:gd name="T68" fmla="*/ 161 w 279"/>
                <a:gd name="T69" fmla="*/ 253 h 279"/>
                <a:gd name="T70" fmla="*/ 154 w 279"/>
                <a:gd name="T71" fmla="*/ 2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9" h="279">
                  <a:moveTo>
                    <a:pt x="154" y="219"/>
                  </a:moveTo>
                  <a:cubicBezTo>
                    <a:pt x="151" y="220"/>
                    <a:pt x="147" y="220"/>
                    <a:pt x="144" y="220"/>
                  </a:cubicBezTo>
                  <a:cubicBezTo>
                    <a:pt x="100" y="223"/>
                    <a:pt x="62" y="188"/>
                    <a:pt x="60" y="144"/>
                  </a:cubicBezTo>
                  <a:cubicBezTo>
                    <a:pt x="59" y="122"/>
                    <a:pt x="66" y="101"/>
                    <a:pt x="80" y="85"/>
                  </a:cubicBezTo>
                  <a:cubicBezTo>
                    <a:pt x="95" y="69"/>
                    <a:pt x="114" y="60"/>
                    <a:pt x="135" y="58"/>
                  </a:cubicBezTo>
                  <a:cubicBezTo>
                    <a:pt x="137" y="58"/>
                    <a:pt x="138" y="58"/>
                    <a:pt x="140" y="58"/>
                  </a:cubicBezTo>
                  <a:cubicBezTo>
                    <a:pt x="182" y="58"/>
                    <a:pt x="217" y="92"/>
                    <a:pt x="219" y="135"/>
                  </a:cubicBezTo>
                  <a:cubicBezTo>
                    <a:pt x="220" y="141"/>
                    <a:pt x="219" y="146"/>
                    <a:pt x="219" y="152"/>
                  </a:cubicBezTo>
                  <a:cubicBezTo>
                    <a:pt x="247" y="179"/>
                    <a:pt x="247" y="179"/>
                    <a:pt x="247" y="179"/>
                  </a:cubicBezTo>
                  <a:cubicBezTo>
                    <a:pt x="249" y="173"/>
                    <a:pt x="251" y="167"/>
                    <a:pt x="252" y="160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47"/>
                    <a:pt x="279" y="147"/>
                    <a:pt x="279" y="147"/>
                  </a:cubicBezTo>
                  <a:cubicBezTo>
                    <a:pt x="278" y="128"/>
                    <a:pt x="278" y="128"/>
                    <a:pt x="278" y="128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52" y="118"/>
                    <a:pt x="252" y="118"/>
                    <a:pt x="252" y="118"/>
                  </a:cubicBezTo>
                  <a:cubicBezTo>
                    <a:pt x="251" y="112"/>
                    <a:pt x="249" y="107"/>
                    <a:pt x="248" y="101"/>
                  </a:cubicBezTo>
                  <a:cubicBezTo>
                    <a:pt x="268" y="83"/>
                    <a:pt x="268" y="83"/>
                    <a:pt x="268" y="83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53" y="61"/>
                    <a:pt x="253" y="61"/>
                    <a:pt x="253" y="61"/>
                  </a:cubicBezTo>
                  <a:cubicBezTo>
                    <a:pt x="249" y="54"/>
                    <a:pt x="249" y="54"/>
                    <a:pt x="249" y="54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223" y="60"/>
                    <a:pt x="219" y="56"/>
                    <a:pt x="214" y="52"/>
                  </a:cubicBezTo>
                  <a:cubicBezTo>
                    <a:pt x="223" y="26"/>
                    <a:pt x="223" y="26"/>
                    <a:pt x="223" y="26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199" y="14"/>
                    <a:pt x="199" y="14"/>
                    <a:pt x="199" y="14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72" y="28"/>
                    <a:pt x="166" y="27"/>
                    <a:pt x="160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2" y="27"/>
                    <a:pt x="106" y="29"/>
                    <a:pt x="101" y="3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1" y="55"/>
                    <a:pt x="58" y="59"/>
                    <a:pt x="54" y="62"/>
                  </a:cubicBezTo>
                  <a:cubicBezTo>
                    <a:pt x="54" y="63"/>
                    <a:pt x="53" y="64"/>
                    <a:pt x="52" y="65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0" y="107"/>
                    <a:pt x="28" y="113"/>
                    <a:pt x="27" y="11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8" y="167"/>
                    <a:pt x="30" y="172"/>
                    <a:pt x="32" y="178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5"/>
                    <a:pt x="30" y="225"/>
                    <a:pt x="30" y="225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6" y="219"/>
                    <a:pt x="61" y="223"/>
                    <a:pt x="65" y="227"/>
                  </a:cubicBezTo>
                  <a:cubicBezTo>
                    <a:pt x="57" y="253"/>
                    <a:pt x="57" y="253"/>
                    <a:pt x="57" y="253"/>
                  </a:cubicBezTo>
                  <a:cubicBezTo>
                    <a:pt x="64" y="256"/>
                    <a:pt x="64" y="256"/>
                    <a:pt x="64" y="256"/>
                  </a:cubicBezTo>
                  <a:cubicBezTo>
                    <a:pt x="81" y="265"/>
                    <a:pt x="81" y="265"/>
                    <a:pt x="81" y="265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7" y="250"/>
                    <a:pt x="113" y="252"/>
                    <a:pt x="119" y="253"/>
                  </a:cubicBezTo>
                  <a:cubicBezTo>
                    <a:pt x="125" y="279"/>
                    <a:pt x="125" y="279"/>
                    <a:pt x="125" y="279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51" y="277"/>
                    <a:pt x="151" y="277"/>
                    <a:pt x="151" y="277"/>
                  </a:cubicBezTo>
                  <a:cubicBezTo>
                    <a:pt x="159" y="277"/>
                    <a:pt x="159" y="277"/>
                    <a:pt x="159" y="277"/>
                  </a:cubicBezTo>
                  <a:cubicBezTo>
                    <a:pt x="161" y="253"/>
                    <a:pt x="161" y="253"/>
                    <a:pt x="161" y="253"/>
                  </a:cubicBezTo>
                  <a:cubicBezTo>
                    <a:pt x="168" y="252"/>
                    <a:pt x="175" y="250"/>
                    <a:pt x="181" y="247"/>
                  </a:cubicBezTo>
                  <a:lnTo>
                    <a:pt x="15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" name="Freeform 251">
              <a:extLst>
                <a:ext uri="{FF2B5EF4-FFF2-40B4-BE49-F238E27FC236}">
                  <a16:creationId xmlns:a16="http://schemas.microsoft.com/office/drawing/2014/main" id="{43D6888C-C557-4175-AE9B-746EAD05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675" y="6139656"/>
              <a:ext cx="365125" cy="363538"/>
            </a:xfrm>
            <a:custGeom>
              <a:avLst/>
              <a:gdLst>
                <a:gd name="T0" fmla="*/ 208 w 209"/>
                <a:gd name="T1" fmla="*/ 172 h 208"/>
                <a:gd name="T2" fmla="*/ 203 w 209"/>
                <a:gd name="T3" fmla="*/ 159 h 208"/>
                <a:gd name="T4" fmla="*/ 114 w 209"/>
                <a:gd name="T5" fmla="*/ 72 h 208"/>
                <a:gd name="T6" fmla="*/ 99 w 209"/>
                <a:gd name="T7" fmla="*/ 20 h 208"/>
                <a:gd name="T8" fmla="*/ 39 w 209"/>
                <a:gd name="T9" fmla="*/ 8 h 208"/>
                <a:gd name="T10" fmla="*/ 70 w 209"/>
                <a:gd name="T11" fmla="*/ 39 h 208"/>
                <a:gd name="T12" fmla="*/ 70 w 209"/>
                <a:gd name="T13" fmla="*/ 48 h 208"/>
                <a:gd name="T14" fmla="*/ 48 w 209"/>
                <a:gd name="T15" fmla="*/ 69 h 208"/>
                <a:gd name="T16" fmla="*/ 39 w 209"/>
                <a:gd name="T17" fmla="*/ 69 h 208"/>
                <a:gd name="T18" fmla="*/ 8 w 209"/>
                <a:gd name="T19" fmla="*/ 39 h 208"/>
                <a:gd name="T20" fmla="*/ 20 w 209"/>
                <a:gd name="T21" fmla="*/ 99 h 208"/>
                <a:gd name="T22" fmla="*/ 72 w 209"/>
                <a:gd name="T23" fmla="*/ 113 h 208"/>
                <a:gd name="T24" fmla="*/ 159 w 209"/>
                <a:gd name="T25" fmla="*/ 203 h 208"/>
                <a:gd name="T26" fmla="*/ 172 w 209"/>
                <a:gd name="T27" fmla="*/ 208 h 208"/>
                <a:gd name="T28" fmla="*/ 208 w 209"/>
                <a:gd name="T29" fmla="*/ 17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08">
                  <a:moveTo>
                    <a:pt x="208" y="172"/>
                  </a:moveTo>
                  <a:cubicBezTo>
                    <a:pt x="209" y="168"/>
                    <a:pt x="206" y="162"/>
                    <a:pt x="203" y="159"/>
                  </a:cubicBezTo>
                  <a:cubicBezTo>
                    <a:pt x="174" y="130"/>
                    <a:pt x="144" y="101"/>
                    <a:pt x="114" y="72"/>
                  </a:cubicBezTo>
                  <a:cubicBezTo>
                    <a:pt x="118" y="54"/>
                    <a:pt x="113" y="34"/>
                    <a:pt x="99" y="20"/>
                  </a:cubicBezTo>
                  <a:cubicBezTo>
                    <a:pt x="83" y="4"/>
                    <a:pt x="59" y="0"/>
                    <a:pt x="39" y="8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2" y="41"/>
                    <a:pt x="72" y="45"/>
                    <a:pt x="70" y="48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2"/>
                    <a:pt x="41" y="72"/>
                    <a:pt x="39" y="6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59"/>
                    <a:pt x="4" y="82"/>
                    <a:pt x="20" y="99"/>
                  </a:cubicBezTo>
                  <a:cubicBezTo>
                    <a:pt x="35" y="113"/>
                    <a:pt x="54" y="118"/>
                    <a:pt x="72" y="113"/>
                  </a:cubicBezTo>
                  <a:cubicBezTo>
                    <a:pt x="101" y="143"/>
                    <a:pt x="130" y="173"/>
                    <a:pt x="159" y="203"/>
                  </a:cubicBezTo>
                  <a:cubicBezTo>
                    <a:pt x="162" y="206"/>
                    <a:pt x="168" y="208"/>
                    <a:pt x="172" y="208"/>
                  </a:cubicBezTo>
                  <a:cubicBezTo>
                    <a:pt x="190" y="205"/>
                    <a:pt x="205" y="190"/>
                    <a:pt x="208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D246571-F331-4C05-BDDF-0F04AAF3EAEB}"/>
              </a:ext>
            </a:extLst>
          </p:cNvPr>
          <p:cNvGrpSpPr/>
          <p:nvPr/>
        </p:nvGrpSpPr>
        <p:grpSpPr>
          <a:xfrm>
            <a:off x="9352582" y="2657628"/>
            <a:ext cx="744887" cy="853995"/>
            <a:chOff x="2033588" y="4343400"/>
            <a:chExt cx="563563" cy="646113"/>
          </a:xfrm>
          <a:solidFill>
            <a:schemeClr val="accent1"/>
          </a:solidFill>
        </p:grpSpPr>
        <p:sp>
          <p:nvSpPr>
            <p:cNvPr id="6" name="Oval 316">
              <a:extLst>
                <a:ext uri="{FF2B5EF4-FFF2-40B4-BE49-F238E27FC236}">
                  <a16:creationId xmlns:a16="http://schemas.microsoft.com/office/drawing/2014/main" id="{55C8B6B8-2879-4B44-9291-D5528DA98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938" y="4343400"/>
              <a:ext cx="101600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Freeform 317">
              <a:extLst>
                <a:ext uri="{FF2B5EF4-FFF2-40B4-BE49-F238E27FC236}">
                  <a16:creationId xmlns:a16="http://schemas.microsoft.com/office/drawing/2014/main" id="{FA2F9794-E3B8-4E64-9FB3-D1B6BA07F6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3588" y="4479925"/>
              <a:ext cx="361950" cy="509588"/>
            </a:xfrm>
            <a:custGeom>
              <a:avLst/>
              <a:gdLst>
                <a:gd name="T0" fmla="*/ 206 w 207"/>
                <a:gd name="T1" fmla="*/ 44 h 292"/>
                <a:gd name="T2" fmla="*/ 205 w 207"/>
                <a:gd name="T3" fmla="*/ 44 h 292"/>
                <a:gd name="T4" fmla="*/ 195 w 207"/>
                <a:gd name="T5" fmla="*/ 36 h 292"/>
                <a:gd name="T6" fmla="*/ 154 w 207"/>
                <a:gd name="T7" fmla="*/ 5 h 292"/>
                <a:gd name="T8" fmla="*/ 144 w 207"/>
                <a:gd name="T9" fmla="*/ 2 h 292"/>
                <a:gd name="T10" fmla="*/ 129 w 207"/>
                <a:gd name="T11" fmla="*/ 1 h 292"/>
                <a:gd name="T12" fmla="*/ 127 w 207"/>
                <a:gd name="T13" fmla="*/ 19 h 292"/>
                <a:gd name="T14" fmla="*/ 115 w 207"/>
                <a:gd name="T15" fmla="*/ 72 h 292"/>
                <a:gd name="T16" fmla="*/ 115 w 207"/>
                <a:gd name="T17" fmla="*/ 12 h 292"/>
                <a:gd name="T18" fmla="*/ 99 w 207"/>
                <a:gd name="T19" fmla="*/ 0 h 292"/>
                <a:gd name="T20" fmla="*/ 99 w 207"/>
                <a:gd name="T21" fmla="*/ 15 h 292"/>
                <a:gd name="T22" fmla="*/ 77 w 207"/>
                <a:gd name="T23" fmla="*/ 30 h 292"/>
                <a:gd name="T24" fmla="*/ 69 w 207"/>
                <a:gd name="T25" fmla="*/ 11 h 292"/>
                <a:gd name="T26" fmla="*/ 81 w 207"/>
                <a:gd name="T27" fmla="*/ 0 h 292"/>
                <a:gd name="T28" fmla="*/ 66 w 207"/>
                <a:gd name="T29" fmla="*/ 2 h 292"/>
                <a:gd name="T30" fmla="*/ 5 w 207"/>
                <a:gd name="T31" fmla="*/ 60 h 292"/>
                <a:gd name="T32" fmla="*/ 5 w 207"/>
                <a:gd name="T33" fmla="*/ 61 h 292"/>
                <a:gd name="T34" fmla="*/ 2 w 207"/>
                <a:gd name="T35" fmla="*/ 81 h 292"/>
                <a:gd name="T36" fmla="*/ 3 w 207"/>
                <a:gd name="T37" fmla="*/ 82 h 292"/>
                <a:gd name="T38" fmla="*/ 4 w 207"/>
                <a:gd name="T39" fmla="*/ 85 h 292"/>
                <a:gd name="T40" fmla="*/ 10 w 207"/>
                <a:gd name="T41" fmla="*/ 97 h 292"/>
                <a:gd name="T42" fmla="*/ 34 w 207"/>
                <a:gd name="T43" fmla="*/ 144 h 292"/>
                <a:gd name="T44" fmla="*/ 56 w 207"/>
                <a:gd name="T45" fmla="*/ 153 h 292"/>
                <a:gd name="T46" fmla="*/ 60 w 207"/>
                <a:gd name="T47" fmla="*/ 154 h 292"/>
                <a:gd name="T48" fmla="*/ 103 w 207"/>
                <a:gd name="T49" fmla="*/ 292 h 292"/>
                <a:gd name="T50" fmla="*/ 96 w 207"/>
                <a:gd name="T51" fmla="*/ 188 h 292"/>
                <a:gd name="T52" fmla="*/ 153 w 207"/>
                <a:gd name="T53" fmla="*/ 56 h 292"/>
                <a:gd name="T54" fmla="*/ 160 w 207"/>
                <a:gd name="T55" fmla="*/ 53 h 292"/>
                <a:gd name="T56" fmla="*/ 129 w 207"/>
                <a:gd name="T57" fmla="*/ 76 h 292"/>
                <a:gd name="T58" fmla="*/ 153 w 207"/>
                <a:gd name="T59" fmla="*/ 56 h 292"/>
                <a:gd name="T60" fmla="*/ 52 w 207"/>
                <a:gd name="T61" fmla="*/ 94 h 292"/>
                <a:gd name="T62" fmla="*/ 41 w 207"/>
                <a:gd name="T63" fmla="*/ 74 h 292"/>
                <a:gd name="T64" fmla="*/ 57 w 207"/>
                <a:gd name="T65" fmla="*/ 10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92">
                  <a:moveTo>
                    <a:pt x="205" y="71"/>
                  </a:moveTo>
                  <a:cubicBezTo>
                    <a:pt x="206" y="59"/>
                    <a:pt x="207" y="41"/>
                    <a:pt x="206" y="44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1" y="3"/>
                    <a:pt x="147" y="2"/>
                    <a:pt x="144" y="2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39" y="1"/>
                    <a:pt x="134" y="1"/>
                    <a:pt x="129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2" y="1"/>
                    <a:pt x="67" y="2"/>
                  </a:cubicBezTo>
                  <a:cubicBezTo>
                    <a:pt x="67" y="2"/>
                    <a:pt x="66" y="2"/>
                    <a:pt x="66" y="2"/>
                  </a:cubicBezTo>
                  <a:cubicBezTo>
                    <a:pt x="61" y="2"/>
                    <a:pt x="57" y="4"/>
                    <a:pt x="53" y="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102"/>
                    <a:pt x="3" y="72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42" y="141"/>
                    <a:pt x="49" y="137"/>
                    <a:pt x="56" y="133"/>
                  </a:cubicBezTo>
                  <a:cubicBezTo>
                    <a:pt x="56" y="140"/>
                    <a:pt x="56" y="146"/>
                    <a:pt x="56" y="153"/>
                  </a:cubicBezTo>
                  <a:cubicBezTo>
                    <a:pt x="56" y="153"/>
                    <a:pt x="56" y="154"/>
                    <a:pt x="56" y="154"/>
                  </a:cubicBezTo>
                  <a:cubicBezTo>
                    <a:pt x="57" y="154"/>
                    <a:pt x="58" y="154"/>
                    <a:pt x="60" y="154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4" y="275"/>
                    <a:pt x="104" y="252"/>
                    <a:pt x="104" y="230"/>
                  </a:cubicBezTo>
                  <a:cubicBezTo>
                    <a:pt x="99" y="217"/>
                    <a:pt x="96" y="202"/>
                    <a:pt x="96" y="188"/>
                  </a:cubicBezTo>
                  <a:cubicBezTo>
                    <a:pt x="96" y="126"/>
                    <a:pt x="144" y="75"/>
                    <a:pt x="205" y="71"/>
                  </a:cubicBezTo>
                  <a:close/>
                  <a:moveTo>
                    <a:pt x="153" y="56"/>
                  </a:moveTo>
                  <a:cubicBezTo>
                    <a:pt x="152" y="53"/>
                    <a:pt x="152" y="50"/>
                    <a:pt x="152" y="47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126" y="72"/>
                    <a:pt x="126" y="72"/>
                    <a:pt x="126" y="72"/>
                  </a:cubicBezTo>
                  <a:lnTo>
                    <a:pt x="153" y="56"/>
                  </a:lnTo>
                  <a:close/>
                  <a:moveTo>
                    <a:pt x="57" y="102"/>
                  </a:moveTo>
                  <a:cubicBezTo>
                    <a:pt x="52" y="94"/>
                    <a:pt x="52" y="94"/>
                    <a:pt x="52" y="94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70"/>
                    <a:pt x="57" y="86"/>
                    <a:pt x="57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Freeform 318">
              <a:extLst>
                <a:ext uri="{FF2B5EF4-FFF2-40B4-BE49-F238E27FC236}">
                  <a16:creationId xmlns:a16="http://schemas.microsoft.com/office/drawing/2014/main" id="{EBCAE1A5-48AF-44EF-B2F3-5E1FA50C2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263" y="4903788"/>
              <a:ext cx="71438" cy="85725"/>
            </a:xfrm>
            <a:custGeom>
              <a:avLst/>
              <a:gdLst>
                <a:gd name="T0" fmla="*/ 0 w 41"/>
                <a:gd name="T1" fmla="*/ 0 h 49"/>
                <a:gd name="T2" fmla="*/ 1 w 41"/>
                <a:gd name="T3" fmla="*/ 49 h 49"/>
                <a:gd name="T4" fmla="*/ 41 w 41"/>
                <a:gd name="T5" fmla="*/ 49 h 49"/>
                <a:gd name="T6" fmla="*/ 41 w 41"/>
                <a:gd name="T7" fmla="*/ 44 h 49"/>
                <a:gd name="T8" fmla="*/ 0 w 4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9">
                  <a:moveTo>
                    <a:pt x="0" y="0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7"/>
                    <a:pt x="41" y="45"/>
                    <a:pt x="41" y="44"/>
                  </a:cubicBezTo>
                  <a:cubicBezTo>
                    <a:pt x="24" y="33"/>
                    <a:pt x="10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Freeform 319">
              <a:extLst>
                <a:ext uri="{FF2B5EF4-FFF2-40B4-BE49-F238E27FC236}">
                  <a16:creationId xmlns:a16="http://schemas.microsoft.com/office/drawing/2014/main" id="{6A19B6C6-8219-463A-ABDD-881FEE525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600" y="4616450"/>
              <a:ext cx="61913" cy="47625"/>
            </a:xfrm>
            <a:custGeom>
              <a:avLst/>
              <a:gdLst>
                <a:gd name="T0" fmla="*/ 34 w 39"/>
                <a:gd name="T1" fmla="*/ 0 h 30"/>
                <a:gd name="T2" fmla="*/ 28 w 39"/>
                <a:gd name="T3" fmla="*/ 0 h 30"/>
                <a:gd name="T4" fmla="*/ 12 w 39"/>
                <a:gd name="T5" fmla="*/ 0 h 30"/>
                <a:gd name="T6" fmla="*/ 5 w 39"/>
                <a:gd name="T7" fmla="*/ 0 h 30"/>
                <a:gd name="T8" fmla="*/ 0 w 39"/>
                <a:gd name="T9" fmla="*/ 30 h 30"/>
                <a:gd name="T10" fmla="*/ 12 w 39"/>
                <a:gd name="T11" fmla="*/ 30 h 30"/>
                <a:gd name="T12" fmla="*/ 28 w 39"/>
                <a:gd name="T13" fmla="*/ 30 h 30"/>
                <a:gd name="T14" fmla="*/ 39 w 39"/>
                <a:gd name="T15" fmla="*/ 30 h 30"/>
                <a:gd name="T16" fmla="*/ 34 w 39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0">
                  <a:moveTo>
                    <a:pt x="34" y="0"/>
                  </a:moveTo>
                  <a:lnTo>
                    <a:pt x="28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30"/>
                  </a:lnTo>
                  <a:lnTo>
                    <a:pt x="12" y="30"/>
                  </a:lnTo>
                  <a:lnTo>
                    <a:pt x="28" y="30"/>
                  </a:lnTo>
                  <a:lnTo>
                    <a:pt x="39" y="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320">
              <a:extLst>
                <a:ext uri="{FF2B5EF4-FFF2-40B4-BE49-F238E27FC236}">
                  <a16:creationId xmlns:a16="http://schemas.microsoft.com/office/drawing/2014/main" id="{36D1BE32-8126-499C-9037-66E75B463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4625975"/>
              <a:ext cx="69850" cy="69850"/>
            </a:xfrm>
            <a:custGeom>
              <a:avLst/>
              <a:gdLst>
                <a:gd name="T0" fmla="*/ 24 w 44"/>
                <a:gd name="T1" fmla="*/ 0 h 44"/>
                <a:gd name="T2" fmla="*/ 19 w 44"/>
                <a:gd name="T3" fmla="*/ 4 h 44"/>
                <a:gd name="T4" fmla="*/ 6 w 44"/>
                <a:gd name="T5" fmla="*/ 11 h 44"/>
                <a:gd name="T6" fmla="*/ 0 w 44"/>
                <a:gd name="T7" fmla="*/ 15 h 44"/>
                <a:gd name="T8" fmla="*/ 11 w 44"/>
                <a:gd name="T9" fmla="*/ 44 h 44"/>
                <a:gd name="T10" fmla="*/ 21 w 44"/>
                <a:gd name="T11" fmla="*/ 38 h 44"/>
                <a:gd name="T12" fmla="*/ 34 w 44"/>
                <a:gd name="T13" fmla="*/ 30 h 44"/>
                <a:gd name="T14" fmla="*/ 44 w 44"/>
                <a:gd name="T15" fmla="*/ 24 h 44"/>
                <a:gd name="T16" fmla="*/ 24 w 4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24" y="0"/>
                  </a:moveTo>
                  <a:lnTo>
                    <a:pt x="19" y="4"/>
                  </a:lnTo>
                  <a:lnTo>
                    <a:pt x="6" y="11"/>
                  </a:lnTo>
                  <a:lnTo>
                    <a:pt x="0" y="15"/>
                  </a:lnTo>
                  <a:lnTo>
                    <a:pt x="11" y="44"/>
                  </a:lnTo>
                  <a:lnTo>
                    <a:pt x="21" y="38"/>
                  </a:lnTo>
                  <a:lnTo>
                    <a:pt x="34" y="30"/>
                  </a:lnTo>
                  <a:lnTo>
                    <a:pt x="44" y="24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321">
              <a:extLst>
                <a:ext uri="{FF2B5EF4-FFF2-40B4-BE49-F238E27FC236}">
                  <a16:creationId xmlns:a16="http://schemas.microsoft.com/office/drawing/2014/main" id="{5F5DE1CF-9594-4F70-8E70-F83604289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4684713"/>
              <a:ext cx="68263" cy="69850"/>
            </a:xfrm>
            <a:custGeom>
              <a:avLst/>
              <a:gdLst>
                <a:gd name="T0" fmla="*/ 14 w 43"/>
                <a:gd name="T1" fmla="*/ 0 h 44"/>
                <a:gd name="T2" fmla="*/ 11 w 43"/>
                <a:gd name="T3" fmla="*/ 5 h 44"/>
                <a:gd name="T4" fmla="*/ 3 w 43"/>
                <a:gd name="T5" fmla="*/ 18 h 44"/>
                <a:gd name="T6" fmla="*/ 0 w 43"/>
                <a:gd name="T7" fmla="*/ 25 h 44"/>
                <a:gd name="T8" fmla="*/ 24 w 43"/>
                <a:gd name="T9" fmla="*/ 44 h 44"/>
                <a:gd name="T10" fmla="*/ 29 w 43"/>
                <a:gd name="T11" fmla="*/ 34 h 44"/>
                <a:gd name="T12" fmla="*/ 37 w 43"/>
                <a:gd name="T13" fmla="*/ 21 h 44"/>
                <a:gd name="T14" fmla="*/ 43 w 43"/>
                <a:gd name="T15" fmla="*/ 11 h 44"/>
                <a:gd name="T16" fmla="*/ 14 w 43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4">
                  <a:moveTo>
                    <a:pt x="14" y="0"/>
                  </a:moveTo>
                  <a:lnTo>
                    <a:pt x="11" y="5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24" y="44"/>
                  </a:lnTo>
                  <a:lnTo>
                    <a:pt x="29" y="34"/>
                  </a:lnTo>
                  <a:lnTo>
                    <a:pt x="37" y="21"/>
                  </a:lnTo>
                  <a:lnTo>
                    <a:pt x="43" y="11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322">
              <a:extLst>
                <a:ext uri="{FF2B5EF4-FFF2-40B4-BE49-F238E27FC236}">
                  <a16:creationId xmlns:a16="http://schemas.microsoft.com/office/drawing/2014/main" id="{3ED1F968-A175-44F4-A1F1-123A07072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5" y="4764088"/>
              <a:ext cx="47625" cy="61913"/>
            </a:xfrm>
            <a:custGeom>
              <a:avLst/>
              <a:gdLst>
                <a:gd name="T0" fmla="*/ 0 w 30"/>
                <a:gd name="T1" fmla="*/ 6 h 39"/>
                <a:gd name="T2" fmla="*/ 0 w 30"/>
                <a:gd name="T3" fmla="*/ 12 h 39"/>
                <a:gd name="T4" fmla="*/ 0 w 30"/>
                <a:gd name="T5" fmla="*/ 28 h 39"/>
                <a:gd name="T6" fmla="*/ 0 w 30"/>
                <a:gd name="T7" fmla="*/ 34 h 39"/>
                <a:gd name="T8" fmla="*/ 30 w 30"/>
                <a:gd name="T9" fmla="*/ 39 h 39"/>
                <a:gd name="T10" fmla="*/ 30 w 30"/>
                <a:gd name="T11" fmla="*/ 28 h 39"/>
                <a:gd name="T12" fmla="*/ 30 w 30"/>
                <a:gd name="T13" fmla="*/ 12 h 39"/>
                <a:gd name="T14" fmla="*/ 30 w 30"/>
                <a:gd name="T15" fmla="*/ 0 h 39"/>
                <a:gd name="T16" fmla="*/ 0 w 30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9">
                  <a:moveTo>
                    <a:pt x="0" y="6"/>
                  </a:moveTo>
                  <a:lnTo>
                    <a:pt x="0" y="1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323">
              <a:extLst>
                <a:ext uri="{FF2B5EF4-FFF2-40B4-BE49-F238E27FC236}">
                  <a16:creationId xmlns:a16="http://schemas.microsoft.com/office/drawing/2014/main" id="{9DC1A809-6D21-451E-837D-6B18C2420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200" y="4840288"/>
              <a:ext cx="68263" cy="69850"/>
            </a:xfrm>
            <a:custGeom>
              <a:avLst/>
              <a:gdLst>
                <a:gd name="T0" fmla="*/ 0 w 43"/>
                <a:gd name="T1" fmla="*/ 18 h 44"/>
                <a:gd name="T2" fmla="*/ 3 w 43"/>
                <a:gd name="T3" fmla="*/ 24 h 44"/>
                <a:gd name="T4" fmla="*/ 11 w 43"/>
                <a:gd name="T5" fmla="*/ 38 h 44"/>
                <a:gd name="T6" fmla="*/ 14 w 43"/>
                <a:gd name="T7" fmla="*/ 44 h 44"/>
                <a:gd name="T8" fmla="*/ 43 w 43"/>
                <a:gd name="T9" fmla="*/ 33 h 44"/>
                <a:gd name="T10" fmla="*/ 38 w 43"/>
                <a:gd name="T11" fmla="*/ 23 h 44"/>
                <a:gd name="T12" fmla="*/ 30 w 43"/>
                <a:gd name="T13" fmla="*/ 10 h 44"/>
                <a:gd name="T14" fmla="*/ 24 w 43"/>
                <a:gd name="T15" fmla="*/ 0 h 44"/>
                <a:gd name="T16" fmla="*/ 0 w 43"/>
                <a:gd name="T1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4">
                  <a:moveTo>
                    <a:pt x="0" y="18"/>
                  </a:moveTo>
                  <a:lnTo>
                    <a:pt x="3" y="24"/>
                  </a:lnTo>
                  <a:lnTo>
                    <a:pt x="11" y="38"/>
                  </a:lnTo>
                  <a:lnTo>
                    <a:pt x="14" y="44"/>
                  </a:lnTo>
                  <a:lnTo>
                    <a:pt x="43" y="33"/>
                  </a:lnTo>
                  <a:lnTo>
                    <a:pt x="38" y="23"/>
                  </a:lnTo>
                  <a:lnTo>
                    <a:pt x="30" y="1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324">
              <a:extLst>
                <a:ext uri="{FF2B5EF4-FFF2-40B4-BE49-F238E27FC236}">
                  <a16:creationId xmlns:a16="http://schemas.microsoft.com/office/drawing/2014/main" id="{77428FDF-7640-4207-BE06-5D391D6E4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4903788"/>
              <a:ext cx="73025" cy="68263"/>
            </a:xfrm>
            <a:custGeom>
              <a:avLst/>
              <a:gdLst>
                <a:gd name="T0" fmla="*/ 0 w 46"/>
                <a:gd name="T1" fmla="*/ 29 h 43"/>
                <a:gd name="T2" fmla="*/ 6 w 46"/>
                <a:gd name="T3" fmla="*/ 32 h 43"/>
                <a:gd name="T4" fmla="*/ 20 w 46"/>
                <a:gd name="T5" fmla="*/ 40 h 43"/>
                <a:gd name="T6" fmla="*/ 26 w 46"/>
                <a:gd name="T7" fmla="*/ 43 h 43"/>
                <a:gd name="T8" fmla="*/ 46 w 46"/>
                <a:gd name="T9" fmla="*/ 19 h 43"/>
                <a:gd name="T10" fmla="*/ 36 w 46"/>
                <a:gd name="T11" fmla="*/ 14 h 43"/>
                <a:gd name="T12" fmla="*/ 21 w 46"/>
                <a:gd name="T13" fmla="*/ 6 h 43"/>
                <a:gd name="T14" fmla="*/ 13 w 46"/>
                <a:gd name="T15" fmla="*/ 0 h 43"/>
                <a:gd name="T16" fmla="*/ 0 w 46"/>
                <a:gd name="T17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0" y="29"/>
                  </a:moveTo>
                  <a:lnTo>
                    <a:pt x="6" y="32"/>
                  </a:lnTo>
                  <a:lnTo>
                    <a:pt x="20" y="40"/>
                  </a:lnTo>
                  <a:lnTo>
                    <a:pt x="26" y="43"/>
                  </a:lnTo>
                  <a:lnTo>
                    <a:pt x="46" y="19"/>
                  </a:lnTo>
                  <a:lnTo>
                    <a:pt x="36" y="14"/>
                  </a:lnTo>
                  <a:lnTo>
                    <a:pt x="21" y="6"/>
                  </a:lnTo>
                  <a:lnTo>
                    <a:pt x="13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325">
              <a:extLst>
                <a:ext uri="{FF2B5EF4-FFF2-40B4-BE49-F238E27FC236}">
                  <a16:creationId xmlns:a16="http://schemas.microsoft.com/office/drawing/2014/main" id="{FF94F369-3744-4117-88D9-4313428C3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4941888"/>
              <a:ext cx="61913" cy="47625"/>
            </a:xfrm>
            <a:custGeom>
              <a:avLst/>
              <a:gdLst>
                <a:gd name="T0" fmla="*/ 5 w 39"/>
                <a:gd name="T1" fmla="*/ 30 h 30"/>
                <a:gd name="T2" fmla="*/ 11 w 39"/>
                <a:gd name="T3" fmla="*/ 30 h 30"/>
                <a:gd name="T4" fmla="*/ 28 w 39"/>
                <a:gd name="T5" fmla="*/ 30 h 30"/>
                <a:gd name="T6" fmla="*/ 34 w 39"/>
                <a:gd name="T7" fmla="*/ 30 h 30"/>
                <a:gd name="T8" fmla="*/ 39 w 39"/>
                <a:gd name="T9" fmla="*/ 0 h 30"/>
                <a:gd name="T10" fmla="*/ 28 w 39"/>
                <a:gd name="T11" fmla="*/ 0 h 30"/>
                <a:gd name="T12" fmla="*/ 11 w 39"/>
                <a:gd name="T13" fmla="*/ 0 h 30"/>
                <a:gd name="T14" fmla="*/ 0 w 39"/>
                <a:gd name="T15" fmla="*/ 0 h 30"/>
                <a:gd name="T16" fmla="*/ 5 w 3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0">
                  <a:moveTo>
                    <a:pt x="5" y="30"/>
                  </a:moveTo>
                  <a:lnTo>
                    <a:pt x="11" y="30"/>
                  </a:lnTo>
                  <a:lnTo>
                    <a:pt x="28" y="30"/>
                  </a:lnTo>
                  <a:lnTo>
                    <a:pt x="34" y="30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326">
              <a:extLst>
                <a:ext uri="{FF2B5EF4-FFF2-40B4-BE49-F238E27FC236}">
                  <a16:creationId xmlns:a16="http://schemas.microsoft.com/office/drawing/2014/main" id="{8B276504-D25B-4E93-B65A-8D1EE74AA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338" y="4911725"/>
              <a:ext cx="73025" cy="68263"/>
            </a:xfrm>
            <a:custGeom>
              <a:avLst/>
              <a:gdLst>
                <a:gd name="T0" fmla="*/ 20 w 46"/>
                <a:gd name="T1" fmla="*/ 43 h 43"/>
                <a:gd name="T2" fmla="*/ 26 w 46"/>
                <a:gd name="T3" fmla="*/ 39 h 43"/>
                <a:gd name="T4" fmla="*/ 40 w 46"/>
                <a:gd name="T5" fmla="*/ 32 h 43"/>
                <a:gd name="T6" fmla="*/ 46 w 46"/>
                <a:gd name="T7" fmla="*/ 28 h 43"/>
                <a:gd name="T8" fmla="*/ 35 w 46"/>
                <a:gd name="T9" fmla="*/ 0 h 43"/>
                <a:gd name="T10" fmla="*/ 25 w 46"/>
                <a:gd name="T11" fmla="*/ 5 h 43"/>
                <a:gd name="T12" fmla="*/ 10 w 46"/>
                <a:gd name="T13" fmla="*/ 13 h 43"/>
                <a:gd name="T14" fmla="*/ 0 w 46"/>
                <a:gd name="T15" fmla="*/ 19 h 43"/>
                <a:gd name="T16" fmla="*/ 20 w 46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20" y="43"/>
                  </a:moveTo>
                  <a:lnTo>
                    <a:pt x="26" y="39"/>
                  </a:lnTo>
                  <a:lnTo>
                    <a:pt x="40" y="32"/>
                  </a:lnTo>
                  <a:lnTo>
                    <a:pt x="46" y="28"/>
                  </a:lnTo>
                  <a:lnTo>
                    <a:pt x="35" y="0"/>
                  </a:lnTo>
                  <a:lnTo>
                    <a:pt x="25" y="5"/>
                  </a:lnTo>
                  <a:lnTo>
                    <a:pt x="10" y="13"/>
                  </a:lnTo>
                  <a:lnTo>
                    <a:pt x="0" y="19"/>
                  </a:lnTo>
                  <a:lnTo>
                    <a:pt x="2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327">
              <a:extLst>
                <a:ext uri="{FF2B5EF4-FFF2-40B4-BE49-F238E27FC236}">
                  <a16:creationId xmlns:a16="http://schemas.microsoft.com/office/drawing/2014/main" id="{7C8FF505-4B36-4061-B894-901DF81D6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4851400"/>
              <a:ext cx="69850" cy="73025"/>
            </a:xfrm>
            <a:custGeom>
              <a:avLst/>
              <a:gdLst>
                <a:gd name="T0" fmla="*/ 29 w 44"/>
                <a:gd name="T1" fmla="*/ 46 h 46"/>
                <a:gd name="T2" fmla="*/ 32 w 44"/>
                <a:gd name="T3" fmla="*/ 40 h 46"/>
                <a:gd name="T4" fmla="*/ 41 w 44"/>
                <a:gd name="T5" fmla="*/ 26 h 46"/>
                <a:gd name="T6" fmla="*/ 44 w 44"/>
                <a:gd name="T7" fmla="*/ 20 h 46"/>
                <a:gd name="T8" fmla="*/ 20 w 44"/>
                <a:gd name="T9" fmla="*/ 0 h 46"/>
                <a:gd name="T10" fmla="*/ 13 w 44"/>
                <a:gd name="T11" fmla="*/ 10 h 46"/>
                <a:gd name="T12" fmla="*/ 6 w 44"/>
                <a:gd name="T13" fmla="*/ 25 h 46"/>
                <a:gd name="T14" fmla="*/ 0 w 44"/>
                <a:gd name="T15" fmla="*/ 33 h 46"/>
                <a:gd name="T16" fmla="*/ 29 w 44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6">
                  <a:moveTo>
                    <a:pt x="29" y="46"/>
                  </a:moveTo>
                  <a:lnTo>
                    <a:pt x="32" y="40"/>
                  </a:lnTo>
                  <a:lnTo>
                    <a:pt x="41" y="26"/>
                  </a:lnTo>
                  <a:lnTo>
                    <a:pt x="44" y="2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6" y="25"/>
                  </a:lnTo>
                  <a:lnTo>
                    <a:pt x="0" y="33"/>
                  </a:lnTo>
                  <a:lnTo>
                    <a:pt x="2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328">
              <a:extLst>
                <a:ext uri="{FF2B5EF4-FFF2-40B4-BE49-F238E27FC236}">
                  <a16:creationId xmlns:a16="http://schemas.microsoft.com/office/drawing/2014/main" id="{3959FBF7-B486-46B3-B1B1-2CA2C4302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938" y="4779963"/>
              <a:ext cx="49213" cy="61913"/>
            </a:xfrm>
            <a:custGeom>
              <a:avLst/>
              <a:gdLst>
                <a:gd name="T0" fmla="*/ 31 w 31"/>
                <a:gd name="T1" fmla="*/ 34 h 39"/>
                <a:gd name="T2" fmla="*/ 31 w 31"/>
                <a:gd name="T3" fmla="*/ 28 h 39"/>
                <a:gd name="T4" fmla="*/ 31 w 31"/>
                <a:gd name="T5" fmla="*/ 11 h 39"/>
                <a:gd name="T6" fmla="*/ 31 w 31"/>
                <a:gd name="T7" fmla="*/ 5 h 39"/>
                <a:gd name="T8" fmla="*/ 0 w 31"/>
                <a:gd name="T9" fmla="*/ 0 h 39"/>
                <a:gd name="T10" fmla="*/ 0 w 31"/>
                <a:gd name="T11" fmla="*/ 11 h 39"/>
                <a:gd name="T12" fmla="*/ 0 w 31"/>
                <a:gd name="T13" fmla="*/ 28 h 39"/>
                <a:gd name="T14" fmla="*/ 0 w 31"/>
                <a:gd name="T15" fmla="*/ 39 h 39"/>
                <a:gd name="T16" fmla="*/ 31 w 31"/>
                <a:gd name="T1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31" y="34"/>
                  </a:moveTo>
                  <a:lnTo>
                    <a:pt x="31" y="28"/>
                  </a:lnTo>
                  <a:lnTo>
                    <a:pt x="31" y="11"/>
                  </a:lnTo>
                  <a:lnTo>
                    <a:pt x="31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3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329">
              <a:extLst>
                <a:ext uri="{FF2B5EF4-FFF2-40B4-BE49-F238E27FC236}">
                  <a16:creationId xmlns:a16="http://schemas.microsoft.com/office/drawing/2014/main" id="{5D6B480A-B359-4B3A-82C9-D0B590CAC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363" y="4695825"/>
              <a:ext cx="69850" cy="71438"/>
            </a:xfrm>
            <a:custGeom>
              <a:avLst/>
              <a:gdLst>
                <a:gd name="T0" fmla="*/ 44 w 44"/>
                <a:gd name="T1" fmla="*/ 26 h 45"/>
                <a:gd name="T2" fmla="*/ 40 w 44"/>
                <a:gd name="T3" fmla="*/ 20 h 45"/>
                <a:gd name="T4" fmla="*/ 33 w 44"/>
                <a:gd name="T5" fmla="*/ 6 h 45"/>
                <a:gd name="T6" fmla="*/ 29 w 44"/>
                <a:gd name="T7" fmla="*/ 0 h 45"/>
                <a:gd name="T8" fmla="*/ 0 w 44"/>
                <a:gd name="T9" fmla="*/ 11 h 45"/>
                <a:gd name="T10" fmla="*/ 5 w 44"/>
                <a:gd name="T11" fmla="*/ 21 h 45"/>
                <a:gd name="T12" fmla="*/ 14 w 44"/>
                <a:gd name="T13" fmla="*/ 36 h 45"/>
                <a:gd name="T14" fmla="*/ 19 w 44"/>
                <a:gd name="T15" fmla="*/ 45 h 45"/>
                <a:gd name="T16" fmla="*/ 44 w 44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5">
                  <a:moveTo>
                    <a:pt x="44" y="26"/>
                  </a:moveTo>
                  <a:lnTo>
                    <a:pt x="40" y="20"/>
                  </a:lnTo>
                  <a:lnTo>
                    <a:pt x="33" y="6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5" y="21"/>
                  </a:lnTo>
                  <a:lnTo>
                    <a:pt x="14" y="36"/>
                  </a:lnTo>
                  <a:lnTo>
                    <a:pt x="19" y="45"/>
                  </a:lnTo>
                  <a:lnTo>
                    <a:pt x="4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330">
              <a:extLst>
                <a:ext uri="{FF2B5EF4-FFF2-40B4-BE49-F238E27FC236}">
                  <a16:creationId xmlns:a16="http://schemas.microsoft.com/office/drawing/2014/main" id="{E1CA6F25-59AD-46DC-8BFA-A87D35852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4633913"/>
              <a:ext cx="69850" cy="69850"/>
            </a:xfrm>
            <a:custGeom>
              <a:avLst/>
              <a:gdLst>
                <a:gd name="T0" fmla="*/ 44 w 44"/>
                <a:gd name="T1" fmla="*/ 14 h 44"/>
                <a:gd name="T2" fmla="*/ 39 w 44"/>
                <a:gd name="T3" fmla="*/ 11 h 44"/>
                <a:gd name="T4" fmla="*/ 24 w 44"/>
                <a:gd name="T5" fmla="*/ 3 h 44"/>
                <a:gd name="T6" fmla="*/ 19 w 44"/>
                <a:gd name="T7" fmla="*/ 0 h 44"/>
                <a:gd name="T8" fmla="*/ 0 w 44"/>
                <a:gd name="T9" fmla="*/ 24 h 44"/>
                <a:gd name="T10" fmla="*/ 9 w 44"/>
                <a:gd name="T11" fmla="*/ 29 h 44"/>
                <a:gd name="T12" fmla="*/ 23 w 44"/>
                <a:gd name="T13" fmla="*/ 38 h 44"/>
                <a:gd name="T14" fmla="*/ 33 w 44"/>
                <a:gd name="T15" fmla="*/ 44 h 44"/>
                <a:gd name="T16" fmla="*/ 44 w 44"/>
                <a:gd name="T1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44" y="14"/>
                  </a:moveTo>
                  <a:lnTo>
                    <a:pt x="39" y="11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0" y="24"/>
                  </a:lnTo>
                  <a:lnTo>
                    <a:pt x="9" y="29"/>
                  </a:lnTo>
                  <a:lnTo>
                    <a:pt x="23" y="38"/>
                  </a:lnTo>
                  <a:lnTo>
                    <a:pt x="33" y="44"/>
                  </a:ln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331">
              <a:extLst>
                <a:ext uri="{FF2B5EF4-FFF2-40B4-BE49-F238E27FC236}">
                  <a16:creationId xmlns:a16="http://schemas.microsoft.com/office/drawing/2014/main" id="{3703DEDB-A277-4DFA-BF93-501E4C5F1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4646613"/>
              <a:ext cx="309563" cy="312738"/>
            </a:xfrm>
            <a:custGeom>
              <a:avLst/>
              <a:gdLst>
                <a:gd name="T0" fmla="*/ 89 w 177"/>
                <a:gd name="T1" fmla="*/ 178 h 178"/>
                <a:gd name="T2" fmla="*/ 0 w 177"/>
                <a:gd name="T3" fmla="*/ 89 h 178"/>
                <a:gd name="T4" fmla="*/ 89 w 177"/>
                <a:gd name="T5" fmla="*/ 0 h 178"/>
                <a:gd name="T6" fmla="*/ 177 w 177"/>
                <a:gd name="T7" fmla="*/ 89 h 178"/>
                <a:gd name="T8" fmla="*/ 89 w 177"/>
                <a:gd name="T9" fmla="*/ 178 h 178"/>
                <a:gd name="T10" fmla="*/ 89 w 177"/>
                <a:gd name="T11" fmla="*/ 27 h 178"/>
                <a:gd name="T12" fmla="*/ 27 w 177"/>
                <a:gd name="T13" fmla="*/ 89 h 178"/>
                <a:gd name="T14" fmla="*/ 89 w 177"/>
                <a:gd name="T15" fmla="*/ 152 h 178"/>
                <a:gd name="T16" fmla="*/ 150 w 177"/>
                <a:gd name="T17" fmla="*/ 89 h 178"/>
                <a:gd name="T18" fmla="*/ 89 w 177"/>
                <a:gd name="T19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138"/>
                    <a:pt x="137" y="178"/>
                    <a:pt x="89" y="178"/>
                  </a:cubicBezTo>
                  <a:close/>
                  <a:moveTo>
                    <a:pt x="89" y="27"/>
                  </a:moveTo>
                  <a:cubicBezTo>
                    <a:pt x="55" y="27"/>
                    <a:pt x="27" y="55"/>
                    <a:pt x="27" y="89"/>
                  </a:cubicBezTo>
                  <a:cubicBezTo>
                    <a:pt x="27" y="124"/>
                    <a:pt x="55" y="152"/>
                    <a:pt x="89" y="152"/>
                  </a:cubicBezTo>
                  <a:cubicBezTo>
                    <a:pt x="123" y="152"/>
                    <a:pt x="150" y="124"/>
                    <a:pt x="150" y="89"/>
                  </a:cubicBezTo>
                  <a:cubicBezTo>
                    <a:pt x="150" y="55"/>
                    <a:pt x="123" y="27"/>
                    <a:pt x="8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Oval 332">
              <a:extLst>
                <a:ext uri="{FF2B5EF4-FFF2-40B4-BE49-F238E27FC236}">
                  <a16:creationId xmlns:a16="http://schemas.microsoft.com/office/drawing/2014/main" id="{2C55278D-5A34-4BAF-BD5F-74FE3C20D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325" y="4738688"/>
              <a:ext cx="130175" cy="130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555F3E0-4D68-4195-9727-F3A6A7B3A291}"/>
              </a:ext>
            </a:extLst>
          </p:cNvPr>
          <p:cNvGrpSpPr/>
          <p:nvPr/>
        </p:nvGrpSpPr>
        <p:grpSpPr>
          <a:xfrm>
            <a:off x="2128105" y="2783524"/>
            <a:ext cx="677743" cy="602203"/>
            <a:chOff x="7186613" y="4631531"/>
            <a:chExt cx="512763" cy="455613"/>
          </a:xfrm>
          <a:solidFill>
            <a:schemeClr val="accent1"/>
          </a:solidFill>
        </p:grpSpPr>
        <p:sp>
          <p:nvSpPr>
            <p:cNvPr id="24" name="Freeform 838">
              <a:extLst>
                <a:ext uri="{FF2B5EF4-FFF2-40B4-BE49-F238E27FC236}">
                  <a16:creationId xmlns:a16="http://schemas.microsoft.com/office/drawing/2014/main" id="{D5641AE1-C320-48E4-9DD4-62A8086E4A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6613" y="4631531"/>
              <a:ext cx="512763" cy="455613"/>
            </a:xfrm>
            <a:custGeom>
              <a:avLst/>
              <a:gdLst>
                <a:gd name="T0" fmla="*/ 283 w 293"/>
                <a:gd name="T1" fmla="*/ 0 h 260"/>
                <a:gd name="T2" fmla="*/ 10 w 293"/>
                <a:gd name="T3" fmla="*/ 0 h 260"/>
                <a:gd name="T4" fmla="*/ 0 w 293"/>
                <a:gd name="T5" fmla="*/ 10 h 260"/>
                <a:gd name="T6" fmla="*/ 0 w 293"/>
                <a:gd name="T7" fmla="*/ 251 h 260"/>
                <a:gd name="T8" fmla="*/ 10 w 293"/>
                <a:gd name="T9" fmla="*/ 260 h 260"/>
                <a:gd name="T10" fmla="*/ 283 w 293"/>
                <a:gd name="T11" fmla="*/ 260 h 260"/>
                <a:gd name="T12" fmla="*/ 293 w 293"/>
                <a:gd name="T13" fmla="*/ 251 h 260"/>
                <a:gd name="T14" fmla="*/ 293 w 293"/>
                <a:gd name="T15" fmla="*/ 10 h 260"/>
                <a:gd name="T16" fmla="*/ 283 w 293"/>
                <a:gd name="T17" fmla="*/ 0 h 260"/>
                <a:gd name="T18" fmla="*/ 225 w 293"/>
                <a:gd name="T19" fmla="*/ 21 h 260"/>
                <a:gd name="T20" fmla="*/ 238 w 293"/>
                <a:gd name="T21" fmla="*/ 33 h 260"/>
                <a:gd name="T22" fmla="*/ 225 w 293"/>
                <a:gd name="T23" fmla="*/ 45 h 260"/>
                <a:gd name="T24" fmla="*/ 213 w 293"/>
                <a:gd name="T25" fmla="*/ 33 h 260"/>
                <a:gd name="T26" fmla="*/ 225 w 293"/>
                <a:gd name="T27" fmla="*/ 21 h 260"/>
                <a:gd name="T28" fmla="*/ 189 w 293"/>
                <a:gd name="T29" fmla="*/ 21 h 260"/>
                <a:gd name="T30" fmla="*/ 201 w 293"/>
                <a:gd name="T31" fmla="*/ 33 h 260"/>
                <a:gd name="T32" fmla="*/ 189 w 293"/>
                <a:gd name="T33" fmla="*/ 45 h 260"/>
                <a:gd name="T34" fmla="*/ 177 w 293"/>
                <a:gd name="T35" fmla="*/ 33 h 260"/>
                <a:gd name="T36" fmla="*/ 189 w 293"/>
                <a:gd name="T37" fmla="*/ 21 h 260"/>
                <a:gd name="T38" fmla="*/ 274 w 293"/>
                <a:gd name="T39" fmla="*/ 242 h 260"/>
                <a:gd name="T40" fmla="*/ 19 w 293"/>
                <a:gd name="T41" fmla="*/ 242 h 260"/>
                <a:gd name="T42" fmla="*/ 19 w 293"/>
                <a:gd name="T43" fmla="*/ 65 h 260"/>
                <a:gd name="T44" fmla="*/ 274 w 293"/>
                <a:gd name="T45" fmla="*/ 65 h 260"/>
                <a:gd name="T46" fmla="*/ 274 w 293"/>
                <a:gd name="T47" fmla="*/ 242 h 260"/>
                <a:gd name="T48" fmla="*/ 262 w 293"/>
                <a:gd name="T49" fmla="*/ 45 h 260"/>
                <a:gd name="T50" fmla="*/ 249 w 293"/>
                <a:gd name="T51" fmla="*/ 33 h 260"/>
                <a:gd name="T52" fmla="*/ 262 w 293"/>
                <a:gd name="T53" fmla="*/ 21 h 260"/>
                <a:gd name="T54" fmla="*/ 274 w 293"/>
                <a:gd name="T55" fmla="*/ 33 h 260"/>
                <a:gd name="T56" fmla="*/ 262 w 293"/>
                <a:gd name="T57" fmla="*/ 4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3" h="260">
                  <a:moveTo>
                    <a:pt x="28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6"/>
                    <a:pt x="5" y="260"/>
                    <a:pt x="10" y="260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9" y="260"/>
                    <a:pt x="293" y="256"/>
                    <a:pt x="293" y="251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3" y="5"/>
                    <a:pt x="289" y="0"/>
                    <a:pt x="283" y="0"/>
                  </a:cubicBezTo>
                  <a:close/>
                  <a:moveTo>
                    <a:pt x="225" y="21"/>
                  </a:moveTo>
                  <a:cubicBezTo>
                    <a:pt x="232" y="21"/>
                    <a:pt x="238" y="26"/>
                    <a:pt x="238" y="33"/>
                  </a:cubicBezTo>
                  <a:cubicBezTo>
                    <a:pt x="238" y="40"/>
                    <a:pt x="232" y="45"/>
                    <a:pt x="225" y="45"/>
                  </a:cubicBezTo>
                  <a:cubicBezTo>
                    <a:pt x="219" y="45"/>
                    <a:pt x="213" y="40"/>
                    <a:pt x="213" y="33"/>
                  </a:cubicBezTo>
                  <a:cubicBezTo>
                    <a:pt x="213" y="26"/>
                    <a:pt x="219" y="21"/>
                    <a:pt x="225" y="21"/>
                  </a:cubicBezTo>
                  <a:close/>
                  <a:moveTo>
                    <a:pt x="189" y="21"/>
                  </a:moveTo>
                  <a:cubicBezTo>
                    <a:pt x="196" y="21"/>
                    <a:pt x="201" y="26"/>
                    <a:pt x="201" y="33"/>
                  </a:cubicBezTo>
                  <a:cubicBezTo>
                    <a:pt x="201" y="40"/>
                    <a:pt x="196" y="45"/>
                    <a:pt x="189" y="45"/>
                  </a:cubicBezTo>
                  <a:cubicBezTo>
                    <a:pt x="182" y="45"/>
                    <a:pt x="177" y="40"/>
                    <a:pt x="177" y="33"/>
                  </a:cubicBezTo>
                  <a:cubicBezTo>
                    <a:pt x="177" y="26"/>
                    <a:pt x="182" y="21"/>
                    <a:pt x="189" y="21"/>
                  </a:cubicBezTo>
                  <a:close/>
                  <a:moveTo>
                    <a:pt x="274" y="242"/>
                  </a:moveTo>
                  <a:cubicBezTo>
                    <a:pt x="19" y="242"/>
                    <a:pt x="19" y="242"/>
                    <a:pt x="19" y="242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74" y="65"/>
                    <a:pt x="274" y="65"/>
                    <a:pt x="274" y="65"/>
                  </a:cubicBezTo>
                  <a:lnTo>
                    <a:pt x="274" y="242"/>
                  </a:lnTo>
                  <a:close/>
                  <a:moveTo>
                    <a:pt x="262" y="45"/>
                  </a:moveTo>
                  <a:cubicBezTo>
                    <a:pt x="255" y="45"/>
                    <a:pt x="249" y="40"/>
                    <a:pt x="249" y="33"/>
                  </a:cubicBezTo>
                  <a:cubicBezTo>
                    <a:pt x="249" y="26"/>
                    <a:pt x="255" y="21"/>
                    <a:pt x="262" y="21"/>
                  </a:cubicBezTo>
                  <a:cubicBezTo>
                    <a:pt x="269" y="21"/>
                    <a:pt x="274" y="26"/>
                    <a:pt x="274" y="33"/>
                  </a:cubicBezTo>
                  <a:cubicBezTo>
                    <a:pt x="274" y="40"/>
                    <a:pt x="269" y="45"/>
                    <a:pt x="26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839">
              <a:extLst>
                <a:ext uri="{FF2B5EF4-FFF2-40B4-BE49-F238E27FC236}">
                  <a16:creationId xmlns:a16="http://schemas.microsoft.com/office/drawing/2014/main" id="{8FC643E8-5FA6-4912-A534-F3B24A8EC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50" y="4769643"/>
              <a:ext cx="47625" cy="41275"/>
            </a:xfrm>
            <a:custGeom>
              <a:avLst/>
              <a:gdLst>
                <a:gd name="T0" fmla="*/ 27 w 27"/>
                <a:gd name="T1" fmla="*/ 19 h 23"/>
                <a:gd name="T2" fmla="*/ 23 w 27"/>
                <a:gd name="T3" fmla="*/ 23 h 23"/>
                <a:gd name="T4" fmla="*/ 4 w 27"/>
                <a:gd name="T5" fmla="*/ 23 h 23"/>
                <a:gd name="T6" fmla="*/ 0 w 27"/>
                <a:gd name="T7" fmla="*/ 19 h 23"/>
                <a:gd name="T8" fmla="*/ 0 w 27"/>
                <a:gd name="T9" fmla="*/ 5 h 23"/>
                <a:gd name="T10" fmla="*/ 4 w 27"/>
                <a:gd name="T11" fmla="*/ 0 h 23"/>
                <a:gd name="T12" fmla="*/ 23 w 27"/>
                <a:gd name="T13" fmla="*/ 0 h 23"/>
                <a:gd name="T14" fmla="*/ 27 w 27"/>
                <a:gd name="T15" fmla="*/ 5 h 23"/>
                <a:gd name="T16" fmla="*/ 27 w 27"/>
                <a:gd name="T1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3">
                  <a:moveTo>
                    <a:pt x="27" y="19"/>
                  </a:moveTo>
                  <a:cubicBezTo>
                    <a:pt x="27" y="21"/>
                    <a:pt x="25" y="23"/>
                    <a:pt x="23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5"/>
                  </a:cubicBezTo>
                  <a:lnTo>
                    <a:pt x="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840">
              <a:extLst>
                <a:ext uri="{FF2B5EF4-FFF2-40B4-BE49-F238E27FC236}">
                  <a16:creationId xmlns:a16="http://schemas.microsoft.com/office/drawing/2014/main" id="{3257909E-9737-4C3E-8806-C9E49DA56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5850" y="4804568"/>
              <a:ext cx="57150" cy="60325"/>
            </a:xfrm>
            <a:custGeom>
              <a:avLst/>
              <a:gdLst>
                <a:gd name="T0" fmla="*/ 29 w 32"/>
                <a:gd name="T1" fmla="*/ 9 h 34"/>
                <a:gd name="T2" fmla="*/ 31 w 32"/>
                <a:gd name="T3" fmla="*/ 15 h 34"/>
                <a:gd name="T4" fmla="*/ 21 w 32"/>
                <a:gd name="T5" fmla="*/ 31 h 34"/>
                <a:gd name="T6" fmla="*/ 15 w 32"/>
                <a:gd name="T7" fmla="*/ 33 h 34"/>
                <a:gd name="T8" fmla="*/ 3 w 32"/>
                <a:gd name="T9" fmla="*/ 25 h 34"/>
                <a:gd name="T10" fmla="*/ 1 w 32"/>
                <a:gd name="T11" fmla="*/ 19 h 34"/>
                <a:gd name="T12" fmla="*/ 11 w 32"/>
                <a:gd name="T13" fmla="*/ 3 h 34"/>
                <a:gd name="T14" fmla="*/ 17 w 32"/>
                <a:gd name="T15" fmla="*/ 2 h 34"/>
                <a:gd name="T16" fmla="*/ 29 w 32"/>
                <a:gd name="T1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29" y="9"/>
                  </a:moveTo>
                  <a:cubicBezTo>
                    <a:pt x="31" y="10"/>
                    <a:pt x="32" y="13"/>
                    <a:pt x="31" y="15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3"/>
                    <a:pt x="18" y="34"/>
                    <a:pt x="15" y="3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4"/>
                    <a:pt x="0" y="21"/>
                    <a:pt x="1" y="19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5" y="0"/>
                    <a:pt x="17" y="2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841">
              <a:extLst>
                <a:ext uri="{FF2B5EF4-FFF2-40B4-BE49-F238E27FC236}">
                  <a16:creationId xmlns:a16="http://schemas.microsoft.com/office/drawing/2014/main" id="{D975BAF5-6860-462E-ABA5-79E972C3C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3" y="4888706"/>
              <a:ext cx="55563" cy="58738"/>
            </a:xfrm>
            <a:custGeom>
              <a:avLst/>
              <a:gdLst>
                <a:gd name="T0" fmla="*/ 15 w 32"/>
                <a:gd name="T1" fmla="*/ 1 h 33"/>
                <a:gd name="T2" fmla="*/ 21 w 32"/>
                <a:gd name="T3" fmla="*/ 3 h 33"/>
                <a:gd name="T4" fmla="*/ 30 w 32"/>
                <a:gd name="T5" fmla="*/ 19 h 33"/>
                <a:gd name="T6" fmla="*/ 29 w 32"/>
                <a:gd name="T7" fmla="*/ 25 h 33"/>
                <a:gd name="T8" fmla="*/ 16 w 32"/>
                <a:gd name="T9" fmla="*/ 32 h 33"/>
                <a:gd name="T10" fmla="*/ 11 w 32"/>
                <a:gd name="T11" fmla="*/ 31 h 33"/>
                <a:gd name="T12" fmla="*/ 1 w 32"/>
                <a:gd name="T13" fmla="*/ 14 h 33"/>
                <a:gd name="T14" fmla="*/ 3 w 32"/>
                <a:gd name="T15" fmla="*/ 8 h 33"/>
                <a:gd name="T16" fmla="*/ 15 w 32"/>
                <a:gd name="T1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5" y="1"/>
                  </a:moveTo>
                  <a:cubicBezTo>
                    <a:pt x="17" y="0"/>
                    <a:pt x="20" y="1"/>
                    <a:pt x="21" y="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2" y="21"/>
                    <a:pt x="31" y="24"/>
                    <a:pt x="29" y="25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3"/>
                    <a:pt x="12" y="33"/>
                    <a:pt x="11" y="3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8"/>
                  </a:cubicBez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842">
              <a:extLst>
                <a:ext uri="{FF2B5EF4-FFF2-40B4-BE49-F238E27FC236}">
                  <a16:creationId xmlns:a16="http://schemas.microsoft.com/office/drawing/2014/main" id="{70E547C2-A3B3-4BDB-A974-FC6ABCB6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813" y="4937918"/>
              <a:ext cx="49213" cy="41275"/>
            </a:xfrm>
            <a:custGeom>
              <a:avLst/>
              <a:gdLst>
                <a:gd name="T0" fmla="*/ 0 w 28"/>
                <a:gd name="T1" fmla="*/ 4 h 23"/>
                <a:gd name="T2" fmla="*/ 5 w 28"/>
                <a:gd name="T3" fmla="*/ 0 h 23"/>
                <a:gd name="T4" fmla="*/ 23 w 28"/>
                <a:gd name="T5" fmla="*/ 0 h 23"/>
                <a:gd name="T6" fmla="*/ 28 w 28"/>
                <a:gd name="T7" fmla="*/ 4 h 23"/>
                <a:gd name="T8" fmla="*/ 28 w 28"/>
                <a:gd name="T9" fmla="*/ 18 h 23"/>
                <a:gd name="T10" fmla="*/ 23 w 28"/>
                <a:gd name="T11" fmla="*/ 23 h 23"/>
                <a:gd name="T12" fmla="*/ 5 w 28"/>
                <a:gd name="T13" fmla="*/ 23 h 23"/>
                <a:gd name="T14" fmla="*/ 0 w 28"/>
                <a:gd name="T15" fmla="*/ 18 h 23"/>
                <a:gd name="T16" fmla="*/ 0 w 28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3">
                  <a:moveTo>
                    <a:pt x="0" y="4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8" y="1"/>
                    <a:pt x="28" y="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21"/>
                    <a:pt x="26" y="23"/>
                    <a:pt x="23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1"/>
                    <a:pt x="0" y="18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843">
              <a:extLst>
                <a:ext uri="{FF2B5EF4-FFF2-40B4-BE49-F238E27FC236}">
                  <a16:creationId xmlns:a16="http://schemas.microsoft.com/office/drawing/2014/main" id="{422C55D3-64A7-4781-8B13-B254FF18C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075" y="4883943"/>
              <a:ext cx="53975" cy="57150"/>
            </a:xfrm>
            <a:custGeom>
              <a:avLst/>
              <a:gdLst>
                <a:gd name="T0" fmla="*/ 2 w 31"/>
                <a:gd name="T1" fmla="*/ 25 h 33"/>
                <a:gd name="T2" fmla="*/ 1 w 31"/>
                <a:gd name="T3" fmla="*/ 19 h 33"/>
                <a:gd name="T4" fmla="*/ 10 w 31"/>
                <a:gd name="T5" fmla="*/ 3 h 33"/>
                <a:gd name="T6" fmla="*/ 16 w 31"/>
                <a:gd name="T7" fmla="*/ 1 h 33"/>
                <a:gd name="T8" fmla="*/ 29 w 31"/>
                <a:gd name="T9" fmla="*/ 8 h 33"/>
                <a:gd name="T10" fmla="*/ 30 w 31"/>
                <a:gd name="T11" fmla="*/ 14 h 33"/>
                <a:gd name="T12" fmla="*/ 21 w 31"/>
                <a:gd name="T13" fmla="*/ 31 h 33"/>
                <a:gd name="T14" fmla="*/ 15 w 31"/>
                <a:gd name="T15" fmla="*/ 32 h 33"/>
                <a:gd name="T16" fmla="*/ 2 w 31"/>
                <a:gd name="T1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3">
                  <a:moveTo>
                    <a:pt x="2" y="25"/>
                  </a:moveTo>
                  <a:cubicBezTo>
                    <a:pt x="0" y="24"/>
                    <a:pt x="0" y="21"/>
                    <a:pt x="1" y="19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10"/>
                    <a:pt x="31" y="12"/>
                    <a:pt x="30" y="1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3"/>
                    <a:pt x="17" y="33"/>
                    <a:pt x="15" y="32"/>
                  </a:cubicBezTo>
                  <a:lnTo>
                    <a:pt x="2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844">
              <a:extLst>
                <a:ext uri="{FF2B5EF4-FFF2-40B4-BE49-F238E27FC236}">
                  <a16:creationId xmlns:a16="http://schemas.microsoft.com/office/drawing/2014/main" id="{9E1918D4-A48F-4DC8-AA16-28C0DD937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1900" y="4799806"/>
              <a:ext cx="55563" cy="60325"/>
            </a:xfrm>
            <a:custGeom>
              <a:avLst/>
              <a:gdLst>
                <a:gd name="T0" fmla="*/ 16 w 32"/>
                <a:gd name="T1" fmla="*/ 33 h 34"/>
                <a:gd name="T2" fmla="*/ 10 w 32"/>
                <a:gd name="T3" fmla="*/ 31 h 34"/>
                <a:gd name="T4" fmla="*/ 1 w 32"/>
                <a:gd name="T5" fmla="*/ 15 h 34"/>
                <a:gd name="T6" fmla="*/ 3 w 32"/>
                <a:gd name="T7" fmla="*/ 9 h 34"/>
                <a:gd name="T8" fmla="*/ 15 w 32"/>
                <a:gd name="T9" fmla="*/ 2 h 34"/>
                <a:gd name="T10" fmla="*/ 21 w 32"/>
                <a:gd name="T11" fmla="*/ 3 h 34"/>
                <a:gd name="T12" fmla="*/ 30 w 32"/>
                <a:gd name="T13" fmla="*/ 19 h 34"/>
                <a:gd name="T14" fmla="*/ 29 w 32"/>
                <a:gd name="T15" fmla="*/ 25 h 34"/>
                <a:gd name="T16" fmla="*/ 16 w 32"/>
                <a:gd name="T17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6" y="33"/>
                  </a:moveTo>
                  <a:cubicBezTo>
                    <a:pt x="14" y="34"/>
                    <a:pt x="12" y="33"/>
                    <a:pt x="10" y="3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3"/>
                    <a:pt x="1" y="10"/>
                    <a:pt x="3" y="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0"/>
                    <a:pt x="20" y="1"/>
                    <a:pt x="21" y="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2" y="21"/>
                    <a:pt x="31" y="24"/>
                    <a:pt x="29" y="25"/>
                  </a:cubicBezTo>
                  <a:lnTo>
                    <a:pt x="1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845">
              <a:extLst>
                <a:ext uri="{FF2B5EF4-FFF2-40B4-BE49-F238E27FC236}">
                  <a16:creationId xmlns:a16="http://schemas.microsoft.com/office/drawing/2014/main" id="{C92D4E9A-4FAF-4571-AF54-DA3EF64D37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2838" y="4799806"/>
              <a:ext cx="150813" cy="149225"/>
            </a:xfrm>
            <a:custGeom>
              <a:avLst/>
              <a:gdLst>
                <a:gd name="T0" fmla="*/ 43 w 86"/>
                <a:gd name="T1" fmla="*/ 0 h 85"/>
                <a:gd name="T2" fmla="*/ 0 w 86"/>
                <a:gd name="T3" fmla="*/ 42 h 85"/>
                <a:gd name="T4" fmla="*/ 43 w 86"/>
                <a:gd name="T5" fmla="*/ 85 h 85"/>
                <a:gd name="T6" fmla="*/ 86 w 86"/>
                <a:gd name="T7" fmla="*/ 42 h 85"/>
                <a:gd name="T8" fmla="*/ 43 w 86"/>
                <a:gd name="T9" fmla="*/ 0 h 85"/>
                <a:gd name="T10" fmla="*/ 43 w 86"/>
                <a:gd name="T11" fmla="*/ 63 h 85"/>
                <a:gd name="T12" fmla="*/ 23 w 86"/>
                <a:gd name="T13" fmla="*/ 42 h 85"/>
                <a:gd name="T14" fmla="*/ 43 w 86"/>
                <a:gd name="T15" fmla="*/ 22 h 85"/>
                <a:gd name="T16" fmla="*/ 64 w 86"/>
                <a:gd name="T17" fmla="*/ 42 h 85"/>
                <a:gd name="T18" fmla="*/ 43 w 86"/>
                <a:gd name="T19" fmla="*/ 6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43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ubicBezTo>
                    <a:pt x="67" y="85"/>
                    <a:pt x="86" y="66"/>
                    <a:pt x="86" y="42"/>
                  </a:cubicBezTo>
                  <a:cubicBezTo>
                    <a:pt x="86" y="19"/>
                    <a:pt x="67" y="0"/>
                    <a:pt x="43" y="0"/>
                  </a:cubicBezTo>
                  <a:close/>
                  <a:moveTo>
                    <a:pt x="43" y="63"/>
                  </a:moveTo>
                  <a:cubicBezTo>
                    <a:pt x="32" y="63"/>
                    <a:pt x="23" y="54"/>
                    <a:pt x="23" y="42"/>
                  </a:cubicBezTo>
                  <a:cubicBezTo>
                    <a:pt x="23" y="31"/>
                    <a:pt x="32" y="22"/>
                    <a:pt x="43" y="22"/>
                  </a:cubicBezTo>
                  <a:cubicBezTo>
                    <a:pt x="55" y="22"/>
                    <a:pt x="64" y="31"/>
                    <a:pt x="64" y="42"/>
                  </a:cubicBezTo>
                  <a:cubicBezTo>
                    <a:pt x="64" y="54"/>
                    <a:pt x="55" y="63"/>
                    <a:pt x="4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846">
              <a:extLst>
                <a:ext uri="{FF2B5EF4-FFF2-40B4-BE49-F238E27FC236}">
                  <a16:creationId xmlns:a16="http://schemas.microsoft.com/office/drawing/2014/main" id="{159D6344-7445-4A48-961A-BFF03BECB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525" y="4779168"/>
              <a:ext cx="187325" cy="236538"/>
            </a:xfrm>
            <a:custGeom>
              <a:avLst/>
              <a:gdLst>
                <a:gd name="T0" fmla="*/ 46 w 108"/>
                <a:gd name="T1" fmla="*/ 133 h 135"/>
                <a:gd name="T2" fmla="*/ 47 w 108"/>
                <a:gd name="T3" fmla="*/ 134 h 135"/>
                <a:gd name="T4" fmla="*/ 48 w 108"/>
                <a:gd name="T5" fmla="*/ 134 h 135"/>
                <a:gd name="T6" fmla="*/ 50 w 108"/>
                <a:gd name="T7" fmla="*/ 135 h 135"/>
                <a:gd name="T8" fmla="*/ 51 w 108"/>
                <a:gd name="T9" fmla="*/ 135 h 135"/>
                <a:gd name="T10" fmla="*/ 53 w 108"/>
                <a:gd name="T11" fmla="*/ 135 h 135"/>
                <a:gd name="T12" fmla="*/ 53 w 108"/>
                <a:gd name="T13" fmla="*/ 135 h 135"/>
                <a:gd name="T14" fmla="*/ 53 w 108"/>
                <a:gd name="T15" fmla="*/ 135 h 135"/>
                <a:gd name="T16" fmla="*/ 55 w 108"/>
                <a:gd name="T17" fmla="*/ 135 h 135"/>
                <a:gd name="T18" fmla="*/ 56 w 108"/>
                <a:gd name="T19" fmla="*/ 135 h 135"/>
                <a:gd name="T20" fmla="*/ 57 w 108"/>
                <a:gd name="T21" fmla="*/ 134 h 135"/>
                <a:gd name="T22" fmla="*/ 58 w 108"/>
                <a:gd name="T23" fmla="*/ 134 h 135"/>
                <a:gd name="T24" fmla="*/ 60 w 108"/>
                <a:gd name="T25" fmla="*/ 133 h 135"/>
                <a:gd name="T26" fmla="*/ 60 w 108"/>
                <a:gd name="T27" fmla="*/ 133 h 135"/>
                <a:gd name="T28" fmla="*/ 61 w 108"/>
                <a:gd name="T29" fmla="*/ 133 h 135"/>
                <a:gd name="T30" fmla="*/ 101 w 108"/>
                <a:gd name="T31" fmla="*/ 104 h 135"/>
                <a:gd name="T32" fmla="*/ 103 w 108"/>
                <a:gd name="T33" fmla="*/ 86 h 135"/>
                <a:gd name="T34" fmla="*/ 85 w 108"/>
                <a:gd name="T35" fmla="*/ 83 h 135"/>
                <a:gd name="T36" fmla="*/ 66 w 108"/>
                <a:gd name="T37" fmla="*/ 97 h 135"/>
                <a:gd name="T38" fmla="*/ 66 w 108"/>
                <a:gd name="T39" fmla="*/ 13 h 135"/>
                <a:gd name="T40" fmla="*/ 53 w 108"/>
                <a:gd name="T41" fmla="*/ 0 h 135"/>
                <a:gd name="T42" fmla="*/ 40 w 108"/>
                <a:gd name="T43" fmla="*/ 13 h 135"/>
                <a:gd name="T44" fmla="*/ 40 w 108"/>
                <a:gd name="T45" fmla="*/ 97 h 135"/>
                <a:gd name="T46" fmla="*/ 21 w 108"/>
                <a:gd name="T47" fmla="*/ 83 h 135"/>
                <a:gd name="T48" fmla="*/ 2 w 108"/>
                <a:gd name="T49" fmla="*/ 86 h 135"/>
                <a:gd name="T50" fmla="*/ 0 w 108"/>
                <a:gd name="T51" fmla="*/ 93 h 135"/>
                <a:gd name="T52" fmla="*/ 5 w 108"/>
                <a:gd name="T53" fmla="*/ 104 h 135"/>
                <a:gd name="T54" fmla="*/ 45 w 108"/>
                <a:gd name="T55" fmla="*/ 133 h 135"/>
                <a:gd name="T56" fmla="*/ 45 w 108"/>
                <a:gd name="T57" fmla="*/ 133 h 135"/>
                <a:gd name="T58" fmla="*/ 46 w 108"/>
                <a:gd name="T59" fmla="*/ 13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135">
                  <a:moveTo>
                    <a:pt x="46" y="133"/>
                  </a:moveTo>
                  <a:cubicBezTo>
                    <a:pt x="47" y="134"/>
                    <a:pt x="47" y="134"/>
                    <a:pt x="47" y="134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9" y="135"/>
                    <a:pt x="49" y="135"/>
                    <a:pt x="50" y="135"/>
                  </a:cubicBezTo>
                  <a:cubicBezTo>
                    <a:pt x="50" y="135"/>
                    <a:pt x="50" y="135"/>
                    <a:pt x="51" y="135"/>
                  </a:cubicBezTo>
                  <a:cubicBezTo>
                    <a:pt x="51" y="135"/>
                    <a:pt x="52" y="135"/>
                    <a:pt x="53" y="13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4" y="135"/>
                    <a:pt x="54" y="135"/>
                    <a:pt x="55" y="135"/>
                  </a:cubicBezTo>
                  <a:cubicBezTo>
                    <a:pt x="55" y="135"/>
                    <a:pt x="56" y="135"/>
                    <a:pt x="56" y="135"/>
                  </a:cubicBezTo>
                  <a:cubicBezTo>
                    <a:pt x="57" y="135"/>
                    <a:pt x="57" y="135"/>
                    <a:pt x="57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9" y="134"/>
                    <a:pt x="59" y="134"/>
                    <a:pt x="60" y="133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0" y="133"/>
                    <a:pt x="60" y="133"/>
                    <a:pt x="61" y="133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6" y="100"/>
                    <a:pt x="108" y="91"/>
                    <a:pt x="103" y="86"/>
                  </a:cubicBezTo>
                  <a:cubicBezTo>
                    <a:pt x="99" y="80"/>
                    <a:pt x="91" y="78"/>
                    <a:pt x="85" y="83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6"/>
                    <a:pt x="60" y="0"/>
                    <a:pt x="53" y="0"/>
                  </a:cubicBezTo>
                  <a:cubicBezTo>
                    <a:pt x="46" y="0"/>
                    <a:pt x="40" y="6"/>
                    <a:pt x="40" y="13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15" y="78"/>
                    <a:pt x="7" y="80"/>
                    <a:pt x="2" y="86"/>
                  </a:cubicBezTo>
                  <a:cubicBezTo>
                    <a:pt x="1" y="88"/>
                    <a:pt x="0" y="91"/>
                    <a:pt x="0" y="93"/>
                  </a:cubicBezTo>
                  <a:cubicBezTo>
                    <a:pt x="0" y="97"/>
                    <a:pt x="2" y="101"/>
                    <a:pt x="5" y="104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6" y="133"/>
                    <a:pt x="46" y="133"/>
                    <a:pt x="46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cxnSp>
        <p:nvCxnSpPr>
          <p:cNvPr id="33" name="直接连接符 38">
            <a:extLst>
              <a:ext uri="{FF2B5EF4-FFF2-40B4-BE49-F238E27FC236}">
                <a16:creationId xmlns:a16="http://schemas.microsoft.com/office/drawing/2014/main" id="{801CD006-999C-4CC8-98B6-3EDC9C55DAD1}"/>
              </a:ext>
            </a:extLst>
          </p:cNvPr>
          <p:cNvCxnSpPr/>
          <p:nvPr/>
        </p:nvCxnSpPr>
        <p:spPr>
          <a:xfrm>
            <a:off x="3251961" y="3078280"/>
            <a:ext cx="205905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9">
            <a:extLst>
              <a:ext uri="{FF2B5EF4-FFF2-40B4-BE49-F238E27FC236}">
                <a16:creationId xmlns:a16="http://schemas.microsoft.com/office/drawing/2014/main" id="{844A2B92-2EC4-4805-91DF-88C0E99E3DED}"/>
              </a:ext>
            </a:extLst>
          </p:cNvPr>
          <p:cNvCxnSpPr/>
          <p:nvPr/>
        </p:nvCxnSpPr>
        <p:spPr>
          <a:xfrm>
            <a:off x="1" y="3078280"/>
            <a:ext cx="168198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09A7E7B-6FC8-4E8A-AA45-12246B458C74}"/>
              </a:ext>
            </a:extLst>
          </p:cNvPr>
          <p:cNvGrpSpPr/>
          <p:nvPr/>
        </p:nvGrpSpPr>
        <p:grpSpPr>
          <a:xfrm>
            <a:off x="1681987" y="2299638"/>
            <a:ext cx="1569976" cy="1569975"/>
            <a:chOff x="1655882" y="1762610"/>
            <a:chExt cx="1569976" cy="1569974"/>
          </a:xfrm>
        </p:grpSpPr>
        <p:sp>
          <p:nvSpPr>
            <p:cNvPr id="36" name="弧形 41">
              <a:extLst>
                <a:ext uri="{FF2B5EF4-FFF2-40B4-BE49-F238E27FC236}">
                  <a16:creationId xmlns:a16="http://schemas.microsoft.com/office/drawing/2014/main" id="{2A9710F8-8D38-4E19-8C3E-F8A13FCAEC71}"/>
                </a:ext>
              </a:extLst>
            </p:cNvPr>
            <p:cNvSpPr/>
            <p:nvPr/>
          </p:nvSpPr>
          <p:spPr>
            <a:xfrm>
              <a:off x="1655882" y="1762611"/>
              <a:ext cx="1569976" cy="1569972"/>
            </a:xfrm>
            <a:prstGeom prst="arc">
              <a:avLst>
                <a:gd name="adj1" fmla="val 18908284"/>
                <a:gd name="adj2" fmla="val 2765245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弧形 42">
              <a:extLst>
                <a:ext uri="{FF2B5EF4-FFF2-40B4-BE49-F238E27FC236}">
                  <a16:creationId xmlns:a16="http://schemas.microsoft.com/office/drawing/2014/main" id="{5B6ECFA5-A56E-4F94-8068-83D3A4CD13D2}"/>
                </a:ext>
              </a:extLst>
            </p:cNvPr>
            <p:cNvSpPr/>
            <p:nvPr/>
          </p:nvSpPr>
          <p:spPr>
            <a:xfrm flipH="1">
              <a:off x="1655882" y="1762610"/>
              <a:ext cx="1569974" cy="1569974"/>
            </a:xfrm>
            <a:prstGeom prst="arc">
              <a:avLst>
                <a:gd name="adj1" fmla="val 18933736"/>
                <a:gd name="adj2" fmla="val 2825163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FD084E3-F6FC-43D8-B236-28E45337FDCA}"/>
              </a:ext>
            </a:extLst>
          </p:cNvPr>
          <p:cNvGrpSpPr/>
          <p:nvPr/>
        </p:nvGrpSpPr>
        <p:grpSpPr>
          <a:xfrm>
            <a:off x="5311012" y="2299638"/>
            <a:ext cx="1569976" cy="1569975"/>
            <a:chOff x="5227757" y="1762610"/>
            <a:chExt cx="1569976" cy="1569974"/>
          </a:xfrm>
        </p:grpSpPr>
        <p:sp>
          <p:nvSpPr>
            <p:cNvPr id="39" name="弧形 44">
              <a:extLst>
                <a:ext uri="{FF2B5EF4-FFF2-40B4-BE49-F238E27FC236}">
                  <a16:creationId xmlns:a16="http://schemas.microsoft.com/office/drawing/2014/main" id="{F1505333-4A22-429A-8BF1-B6DA688C9904}"/>
                </a:ext>
              </a:extLst>
            </p:cNvPr>
            <p:cNvSpPr/>
            <p:nvPr/>
          </p:nvSpPr>
          <p:spPr>
            <a:xfrm>
              <a:off x="5227757" y="1762611"/>
              <a:ext cx="1569976" cy="1569972"/>
            </a:xfrm>
            <a:prstGeom prst="arc">
              <a:avLst>
                <a:gd name="adj1" fmla="val 18908284"/>
                <a:gd name="adj2" fmla="val 2765245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弧形 45">
              <a:extLst>
                <a:ext uri="{FF2B5EF4-FFF2-40B4-BE49-F238E27FC236}">
                  <a16:creationId xmlns:a16="http://schemas.microsoft.com/office/drawing/2014/main" id="{496FB02D-2DA3-4F7B-8AB0-41A7E6F45DC1}"/>
                </a:ext>
              </a:extLst>
            </p:cNvPr>
            <p:cNvSpPr/>
            <p:nvPr/>
          </p:nvSpPr>
          <p:spPr>
            <a:xfrm flipH="1">
              <a:off x="5227757" y="1762610"/>
              <a:ext cx="1569974" cy="1569974"/>
            </a:xfrm>
            <a:prstGeom prst="arc">
              <a:avLst>
                <a:gd name="adj1" fmla="val 18933736"/>
                <a:gd name="adj2" fmla="val 2825163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CA0A9C3-D0F8-4664-99F7-389B7E820321}"/>
              </a:ext>
            </a:extLst>
          </p:cNvPr>
          <p:cNvGrpSpPr/>
          <p:nvPr/>
        </p:nvGrpSpPr>
        <p:grpSpPr>
          <a:xfrm>
            <a:off x="8940037" y="2299638"/>
            <a:ext cx="1569976" cy="1569975"/>
            <a:chOff x="8913932" y="1762610"/>
            <a:chExt cx="1569976" cy="1569974"/>
          </a:xfrm>
        </p:grpSpPr>
        <p:sp>
          <p:nvSpPr>
            <p:cNvPr id="42" name="弧形 47">
              <a:extLst>
                <a:ext uri="{FF2B5EF4-FFF2-40B4-BE49-F238E27FC236}">
                  <a16:creationId xmlns:a16="http://schemas.microsoft.com/office/drawing/2014/main" id="{8B75D7E5-F59A-41A0-8B30-B02C0BBD6D58}"/>
                </a:ext>
              </a:extLst>
            </p:cNvPr>
            <p:cNvSpPr/>
            <p:nvPr/>
          </p:nvSpPr>
          <p:spPr>
            <a:xfrm>
              <a:off x="8913932" y="1762611"/>
              <a:ext cx="1569976" cy="1569972"/>
            </a:xfrm>
            <a:prstGeom prst="arc">
              <a:avLst>
                <a:gd name="adj1" fmla="val 18908284"/>
                <a:gd name="adj2" fmla="val 2765245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弧形 48">
              <a:extLst>
                <a:ext uri="{FF2B5EF4-FFF2-40B4-BE49-F238E27FC236}">
                  <a16:creationId xmlns:a16="http://schemas.microsoft.com/office/drawing/2014/main" id="{D352D1FB-C9E8-46EA-9615-8BC353141BBD}"/>
                </a:ext>
              </a:extLst>
            </p:cNvPr>
            <p:cNvSpPr/>
            <p:nvPr/>
          </p:nvSpPr>
          <p:spPr>
            <a:xfrm flipH="1">
              <a:off x="8913932" y="1762610"/>
              <a:ext cx="1569974" cy="1569974"/>
            </a:xfrm>
            <a:prstGeom prst="arc">
              <a:avLst>
                <a:gd name="adj1" fmla="val 18933736"/>
                <a:gd name="adj2" fmla="val 2825163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44" name="直接连接符 49">
            <a:extLst>
              <a:ext uri="{FF2B5EF4-FFF2-40B4-BE49-F238E27FC236}">
                <a16:creationId xmlns:a16="http://schemas.microsoft.com/office/drawing/2014/main" id="{36AD4521-00FB-4302-968D-BE290A5F1739}"/>
              </a:ext>
            </a:extLst>
          </p:cNvPr>
          <p:cNvCxnSpPr/>
          <p:nvPr/>
        </p:nvCxnSpPr>
        <p:spPr>
          <a:xfrm>
            <a:off x="6880987" y="3078280"/>
            <a:ext cx="205905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50">
            <a:extLst>
              <a:ext uri="{FF2B5EF4-FFF2-40B4-BE49-F238E27FC236}">
                <a16:creationId xmlns:a16="http://schemas.microsoft.com/office/drawing/2014/main" id="{1B9A77F1-77A9-4072-9931-5D145DEE4663}"/>
              </a:ext>
            </a:extLst>
          </p:cNvPr>
          <p:cNvCxnSpPr/>
          <p:nvPr/>
        </p:nvCxnSpPr>
        <p:spPr>
          <a:xfrm>
            <a:off x="10510012" y="3078280"/>
            <a:ext cx="168198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PA-组合 27">
            <a:extLst>
              <a:ext uri="{FF2B5EF4-FFF2-40B4-BE49-F238E27FC236}">
                <a16:creationId xmlns:a16="http://schemas.microsoft.com/office/drawing/2014/main" id="{C84FDD94-2307-48E6-81C8-7A588EFFE67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132665" y="4179054"/>
            <a:ext cx="1926667" cy="1391150"/>
            <a:chOff x="6169650" y="4486172"/>
            <a:chExt cx="1926667" cy="1391150"/>
          </a:xfrm>
        </p:grpSpPr>
        <p:sp>
          <p:nvSpPr>
            <p:cNvPr id="47" name="PA-文本框 6">
              <a:extLst>
                <a:ext uri="{FF2B5EF4-FFF2-40B4-BE49-F238E27FC236}">
                  <a16:creationId xmlns:a16="http://schemas.microsoft.com/office/drawing/2014/main" id="{550C9511-BAC0-427F-B862-80DEB8E0C99C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169650" y="4486172"/>
              <a:ext cx="1926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PA-文本框 42">
              <a:extLst>
                <a:ext uri="{FF2B5EF4-FFF2-40B4-BE49-F238E27FC236}">
                  <a16:creationId xmlns:a16="http://schemas.microsoft.com/office/drawing/2014/main" id="{45CB67C3-6A1B-4194-8882-C41713DD934A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169651" y="4824726"/>
              <a:ext cx="1926666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PA-组合 27">
            <a:extLst>
              <a:ext uri="{FF2B5EF4-FFF2-40B4-BE49-F238E27FC236}">
                <a16:creationId xmlns:a16="http://schemas.microsoft.com/office/drawing/2014/main" id="{2D4852CA-D063-4674-A155-46B41BD44AC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739660" y="4152879"/>
            <a:ext cx="1926667" cy="1391150"/>
            <a:chOff x="6169650" y="4486172"/>
            <a:chExt cx="1926667" cy="1391150"/>
          </a:xfrm>
        </p:grpSpPr>
        <p:sp>
          <p:nvSpPr>
            <p:cNvPr id="50" name="PA-文本框 6">
              <a:extLst>
                <a:ext uri="{FF2B5EF4-FFF2-40B4-BE49-F238E27FC236}">
                  <a16:creationId xmlns:a16="http://schemas.microsoft.com/office/drawing/2014/main" id="{0F030AED-D211-4EA1-930B-96FD6577CFCC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169650" y="4486172"/>
              <a:ext cx="1926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PA-文本框 42">
              <a:extLst>
                <a:ext uri="{FF2B5EF4-FFF2-40B4-BE49-F238E27FC236}">
                  <a16:creationId xmlns:a16="http://schemas.microsoft.com/office/drawing/2014/main" id="{1E20EDB8-4AF3-4D28-AA5B-A69304909D67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169651" y="4824726"/>
              <a:ext cx="1926666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2" name="PA-组合 27">
            <a:extLst>
              <a:ext uri="{FF2B5EF4-FFF2-40B4-BE49-F238E27FC236}">
                <a16:creationId xmlns:a16="http://schemas.microsoft.com/office/drawing/2014/main" id="{1086FCF2-BC02-4B05-A5F5-505C9F1AD59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493766" y="4218048"/>
            <a:ext cx="1926667" cy="1391150"/>
            <a:chOff x="6169650" y="4486172"/>
            <a:chExt cx="1926667" cy="1391150"/>
          </a:xfrm>
        </p:grpSpPr>
        <p:sp>
          <p:nvSpPr>
            <p:cNvPr id="53" name="PA-文本框 6">
              <a:extLst>
                <a:ext uri="{FF2B5EF4-FFF2-40B4-BE49-F238E27FC236}">
                  <a16:creationId xmlns:a16="http://schemas.microsoft.com/office/drawing/2014/main" id="{50C2038C-203D-4ABE-A4B9-ECCC0B16463E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169650" y="4486172"/>
              <a:ext cx="1926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PA-文本框 42">
              <a:extLst>
                <a:ext uri="{FF2B5EF4-FFF2-40B4-BE49-F238E27FC236}">
                  <a16:creationId xmlns:a16="http://schemas.microsoft.com/office/drawing/2014/main" id="{E25ADDF0-274C-4606-BB5C-B118A16F73B3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169651" y="4824726"/>
              <a:ext cx="1926666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7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157AB15-B167-0408-3F72-AD704570938A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7E27FAA-A75B-E84D-4027-22BE03F38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C8E851-C10B-83BC-4A72-DEC2255DE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4AA79C-FF3B-AEC9-1DAE-C2642C40B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9A1DE01-278D-8446-BCBC-FCC0743CDA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14FA735-72E7-4A47-9C65-6D226098C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33" y="0"/>
            <a:ext cx="11538534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9E45C8B-88AA-BB42-9870-E18C1C797C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8429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6AADC9-D058-9D4F-9BA8-612B8FD3E7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524" y="0"/>
            <a:ext cx="3219007" cy="14918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4F7C61-EA38-514E-BA77-A4F07F9894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316" y="4404368"/>
            <a:ext cx="2511352" cy="30294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129A65-67B6-A242-96BC-A3A8037F68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017" y="5763528"/>
            <a:ext cx="2511352" cy="18052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AA7A168-870A-5D4E-85B8-741FD14F5BCC}"/>
              </a:ext>
            </a:extLst>
          </p:cNvPr>
          <p:cNvSpPr txBox="1"/>
          <p:nvPr/>
        </p:nvSpPr>
        <p:spPr>
          <a:xfrm>
            <a:off x="2562403" y="2773960"/>
            <a:ext cx="618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spc="2000" dirty="0">
                <a:solidFill>
                  <a:schemeClr val="bg1">
                    <a:lumMod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THANKS</a:t>
            </a:r>
            <a:endParaRPr lang="zh-CN" altLang="en-US" sz="8000" spc="2000" dirty="0">
              <a:solidFill>
                <a:schemeClr val="bg1">
                  <a:lumMod val="9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55231C6-E14E-0D45-99D7-4682048CC1D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45" y="468634"/>
            <a:ext cx="262555" cy="12799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4E4F939-D8A7-3B42-8063-A17E9CF5861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29" y="745909"/>
            <a:ext cx="579317" cy="13020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657F7F-3AE6-A14E-B53F-B172DA2C1F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1436" y="3040587"/>
            <a:ext cx="614234" cy="776825"/>
          </a:xfrm>
          <a:prstGeom prst="rect">
            <a:avLst/>
          </a:prstGeom>
        </p:spPr>
      </p:pic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067586E7-98E3-2DFD-C846-4C5A1F5FCFA9}"/>
              </a:ext>
            </a:extLst>
          </p:cNvPr>
          <p:cNvSpPr/>
          <p:nvPr/>
        </p:nvSpPr>
        <p:spPr>
          <a:xfrm>
            <a:off x="9412139" y="46863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47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9" name="TextBox 3">
            <a:hlinkClick r:id="rId12"/>
            <a:extLst>
              <a:ext uri="{FF2B5EF4-FFF2-40B4-BE49-F238E27FC236}">
                <a16:creationId xmlns:a16="http://schemas.microsoft.com/office/drawing/2014/main" id="{9A57D99D-07EC-3B25-0A69-E10EB2BEA577}"/>
              </a:ext>
            </a:extLst>
          </p:cNvPr>
          <p:cNvSpPr txBox="1"/>
          <p:nvPr/>
        </p:nvSpPr>
        <p:spPr>
          <a:xfrm>
            <a:off x="3071447" y="567285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90E6B3F-2D20-304C-9E60-8560C05E52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38119">
            <a:off x="1310083" y="350387"/>
            <a:ext cx="3350525" cy="575259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5356381-EE0E-EA43-98C0-1D563886D3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84293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8585CC-D1BE-1042-BD2D-9DC64A8855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316" y="4404368"/>
            <a:ext cx="2511352" cy="30294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791208-B330-B444-B747-66DDF25477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017" y="5763528"/>
            <a:ext cx="2511352" cy="18052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71043A-6DDA-764A-A6EE-F2C6E582549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779" y="-320842"/>
            <a:ext cx="5616263" cy="2602805"/>
          </a:xfrm>
          <a:prstGeom prst="rect">
            <a:avLst/>
          </a:prstGeom>
        </p:spPr>
      </p:pic>
      <p:sp>
        <p:nvSpPr>
          <p:cNvPr id="8" name="01 7">
            <a:extLst>
              <a:ext uri="{FF2B5EF4-FFF2-40B4-BE49-F238E27FC236}">
                <a16:creationId xmlns:a16="http://schemas.microsoft.com/office/drawing/2014/main" id="{F3397222-86FE-1542-B117-017C9A45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954" y="2739602"/>
            <a:ext cx="968535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96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PA-文本框 9">
            <a:extLst>
              <a:ext uri="{FF2B5EF4-FFF2-40B4-BE49-F238E27FC236}">
                <a16:creationId xmlns:a16="http://schemas.microsoft.com/office/drawing/2014/main" id="{75EECFE1-D1FA-E340-8371-27D40C4FE56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238180" y="3263064"/>
            <a:ext cx="4522866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3CD25A-C43C-FD45-8E1F-F94A61E93344}"/>
              </a:ext>
            </a:extLst>
          </p:cNvPr>
          <p:cNvSpPr txBox="1"/>
          <p:nvPr/>
        </p:nvSpPr>
        <p:spPr>
          <a:xfrm>
            <a:off x="5274940" y="2496179"/>
            <a:ext cx="375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5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FACB36F-AA93-4153-A7E5-CF390518C9A7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3B12C49-51AA-4D65-AFE1-E3D7A7D4516B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24" name="文本框 49">
                <a:extLst>
                  <a:ext uri="{FF2B5EF4-FFF2-40B4-BE49-F238E27FC236}">
                    <a16:creationId xmlns:a16="http://schemas.microsoft.com/office/drawing/2014/main" id="{865BA369-C31C-49C8-9F73-922A85A7A7FB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文本框 50">
                <a:extLst>
                  <a:ext uri="{FF2B5EF4-FFF2-40B4-BE49-F238E27FC236}">
                    <a16:creationId xmlns:a16="http://schemas.microsoft.com/office/drawing/2014/main" id="{65F48DBD-03FA-4EBE-BBEC-17A0771BC4D8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E38AB378-C907-4A76-812A-F8B1264BC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15DEAB0D-5BF6-48D8-B1C9-D58DA4AA5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A9F54A0-067E-4722-B7AC-17E4912A4F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B454AB60-178F-4FA2-860A-78B1FAC71590}"/>
              </a:ext>
            </a:extLst>
          </p:cNvPr>
          <p:cNvSpPr/>
          <p:nvPr/>
        </p:nvSpPr>
        <p:spPr>
          <a:xfrm>
            <a:off x="0" y="2660915"/>
            <a:ext cx="12192000" cy="864096"/>
          </a:xfrm>
          <a:prstGeom prst="rect">
            <a:avLst/>
          </a:prstGeom>
          <a:gradFill>
            <a:gsLst>
              <a:gs pos="2300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D2B8883-DFFA-4612-8502-842CD37D6EB3}"/>
              </a:ext>
            </a:extLst>
          </p:cNvPr>
          <p:cNvGrpSpPr/>
          <p:nvPr/>
        </p:nvGrpSpPr>
        <p:grpSpPr>
          <a:xfrm>
            <a:off x="1032440" y="2000936"/>
            <a:ext cx="2542277" cy="2496277"/>
            <a:chOff x="1115616" y="1491630"/>
            <a:chExt cx="1800200" cy="180020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3C7F30CC-D865-431D-A390-D6D6FAD03E52}"/>
                </a:ext>
              </a:extLst>
            </p:cNvPr>
            <p:cNvSpPr/>
            <p:nvPr/>
          </p:nvSpPr>
          <p:spPr>
            <a:xfrm>
              <a:off x="1115616" y="1491630"/>
              <a:ext cx="1800200" cy="1800200"/>
            </a:xfrm>
            <a:prstGeom prst="ellipse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72449967-233A-47A1-9477-D898D623D7E1}"/>
                </a:ext>
              </a:extLst>
            </p:cNvPr>
            <p:cNvSpPr/>
            <p:nvPr/>
          </p:nvSpPr>
          <p:spPr>
            <a:xfrm>
              <a:off x="1187624" y="1563638"/>
              <a:ext cx="1656184" cy="1656184"/>
            </a:xfrm>
            <a:prstGeom prst="ellipse">
              <a:avLst/>
            </a:prstGeom>
            <a:blipFill dpi="0"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46B9A90-A230-4238-A139-D430863DB371}"/>
              </a:ext>
            </a:extLst>
          </p:cNvPr>
          <p:cNvGrpSpPr/>
          <p:nvPr/>
        </p:nvGrpSpPr>
        <p:grpSpPr>
          <a:xfrm>
            <a:off x="4824862" y="2000936"/>
            <a:ext cx="2542277" cy="2496277"/>
            <a:chOff x="1115616" y="1491630"/>
            <a:chExt cx="1800200" cy="180020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5CB49FE-FA43-4843-93AC-88B1F86171A6}"/>
                </a:ext>
              </a:extLst>
            </p:cNvPr>
            <p:cNvSpPr/>
            <p:nvPr/>
          </p:nvSpPr>
          <p:spPr>
            <a:xfrm>
              <a:off x="1115616" y="1491630"/>
              <a:ext cx="1800200" cy="1800200"/>
            </a:xfrm>
            <a:prstGeom prst="ellipse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56130C0-4B4F-4B12-ACD9-5E99179D322F}"/>
                </a:ext>
              </a:extLst>
            </p:cNvPr>
            <p:cNvSpPr/>
            <p:nvPr/>
          </p:nvSpPr>
          <p:spPr>
            <a:xfrm>
              <a:off x="1187624" y="1563638"/>
              <a:ext cx="1656184" cy="1656184"/>
            </a:xfrm>
            <a:prstGeom prst="ellipse">
              <a:avLst/>
            </a:prstGeom>
            <a:blipFill dpi="0"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8D0AF40-FED5-4518-8A0E-0285FD5B728B}"/>
              </a:ext>
            </a:extLst>
          </p:cNvPr>
          <p:cNvGrpSpPr/>
          <p:nvPr/>
        </p:nvGrpSpPr>
        <p:grpSpPr>
          <a:xfrm>
            <a:off x="8784299" y="2000936"/>
            <a:ext cx="2542277" cy="2496277"/>
            <a:chOff x="1115616" y="1491630"/>
            <a:chExt cx="1800200" cy="18002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9C681751-A1F6-443A-B93D-F3CE6DB49300}"/>
                </a:ext>
              </a:extLst>
            </p:cNvPr>
            <p:cNvSpPr/>
            <p:nvPr/>
          </p:nvSpPr>
          <p:spPr>
            <a:xfrm>
              <a:off x="1115616" y="1491630"/>
              <a:ext cx="1800200" cy="1800200"/>
            </a:xfrm>
            <a:prstGeom prst="ellipse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86C5F73-9741-4D7F-B04A-9CB906429B8E}"/>
                </a:ext>
              </a:extLst>
            </p:cNvPr>
            <p:cNvSpPr/>
            <p:nvPr/>
          </p:nvSpPr>
          <p:spPr>
            <a:xfrm>
              <a:off x="1187624" y="1563638"/>
              <a:ext cx="1656184" cy="1656184"/>
            </a:xfrm>
            <a:prstGeom prst="ellipse">
              <a:avLst/>
            </a:prstGeom>
            <a:blipFill dpi="0"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6511077B-51E7-49BA-90DC-75386BCB6556}"/>
              </a:ext>
            </a:extLst>
          </p:cNvPr>
          <p:cNvSpPr txBox="1"/>
          <p:nvPr/>
        </p:nvSpPr>
        <p:spPr>
          <a:xfrm>
            <a:off x="4397826" y="1013529"/>
            <a:ext cx="344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PA-文本框 6">
            <a:extLst>
              <a:ext uri="{FF2B5EF4-FFF2-40B4-BE49-F238E27FC236}">
                <a16:creationId xmlns:a16="http://schemas.microsoft.com/office/drawing/2014/main" id="{E21957D2-2333-4745-92B3-40A0CF09B84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11749" y="487158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PA-文本框 42">
            <a:extLst>
              <a:ext uri="{FF2B5EF4-FFF2-40B4-BE49-F238E27FC236}">
                <a16:creationId xmlns:a16="http://schemas.microsoft.com/office/drawing/2014/main" id="{1218F497-FF1F-4B3A-9C2D-E038808C2F2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95485" y="5179364"/>
            <a:ext cx="1907618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PA-文本框 6">
            <a:extLst>
              <a:ext uri="{FF2B5EF4-FFF2-40B4-BE49-F238E27FC236}">
                <a16:creationId xmlns:a16="http://schemas.microsoft.com/office/drawing/2014/main" id="{525D50A0-C6EC-4F71-BE5E-6B9AFEF4A11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58455" y="487158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PA-文本框 42">
            <a:extLst>
              <a:ext uri="{FF2B5EF4-FFF2-40B4-BE49-F238E27FC236}">
                <a16:creationId xmlns:a16="http://schemas.microsoft.com/office/drawing/2014/main" id="{FDE51202-6B4D-4501-A926-E2116E584E1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142191" y="5179364"/>
            <a:ext cx="1907618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PA-文本框 6">
            <a:extLst>
              <a:ext uri="{FF2B5EF4-FFF2-40B4-BE49-F238E27FC236}">
                <a16:creationId xmlns:a16="http://schemas.microsoft.com/office/drawing/2014/main" id="{EB29C79A-B230-4145-B205-3003404958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088198" y="487158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PA-文本框 42">
            <a:extLst>
              <a:ext uri="{FF2B5EF4-FFF2-40B4-BE49-F238E27FC236}">
                <a16:creationId xmlns:a16="http://schemas.microsoft.com/office/drawing/2014/main" id="{4DC3AB66-7FEE-4055-82D9-55243C934D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071934" y="5179364"/>
            <a:ext cx="1907618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8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6B77B09F-75C3-4D24-BEDE-97D815CBE752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34AFC07E-E7B8-4335-919E-62E008933B20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30" name="文本框 49">
                <a:extLst>
                  <a:ext uri="{FF2B5EF4-FFF2-40B4-BE49-F238E27FC236}">
                    <a16:creationId xmlns:a16="http://schemas.microsoft.com/office/drawing/2014/main" id="{8BA191C4-8895-41C7-A1CE-BA29C5FF7C98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文本框 50">
                <a:extLst>
                  <a:ext uri="{FF2B5EF4-FFF2-40B4-BE49-F238E27FC236}">
                    <a16:creationId xmlns:a16="http://schemas.microsoft.com/office/drawing/2014/main" id="{EDCE2A21-CCAF-43FE-B977-C6EE2BDB624B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B036862-BAAF-4002-9DB6-CC9BAF3A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DFACA30-768B-4978-862D-C2F5F9D07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67A6D538-8780-4773-BE9F-7EBA730C2C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8F45B04-082E-4F30-B79C-53DE4392F18E}"/>
              </a:ext>
            </a:extLst>
          </p:cNvPr>
          <p:cNvGrpSpPr/>
          <p:nvPr/>
        </p:nvGrpSpPr>
        <p:grpSpPr>
          <a:xfrm>
            <a:off x="3557314" y="1566014"/>
            <a:ext cx="7380995" cy="4277119"/>
            <a:chOff x="3920242" y="1942309"/>
            <a:chExt cx="7784643" cy="4511025"/>
          </a:xfrm>
        </p:grpSpPr>
        <p:sp>
          <p:nvSpPr>
            <p:cNvPr id="3" name="任意多边形 4">
              <a:extLst>
                <a:ext uri="{FF2B5EF4-FFF2-40B4-BE49-F238E27FC236}">
                  <a16:creationId xmlns:a16="http://schemas.microsoft.com/office/drawing/2014/main" id="{B185CC18-B9EC-4115-92C2-AA6258B0441C}"/>
                </a:ext>
              </a:extLst>
            </p:cNvPr>
            <p:cNvSpPr/>
            <p:nvPr/>
          </p:nvSpPr>
          <p:spPr>
            <a:xfrm flipH="1">
              <a:off x="8018596" y="2964173"/>
              <a:ext cx="1430925" cy="2299587"/>
            </a:xfrm>
            <a:custGeom>
              <a:avLst/>
              <a:gdLst>
                <a:gd name="connsiteX0" fmla="*/ 0 w 885371"/>
                <a:gd name="connsiteY0" fmla="*/ 0 h 1422400"/>
                <a:gd name="connsiteX1" fmla="*/ 885371 w 885371"/>
                <a:gd name="connsiteY1" fmla="*/ 203200 h 1422400"/>
                <a:gd name="connsiteX2" fmla="*/ 885371 w 885371"/>
                <a:gd name="connsiteY2" fmla="*/ 1219200 h 1422400"/>
                <a:gd name="connsiteX3" fmla="*/ 14514 w 885371"/>
                <a:gd name="connsiteY3" fmla="*/ 1422400 h 1422400"/>
                <a:gd name="connsiteX4" fmla="*/ 0 w 885371"/>
                <a:gd name="connsiteY4" fmla="*/ 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371" h="1422400">
                  <a:moveTo>
                    <a:pt x="0" y="0"/>
                  </a:moveTo>
                  <a:lnTo>
                    <a:pt x="885371" y="203200"/>
                  </a:lnTo>
                  <a:lnTo>
                    <a:pt x="885371" y="1219200"/>
                  </a:lnTo>
                  <a:lnTo>
                    <a:pt x="14514" y="1422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5000">
                  <a:srgbClr val="F1974D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cs typeface="+mn-ea"/>
                  <a:sym typeface="+mn-lt"/>
                </a:rPr>
                <a:t>Title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" name="任意多边形 5">
              <a:extLst>
                <a:ext uri="{FF2B5EF4-FFF2-40B4-BE49-F238E27FC236}">
                  <a16:creationId xmlns:a16="http://schemas.microsoft.com/office/drawing/2014/main" id="{4526C33B-2B1D-4C79-8C7D-7EB69D5456F1}"/>
                </a:ext>
              </a:extLst>
            </p:cNvPr>
            <p:cNvSpPr/>
            <p:nvPr/>
          </p:nvSpPr>
          <p:spPr>
            <a:xfrm flipH="1">
              <a:off x="6837213" y="3340067"/>
              <a:ext cx="965005" cy="1549379"/>
            </a:xfrm>
            <a:custGeom>
              <a:avLst/>
              <a:gdLst>
                <a:gd name="connsiteX0" fmla="*/ 0 w 885371"/>
                <a:gd name="connsiteY0" fmla="*/ 0 h 1422400"/>
                <a:gd name="connsiteX1" fmla="*/ 885371 w 885371"/>
                <a:gd name="connsiteY1" fmla="*/ 203200 h 1422400"/>
                <a:gd name="connsiteX2" fmla="*/ 885371 w 885371"/>
                <a:gd name="connsiteY2" fmla="*/ 1219200 h 1422400"/>
                <a:gd name="connsiteX3" fmla="*/ 14514 w 885371"/>
                <a:gd name="connsiteY3" fmla="*/ 1422400 h 1422400"/>
                <a:gd name="connsiteX4" fmla="*/ 0 w 885371"/>
                <a:gd name="connsiteY4" fmla="*/ 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371" h="1422400">
                  <a:moveTo>
                    <a:pt x="0" y="0"/>
                  </a:moveTo>
                  <a:lnTo>
                    <a:pt x="885371" y="203200"/>
                  </a:lnTo>
                  <a:lnTo>
                    <a:pt x="885371" y="1219200"/>
                  </a:lnTo>
                  <a:lnTo>
                    <a:pt x="14514" y="1422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8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cs typeface="+mn-ea"/>
                  <a:sym typeface="+mn-lt"/>
                </a:rPr>
                <a:t>Title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5" name="任意多边形 8">
              <a:extLst>
                <a:ext uri="{FF2B5EF4-FFF2-40B4-BE49-F238E27FC236}">
                  <a16:creationId xmlns:a16="http://schemas.microsoft.com/office/drawing/2014/main" id="{652A3BEC-CEE2-4CFA-9ECE-5F97C6C7B135}"/>
                </a:ext>
              </a:extLst>
            </p:cNvPr>
            <p:cNvSpPr/>
            <p:nvPr/>
          </p:nvSpPr>
          <p:spPr>
            <a:xfrm flipH="1">
              <a:off x="5993822" y="3610143"/>
              <a:ext cx="627016" cy="1009228"/>
            </a:xfrm>
            <a:custGeom>
              <a:avLst/>
              <a:gdLst>
                <a:gd name="connsiteX0" fmla="*/ 0 w 885371"/>
                <a:gd name="connsiteY0" fmla="*/ 0 h 1422400"/>
                <a:gd name="connsiteX1" fmla="*/ 885371 w 885371"/>
                <a:gd name="connsiteY1" fmla="*/ 203200 h 1422400"/>
                <a:gd name="connsiteX2" fmla="*/ 885371 w 885371"/>
                <a:gd name="connsiteY2" fmla="*/ 1219200 h 1422400"/>
                <a:gd name="connsiteX3" fmla="*/ 14514 w 885371"/>
                <a:gd name="connsiteY3" fmla="*/ 1422400 h 1422400"/>
                <a:gd name="connsiteX4" fmla="*/ 0 w 885371"/>
                <a:gd name="connsiteY4" fmla="*/ 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371" h="1422400">
                  <a:moveTo>
                    <a:pt x="0" y="0"/>
                  </a:moveTo>
                  <a:lnTo>
                    <a:pt x="885371" y="203200"/>
                  </a:lnTo>
                  <a:lnTo>
                    <a:pt x="885371" y="1219200"/>
                  </a:lnTo>
                  <a:lnTo>
                    <a:pt x="14514" y="1422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5000">
                  <a:srgbClr val="F1974D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400" dirty="0">
                  <a:cs typeface="+mn-ea"/>
                  <a:sym typeface="+mn-lt"/>
                </a:rPr>
                <a:t>Title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" name="任意多边形 9">
              <a:extLst>
                <a:ext uri="{FF2B5EF4-FFF2-40B4-BE49-F238E27FC236}">
                  <a16:creationId xmlns:a16="http://schemas.microsoft.com/office/drawing/2014/main" id="{9666B357-DEAE-4067-813D-D232E1CDC48C}"/>
                </a:ext>
              </a:extLst>
            </p:cNvPr>
            <p:cNvSpPr/>
            <p:nvPr/>
          </p:nvSpPr>
          <p:spPr>
            <a:xfrm flipH="1">
              <a:off x="9665896" y="2477722"/>
              <a:ext cx="2038989" cy="3274069"/>
            </a:xfrm>
            <a:custGeom>
              <a:avLst/>
              <a:gdLst>
                <a:gd name="connsiteX0" fmla="*/ 0 w 885371"/>
                <a:gd name="connsiteY0" fmla="*/ 0 h 1422400"/>
                <a:gd name="connsiteX1" fmla="*/ 885371 w 885371"/>
                <a:gd name="connsiteY1" fmla="*/ 203200 h 1422400"/>
                <a:gd name="connsiteX2" fmla="*/ 885371 w 885371"/>
                <a:gd name="connsiteY2" fmla="*/ 1219200 h 1422400"/>
                <a:gd name="connsiteX3" fmla="*/ 14514 w 885371"/>
                <a:gd name="connsiteY3" fmla="*/ 1422400 h 1422400"/>
                <a:gd name="connsiteX4" fmla="*/ 0 w 885371"/>
                <a:gd name="connsiteY4" fmla="*/ 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371" h="1422400">
                  <a:moveTo>
                    <a:pt x="0" y="0"/>
                  </a:moveTo>
                  <a:lnTo>
                    <a:pt x="885371" y="203200"/>
                  </a:lnTo>
                  <a:lnTo>
                    <a:pt x="885371" y="1219200"/>
                  </a:lnTo>
                  <a:lnTo>
                    <a:pt x="14514" y="1422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8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400" dirty="0">
                  <a:cs typeface="+mn-ea"/>
                  <a:sym typeface="+mn-lt"/>
                </a:rPr>
                <a:t>Title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cxnSp>
          <p:nvCxnSpPr>
            <p:cNvPr id="7" name="直接连接符 10">
              <a:extLst>
                <a:ext uri="{FF2B5EF4-FFF2-40B4-BE49-F238E27FC236}">
                  <a16:creationId xmlns:a16="http://schemas.microsoft.com/office/drawing/2014/main" id="{341A9ADF-BA09-48FE-881C-EC668CF1EAE5}"/>
                </a:ext>
              </a:extLst>
            </p:cNvPr>
            <p:cNvCxnSpPr/>
            <p:nvPr/>
          </p:nvCxnSpPr>
          <p:spPr>
            <a:xfrm flipV="1">
              <a:off x="5993820" y="2139734"/>
              <a:ext cx="5711064" cy="14577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11">
              <a:extLst>
                <a:ext uri="{FF2B5EF4-FFF2-40B4-BE49-F238E27FC236}">
                  <a16:creationId xmlns:a16="http://schemas.microsoft.com/office/drawing/2014/main" id="{B9040322-3144-4329-BF6B-DF936778E3F9}"/>
                </a:ext>
              </a:extLst>
            </p:cNvPr>
            <p:cNvCxnSpPr/>
            <p:nvPr/>
          </p:nvCxnSpPr>
          <p:spPr>
            <a:xfrm>
              <a:off x="5993820" y="4619372"/>
              <a:ext cx="5711064" cy="14877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肘形连接符 8">
              <a:extLst>
                <a:ext uri="{FF2B5EF4-FFF2-40B4-BE49-F238E27FC236}">
                  <a16:creationId xmlns:a16="http://schemas.microsoft.com/office/drawing/2014/main" id="{BC37BA93-B67D-4053-97C9-5F2AB899B9F3}"/>
                </a:ext>
              </a:extLst>
            </p:cNvPr>
            <p:cNvCxnSpPr/>
            <p:nvPr/>
          </p:nvCxnSpPr>
          <p:spPr>
            <a:xfrm rot="10800000">
              <a:off x="3920242" y="3155280"/>
              <a:ext cx="2387087" cy="268200"/>
            </a:xfrm>
            <a:prstGeom prst="bentConnector3">
              <a:avLst>
                <a:gd name="adj1" fmla="val -179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肘形连接符 9">
              <a:extLst>
                <a:ext uri="{FF2B5EF4-FFF2-40B4-BE49-F238E27FC236}">
                  <a16:creationId xmlns:a16="http://schemas.microsoft.com/office/drawing/2014/main" id="{07C0A3A9-5BCE-45B0-A88A-FF901D445D0A}"/>
                </a:ext>
              </a:extLst>
            </p:cNvPr>
            <p:cNvCxnSpPr/>
            <p:nvPr/>
          </p:nvCxnSpPr>
          <p:spPr>
            <a:xfrm>
              <a:off x="6964693" y="1942309"/>
              <a:ext cx="3720699" cy="320321"/>
            </a:xfrm>
            <a:prstGeom prst="bentConnector3">
              <a:avLst>
                <a:gd name="adj1" fmla="val 99968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肘形连接符 10">
              <a:extLst>
                <a:ext uri="{FF2B5EF4-FFF2-40B4-BE49-F238E27FC236}">
                  <a16:creationId xmlns:a16="http://schemas.microsoft.com/office/drawing/2014/main" id="{951972CD-B69C-4173-AC1A-5A34BB6D6BCB}"/>
                </a:ext>
              </a:extLst>
            </p:cNvPr>
            <p:cNvCxnSpPr/>
            <p:nvPr/>
          </p:nvCxnSpPr>
          <p:spPr>
            <a:xfrm flipV="1">
              <a:off x="5113786" y="5077393"/>
              <a:ext cx="2028170" cy="271358"/>
            </a:xfrm>
            <a:prstGeom prst="bentConnector3">
              <a:avLst>
                <a:gd name="adj1" fmla="val 10015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肘形连接符 11">
              <a:extLst>
                <a:ext uri="{FF2B5EF4-FFF2-40B4-BE49-F238E27FC236}">
                  <a16:creationId xmlns:a16="http://schemas.microsoft.com/office/drawing/2014/main" id="{2160F6EF-A475-463A-BC5E-082D966318EC}"/>
                </a:ext>
              </a:extLst>
            </p:cNvPr>
            <p:cNvCxnSpPr/>
            <p:nvPr/>
          </p:nvCxnSpPr>
          <p:spPr>
            <a:xfrm rot="10800000" flipV="1">
              <a:off x="8567118" y="6107154"/>
              <a:ext cx="2118276" cy="346180"/>
            </a:xfrm>
            <a:prstGeom prst="bentConnector3">
              <a:avLst>
                <a:gd name="adj1" fmla="val -104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PA-组合 2">
            <a:extLst>
              <a:ext uri="{FF2B5EF4-FFF2-40B4-BE49-F238E27FC236}">
                <a16:creationId xmlns:a16="http://schemas.microsoft.com/office/drawing/2014/main" id="{2E7DC590-F402-4914-8D3D-C458ADA59B4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922698" y="874778"/>
            <a:ext cx="2263314" cy="1533896"/>
            <a:chOff x="6677881" y="4884034"/>
            <a:chExt cx="1649380" cy="1533896"/>
          </a:xfrm>
        </p:grpSpPr>
        <p:sp>
          <p:nvSpPr>
            <p:cNvPr id="14" name="PA-文本框 6">
              <a:extLst>
                <a:ext uri="{FF2B5EF4-FFF2-40B4-BE49-F238E27FC236}">
                  <a16:creationId xmlns:a16="http://schemas.microsoft.com/office/drawing/2014/main" id="{0F04EEF4-C8B0-4920-9ACB-8D0660179E5F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854895" y="4884034"/>
              <a:ext cx="1472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/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PA-文本框 42">
              <a:extLst>
                <a:ext uri="{FF2B5EF4-FFF2-40B4-BE49-F238E27FC236}">
                  <a16:creationId xmlns:a16="http://schemas.microsoft.com/office/drawing/2014/main" id="{C7A8318C-EFDF-4781-B7EC-E67BF6F48CE4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677881" y="5388737"/>
              <a:ext cx="1649379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PA-组合 2">
            <a:extLst>
              <a:ext uri="{FF2B5EF4-FFF2-40B4-BE49-F238E27FC236}">
                <a16:creationId xmlns:a16="http://schemas.microsoft.com/office/drawing/2014/main" id="{41225DA6-B4B1-460B-AD26-99BEB57DBAB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88842" y="2073665"/>
            <a:ext cx="2263314" cy="1533896"/>
            <a:chOff x="6677881" y="4884034"/>
            <a:chExt cx="1649380" cy="1533896"/>
          </a:xfrm>
        </p:grpSpPr>
        <p:sp>
          <p:nvSpPr>
            <p:cNvPr id="17" name="PA-文本框 6">
              <a:extLst>
                <a:ext uri="{FF2B5EF4-FFF2-40B4-BE49-F238E27FC236}">
                  <a16:creationId xmlns:a16="http://schemas.microsoft.com/office/drawing/2014/main" id="{1B5C77B6-8E9C-4863-A1EF-CEB98A32910F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854895" y="4884034"/>
              <a:ext cx="1472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/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PA-文本框 42">
              <a:extLst>
                <a:ext uri="{FF2B5EF4-FFF2-40B4-BE49-F238E27FC236}">
                  <a16:creationId xmlns:a16="http://schemas.microsoft.com/office/drawing/2014/main" id="{BF4EF961-D01B-4786-8D40-E32218F1673F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677881" y="5388737"/>
              <a:ext cx="1649379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PA-组合 2">
            <a:extLst>
              <a:ext uri="{FF2B5EF4-FFF2-40B4-BE49-F238E27FC236}">
                <a16:creationId xmlns:a16="http://schemas.microsoft.com/office/drawing/2014/main" id="{8F05F63F-28D6-44C0-B002-C4793CC00F4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220499" y="4027480"/>
            <a:ext cx="2263314" cy="1533896"/>
            <a:chOff x="6677881" y="4884034"/>
            <a:chExt cx="1649380" cy="1533896"/>
          </a:xfrm>
        </p:grpSpPr>
        <p:sp>
          <p:nvSpPr>
            <p:cNvPr id="20" name="PA-文本框 6">
              <a:extLst>
                <a:ext uri="{FF2B5EF4-FFF2-40B4-BE49-F238E27FC236}">
                  <a16:creationId xmlns:a16="http://schemas.microsoft.com/office/drawing/2014/main" id="{767B0265-B17C-451E-86CE-E2B704911B6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854895" y="4884034"/>
              <a:ext cx="1472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/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PA-文本框 42">
              <a:extLst>
                <a:ext uri="{FF2B5EF4-FFF2-40B4-BE49-F238E27FC236}">
                  <a16:creationId xmlns:a16="http://schemas.microsoft.com/office/drawing/2014/main" id="{78F983C5-5251-42F6-9161-99C75F5C8380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677881" y="5388737"/>
              <a:ext cx="1649379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PA-组合 2">
            <a:extLst>
              <a:ext uri="{FF2B5EF4-FFF2-40B4-BE49-F238E27FC236}">
                <a16:creationId xmlns:a16="http://schemas.microsoft.com/office/drawing/2014/main" id="{435BDA77-B2C6-405B-A363-1D66213F928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80320" y="5162927"/>
            <a:ext cx="2263314" cy="1533896"/>
            <a:chOff x="6677881" y="4884034"/>
            <a:chExt cx="1649380" cy="1533896"/>
          </a:xfrm>
        </p:grpSpPr>
        <p:sp>
          <p:nvSpPr>
            <p:cNvPr id="23" name="PA-文本框 6">
              <a:extLst>
                <a:ext uri="{FF2B5EF4-FFF2-40B4-BE49-F238E27FC236}">
                  <a16:creationId xmlns:a16="http://schemas.microsoft.com/office/drawing/2014/main" id="{E04F435E-479A-49EC-939C-C73C729B942C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854895" y="4884034"/>
              <a:ext cx="1472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/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PA-文本框 42">
              <a:extLst>
                <a:ext uri="{FF2B5EF4-FFF2-40B4-BE49-F238E27FC236}">
                  <a16:creationId xmlns:a16="http://schemas.microsoft.com/office/drawing/2014/main" id="{77E88C4F-2C41-4784-8EE7-6CB17E9F711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677881" y="5388737"/>
              <a:ext cx="1649379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3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B52A5C8B-513F-4C6A-8CAC-30470DFD6AD9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2ECEFE91-A05F-46E2-B41C-7A8BAC8421C3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24" name="文本框 49">
                <a:extLst>
                  <a:ext uri="{FF2B5EF4-FFF2-40B4-BE49-F238E27FC236}">
                    <a16:creationId xmlns:a16="http://schemas.microsoft.com/office/drawing/2014/main" id="{E4EB19FD-5603-414C-8BBA-B6E455F8786C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文本框 50">
                <a:extLst>
                  <a:ext uri="{FF2B5EF4-FFF2-40B4-BE49-F238E27FC236}">
                    <a16:creationId xmlns:a16="http://schemas.microsoft.com/office/drawing/2014/main" id="{5B1EB883-E3E8-4F22-AA71-B27745FBD6D7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0F559F0-205B-40D6-AC30-1CFEB615D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F67C285-B429-4253-BB13-A9E9F244C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3071221F-49A4-4419-A495-9A6901A3A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F48AE4D2-A5E7-47D2-8137-BC43EB517AA5}"/>
              </a:ext>
            </a:extLst>
          </p:cNvPr>
          <p:cNvSpPr/>
          <p:nvPr/>
        </p:nvSpPr>
        <p:spPr>
          <a:xfrm>
            <a:off x="6527402" y="2519426"/>
            <a:ext cx="742677" cy="742677"/>
          </a:xfrm>
          <a:prstGeom prst="ellipse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cs typeface="+mn-ea"/>
                <a:sym typeface="+mn-lt"/>
              </a:rPr>
              <a:t>3</a:t>
            </a:r>
            <a:endParaRPr lang="zh-CN" altLang="en-US" sz="3600" b="1" dirty="0">
              <a:cs typeface="+mn-ea"/>
              <a:sym typeface="+mn-lt"/>
            </a:endParaRPr>
          </a:p>
        </p:txBody>
      </p:sp>
      <p:grpSp>
        <p:nvGrpSpPr>
          <p:cNvPr id="3" name="PA-组合 1">
            <a:extLst>
              <a:ext uri="{FF2B5EF4-FFF2-40B4-BE49-F238E27FC236}">
                <a16:creationId xmlns:a16="http://schemas.microsoft.com/office/drawing/2014/main" id="{8C45E8A1-493D-4821-89CC-B1F61BD4FC8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467" y="2895109"/>
            <a:ext cx="12217400" cy="3015668"/>
            <a:chOff x="8467" y="2895109"/>
            <a:chExt cx="12217400" cy="3015668"/>
          </a:xfrm>
        </p:grpSpPr>
        <p:sp>
          <p:nvSpPr>
            <p:cNvPr id="4" name="PA-形状 17974">
              <a:extLst>
                <a:ext uri="{FF2B5EF4-FFF2-40B4-BE49-F238E27FC236}">
                  <a16:creationId xmlns:a16="http://schemas.microsoft.com/office/drawing/2014/main" id="{49786505-F6D9-4BB1-BA93-DE76ADC0D56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467" y="2895109"/>
              <a:ext cx="12217400" cy="106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74" extrusionOk="0">
                  <a:moveTo>
                    <a:pt x="0" y="6287"/>
                  </a:moveTo>
                  <a:cubicBezTo>
                    <a:pt x="560" y="2595"/>
                    <a:pt x="1120" y="-1096"/>
                    <a:pt x="1931" y="750"/>
                  </a:cubicBezTo>
                  <a:cubicBezTo>
                    <a:pt x="2742" y="2595"/>
                    <a:pt x="3301" y="17486"/>
                    <a:pt x="4865" y="17361"/>
                  </a:cubicBezTo>
                  <a:cubicBezTo>
                    <a:pt x="6429" y="17237"/>
                    <a:pt x="9360" y="-198"/>
                    <a:pt x="11316" y="1"/>
                  </a:cubicBezTo>
                  <a:cubicBezTo>
                    <a:pt x="13272" y="201"/>
                    <a:pt x="14886" y="16613"/>
                    <a:pt x="16600" y="18559"/>
                  </a:cubicBezTo>
                  <a:cubicBezTo>
                    <a:pt x="18314" y="20504"/>
                    <a:pt x="20779" y="12847"/>
                    <a:pt x="21600" y="11674"/>
                  </a:cubicBezTo>
                </a:path>
              </a:pathLst>
            </a:custGeom>
            <a:ln w="12700">
              <a:solidFill>
                <a:schemeClr val="bg1">
                  <a:lumMod val="85000"/>
                </a:schemeClr>
              </a:solidFill>
              <a:prstDash val="dash"/>
              <a:round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" name="PA-椭圆 6">
              <a:extLst>
                <a:ext uri="{FF2B5EF4-FFF2-40B4-BE49-F238E27FC236}">
                  <a16:creationId xmlns:a16="http://schemas.microsoft.com/office/drawing/2014/main" id="{DF59F610-EB5B-4B20-ACBF-CF72DC77E38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240774" y="2935962"/>
              <a:ext cx="742677" cy="742677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8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cs typeface="+mn-ea"/>
                  <a:sym typeface="+mn-lt"/>
                </a:rPr>
                <a:t>1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  <p:sp>
          <p:nvSpPr>
            <p:cNvPr id="6" name="PA-椭圆 7">
              <a:extLst>
                <a:ext uri="{FF2B5EF4-FFF2-40B4-BE49-F238E27FC236}">
                  <a16:creationId xmlns:a16="http://schemas.microsoft.com/office/drawing/2014/main" id="{F9D52D36-00E2-461B-92F3-E03A3913B31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075582" y="2969577"/>
              <a:ext cx="742677" cy="742677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8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cs typeface="+mn-ea"/>
                  <a:sym typeface="+mn-lt"/>
                </a:rPr>
                <a:t>2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  <p:sp>
          <p:nvSpPr>
            <p:cNvPr id="7" name="PA-椭圆 9">
              <a:extLst>
                <a:ext uri="{FF2B5EF4-FFF2-40B4-BE49-F238E27FC236}">
                  <a16:creationId xmlns:a16="http://schemas.microsoft.com/office/drawing/2014/main" id="{F78C8485-36C7-463D-9910-FD768503FC1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123332" y="3545123"/>
              <a:ext cx="742677" cy="742677"/>
            </a:xfrm>
            <a:prstGeom prst="ellipse">
              <a:avLst/>
            </a:prstGeom>
            <a:gradFill>
              <a:gsLst>
                <a:gs pos="15000">
                  <a:srgbClr val="F1974D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cs typeface="+mn-ea"/>
                  <a:sym typeface="+mn-lt"/>
                </a:rPr>
                <a:t>4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  <p:sp>
          <p:nvSpPr>
            <p:cNvPr id="8" name="PA-文本框 6">
              <a:extLst>
                <a:ext uri="{FF2B5EF4-FFF2-40B4-BE49-F238E27FC236}">
                  <a16:creationId xmlns:a16="http://schemas.microsoft.com/office/drawing/2014/main" id="{61100C0A-273B-473A-B76B-97482B570C97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61244" y="4003743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PA-文本框 42">
              <a:extLst>
                <a:ext uri="{FF2B5EF4-FFF2-40B4-BE49-F238E27FC236}">
                  <a16:creationId xmlns:a16="http://schemas.microsoft.com/office/drawing/2014/main" id="{2C05040B-DDA0-419D-9D10-5B51719416DC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24015" y="4542271"/>
              <a:ext cx="2401125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PA-文本框 6">
              <a:extLst>
                <a:ext uri="{FF2B5EF4-FFF2-40B4-BE49-F238E27FC236}">
                  <a16:creationId xmlns:a16="http://schemas.microsoft.com/office/drawing/2014/main" id="{037107B2-F936-41FD-9935-0128B99E7C8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3423694" y="4003743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PA-文本框 42">
              <a:extLst>
                <a:ext uri="{FF2B5EF4-FFF2-40B4-BE49-F238E27FC236}">
                  <a16:creationId xmlns:a16="http://schemas.microsoft.com/office/drawing/2014/main" id="{259EFDF8-6342-4B53-BB68-B95C9039E3DC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186465" y="4542271"/>
              <a:ext cx="2401125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PA-文本框 6">
              <a:extLst>
                <a:ext uri="{FF2B5EF4-FFF2-40B4-BE49-F238E27FC236}">
                  <a16:creationId xmlns:a16="http://schemas.microsoft.com/office/drawing/2014/main" id="{DD743A5F-38CC-4932-8935-F0FE774B1BE4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931903" y="353865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PA-文本框 42">
              <a:extLst>
                <a:ext uri="{FF2B5EF4-FFF2-40B4-BE49-F238E27FC236}">
                  <a16:creationId xmlns:a16="http://schemas.microsoft.com/office/drawing/2014/main" id="{4BB00BE0-0FBB-4076-8923-0499B7DAF2EC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694674" y="4077180"/>
              <a:ext cx="2401125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PA-文本框 6">
              <a:extLst>
                <a:ext uri="{FF2B5EF4-FFF2-40B4-BE49-F238E27FC236}">
                  <a16:creationId xmlns:a16="http://schemas.microsoft.com/office/drawing/2014/main" id="{56084986-1783-41FE-97AE-CDC7052D56FC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8569225" y="4559719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PA-文本框 42">
              <a:extLst>
                <a:ext uri="{FF2B5EF4-FFF2-40B4-BE49-F238E27FC236}">
                  <a16:creationId xmlns:a16="http://schemas.microsoft.com/office/drawing/2014/main" id="{7FD1ECDA-0FA9-4EAB-B778-C7D03D9F4F75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331996" y="5098247"/>
              <a:ext cx="2401125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PA-文本框 9">
            <a:extLst>
              <a:ext uri="{FF2B5EF4-FFF2-40B4-BE49-F238E27FC236}">
                <a16:creationId xmlns:a16="http://schemas.microsoft.com/office/drawing/2014/main" id="{C2324583-20AE-4861-A751-ECCE65DBA9E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40774" y="1304156"/>
            <a:ext cx="8227691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5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E3D89915-4ECB-4288-BD36-FE6C79209C98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5952E8B-75F5-4126-BECB-847F2BBD725F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20" name="文本框 49">
                <a:extLst>
                  <a:ext uri="{FF2B5EF4-FFF2-40B4-BE49-F238E27FC236}">
                    <a16:creationId xmlns:a16="http://schemas.microsoft.com/office/drawing/2014/main" id="{FC33FF15-B635-4B5F-A954-6AECAB53D4F9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文本框 50">
                <a:extLst>
                  <a:ext uri="{FF2B5EF4-FFF2-40B4-BE49-F238E27FC236}">
                    <a16:creationId xmlns:a16="http://schemas.microsoft.com/office/drawing/2014/main" id="{0F91A6B9-D06D-445A-A4E6-00BB77E4CF6F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589BDB3-4DCB-4A87-A443-9351CBFF1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5D3D430-2EE0-4EED-8ECF-410723E58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3F5DEBA-E564-4107-8530-EC01DC3786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sp>
        <p:nvSpPr>
          <p:cNvPr id="2" name="PA-矩形 1">
            <a:extLst>
              <a:ext uri="{FF2B5EF4-FFF2-40B4-BE49-F238E27FC236}">
                <a16:creationId xmlns:a16="http://schemas.microsoft.com/office/drawing/2014/main" id="{EB4E5B52-FD16-4AF9-82E9-D8B9F0BBDC7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429000"/>
            <a:ext cx="6096000" cy="3429000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12" b="-64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FAA9FF9-FE93-4EBA-8FA6-77C1F0B07126}"/>
              </a:ext>
            </a:extLst>
          </p:cNvPr>
          <p:cNvSpPr/>
          <p:nvPr/>
        </p:nvSpPr>
        <p:spPr>
          <a:xfrm>
            <a:off x="0" y="2641600"/>
            <a:ext cx="2667000" cy="787400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A-文本框 6">
            <a:extLst>
              <a:ext uri="{FF2B5EF4-FFF2-40B4-BE49-F238E27FC236}">
                <a16:creationId xmlns:a16="http://schemas.microsoft.com/office/drawing/2014/main" id="{3EA4AC01-4BBC-4AE1-BA5D-30FB05D8D59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3184" y="2879719"/>
            <a:ext cx="2120632" cy="338554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en-US" altLang="zh-CN" sz="1600" spc="600" dirty="0">
                <a:latin typeface="+mn-lt"/>
                <a:ea typeface="+mn-ea"/>
                <a:cs typeface="+mn-ea"/>
                <a:sym typeface="+mn-lt"/>
              </a:rPr>
              <a:t>TEMPLATE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F9079B-50B1-415F-A855-091AE26ED8D7}"/>
              </a:ext>
            </a:extLst>
          </p:cNvPr>
          <p:cNvSpPr/>
          <p:nvPr/>
        </p:nvSpPr>
        <p:spPr>
          <a:xfrm>
            <a:off x="6096000" y="3429000"/>
            <a:ext cx="1088571" cy="3429000"/>
          </a:xfrm>
          <a:prstGeom prst="rect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C5AE1E-F537-44F8-AFC5-82492C787DD2}"/>
              </a:ext>
            </a:extLst>
          </p:cNvPr>
          <p:cNvSpPr/>
          <p:nvPr/>
        </p:nvSpPr>
        <p:spPr>
          <a:xfrm>
            <a:off x="7184571" y="3429000"/>
            <a:ext cx="5007429" cy="3429000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文本框 9">
            <a:extLst>
              <a:ext uri="{FF2B5EF4-FFF2-40B4-BE49-F238E27FC236}">
                <a16:creationId xmlns:a16="http://schemas.microsoft.com/office/drawing/2014/main" id="{B23A3327-0E45-44B2-9252-DD87B8BFD2E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427778" y="4454497"/>
            <a:ext cx="2824627" cy="1171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1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2DAABC7-145A-45CF-A9C8-0D71CE4AD6A0}"/>
              </a:ext>
            </a:extLst>
          </p:cNvPr>
          <p:cNvGrpSpPr/>
          <p:nvPr/>
        </p:nvGrpSpPr>
        <p:grpSpPr>
          <a:xfrm>
            <a:off x="3248885" y="1607414"/>
            <a:ext cx="951924" cy="951924"/>
            <a:chOff x="9126835" y="2675040"/>
            <a:chExt cx="842400" cy="84240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706B7BB-BFE9-4260-AAE1-E68A5CD2700A}"/>
                </a:ext>
              </a:extLst>
            </p:cNvPr>
            <p:cNvSpPr/>
            <p:nvPr/>
          </p:nvSpPr>
          <p:spPr>
            <a:xfrm>
              <a:off x="9126835" y="2675040"/>
              <a:ext cx="842400" cy="84240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29EB339-80DF-46AA-AE13-16B7E4908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6704" y="2918108"/>
              <a:ext cx="415503" cy="332830"/>
            </a:xfrm>
            <a:custGeom>
              <a:avLst/>
              <a:gdLst>
                <a:gd name="T0" fmla="*/ 400 w 800"/>
                <a:gd name="T1" fmla="*/ 260 h 640"/>
                <a:gd name="T2" fmla="*/ 360 w 800"/>
                <a:gd name="T3" fmla="*/ 300 h 640"/>
                <a:gd name="T4" fmla="*/ 400 w 800"/>
                <a:gd name="T5" fmla="*/ 340 h 640"/>
                <a:gd name="T6" fmla="*/ 440 w 800"/>
                <a:gd name="T7" fmla="*/ 300 h 640"/>
                <a:gd name="T8" fmla="*/ 400 w 800"/>
                <a:gd name="T9" fmla="*/ 260 h 640"/>
                <a:gd name="T10" fmla="*/ 240 w 800"/>
                <a:gd name="T11" fmla="*/ 260 h 640"/>
                <a:gd name="T12" fmla="*/ 200 w 800"/>
                <a:gd name="T13" fmla="*/ 300 h 640"/>
                <a:gd name="T14" fmla="*/ 240 w 800"/>
                <a:gd name="T15" fmla="*/ 340 h 640"/>
                <a:gd name="T16" fmla="*/ 280 w 800"/>
                <a:gd name="T17" fmla="*/ 300 h 640"/>
                <a:gd name="T18" fmla="*/ 240 w 800"/>
                <a:gd name="T19" fmla="*/ 260 h 640"/>
                <a:gd name="T20" fmla="*/ 739 w 800"/>
                <a:gd name="T21" fmla="*/ 459 h 640"/>
                <a:gd name="T22" fmla="*/ 800 w 800"/>
                <a:gd name="T23" fmla="*/ 300 h 640"/>
                <a:gd name="T24" fmla="*/ 400 w 800"/>
                <a:gd name="T25" fmla="*/ 0 h 640"/>
                <a:gd name="T26" fmla="*/ 0 w 800"/>
                <a:gd name="T27" fmla="*/ 300 h 640"/>
                <a:gd name="T28" fmla="*/ 400 w 800"/>
                <a:gd name="T29" fmla="*/ 600 h 640"/>
                <a:gd name="T30" fmla="*/ 599 w 800"/>
                <a:gd name="T31" fmla="*/ 560 h 640"/>
                <a:gd name="T32" fmla="*/ 760 w 800"/>
                <a:gd name="T33" fmla="*/ 640 h 640"/>
                <a:gd name="T34" fmla="*/ 739 w 800"/>
                <a:gd name="T35" fmla="*/ 459 h 640"/>
                <a:gd name="T36" fmla="*/ 720 w 800"/>
                <a:gd name="T37" fmla="*/ 580 h 640"/>
                <a:gd name="T38" fmla="*/ 598 w 800"/>
                <a:gd name="T39" fmla="*/ 519 h 640"/>
                <a:gd name="T40" fmla="*/ 400 w 800"/>
                <a:gd name="T41" fmla="*/ 560 h 640"/>
                <a:gd name="T42" fmla="*/ 40 w 800"/>
                <a:gd name="T43" fmla="*/ 300 h 640"/>
                <a:gd name="T44" fmla="*/ 400 w 800"/>
                <a:gd name="T45" fmla="*/ 40 h 640"/>
                <a:gd name="T46" fmla="*/ 760 w 800"/>
                <a:gd name="T47" fmla="*/ 300 h 640"/>
                <a:gd name="T48" fmla="*/ 720 w 800"/>
                <a:gd name="T49" fmla="*/ 421 h 640"/>
                <a:gd name="T50" fmla="*/ 720 w 800"/>
                <a:gd name="T51" fmla="*/ 580 h 640"/>
                <a:gd name="T52" fmla="*/ 560 w 800"/>
                <a:gd name="T53" fmla="*/ 260 h 640"/>
                <a:gd name="T54" fmla="*/ 520 w 800"/>
                <a:gd name="T55" fmla="*/ 300 h 640"/>
                <a:gd name="T56" fmla="*/ 560 w 800"/>
                <a:gd name="T57" fmla="*/ 340 h 640"/>
                <a:gd name="T58" fmla="*/ 600 w 800"/>
                <a:gd name="T59" fmla="*/ 300 h 640"/>
                <a:gd name="T60" fmla="*/ 560 w 800"/>
                <a:gd name="T61" fmla="*/ 26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0" h="640">
                  <a:moveTo>
                    <a:pt x="400" y="260"/>
                  </a:moveTo>
                  <a:cubicBezTo>
                    <a:pt x="378" y="260"/>
                    <a:pt x="360" y="278"/>
                    <a:pt x="360" y="300"/>
                  </a:cubicBezTo>
                  <a:cubicBezTo>
                    <a:pt x="360" y="322"/>
                    <a:pt x="378" y="340"/>
                    <a:pt x="400" y="340"/>
                  </a:cubicBezTo>
                  <a:cubicBezTo>
                    <a:pt x="422" y="340"/>
                    <a:pt x="440" y="322"/>
                    <a:pt x="440" y="300"/>
                  </a:cubicBezTo>
                  <a:cubicBezTo>
                    <a:pt x="440" y="278"/>
                    <a:pt x="422" y="260"/>
                    <a:pt x="400" y="260"/>
                  </a:cubicBezTo>
                  <a:close/>
                  <a:moveTo>
                    <a:pt x="240" y="260"/>
                  </a:moveTo>
                  <a:cubicBezTo>
                    <a:pt x="218" y="260"/>
                    <a:pt x="200" y="278"/>
                    <a:pt x="200" y="300"/>
                  </a:cubicBezTo>
                  <a:cubicBezTo>
                    <a:pt x="200" y="322"/>
                    <a:pt x="218" y="340"/>
                    <a:pt x="240" y="340"/>
                  </a:cubicBezTo>
                  <a:cubicBezTo>
                    <a:pt x="262" y="340"/>
                    <a:pt x="280" y="322"/>
                    <a:pt x="280" y="300"/>
                  </a:cubicBezTo>
                  <a:cubicBezTo>
                    <a:pt x="280" y="278"/>
                    <a:pt x="262" y="260"/>
                    <a:pt x="240" y="260"/>
                  </a:cubicBezTo>
                  <a:close/>
                  <a:moveTo>
                    <a:pt x="739" y="459"/>
                  </a:moveTo>
                  <a:cubicBezTo>
                    <a:pt x="777" y="413"/>
                    <a:pt x="800" y="358"/>
                    <a:pt x="800" y="300"/>
                  </a:cubicBezTo>
                  <a:cubicBezTo>
                    <a:pt x="800" y="134"/>
                    <a:pt x="620" y="0"/>
                    <a:pt x="400" y="0"/>
                  </a:cubicBezTo>
                  <a:cubicBezTo>
                    <a:pt x="179" y="0"/>
                    <a:pt x="0" y="134"/>
                    <a:pt x="0" y="300"/>
                  </a:cubicBezTo>
                  <a:cubicBezTo>
                    <a:pt x="0" y="466"/>
                    <a:pt x="179" y="600"/>
                    <a:pt x="400" y="600"/>
                  </a:cubicBezTo>
                  <a:cubicBezTo>
                    <a:pt x="472" y="600"/>
                    <a:pt x="540" y="586"/>
                    <a:pt x="599" y="560"/>
                  </a:cubicBezTo>
                  <a:cubicBezTo>
                    <a:pt x="626" y="549"/>
                    <a:pt x="760" y="640"/>
                    <a:pt x="760" y="640"/>
                  </a:cubicBezTo>
                  <a:cubicBezTo>
                    <a:pt x="760" y="640"/>
                    <a:pt x="721" y="481"/>
                    <a:pt x="739" y="459"/>
                  </a:cubicBezTo>
                  <a:close/>
                  <a:moveTo>
                    <a:pt x="720" y="580"/>
                  </a:moveTo>
                  <a:cubicBezTo>
                    <a:pt x="720" y="580"/>
                    <a:pt x="619" y="504"/>
                    <a:pt x="598" y="519"/>
                  </a:cubicBezTo>
                  <a:cubicBezTo>
                    <a:pt x="542" y="545"/>
                    <a:pt x="475" y="560"/>
                    <a:pt x="400" y="560"/>
                  </a:cubicBezTo>
                  <a:cubicBezTo>
                    <a:pt x="190" y="560"/>
                    <a:pt x="40" y="444"/>
                    <a:pt x="40" y="300"/>
                  </a:cubicBezTo>
                  <a:cubicBezTo>
                    <a:pt x="40" y="156"/>
                    <a:pt x="190" y="40"/>
                    <a:pt x="400" y="40"/>
                  </a:cubicBezTo>
                  <a:cubicBezTo>
                    <a:pt x="609" y="40"/>
                    <a:pt x="760" y="156"/>
                    <a:pt x="760" y="300"/>
                  </a:cubicBezTo>
                  <a:cubicBezTo>
                    <a:pt x="760" y="344"/>
                    <a:pt x="752" y="390"/>
                    <a:pt x="720" y="421"/>
                  </a:cubicBezTo>
                  <a:cubicBezTo>
                    <a:pt x="677" y="464"/>
                    <a:pt x="720" y="580"/>
                    <a:pt x="720" y="580"/>
                  </a:cubicBezTo>
                  <a:close/>
                  <a:moveTo>
                    <a:pt x="560" y="260"/>
                  </a:moveTo>
                  <a:cubicBezTo>
                    <a:pt x="538" y="260"/>
                    <a:pt x="520" y="278"/>
                    <a:pt x="520" y="300"/>
                  </a:cubicBezTo>
                  <a:cubicBezTo>
                    <a:pt x="520" y="322"/>
                    <a:pt x="538" y="340"/>
                    <a:pt x="560" y="340"/>
                  </a:cubicBezTo>
                  <a:cubicBezTo>
                    <a:pt x="582" y="340"/>
                    <a:pt x="600" y="322"/>
                    <a:pt x="600" y="300"/>
                  </a:cubicBezTo>
                  <a:cubicBezTo>
                    <a:pt x="600" y="278"/>
                    <a:pt x="582" y="260"/>
                    <a:pt x="560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PA-组合 1">
            <a:extLst>
              <a:ext uri="{FF2B5EF4-FFF2-40B4-BE49-F238E27FC236}">
                <a16:creationId xmlns:a16="http://schemas.microsoft.com/office/drawing/2014/main" id="{FC8D182E-A8F4-4615-A3E3-9A90DCD966D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034836" y="1094684"/>
            <a:ext cx="6191368" cy="2257002"/>
            <a:chOff x="4699903" y="2438890"/>
            <a:chExt cx="6191368" cy="2257002"/>
          </a:xfrm>
        </p:grpSpPr>
        <p:sp>
          <p:nvSpPr>
            <p:cNvPr id="12" name="PA-文本框 14">
              <a:extLst>
                <a:ext uri="{FF2B5EF4-FFF2-40B4-BE49-F238E27FC236}">
                  <a16:creationId xmlns:a16="http://schemas.microsoft.com/office/drawing/2014/main" id="{04BB68E3-32C3-4BD7-8418-CB35301F603B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699903" y="2438890"/>
              <a:ext cx="425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“</a:t>
              </a:r>
              <a:endParaRPr lang="zh-CN" altLang="en-US" sz="7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PA-文本框 15">
              <a:extLst>
                <a:ext uri="{FF2B5EF4-FFF2-40B4-BE49-F238E27FC236}">
                  <a16:creationId xmlns:a16="http://schemas.microsoft.com/office/drawing/2014/main" id="{54A7C310-090B-4670-8234-BDC257A8535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0466179" y="3495563"/>
              <a:ext cx="425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”</a:t>
              </a:r>
              <a:endParaRPr lang="zh-CN" altLang="en-US" sz="7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PA-文本框 9">
              <a:extLst>
                <a:ext uri="{FF2B5EF4-FFF2-40B4-BE49-F238E27FC236}">
                  <a16:creationId xmlns:a16="http://schemas.microsoft.com/office/drawing/2014/main" id="{85B7C020-03CC-488C-800D-F84A762D2068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910946" y="2730889"/>
              <a:ext cx="4555233" cy="11853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en-US" altLang="zh-CN" sz="1400" dirty="0"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400" dirty="0" err="1">
                  <a:latin typeface="+mn-lt"/>
                  <a:ea typeface="+mn-ea"/>
                  <a:cs typeface="+mn-ea"/>
                  <a:sym typeface="+mn-lt"/>
                </a:rPr>
                <a:t>etc.Click</a:t>
              </a:r>
              <a:r>
                <a:rPr lang="en-US" altLang="zh-CN" sz="1400" dirty="0">
                  <a:latin typeface="+mn-lt"/>
                  <a:ea typeface="+mn-ea"/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63051" y="6512063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5B43813-15B2-4770-B2DC-93099AFF9E1E}"/>
              </a:ext>
            </a:extLst>
          </p:cNvPr>
          <p:cNvGrpSpPr/>
          <p:nvPr/>
        </p:nvGrpSpPr>
        <p:grpSpPr>
          <a:xfrm>
            <a:off x="-892625" y="-380375"/>
            <a:ext cx="14065261" cy="8466358"/>
            <a:chOff x="-892625" y="-380375"/>
            <a:chExt cx="14065261" cy="846635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B7B30ED-3089-4B0F-96CD-7416D778265E}"/>
                </a:ext>
              </a:extLst>
            </p:cNvPr>
            <p:cNvGrpSpPr/>
            <p:nvPr/>
          </p:nvGrpSpPr>
          <p:grpSpPr>
            <a:xfrm>
              <a:off x="591128" y="216419"/>
              <a:ext cx="4071710" cy="656417"/>
              <a:chOff x="591128" y="216419"/>
              <a:chExt cx="4071710" cy="656417"/>
            </a:xfrm>
          </p:grpSpPr>
          <p:sp>
            <p:nvSpPr>
              <p:cNvPr id="24" name="文本框 49">
                <a:extLst>
                  <a:ext uri="{FF2B5EF4-FFF2-40B4-BE49-F238E27FC236}">
                    <a16:creationId xmlns:a16="http://schemas.microsoft.com/office/drawing/2014/main" id="{723CD20C-68D1-4FF1-9FCA-42AA24874B27}"/>
                  </a:ext>
                </a:extLst>
              </p:cNvPr>
              <p:cNvSpPr txBox="1"/>
              <p:nvPr/>
            </p:nvSpPr>
            <p:spPr>
              <a:xfrm>
                <a:off x="591128" y="21641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文本框 50">
                <a:extLst>
                  <a:ext uri="{FF2B5EF4-FFF2-40B4-BE49-F238E27FC236}">
                    <a16:creationId xmlns:a16="http://schemas.microsoft.com/office/drawing/2014/main" id="{9DF816CF-7D4B-4C42-A064-AC2D24C9A804}"/>
                  </a:ext>
                </a:extLst>
              </p:cNvPr>
              <p:cNvSpPr txBox="1"/>
              <p:nvPr/>
            </p:nvSpPr>
            <p:spPr>
              <a:xfrm>
                <a:off x="591128" y="590794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8B104687-34D8-41DF-964A-CBCD28BEC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1284" y="5056572"/>
              <a:ext cx="2511352" cy="3029411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62AC1FD-5ABD-4AA0-903E-99594B969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2625" y="5668672"/>
              <a:ext cx="2511352" cy="180521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63975A4-357E-482D-A7BC-0FC7FCA6C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80103">
              <a:off x="-783980" y="55231"/>
              <a:ext cx="1567961" cy="696749"/>
            </a:xfrm>
            <a:prstGeom prst="rect">
              <a:avLst/>
            </a:prstGeom>
          </p:spPr>
        </p:pic>
      </p:grpSp>
      <p:sp>
        <p:nvSpPr>
          <p:cNvPr id="2" name="Freeform 23">
            <a:extLst>
              <a:ext uri="{FF2B5EF4-FFF2-40B4-BE49-F238E27FC236}">
                <a16:creationId xmlns:a16="http://schemas.microsoft.com/office/drawing/2014/main" id="{98CDB0A3-C0AB-40CA-965D-8FDFCE1DB754}"/>
              </a:ext>
            </a:extLst>
          </p:cNvPr>
          <p:cNvSpPr>
            <a:spLocks noEditPoints="1"/>
          </p:cNvSpPr>
          <p:nvPr/>
        </p:nvSpPr>
        <p:spPr bwMode="auto">
          <a:xfrm>
            <a:off x="4987539" y="1773833"/>
            <a:ext cx="2388933" cy="3644857"/>
          </a:xfrm>
          <a:custGeom>
            <a:avLst/>
            <a:gdLst>
              <a:gd name="T0" fmla="*/ 177 w 269"/>
              <a:gd name="T1" fmla="*/ 353 h 411"/>
              <a:gd name="T2" fmla="*/ 189 w 269"/>
              <a:gd name="T3" fmla="*/ 363 h 411"/>
              <a:gd name="T4" fmla="*/ 92 w 269"/>
              <a:gd name="T5" fmla="*/ 387 h 411"/>
              <a:gd name="T6" fmla="*/ 80 w 269"/>
              <a:gd name="T7" fmla="*/ 377 h 411"/>
              <a:gd name="T8" fmla="*/ 114 w 269"/>
              <a:gd name="T9" fmla="*/ 149 h 411"/>
              <a:gd name="T10" fmla="*/ 75 w 269"/>
              <a:gd name="T11" fmla="*/ 118 h 411"/>
              <a:gd name="T12" fmla="*/ 122 w 269"/>
              <a:gd name="T13" fmla="*/ 230 h 411"/>
              <a:gd name="T14" fmla="*/ 127 w 269"/>
              <a:gd name="T15" fmla="*/ 228 h 411"/>
              <a:gd name="T16" fmla="*/ 196 w 269"/>
              <a:gd name="T17" fmla="*/ 102 h 411"/>
              <a:gd name="T18" fmla="*/ 203 w 269"/>
              <a:gd name="T19" fmla="*/ 166 h 411"/>
              <a:gd name="T20" fmla="*/ 182 w 269"/>
              <a:gd name="T21" fmla="*/ 94 h 411"/>
              <a:gd name="T22" fmla="*/ 161 w 269"/>
              <a:gd name="T23" fmla="*/ 277 h 411"/>
              <a:gd name="T24" fmla="*/ 161 w 269"/>
              <a:gd name="T25" fmla="*/ 267 h 411"/>
              <a:gd name="T26" fmla="*/ 215 w 269"/>
              <a:gd name="T27" fmla="*/ 215 h 411"/>
              <a:gd name="T28" fmla="*/ 215 w 269"/>
              <a:gd name="T29" fmla="*/ 55 h 411"/>
              <a:gd name="T30" fmla="*/ 54 w 269"/>
              <a:gd name="T31" fmla="*/ 55 h 411"/>
              <a:gd name="T32" fmla="*/ 54 w 269"/>
              <a:gd name="T33" fmla="*/ 215 h 411"/>
              <a:gd name="T34" fmla="*/ 110 w 269"/>
              <a:gd name="T35" fmla="*/ 267 h 411"/>
              <a:gd name="T36" fmla="*/ 110 w 269"/>
              <a:gd name="T37" fmla="*/ 283 h 411"/>
              <a:gd name="T38" fmla="*/ 89 w 269"/>
              <a:gd name="T39" fmla="*/ 261 h 411"/>
              <a:gd name="T40" fmla="*/ 0 w 269"/>
              <a:gd name="T41" fmla="*/ 135 h 411"/>
              <a:gd name="T42" fmla="*/ 135 w 269"/>
              <a:gd name="T43" fmla="*/ 0 h 411"/>
              <a:gd name="T44" fmla="*/ 269 w 269"/>
              <a:gd name="T45" fmla="*/ 135 h 411"/>
              <a:gd name="T46" fmla="*/ 182 w 269"/>
              <a:gd name="T47" fmla="*/ 261 h 411"/>
              <a:gd name="T48" fmla="*/ 161 w 269"/>
              <a:gd name="T49" fmla="*/ 277 h 411"/>
              <a:gd name="T50" fmla="*/ 80 w 269"/>
              <a:gd name="T51" fmla="*/ 308 h 411"/>
              <a:gd name="T52" fmla="*/ 92 w 269"/>
              <a:gd name="T53" fmla="*/ 318 h 411"/>
              <a:gd name="T54" fmla="*/ 189 w 269"/>
              <a:gd name="T55" fmla="*/ 294 h 411"/>
              <a:gd name="T56" fmla="*/ 177 w 269"/>
              <a:gd name="T57" fmla="*/ 284 h 411"/>
              <a:gd name="T58" fmla="*/ 92 w 269"/>
              <a:gd name="T59" fmla="*/ 329 h 411"/>
              <a:gd name="T60" fmla="*/ 80 w 269"/>
              <a:gd name="T61" fmla="*/ 342 h 411"/>
              <a:gd name="T62" fmla="*/ 177 w 269"/>
              <a:gd name="T63" fmla="*/ 342 h 411"/>
              <a:gd name="T64" fmla="*/ 189 w 269"/>
              <a:gd name="T65" fmla="*/ 329 h 411"/>
              <a:gd name="T66" fmla="*/ 92 w 269"/>
              <a:gd name="T67" fmla="*/ 329 h 411"/>
              <a:gd name="T68" fmla="*/ 108 w 269"/>
              <a:gd name="T69" fmla="*/ 392 h 411"/>
              <a:gd name="T70" fmla="*/ 164 w 269"/>
              <a:gd name="T71" fmla="*/ 385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9" h="411">
                <a:moveTo>
                  <a:pt x="92" y="363"/>
                </a:moveTo>
                <a:cubicBezTo>
                  <a:pt x="177" y="353"/>
                  <a:pt x="177" y="353"/>
                  <a:pt x="177" y="353"/>
                </a:cubicBezTo>
                <a:cubicBezTo>
                  <a:pt x="183" y="352"/>
                  <a:pt x="189" y="356"/>
                  <a:pt x="189" y="363"/>
                </a:cubicBezTo>
                <a:cubicBezTo>
                  <a:pt x="189" y="363"/>
                  <a:pt x="189" y="363"/>
                  <a:pt x="189" y="363"/>
                </a:cubicBezTo>
                <a:cubicBezTo>
                  <a:pt x="189" y="369"/>
                  <a:pt x="183" y="375"/>
                  <a:pt x="177" y="376"/>
                </a:cubicBezTo>
                <a:cubicBezTo>
                  <a:pt x="92" y="387"/>
                  <a:pt x="92" y="387"/>
                  <a:pt x="92" y="387"/>
                </a:cubicBezTo>
                <a:cubicBezTo>
                  <a:pt x="85" y="388"/>
                  <a:pt x="80" y="383"/>
                  <a:pt x="80" y="377"/>
                </a:cubicBezTo>
                <a:cubicBezTo>
                  <a:pt x="80" y="377"/>
                  <a:pt x="80" y="377"/>
                  <a:pt x="80" y="377"/>
                </a:cubicBezTo>
                <a:cubicBezTo>
                  <a:pt x="80" y="370"/>
                  <a:pt x="85" y="364"/>
                  <a:pt x="92" y="363"/>
                </a:cubicBezTo>
                <a:close/>
                <a:moveTo>
                  <a:pt x="114" y="149"/>
                </a:moveTo>
                <a:cubicBezTo>
                  <a:pt x="106" y="144"/>
                  <a:pt x="97" y="139"/>
                  <a:pt x="90" y="134"/>
                </a:cubicBezTo>
                <a:cubicBezTo>
                  <a:pt x="80" y="126"/>
                  <a:pt x="75" y="118"/>
                  <a:pt x="75" y="118"/>
                </a:cubicBezTo>
                <a:cubicBezTo>
                  <a:pt x="75" y="118"/>
                  <a:pt x="70" y="164"/>
                  <a:pt x="76" y="184"/>
                </a:cubicBezTo>
                <a:cubicBezTo>
                  <a:pt x="83" y="206"/>
                  <a:pt x="105" y="217"/>
                  <a:pt x="122" y="230"/>
                </a:cubicBezTo>
                <a:cubicBezTo>
                  <a:pt x="104" y="200"/>
                  <a:pt x="90" y="174"/>
                  <a:pt x="80" y="140"/>
                </a:cubicBezTo>
                <a:cubicBezTo>
                  <a:pt x="93" y="171"/>
                  <a:pt x="110" y="199"/>
                  <a:pt x="127" y="228"/>
                </a:cubicBezTo>
                <a:cubicBezTo>
                  <a:pt x="127" y="228"/>
                  <a:pt x="128" y="229"/>
                  <a:pt x="128" y="230"/>
                </a:cubicBezTo>
                <a:cubicBezTo>
                  <a:pt x="154" y="188"/>
                  <a:pt x="178" y="148"/>
                  <a:pt x="196" y="102"/>
                </a:cubicBezTo>
                <a:cubicBezTo>
                  <a:pt x="183" y="150"/>
                  <a:pt x="163" y="189"/>
                  <a:pt x="137" y="230"/>
                </a:cubicBezTo>
                <a:cubicBezTo>
                  <a:pt x="161" y="213"/>
                  <a:pt x="193" y="197"/>
                  <a:pt x="203" y="166"/>
                </a:cubicBezTo>
                <a:cubicBezTo>
                  <a:pt x="212" y="137"/>
                  <a:pt x="203" y="70"/>
                  <a:pt x="203" y="70"/>
                </a:cubicBezTo>
                <a:cubicBezTo>
                  <a:pt x="203" y="70"/>
                  <a:pt x="198" y="82"/>
                  <a:pt x="182" y="94"/>
                </a:cubicBezTo>
                <a:cubicBezTo>
                  <a:pt x="161" y="110"/>
                  <a:pt x="127" y="123"/>
                  <a:pt x="114" y="149"/>
                </a:cubicBezTo>
                <a:close/>
                <a:moveTo>
                  <a:pt x="161" y="277"/>
                </a:moveTo>
                <a:cubicBezTo>
                  <a:pt x="161" y="275"/>
                  <a:pt x="161" y="275"/>
                  <a:pt x="161" y="275"/>
                </a:cubicBezTo>
                <a:cubicBezTo>
                  <a:pt x="161" y="267"/>
                  <a:pt x="161" y="267"/>
                  <a:pt x="161" y="267"/>
                </a:cubicBezTo>
                <a:cubicBezTo>
                  <a:pt x="161" y="246"/>
                  <a:pt x="161" y="246"/>
                  <a:pt x="161" y="246"/>
                </a:cubicBezTo>
                <a:cubicBezTo>
                  <a:pt x="182" y="241"/>
                  <a:pt x="201" y="230"/>
                  <a:pt x="215" y="215"/>
                </a:cubicBezTo>
                <a:cubicBezTo>
                  <a:pt x="236" y="195"/>
                  <a:pt x="249" y="166"/>
                  <a:pt x="249" y="135"/>
                </a:cubicBezTo>
                <a:cubicBezTo>
                  <a:pt x="249" y="104"/>
                  <a:pt x="236" y="75"/>
                  <a:pt x="215" y="55"/>
                </a:cubicBezTo>
                <a:cubicBezTo>
                  <a:pt x="195" y="34"/>
                  <a:pt x="166" y="21"/>
                  <a:pt x="135" y="21"/>
                </a:cubicBezTo>
                <a:cubicBezTo>
                  <a:pt x="103" y="21"/>
                  <a:pt x="75" y="34"/>
                  <a:pt x="54" y="55"/>
                </a:cubicBezTo>
                <a:cubicBezTo>
                  <a:pt x="34" y="75"/>
                  <a:pt x="21" y="104"/>
                  <a:pt x="21" y="135"/>
                </a:cubicBezTo>
                <a:cubicBezTo>
                  <a:pt x="21" y="166"/>
                  <a:pt x="34" y="195"/>
                  <a:pt x="54" y="215"/>
                </a:cubicBezTo>
                <a:cubicBezTo>
                  <a:pt x="69" y="230"/>
                  <a:pt x="88" y="241"/>
                  <a:pt x="110" y="246"/>
                </a:cubicBezTo>
                <a:cubicBezTo>
                  <a:pt x="110" y="267"/>
                  <a:pt x="110" y="267"/>
                  <a:pt x="110" y="267"/>
                </a:cubicBezTo>
                <a:cubicBezTo>
                  <a:pt x="110" y="275"/>
                  <a:pt x="110" y="275"/>
                  <a:pt x="110" y="275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89" y="283"/>
                  <a:pt x="89" y="283"/>
                  <a:pt x="89" y="283"/>
                </a:cubicBezTo>
                <a:cubicBezTo>
                  <a:pt x="89" y="261"/>
                  <a:pt x="89" y="261"/>
                  <a:pt x="89" y="261"/>
                </a:cubicBezTo>
                <a:cubicBezTo>
                  <a:pt x="70" y="255"/>
                  <a:pt x="53" y="244"/>
                  <a:pt x="40" y="230"/>
                </a:cubicBezTo>
                <a:cubicBezTo>
                  <a:pt x="15" y="206"/>
                  <a:pt x="0" y="172"/>
                  <a:pt x="0" y="135"/>
                </a:cubicBezTo>
                <a:cubicBezTo>
                  <a:pt x="0" y="98"/>
                  <a:pt x="15" y="64"/>
                  <a:pt x="40" y="40"/>
                </a:cubicBezTo>
                <a:cubicBezTo>
                  <a:pt x="64" y="15"/>
                  <a:pt x="98" y="0"/>
                  <a:pt x="135" y="0"/>
                </a:cubicBezTo>
                <a:cubicBezTo>
                  <a:pt x="172" y="0"/>
                  <a:pt x="206" y="15"/>
                  <a:pt x="230" y="40"/>
                </a:cubicBezTo>
                <a:cubicBezTo>
                  <a:pt x="254" y="64"/>
                  <a:pt x="269" y="98"/>
                  <a:pt x="269" y="135"/>
                </a:cubicBezTo>
                <a:cubicBezTo>
                  <a:pt x="269" y="172"/>
                  <a:pt x="254" y="206"/>
                  <a:pt x="230" y="230"/>
                </a:cubicBezTo>
                <a:cubicBezTo>
                  <a:pt x="216" y="244"/>
                  <a:pt x="200" y="254"/>
                  <a:pt x="182" y="261"/>
                </a:cubicBezTo>
                <a:cubicBezTo>
                  <a:pt x="182" y="277"/>
                  <a:pt x="182" y="277"/>
                  <a:pt x="182" y="277"/>
                </a:cubicBezTo>
                <a:cubicBezTo>
                  <a:pt x="161" y="277"/>
                  <a:pt x="161" y="277"/>
                  <a:pt x="161" y="277"/>
                </a:cubicBezTo>
                <a:close/>
                <a:moveTo>
                  <a:pt x="92" y="295"/>
                </a:moveTo>
                <a:cubicBezTo>
                  <a:pt x="85" y="295"/>
                  <a:pt x="80" y="301"/>
                  <a:pt x="80" y="308"/>
                </a:cubicBezTo>
                <a:cubicBezTo>
                  <a:pt x="80" y="308"/>
                  <a:pt x="80" y="308"/>
                  <a:pt x="80" y="308"/>
                </a:cubicBezTo>
                <a:cubicBezTo>
                  <a:pt x="80" y="314"/>
                  <a:pt x="85" y="319"/>
                  <a:pt x="92" y="318"/>
                </a:cubicBezTo>
                <a:cubicBezTo>
                  <a:pt x="177" y="307"/>
                  <a:pt x="177" y="307"/>
                  <a:pt x="177" y="307"/>
                </a:cubicBezTo>
                <a:cubicBezTo>
                  <a:pt x="183" y="307"/>
                  <a:pt x="189" y="301"/>
                  <a:pt x="189" y="294"/>
                </a:cubicBezTo>
                <a:cubicBezTo>
                  <a:pt x="189" y="294"/>
                  <a:pt x="189" y="294"/>
                  <a:pt x="189" y="294"/>
                </a:cubicBezTo>
                <a:cubicBezTo>
                  <a:pt x="189" y="288"/>
                  <a:pt x="183" y="283"/>
                  <a:pt x="177" y="284"/>
                </a:cubicBezTo>
                <a:cubicBezTo>
                  <a:pt x="92" y="295"/>
                  <a:pt x="92" y="295"/>
                  <a:pt x="92" y="295"/>
                </a:cubicBezTo>
                <a:close/>
                <a:moveTo>
                  <a:pt x="92" y="329"/>
                </a:moveTo>
                <a:cubicBezTo>
                  <a:pt x="85" y="330"/>
                  <a:pt x="80" y="336"/>
                  <a:pt x="80" y="342"/>
                </a:cubicBezTo>
                <a:cubicBezTo>
                  <a:pt x="80" y="342"/>
                  <a:pt x="80" y="342"/>
                  <a:pt x="80" y="342"/>
                </a:cubicBezTo>
                <a:cubicBezTo>
                  <a:pt x="80" y="349"/>
                  <a:pt x="85" y="354"/>
                  <a:pt x="92" y="353"/>
                </a:cubicBezTo>
                <a:cubicBezTo>
                  <a:pt x="177" y="342"/>
                  <a:pt x="177" y="342"/>
                  <a:pt x="177" y="342"/>
                </a:cubicBezTo>
                <a:cubicBezTo>
                  <a:pt x="183" y="341"/>
                  <a:pt x="189" y="335"/>
                  <a:pt x="189" y="329"/>
                </a:cubicBezTo>
                <a:cubicBezTo>
                  <a:pt x="189" y="329"/>
                  <a:pt x="189" y="329"/>
                  <a:pt x="189" y="329"/>
                </a:cubicBezTo>
                <a:cubicBezTo>
                  <a:pt x="189" y="322"/>
                  <a:pt x="183" y="318"/>
                  <a:pt x="177" y="319"/>
                </a:cubicBezTo>
                <a:cubicBezTo>
                  <a:pt x="92" y="329"/>
                  <a:pt x="92" y="329"/>
                  <a:pt x="92" y="329"/>
                </a:cubicBezTo>
                <a:close/>
                <a:moveTo>
                  <a:pt x="164" y="385"/>
                </a:moveTo>
                <a:cubicBezTo>
                  <a:pt x="108" y="392"/>
                  <a:pt x="108" y="392"/>
                  <a:pt x="108" y="392"/>
                </a:cubicBezTo>
                <a:cubicBezTo>
                  <a:pt x="112" y="403"/>
                  <a:pt x="123" y="411"/>
                  <a:pt x="135" y="411"/>
                </a:cubicBezTo>
                <a:cubicBezTo>
                  <a:pt x="150" y="411"/>
                  <a:pt x="163" y="400"/>
                  <a:pt x="164" y="38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68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</a:gra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2AC1CDA-1603-4068-89D0-FD6DF55439B3}"/>
              </a:ext>
            </a:extLst>
          </p:cNvPr>
          <p:cNvSpPr/>
          <p:nvPr/>
        </p:nvSpPr>
        <p:spPr>
          <a:xfrm>
            <a:off x="3912626" y="2028703"/>
            <a:ext cx="546652" cy="546653"/>
          </a:xfrm>
          <a:prstGeom prst="ellipse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744F20E-3E3C-493E-BC0C-C626FBDA70F7}"/>
              </a:ext>
            </a:extLst>
          </p:cNvPr>
          <p:cNvSpPr/>
          <p:nvPr/>
        </p:nvSpPr>
        <p:spPr>
          <a:xfrm>
            <a:off x="3955505" y="4020602"/>
            <a:ext cx="546652" cy="546653"/>
          </a:xfrm>
          <a:prstGeom prst="ellipse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9FFB70F-25BC-4F28-9F7D-2C9486FCEB73}"/>
              </a:ext>
            </a:extLst>
          </p:cNvPr>
          <p:cNvSpPr/>
          <p:nvPr/>
        </p:nvSpPr>
        <p:spPr>
          <a:xfrm>
            <a:off x="7781006" y="4020602"/>
            <a:ext cx="546652" cy="546653"/>
          </a:xfrm>
          <a:prstGeom prst="ellipse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4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C6CF1F5-5A7C-4442-85A7-507FFE12238F}"/>
              </a:ext>
            </a:extLst>
          </p:cNvPr>
          <p:cNvSpPr/>
          <p:nvPr/>
        </p:nvSpPr>
        <p:spPr>
          <a:xfrm>
            <a:off x="7781006" y="2028703"/>
            <a:ext cx="546652" cy="546653"/>
          </a:xfrm>
          <a:prstGeom prst="ellipse">
            <a:avLst/>
          </a:prstGeom>
          <a:gradFill>
            <a:gsLst>
              <a:gs pos="15000">
                <a:srgbClr val="F1974D"/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" name="PA-组合 2">
            <a:extLst>
              <a:ext uri="{FF2B5EF4-FFF2-40B4-BE49-F238E27FC236}">
                <a16:creationId xmlns:a16="http://schemas.microsoft.com/office/drawing/2014/main" id="{E6999072-8C4F-4292-8192-E21ABD4802D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597634" y="1721886"/>
            <a:ext cx="2214396" cy="1275734"/>
            <a:chOff x="5605963" y="4878606"/>
            <a:chExt cx="2715043" cy="1275734"/>
          </a:xfrm>
        </p:grpSpPr>
        <p:sp>
          <p:nvSpPr>
            <p:cNvPr id="8" name="PA-文本框 6">
              <a:extLst>
                <a:ext uri="{FF2B5EF4-FFF2-40B4-BE49-F238E27FC236}">
                  <a16:creationId xmlns:a16="http://schemas.microsoft.com/office/drawing/2014/main" id="{FACAC222-01DB-475D-9C55-7E4FFE2642CF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605963" y="4878606"/>
              <a:ext cx="1926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l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PA-文本框 42">
              <a:extLst>
                <a:ext uri="{FF2B5EF4-FFF2-40B4-BE49-F238E27FC236}">
                  <a16:creationId xmlns:a16="http://schemas.microsoft.com/office/drawing/2014/main" id="{4FFA9666-DBA1-4BFD-99B8-17253184B3E1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605963" y="5401826"/>
              <a:ext cx="27150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6565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PA-组合 2">
            <a:extLst>
              <a:ext uri="{FF2B5EF4-FFF2-40B4-BE49-F238E27FC236}">
                <a16:creationId xmlns:a16="http://schemas.microsoft.com/office/drawing/2014/main" id="{FE03BD71-913C-497F-8362-D635B1F07D7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597634" y="3673405"/>
            <a:ext cx="2214396" cy="1275734"/>
            <a:chOff x="5605963" y="4878606"/>
            <a:chExt cx="2715043" cy="1275734"/>
          </a:xfrm>
        </p:grpSpPr>
        <p:sp>
          <p:nvSpPr>
            <p:cNvPr id="11" name="PA-文本框 6">
              <a:extLst>
                <a:ext uri="{FF2B5EF4-FFF2-40B4-BE49-F238E27FC236}">
                  <a16:creationId xmlns:a16="http://schemas.microsoft.com/office/drawing/2014/main" id="{8054EC18-CAC5-4AFE-9AB8-23914625B394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605963" y="4878606"/>
              <a:ext cx="1926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l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PA-文本框 42">
              <a:extLst>
                <a:ext uri="{FF2B5EF4-FFF2-40B4-BE49-F238E27FC236}">
                  <a16:creationId xmlns:a16="http://schemas.microsoft.com/office/drawing/2014/main" id="{C57D1B40-6DCA-4D40-8424-FD7DF58EB9FA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605963" y="5401826"/>
              <a:ext cx="27150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6565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PA-组合 2">
            <a:extLst>
              <a:ext uri="{FF2B5EF4-FFF2-40B4-BE49-F238E27FC236}">
                <a16:creationId xmlns:a16="http://schemas.microsoft.com/office/drawing/2014/main" id="{CB0DB009-4E5E-45FE-9DEB-7726479C2F1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376462" y="3673405"/>
            <a:ext cx="2214396" cy="1275734"/>
            <a:chOff x="5605963" y="4878606"/>
            <a:chExt cx="2715043" cy="1275734"/>
          </a:xfrm>
        </p:grpSpPr>
        <p:sp>
          <p:nvSpPr>
            <p:cNvPr id="14" name="PA-文本框 6">
              <a:extLst>
                <a:ext uri="{FF2B5EF4-FFF2-40B4-BE49-F238E27FC236}">
                  <a16:creationId xmlns:a16="http://schemas.microsoft.com/office/drawing/2014/main" id="{FC0D814A-E465-42F0-A6F3-790C64725B9F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394340" y="4878606"/>
              <a:ext cx="1926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PA-文本框 42">
              <a:extLst>
                <a:ext uri="{FF2B5EF4-FFF2-40B4-BE49-F238E27FC236}">
                  <a16:creationId xmlns:a16="http://schemas.microsoft.com/office/drawing/2014/main" id="{0C48B112-193C-478C-A9F5-B14471ADCE0F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605963" y="5401826"/>
              <a:ext cx="27150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6565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PA-组合 2">
            <a:extLst>
              <a:ext uri="{FF2B5EF4-FFF2-40B4-BE49-F238E27FC236}">
                <a16:creationId xmlns:a16="http://schemas.microsoft.com/office/drawing/2014/main" id="{1A16CFA5-7FBC-4F4C-A8E0-FD96D60272A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376462" y="1721886"/>
            <a:ext cx="2214396" cy="1275734"/>
            <a:chOff x="5605963" y="4878606"/>
            <a:chExt cx="2715043" cy="1275734"/>
          </a:xfrm>
        </p:grpSpPr>
        <p:sp>
          <p:nvSpPr>
            <p:cNvPr id="17" name="PA-文本框 6">
              <a:extLst>
                <a:ext uri="{FF2B5EF4-FFF2-40B4-BE49-F238E27FC236}">
                  <a16:creationId xmlns:a16="http://schemas.microsoft.com/office/drawing/2014/main" id="{1280C6EF-3F7C-4A51-88D7-6B70DF403B85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394340" y="4878606"/>
              <a:ext cx="1926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PA-文本框 42">
              <a:extLst>
                <a:ext uri="{FF2B5EF4-FFF2-40B4-BE49-F238E27FC236}">
                  <a16:creationId xmlns:a16="http://schemas.microsoft.com/office/drawing/2014/main" id="{C9FDFD64-5D6A-4408-B6F9-FA6B187C2CF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605963" y="5401826"/>
              <a:ext cx="27150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6565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0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90E6B3F-2D20-304C-9E60-8560C05E52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38119">
            <a:off x="1310083" y="350387"/>
            <a:ext cx="3350525" cy="575259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5356381-EE0E-EA43-98C0-1D563886D3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84293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8585CC-D1BE-1042-BD2D-9DC64A8855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316" y="4404368"/>
            <a:ext cx="2511352" cy="30294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791208-B330-B444-B747-66DDF25477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017" y="5763528"/>
            <a:ext cx="2511352" cy="18052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71043A-6DDA-764A-A6EE-F2C6E582549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779" y="-320842"/>
            <a:ext cx="5616263" cy="2602805"/>
          </a:xfrm>
          <a:prstGeom prst="rect">
            <a:avLst/>
          </a:prstGeom>
        </p:spPr>
      </p:pic>
      <p:sp>
        <p:nvSpPr>
          <p:cNvPr id="8" name="01 7">
            <a:extLst>
              <a:ext uri="{FF2B5EF4-FFF2-40B4-BE49-F238E27FC236}">
                <a16:creationId xmlns:a16="http://schemas.microsoft.com/office/drawing/2014/main" id="{F3397222-86FE-1542-B117-017C9A45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954" y="2739602"/>
            <a:ext cx="1199367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6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sp>
        <p:nvSpPr>
          <p:cNvPr id="12" name="PA-文本框 9">
            <a:extLst>
              <a:ext uri="{FF2B5EF4-FFF2-40B4-BE49-F238E27FC236}">
                <a16:creationId xmlns:a16="http://schemas.microsoft.com/office/drawing/2014/main" id="{75EECFE1-D1FA-E340-8371-27D40C4FE56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238180" y="3263064"/>
            <a:ext cx="4522866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3CD25A-C43C-FD45-8E1F-F94A61E93344}"/>
              </a:ext>
            </a:extLst>
          </p:cNvPr>
          <p:cNvSpPr txBox="1"/>
          <p:nvPr/>
        </p:nvSpPr>
        <p:spPr>
          <a:xfrm>
            <a:off x="5274940" y="2496179"/>
            <a:ext cx="417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310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E3C82BB4-5606-4300-82D9-D4E93C4E971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512包图\3"/>
  <p:tag name="ISPRING_PRESENTATION_TITLE" val="创意抽象科技风互联网岗位招聘PPT模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heme/theme1.xml><?xml version="1.0" encoding="utf-8"?>
<a:theme xmlns:a="http://schemas.openxmlformats.org/drawingml/2006/main" name="www.freeppt7.com">
  <a:themeElements>
    <a:clrScheme name="自定义 5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6CCC"/>
      </a:accent1>
      <a:accent2>
        <a:srgbClr val="E579A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mmkdlg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1645</Words>
  <Application>Microsoft Office PowerPoint</Application>
  <PresentationFormat>宽屏</PresentationFormat>
  <Paragraphs>249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Gill Sans</vt:lpstr>
      <vt:lpstr>等线</vt:lpstr>
      <vt:lpstr>方正正黑简体</vt:lpstr>
      <vt:lpstr>微软雅黑</vt:lpstr>
      <vt:lpstr>Agency FB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32</cp:revision>
  <dcterms:created xsi:type="dcterms:W3CDTF">2019-05-12T10:46:44Z</dcterms:created>
  <dcterms:modified xsi:type="dcterms:W3CDTF">2022-06-23T15:11:08Z</dcterms:modified>
</cp:coreProperties>
</file>