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90" r:id="rId3"/>
    <p:sldId id="284" r:id="rId4"/>
    <p:sldId id="285" r:id="rId5"/>
    <p:sldId id="286" r:id="rId6"/>
    <p:sldId id="292" r:id="rId7"/>
    <p:sldId id="293" r:id="rId8"/>
    <p:sldId id="294" r:id="rId9"/>
    <p:sldId id="287" r:id="rId10"/>
    <p:sldId id="295" r:id="rId11"/>
    <p:sldId id="296" r:id="rId12"/>
    <p:sldId id="297" r:id="rId13"/>
    <p:sldId id="298" r:id="rId14"/>
    <p:sldId id="299" r:id="rId15"/>
    <p:sldId id="288" r:id="rId16"/>
    <p:sldId id="300" r:id="rId17"/>
    <p:sldId id="301" r:id="rId18"/>
    <p:sldId id="302" r:id="rId19"/>
    <p:sldId id="303" r:id="rId20"/>
    <p:sldId id="304" r:id="rId21"/>
    <p:sldId id="289" r:id="rId22"/>
    <p:sldId id="305" r:id="rId23"/>
    <p:sldId id="306" r:id="rId24"/>
    <p:sldId id="307" r:id="rId25"/>
    <p:sldId id="308" r:id="rId26"/>
    <p:sldId id="29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840"/>
    <a:srgbClr val="B5DBBD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75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24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96619" y="654481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25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26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08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1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9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64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34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472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60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50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71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79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28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4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2D2F223-6279-4769-B7A7-78886DA2DDC1}"/>
              </a:ext>
            </a:extLst>
          </p:cNvPr>
          <p:cNvSpPr/>
          <p:nvPr/>
        </p:nvSpPr>
        <p:spPr>
          <a:xfrm>
            <a:off x="3946968" y="1"/>
            <a:ext cx="4201610" cy="685800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EB7A88-C734-4591-9D6C-68831BE2BB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525C7AB-7A0D-4DA9-A84B-846471E5FA06}"/>
              </a:ext>
            </a:extLst>
          </p:cNvPr>
          <p:cNvSpPr txBox="1"/>
          <p:nvPr/>
        </p:nvSpPr>
        <p:spPr>
          <a:xfrm>
            <a:off x="2692542" y="3151333"/>
            <a:ext cx="702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FREE PPT TEMPLATES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31AF64-3520-1480-913F-6F7845D79029}"/>
              </a:ext>
            </a:extLst>
          </p:cNvPr>
          <p:cNvSpPr/>
          <p:nvPr/>
        </p:nvSpPr>
        <p:spPr>
          <a:xfrm>
            <a:off x="5253700" y="20121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8BEEE25A-6E1B-37DC-009C-B85AD4902684}"/>
              </a:ext>
            </a:extLst>
          </p:cNvPr>
          <p:cNvSpPr txBox="1"/>
          <p:nvPr/>
        </p:nvSpPr>
        <p:spPr>
          <a:xfrm>
            <a:off x="3462966" y="409511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02.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grpSp>
        <p:nvGrpSpPr>
          <p:cNvPr id="6" name="ïṡḻiḑê">
            <a:extLst>
              <a:ext uri="{FF2B5EF4-FFF2-40B4-BE49-F238E27FC236}">
                <a16:creationId xmlns:a16="http://schemas.microsoft.com/office/drawing/2014/main" id="{BA4EC311-8258-4723-B87E-A44B6DF7DC5B}"/>
              </a:ext>
            </a:extLst>
          </p:cNvPr>
          <p:cNvGrpSpPr/>
          <p:nvPr/>
        </p:nvGrpSpPr>
        <p:grpSpPr>
          <a:xfrm>
            <a:off x="938172" y="1854309"/>
            <a:ext cx="2657337" cy="4085436"/>
            <a:chOff x="660400" y="1481987"/>
            <a:chExt cx="2797175" cy="4300426"/>
          </a:xfrm>
        </p:grpSpPr>
        <p:sp>
          <p:nvSpPr>
            <p:cNvPr id="18" name="iṣḻiḍ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60400" y="1481987"/>
              <a:ext cx="2797175" cy="62541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í$ľiḋ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60400" y="4568148"/>
              <a:ext cx="2797175" cy="121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" name="íśḷíḓè">
            <a:extLst>
              <a:ext uri="{FF2B5EF4-FFF2-40B4-BE49-F238E27FC236}">
                <a16:creationId xmlns:a16="http://schemas.microsoft.com/office/drawing/2014/main" id="{3C8F6AAC-58FC-40E1-8E1D-96BADD51E82A}"/>
              </a:ext>
            </a:extLst>
          </p:cNvPr>
          <p:cNvGrpSpPr/>
          <p:nvPr/>
        </p:nvGrpSpPr>
        <p:grpSpPr>
          <a:xfrm>
            <a:off x="4767332" y="1854309"/>
            <a:ext cx="2657337" cy="4085436"/>
            <a:chOff x="660400" y="1481987"/>
            <a:chExt cx="2797175" cy="4300426"/>
          </a:xfrm>
        </p:grpSpPr>
        <p:sp>
          <p:nvSpPr>
            <p:cNvPr id="15" name="îŝḻîḋè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60400" y="1481987"/>
              <a:ext cx="2797175" cy="62541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iṡlïḋ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60400" y="4568148"/>
              <a:ext cx="2797175" cy="121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8" name="íşľïdé">
            <a:extLst>
              <a:ext uri="{FF2B5EF4-FFF2-40B4-BE49-F238E27FC236}">
                <a16:creationId xmlns:a16="http://schemas.microsoft.com/office/drawing/2014/main" id="{016564A4-0F9F-47B0-B08B-3CE5C4FFA4EC}"/>
              </a:ext>
            </a:extLst>
          </p:cNvPr>
          <p:cNvGrpSpPr/>
          <p:nvPr/>
        </p:nvGrpSpPr>
        <p:grpSpPr>
          <a:xfrm>
            <a:off x="8596490" y="1854309"/>
            <a:ext cx="2657337" cy="4085436"/>
            <a:chOff x="660400" y="1481987"/>
            <a:chExt cx="2797175" cy="4300426"/>
          </a:xfrm>
        </p:grpSpPr>
        <p:sp>
          <p:nvSpPr>
            <p:cNvPr id="12" name="íSḻïḋê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60400" y="1481987"/>
              <a:ext cx="2797175" cy="62541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" name="íṥlïď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60400" y="4568148"/>
              <a:ext cx="2797175" cy="121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9" name="iṥľiḑè">
            <a:extLst>
              <a:ext uri="{FF2B5EF4-FFF2-40B4-BE49-F238E27FC236}">
                <a16:creationId xmlns:a16="http://schemas.microsoft.com/office/drawing/2014/main" id="{924D1AC1-29FC-42BC-BA7A-8C511B693321}"/>
              </a:ext>
            </a:extLst>
          </p:cNvPr>
          <p:cNvSpPr/>
          <p:nvPr/>
        </p:nvSpPr>
        <p:spPr>
          <a:xfrm>
            <a:off x="4130120" y="1854309"/>
            <a:ext cx="102601" cy="4085436"/>
          </a:xfrm>
          <a:prstGeom prst="rect">
            <a:avLst/>
          </a:prstGeom>
          <a:solidFill>
            <a:srgbClr val="2E6840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îṥľîde">
            <a:extLst>
              <a:ext uri="{FF2B5EF4-FFF2-40B4-BE49-F238E27FC236}">
                <a16:creationId xmlns:a16="http://schemas.microsoft.com/office/drawing/2014/main" id="{AD078E5A-1F96-4E84-8B80-EA5762D3EA17}"/>
              </a:ext>
            </a:extLst>
          </p:cNvPr>
          <p:cNvSpPr/>
          <p:nvPr/>
        </p:nvSpPr>
        <p:spPr>
          <a:xfrm>
            <a:off x="7959279" y="1854309"/>
            <a:ext cx="102601" cy="4085436"/>
          </a:xfrm>
          <a:prstGeom prst="rect">
            <a:avLst/>
          </a:prstGeom>
          <a:solidFill>
            <a:srgbClr val="2E6840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7017302-1A2E-4CE4-9C32-6F95A7254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080" y="2620388"/>
            <a:ext cx="1932553" cy="1932553"/>
          </a:xfrm>
          <a:prstGeom prst="ellipse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C7BD4B4-FFB8-4A2D-8EDE-141CEC1C7D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551" y="2681700"/>
            <a:ext cx="1871241" cy="1871241"/>
          </a:xfrm>
          <a:prstGeom prst="ellipse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360ACBC-3A9B-40D5-97C2-05E64C08C3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737" y="2620388"/>
            <a:ext cx="1981562" cy="19815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4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A40FD74-0388-4020-8D68-B68BEA7C8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668" y="1782505"/>
            <a:ext cx="4630030" cy="233298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984FF93-9A63-4322-AB5D-CA68B86DB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6067" y="4285712"/>
            <a:ext cx="1882631" cy="18288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190A86A-7998-4C71-AA26-2BFED2B8C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668" y="4305782"/>
            <a:ext cx="2704323" cy="18087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02.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43D3855-FC3F-498C-B3C5-DFF76850E3B4}"/>
              </a:ext>
            </a:extLst>
          </p:cNvPr>
          <p:cNvCxnSpPr>
            <a:cxnSpLocks/>
          </p:cNvCxnSpPr>
          <p:nvPr/>
        </p:nvCxnSpPr>
        <p:spPr>
          <a:xfrm>
            <a:off x="1459636" y="4324693"/>
            <a:ext cx="445352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śḻíḍé">
            <a:extLst>
              <a:ext uri="{FF2B5EF4-FFF2-40B4-BE49-F238E27FC236}">
                <a16:creationId xmlns:a16="http://schemas.microsoft.com/office/drawing/2014/main" id="{DE8EBE5E-8385-4161-888E-81F6446EC8D8}"/>
              </a:ext>
            </a:extLst>
          </p:cNvPr>
          <p:cNvSpPr txBox="1"/>
          <p:nvPr/>
        </p:nvSpPr>
        <p:spPr bwMode="auto">
          <a:xfrm>
            <a:off x="6668668" y="3810239"/>
            <a:ext cx="4630031" cy="29453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algn="ctr" defTabSz="914377">
              <a:lnSpc>
                <a:spcPct val="100000"/>
              </a:lnSpc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îṧḷiḓé">
            <a:extLst>
              <a:ext uri="{FF2B5EF4-FFF2-40B4-BE49-F238E27FC236}">
                <a16:creationId xmlns:a16="http://schemas.microsoft.com/office/drawing/2014/main" id="{F55A0DFB-3E40-4630-AE71-647223B697D9}"/>
              </a:ext>
            </a:extLst>
          </p:cNvPr>
          <p:cNvSpPr txBox="1"/>
          <p:nvPr/>
        </p:nvSpPr>
        <p:spPr bwMode="auto">
          <a:xfrm>
            <a:off x="6668668" y="5823959"/>
            <a:ext cx="2704323" cy="29453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algn="ctr" defTabSz="914377">
              <a:lnSpc>
                <a:spcPct val="100000"/>
              </a:lnSpc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ïŝľïḓé">
            <a:extLst>
              <a:ext uri="{FF2B5EF4-FFF2-40B4-BE49-F238E27FC236}">
                <a16:creationId xmlns:a16="http://schemas.microsoft.com/office/drawing/2014/main" id="{B0FCA886-4706-43B8-B42F-9A5A4F805681}"/>
              </a:ext>
            </a:extLst>
          </p:cNvPr>
          <p:cNvSpPr txBox="1"/>
          <p:nvPr/>
        </p:nvSpPr>
        <p:spPr bwMode="auto">
          <a:xfrm>
            <a:off x="9416067" y="5823959"/>
            <a:ext cx="1882631" cy="29453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algn="ctr" defTabSz="914377">
              <a:lnSpc>
                <a:spcPct val="100000"/>
              </a:lnSpc>
              <a:spcBef>
                <a:spcPct val="0"/>
              </a:spcBef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89" defTabSz="914377"/>
            <a:lvl3pPr marL="914377" defTabSz="914377"/>
            <a:lvl4pPr marL="1371566" defTabSz="914377"/>
            <a:lvl5pPr marL="1828754" defTabSz="914377"/>
            <a:lvl6pPr marL="2285943" defTabSz="914377"/>
            <a:lvl7pPr marL="2743131" defTabSz="914377"/>
            <a:lvl8pPr marL="3200320" defTabSz="914377"/>
            <a:lvl9pPr marL="3657509" defTabSz="914377"/>
          </a:lstStyle>
          <a:p>
            <a:r>
              <a:rPr lang="en-US" altLang="zh-CN" dirty="0"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3" name="îŝliḑè">
            <a:extLst>
              <a:ext uri="{FF2B5EF4-FFF2-40B4-BE49-F238E27FC236}">
                <a16:creationId xmlns:a16="http://schemas.microsoft.com/office/drawing/2014/main" id="{53D8E6EA-0623-44E3-88BC-44EBB1A1EFA0}"/>
              </a:ext>
            </a:extLst>
          </p:cNvPr>
          <p:cNvGrpSpPr/>
          <p:nvPr/>
        </p:nvGrpSpPr>
        <p:grpSpPr>
          <a:xfrm>
            <a:off x="1107024" y="2202420"/>
            <a:ext cx="1284489" cy="1490007"/>
            <a:chOff x="3542463" y="637308"/>
            <a:chExt cx="1504892" cy="1745674"/>
          </a:xfrm>
        </p:grpSpPr>
        <p:sp>
          <p:nvSpPr>
            <p:cNvPr id="24" name="íSľídè">
              <a:extLst>
                <a:ext uri="{FF2B5EF4-FFF2-40B4-BE49-F238E27FC236}">
                  <a16:creationId xmlns:a16="http://schemas.microsoft.com/office/drawing/2014/main" id="{DE300BAA-D2A3-4B5F-8D84-6F35C173C54C}"/>
                </a:ext>
              </a:extLst>
            </p:cNvPr>
            <p:cNvSpPr/>
            <p:nvPr/>
          </p:nvSpPr>
          <p:spPr>
            <a:xfrm rot="16200000">
              <a:off x="3422072" y="757699"/>
              <a:ext cx="1745674" cy="1504892"/>
            </a:xfrm>
            <a:prstGeom prst="hexagon">
              <a:avLst/>
            </a:prstGeom>
            <a:solidFill>
              <a:srgbClr val="2E68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ïśľïďe">
              <a:extLst>
                <a:ext uri="{FF2B5EF4-FFF2-40B4-BE49-F238E27FC236}">
                  <a16:creationId xmlns:a16="http://schemas.microsoft.com/office/drawing/2014/main" id="{28B415DA-733F-4300-A64F-4EE34BFCED9C}"/>
                </a:ext>
              </a:extLst>
            </p:cNvPr>
            <p:cNvSpPr/>
            <p:nvPr/>
          </p:nvSpPr>
          <p:spPr bwMode="auto">
            <a:xfrm>
              <a:off x="3963340" y="1220339"/>
              <a:ext cx="663138" cy="608542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79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íṩ1îďê">
            <a:extLst>
              <a:ext uri="{FF2B5EF4-FFF2-40B4-BE49-F238E27FC236}">
                <a16:creationId xmlns:a16="http://schemas.microsoft.com/office/drawing/2014/main" id="{27C3E78B-F300-48C6-965A-7F68E8C04746}"/>
              </a:ext>
            </a:extLst>
          </p:cNvPr>
          <p:cNvSpPr txBox="1"/>
          <p:nvPr/>
        </p:nvSpPr>
        <p:spPr>
          <a:xfrm>
            <a:off x="2890446" y="2174806"/>
            <a:ext cx="3110317" cy="5980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 lnSpcReduction="20000"/>
          </a:bodyPr>
          <a:lstStyle/>
          <a:p>
            <a:pPr>
              <a:buSzPct val="25000"/>
            </a:pPr>
            <a:r>
              <a:rPr lang="en-US" sz="2000" dirty="0"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15" name="îṥḻïḍe">
            <a:extLst>
              <a:ext uri="{FF2B5EF4-FFF2-40B4-BE49-F238E27FC236}">
                <a16:creationId xmlns:a16="http://schemas.microsoft.com/office/drawing/2014/main" id="{AAB4D1F2-22AF-41EC-B30D-0C0DA0502C17}"/>
              </a:ext>
            </a:extLst>
          </p:cNvPr>
          <p:cNvSpPr txBox="1"/>
          <p:nvPr/>
        </p:nvSpPr>
        <p:spPr>
          <a:xfrm>
            <a:off x="2890445" y="2772810"/>
            <a:ext cx="3110317" cy="10175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lnSpcReduction="1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grpSp>
        <p:nvGrpSpPr>
          <p:cNvPr id="16" name="íş1iḋe">
            <a:extLst>
              <a:ext uri="{FF2B5EF4-FFF2-40B4-BE49-F238E27FC236}">
                <a16:creationId xmlns:a16="http://schemas.microsoft.com/office/drawing/2014/main" id="{ABDD88BE-5202-43D0-BE57-16BB36D96E99}"/>
              </a:ext>
            </a:extLst>
          </p:cNvPr>
          <p:cNvGrpSpPr/>
          <p:nvPr/>
        </p:nvGrpSpPr>
        <p:grpSpPr>
          <a:xfrm>
            <a:off x="1229951" y="4826423"/>
            <a:ext cx="1745974" cy="1508007"/>
            <a:chOff x="673099" y="4192694"/>
            <a:chExt cx="2045562" cy="1766762"/>
          </a:xfrm>
        </p:grpSpPr>
        <p:sp>
          <p:nvSpPr>
            <p:cNvPr id="21" name="ïšļíde">
              <a:extLst>
                <a:ext uri="{FF2B5EF4-FFF2-40B4-BE49-F238E27FC236}">
                  <a16:creationId xmlns:a16="http://schemas.microsoft.com/office/drawing/2014/main" id="{06655C70-1370-4B18-86EF-02E314547600}"/>
                </a:ext>
              </a:extLst>
            </p:cNvPr>
            <p:cNvSpPr/>
            <p:nvPr/>
          </p:nvSpPr>
          <p:spPr bwMode="auto">
            <a:xfrm>
              <a:off x="1488315" y="4192694"/>
              <a:ext cx="415130" cy="44463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79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íṩḻíḍê">
              <a:extLst>
                <a:ext uri="{FF2B5EF4-FFF2-40B4-BE49-F238E27FC236}">
                  <a16:creationId xmlns:a16="http://schemas.microsoft.com/office/drawing/2014/main" id="{9F2A425F-EC2C-42C2-AD40-D3C840D379F9}"/>
                </a:ext>
              </a:extLst>
            </p:cNvPr>
            <p:cNvSpPr/>
            <p:nvPr/>
          </p:nvSpPr>
          <p:spPr bwMode="auto">
            <a:xfrm>
              <a:off x="690111" y="5083029"/>
              <a:ext cx="2011539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3" name="íṧlîḍe">
              <a:extLst>
                <a:ext uri="{FF2B5EF4-FFF2-40B4-BE49-F238E27FC236}">
                  <a16:creationId xmlns:a16="http://schemas.microsoft.com/office/drawing/2014/main" id="{7134080B-77D0-444C-9EBD-AE9FB573C899}"/>
                </a:ext>
              </a:extLst>
            </p:cNvPr>
            <p:cNvSpPr txBox="1"/>
            <p:nvPr/>
          </p:nvSpPr>
          <p:spPr bwMode="auto">
            <a:xfrm>
              <a:off x="673099" y="4708457"/>
              <a:ext cx="2045562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7" name="îS1ïḓê">
            <a:extLst>
              <a:ext uri="{FF2B5EF4-FFF2-40B4-BE49-F238E27FC236}">
                <a16:creationId xmlns:a16="http://schemas.microsoft.com/office/drawing/2014/main" id="{FDB38504-C72F-40D8-8BF2-D5BACD207B68}"/>
              </a:ext>
            </a:extLst>
          </p:cNvPr>
          <p:cNvGrpSpPr/>
          <p:nvPr/>
        </p:nvGrpSpPr>
        <p:grpSpPr>
          <a:xfrm>
            <a:off x="3949310" y="4826423"/>
            <a:ext cx="1745974" cy="1508007"/>
            <a:chOff x="673099" y="4192694"/>
            <a:chExt cx="2045562" cy="1766762"/>
          </a:xfrm>
        </p:grpSpPr>
        <p:sp>
          <p:nvSpPr>
            <p:cNvPr id="18" name="iṣḻîḓè">
              <a:extLst>
                <a:ext uri="{FF2B5EF4-FFF2-40B4-BE49-F238E27FC236}">
                  <a16:creationId xmlns:a16="http://schemas.microsoft.com/office/drawing/2014/main" id="{DC1D711C-446B-42CF-B43C-EDDED5D841E1}"/>
                </a:ext>
              </a:extLst>
            </p:cNvPr>
            <p:cNvSpPr/>
            <p:nvPr/>
          </p:nvSpPr>
          <p:spPr bwMode="auto">
            <a:xfrm>
              <a:off x="1488315" y="4192694"/>
              <a:ext cx="415130" cy="44463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79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ṡḷîḋe">
              <a:extLst>
                <a:ext uri="{FF2B5EF4-FFF2-40B4-BE49-F238E27FC236}">
                  <a16:creationId xmlns:a16="http://schemas.microsoft.com/office/drawing/2014/main" id="{7F39CD66-348B-4089-83BB-0ADF624E2036}"/>
                </a:ext>
              </a:extLst>
            </p:cNvPr>
            <p:cNvSpPr/>
            <p:nvPr/>
          </p:nvSpPr>
          <p:spPr bwMode="auto">
            <a:xfrm>
              <a:off x="690111" y="5083029"/>
              <a:ext cx="2011539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0" name="îṥļíḋè">
              <a:extLst>
                <a:ext uri="{FF2B5EF4-FFF2-40B4-BE49-F238E27FC236}">
                  <a16:creationId xmlns:a16="http://schemas.microsoft.com/office/drawing/2014/main" id="{43B2213A-DB28-4446-88A2-8052A909B88F}"/>
                </a:ext>
              </a:extLst>
            </p:cNvPr>
            <p:cNvSpPr txBox="1"/>
            <p:nvPr/>
          </p:nvSpPr>
          <p:spPr bwMode="auto">
            <a:xfrm>
              <a:off x="673099" y="4708457"/>
              <a:ext cx="2045562" cy="374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1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02.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44DF2F9C-D78B-4BB3-B23F-BE1C71315876}"/>
              </a:ext>
            </a:extLst>
          </p:cNvPr>
          <p:cNvCxnSpPr/>
          <p:nvPr/>
        </p:nvCxnSpPr>
        <p:spPr>
          <a:xfrm flipV="1">
            <a:off x="6567012" y="3419393"/>
            <a:ext cx="2462722" cy="1283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C015B52B-8851-4C6F-9A55-29EDDB2FC1F1}"/>
              </a:ext>
            </a:extLst>
          </p:cNvPr>
          <p:cNvCxnSpPr/>
          <p:nvPr/>
        </p:nvCxnSpPr>
        <p:spPr>
          <a:xfrm>
            <a:off x="2979518" y="3324721"/>
            <a:ext cx="2757054" cy="149327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5">
            <a:extLst>
              <a:ext uri="{FF2B5EF4-FFF2-40B4-BE49-F238E27FC236}">
                <a16:creationId xmlns:a16="http://schemas.microsoft.com/office/drawing/2014/main" id="{78884B89-4274-4E49-A07A-D1727B9CD08D}"/>
              </a:ext>
            </a:extLst>
          </p:cNvPr>
          <p:cNvSpPr/>
          <p:nvPr/>
        </p:nvSpPr>
        <p:spPr>
          <a:xfrm>
            <a:off x="2237994" y="2512771"/>
            <a:ext cx="1424470" cy="14244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E6840"/>
            </a:solidFill>
          </a:ln>
        </p:spPr>
        <p:txBody>
          <a:bodyPr vert="horz" wrap="square" lIns="0" tIns="36000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1000" dirty="0">
              <a:solidFill>
                <a:schemeClr val="tx1">
                  <a:alpha val="7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3D41D8C4-9B7C-4DF8-BB39-DBA5C103A4AD}"/>
              </a:ext>
            </a:extLst>
          </p:cNvPr>
          <p:cNvCxnSpPr/>
          <p:nvPr/>
        </p:nvCxnSpPr>
        <p:spPr>
          <a:xfrm>
            <a:off x="2950229" y="3719857"/>
            <a:ext cx="0" cy="477078"/>
          </a:xfrm>
          <a:prstGeom prst="line">
            <a:avLst/>
          </a:prstGeom>
          <a:ln w="1905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2">
            <a:extLst>
              <a:ext uri="{FF2B5EF4-FFF2-40B4-BE49-F238E27FC236}">
                <a16:creationId xmlns:a16="http://schemas.microsoft.com/office/drawing/2014/main" id="{A84367B0-6176-4A35-B896-3EBF3F9F4136}"/>
              </a:ext>
            </a:extLst>
          </p:cNvPr>
          <p:cNvSpPr/>
          <p:nvPr/>
        </p:nvSpPr>
        <p:spPr>
          <a:xfrm>
            <a:off x="5383765" y="4216799"/>
            <a:ext cx="1424470" cy="14244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E6840"/>
            </a:solidFill>
          </a:ln>
        </p:spPr>
        <p:txBody>
          <a:bodyPr vert="horz" wrap="square" lIns="0" tIns="36000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1000" dirty="0">
              <a:solidFill>
                <a:schemeClr val="tx1">
                  <a:alpha val="7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1779A393-8724-49E0-836E-AB3A3F69FBC8}"/>
              </a:ext>
            </a:extLst>
          </p:cNvPr>
          <p:cNvCxnSpPr/>
          <p:nvPr/>
        </p:nvCxnSpPr>
        <p:spPr>
          <a:xfrm>
            <a:off x="6096000" y="3969228"/>
            <a:ext cx="0" cy="477078"/>
          </a:xfrm>
          <a:prstGeom prst="line">
            <a:avLst/>
          </a:prstGeom>
          <a:ln w="1905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5">
            <a:extLst>
              <a:ext uri="{FF2B5EF4-FFF2-40B4-BE49-F238E27FC236}">
                <a16:creationId xmlns:a16="http://schemas.microsoft.com/office/drawing/2014/main" id="{E9B6854E-4C24-4F8D-A1D1-6D498983E40A}"/>
              </a:ext>
            </a:extLst>
          </p:cNvPr>
          <p:cNvSpPr/>
          <p:nvPr/>
        </p:nvSpPr>
        <p:spPr>
          <a:xfrm>
            <a:off x="8529537" y="2512771"/>
            <a:ext cx="1424470" cy="14244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E6840"/>
            </a:solidFill>
          </a:ln>
        </p:spPr>
        <p:txBody>
          <a:bodyPr vert="horz" wrap="square" lIns="0" tIns="36000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1000" dirty="0">
              <a:solidFill>
                <a:schemeClr val="tx1">
                  <a:alpha val="7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8DD9ABC8-74FE-4B36-A3E5-4110C7575685}"/>
              </a:ext>
            </a:extLst>
          </p:cNvPr>
          <p:cNvCxnSpPr/>
          <p:nvPr/>
        </p:nvCxnSpPr>
        <p:spPr>
          <a:xfrm>
            <a:off x="9241772" y="3719857"/>
            <a:ext cx="0" cy="477078"/>
          </a:xfrm>
          <a:prstGeom prst="line">
            <a:avLst/>
          </a:prstGeom>
          <a:ln w="1905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图形 162">
            <a:extLst>
              <a:ext uri="{FF2B5EF4-FFF2-40B4-BE49-F238E27FC236}">
                <a16:creationId xmlns:a16="http://schemas.microsoft.com/office/drawing/2014/main" id="{FBE9E046-42C9-45EE-B249-8E67C949ED7B}"/>
              </a:ext>
            </a:extLst>
          </p:cNvPr>
          <p:cNvGrpSpPr/>
          <p:nvPr/>
        </p:nvGrpSpPr>
        <p:grpSpPr>
          <a:xfrm>
            <a:off x="2662229" y="2937006"/>
            <a:ext cx="576000" cy="576000"/>
            <a:chOff x="2662229" y="2561480"/>
            <a:chExt cx="576000" cy="576000"/>
          </a:xfrm>
          <a:solidFill>
            <a:srgbClr val="2E6840"/>
          </a:solidFill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87C7199-2ED9-4826-922E-DED4DBCF47A0}"/>
                </a:ext>
              </a:extLst>
            </p:cNvPr>
            <p:cNvSpPr/>
            <p:nvPr/>
          </p:nvSpPr>
          <p:spPr>
            <a:xfrm>
              <a:off x="2662326" y="2597295"/>
              <a:ext cx="567000" cy="504000"/>
            </a:xfrm>
            <a:custGeom>
              <a:avLst/>
              <a:gdLst>
                <a:gd name="connsiteX0" fmla="*/ 0 w 567000"/>
                <a:gd name="connsiteY0" fmla="*/ 477695 h 504000"/>
                <a:gd name="connsiteX1" fmla="*/ 15715 w 567000"/>
                <a:gd name="connsiteY1" fmla="*/ 504369 h 504000"/>
                <a:gd name="connsiteX2" fmla="*/ 560092 w 567000"/>
                <a:gd name="connsiteY2" fmla="*/ 504369 h 504000"/>
                <a:gd name="connsiteX3" fmla="*/ 575807 w 567000"/>
                <a:gd name="connsiteY3" fmla="*/ 477695 h 504000"/>
                <a:gd name="connsiteX4" fmla="*/ 575807 w 567000"/>
                <a:gd name="connsiteY4" fmla="*/ 450642 h 504000"/>
                <a:gd name="connsiteX5" fmla="*/ 529840 w 567000"/>
                <a:gd name="connsiteY5" fmla="*/ 450642 h 504000"/>
                <a:gd name="connsiteX6" fmla="*/ 529840 w 567000"/>
                <a:gd name="connsiteY6" fmla="*/ 178286 h 504000"/>
                <a:gd name="connsiteX7" fmla="*/ 497540 w 567000"/>
                <a:gd name="connsiteY7" fmla="*/ 145987 h 504000"/>
                <a:gd name="connsiteX8" fmla="*/ 494824 w 567000"/>
                <a:gd name="connsiteY8" fmla="*/ 145987 h 504000"/>
                <a:gd name="connsiteX9" fmla="*/ 494824 w 567000"/>
                <a:gd name="connsiteY9" fmla="*/ 60478 h 504000"/>
                <a:gd name="connsiteX10" fmla="*/ 436201 w 567000"/>
                <a:gd name="connsiteY10" fmla="*/ 0 h 504000"/>
                <a:gd name="connsiteX11" fmla="*/ 79664 w 567000"/>
                <a:gd name="connsiteY11" fmla="*/ 0 h 504000"/>
                <a:gd name="connsiteX12" fmla="*/ 79664 w 567000"/>
                <a:gd name="connsiteY12" fmla="*/ 145987 h 504000"/>
                <a:gd name="connsiteX13" fmla="*/ 78266 w 567000"/>
                <a:gd name="connsiteY13" fmla="*/ 145987 h 504000"/>
                <a:gd name="connsiteX14" fmla="*/ 45967 w 567000"/>
                <a:gd name="connsiteY14" fmla="*/ 178286 h 504000"/>
                <a:gd name="connsiteX15" fmla="*/ 45967 w 567000"/>
                <a:gd name="connsiteY15" fmla="*/ 450642 h 504000"/>
                <a:gd name="connsiteX16" fmla="*/ 0 w 567000"/>
                <a:gd name="connsiteY16" fmla="*/ 450642 h 504000"/>
                <a:gd name="connsiteX17" fmla="*/ 0 w 567000"/>
                <a:gd name="connsiteY17" fmla="*/ 477695 h 504000"/>
                <a:gd name="connsiteX18" fmla="*/ 497540 w 567000"/>
                <a:gd name="connsiteY18" fmla="*/ 163987 h 504000"/>
                <a:gd name="connsiteX19" fmla="*/ 511840 w 567000"/>
                <a:gd name="connsiteY19" fmla="*/ 178286 h 504000"/>
                <a:gd name="connsiteX20" fmla="*/ 511840 w 567000"/>
                <a:gd name="connsiteY20" fmla="*/ 450642 h 504000"/>
                <a:gd name="connsiteX21" fmla="*/ 494824 w 567000"/>
                <a:gd name="connsiteY21" fmla="*/ 450642 h 504000"/>
                <a:gd name="connsiteX22" fmla="*/ 494824 w 567000"/>
                <a:gd name="connsiteY22" fmla="*/ 163987 h 504000"/>
                <a:gd name="connsiteX23" fmla="*/ 497540 w 567000"/>
                <a:gd name="connsiteY23" fmla="*/ 163987 h 504000"/>
                <a:gd name="connsiteX24" fmla="*/ 441387 w 567000"/>
                <a:gd name="connsiteY24" fmla="*/ 31219 h 504000"/>
                <a:gd name="connsiteX25" fmla="*/ 462927 w 567000"/>
                <a:gd name="connsiteY25" fmla="*/ 53438 h 504000"/>
                <a:gd name="connsiteX26" fmla="*/ 441387 w 567000"/>
                <a:gd name="connsiteY26" fmla="*/ 53438 h 504000"/>
                <a:gd name="connsiteX27" fmla="*/ 441387 w 567000"/>
                <a:gd name="connsiteY27" fmla="*/ 31219 h 504000"/>
                <a:gd name="connsiteX28" fmla="*/ 97664 w 567000"/>
                <a:gd name="connsiteY28" fmla="*/ 18000 h 504000"/>
                <a:gd name="connsiteX29" fmla="*/ 423387 w 567000"/>
                <a:gd name="connsiteY29" fmla="*/ 18000 h 504000"/>
                <a:gd name="connsiteX30" fmla="*/ 423387 w 567000"/>
                <a:gd name="connsiteY30" fmla="*/ 71438 h 504000"/>
                <a:gd name="connsiteX31" fmla="*/ 476824 w 567000"/>
                <a:gd name="connsiteY31" fmla="*/ 71438 h 504000"/>
                <a:gd name="connsiteX32" fmla="*/ 476824 w 567000"/>
                <a:gd name="connsiteY32" fmla="*/ 449701 h 504000"/>
                <a:gd name="connsiteX33" fmla="*/ 97664 w 567000"/>
                <a:gd name="connsiteY33" fmla="*/ 449701 h 504000"/>
                <a:gd name="connsiteX34" fmla="*/ 97664 w 567000"/>
                <a:gd name="connsiteY34" fmla="*/ 18000 h 504000"/>
                <a:gd name="connsiteX35" fmla="*/ 63967 w 567000"/>
                <a:gd name="connsiteY35" fmla="*/ 178286 h 504000"/>
                <a:gd name="connsiteX36" fmla="*/ 78266 w 567000"/>
                <a:gd name="connsiteY36" fmla="*/ 163987 h 504000"/>
                <a:gd name="connsiteX37" fmla="*/ 79664 w 567000"/>
                <a:gd name="connsiteY37" fmla="*/ 163987 h 504000"/>
                <a:gd name="connsiteX38" fmla="*/ 79664 w 567000"/>
                <a:gd name="connsiteY38" fmla="*/ 450642 h 504000"/>
                <a:gd name="connsiteX39" fmla="*/ 63967 w 567000"/>
                <a:gd name="connsiteY39" fmla="*/ 450642 h 504000"/>
                <a:gd name="connsiteX40" fmla="*/ 63967 w 567000"/>
                <a:gd name="connsiteY40" fmla="*/ 178286 h 504000"/>
                <a:gd name="connsiteX41" fmla="*/ 18000 w 567000"/>
                <a:gd name="connsiteY41" fmla="*/ 468642 h 504000"/>
                <a:gd name="connsiteX42" fmla="*/ 557807 w 567000"/>
                <a:gd name="connsiteY42" fmla="*/ 468642 h 504000"/>
                <a:gd name="connsiteX43" fmla="*/ 557807 w 567000"/>
                <a:gd name="connsiteY43" fmla="*/ 472790 h 504000"/>
                <a:gd name="connsiteX44" fmla="*/ 549809 w 567000"/>
                <a:gd name="connsiteY44" fmla="*/ 486369 h 504000"/>
                <a:gd name="connsiteX45" fmla="*/ 25998 w 567000"/>
                <a:gd name="connsiteY45" fmla="*/ 486369 h 504000"/>
                <a:gd name="connsiteX46" fmla="*/ 18000 w 567000"/>
                <a:gd name="connsiteY46" fmla="*/ 472790 h 504000"/>
                <a:gd name="connsiteX47" fmla="*/ 18000 w 567000"/>
                <a:gd name="connsiteY47" fmla="*/ 468642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7000" h="504000">
                  <a:moveTo>
                    <a:pt x="0" y="477695"/>
                  </a:moveTo>
                  <a:lnTo>
                    <a:pt x="15715" y="504369"/>
                  </a:lnTo>
                  <a:lnTo>
                    <a:pt x="560092" y="504369"/>
                  </a:lnTo>
                  <a:lnTo>
                    <a:pt x="575807" y="477695"/>
                  </a:lnTo>
                  <a:lnTo>
                    <a:pt x="575807" y="450642"/>
                  </a:lnTo>
                  <a:lnTo>
                    <a:pt x="529840" y="450642"/>
                  </a:lnTo>
                  <a:lnTo>
                    <a:pt x="529840" y="178286"/>
                  </a:lnTo>
                  <a:cubicBezTo>
                    <a:pt x="529817" y="160457"/>
                    <a:pt x="515369" y="146009"/>
                    <a:pt x="497540" y="145987"/>
                  </a:cubicBezTo>
                  <a:lnTo>
                    <a:pt x="494824" y="145987"/>
                  </a:lnTo>
                  <a:lnTo>
                    <a:pt x="494824" y="60478"/>
                  </a:lnTo>
                  <a:lnTo>
                    <a:pt x="436201" y="0"/>
                  </a:lnTo>
                  <a:lnTo>
                    <a:pt x="79664" y="0"/>
                  </a:lnTo>
                  <a:lnTo>
                    <a:pt x="79664" y="145987"/>
                  </a:lnTo>
                  <a:lnTo>
                    <a:pt x="78266" y="145987"/>
                  </a:lnTo>
                  <a:cubicBezTo>
                    <a:pt x="60437" y="146009"/>
                    <a:pt x="45989" y="160457"/>
                    <a:pt x="45967" y="178286"/>
                  </a:cubicBezTo>
                  <a:lnTo>
                    <a:pt x="45967" y="450642"/>
                  </a:lnTo>
                  <a:lnTo>
                    <a:pt x="0" y="450642"/>
                  </a:lnTo>
                  <a:lnTo>
                    <a:pt x="0" y="477695"/>
                  </a:lnTo>
                  <a:close/>
                  <a:moveTo>
                    <a:pt x="497540" y="163987"/>
                  </a:moveTo>
                  <a:cubicBezTo>
                    <a:pt x="505434" y="163996"/>
                    <a:pt x="511830" y="170393"/>
                    <a:pt x="511840" y="178286"/>
                  </a:cubicBezTo>
                  <a:lnTo>
                    <a:pt x="511840" y="450642"/>
                  </a:lnTo>
                  <a:lnTo>
                    <a:pt x="494824" y="450642"/>
                  </a:lnTo>
                  <a:lnTo>
                    <a:pt x="494824" y="163987"/>
                  </a:lnTo>
                  <a:lnTo>
                    <a:pt x="497540" y="163987"/>
                  </a:lnTo>
                  <a:close/>
                  <a:moveTo>
                    <a:pt x="441387" y="31219"/>
                  </a:moveTo>
                  <a:lnTo>
                    <a:pt x="462927" y="53438"/>
                  </a:lnTo>
                  <a:lnTo>
                    <a:pt x="441387" y="53438"/>
                  </a:lnTo>
                  <a:lnTo>
                    <a:pt x="441387" y="31219"/>
                  </a:lnTo>
                  <a:close/>
                  <a:moveTo>
                    <a:pt x="97664" y="18000"/>
                  </a:moveTo>
                  <a:lnTo>
                    <a:pt x="423387" y="18000"/>
                  </a:lnTo>
                  <a:lnTo>
                    <a:pt x="423387" y="71438"/>
                  </a:lnTo>
                  <a:lnTo>
                    <a:pt x="476824" y="71438"/>
                  </a:lnTo>
                  <a:lnTo>
                    <a:pt x="476824" y="449701"/>
                  </a:lnTo>
                  <a:lnTo>
                    <a:pt x="97664" y="449701"/>
                  </a:lnTo>
                  <a:lnTo>
                    <a:pt x="97664" y="18000"/>
                  </a:lnTo>
                  <a:close/>
                  <a:moveTo>
                    <a:pt x="63967" y="178286"/>
                  </a:moveTo>
                  <a:cubicBezTo>
                    <a:pt x="63977" y="170393"/>
                    <a:pt x="70373" y="163996"/>
                    <a:pt x="78266" y="163987"/>
                  </a:cubicBezTo>
                  <a:lnTo>
                    <a:pt x="79664" y="163987"/>
                  </a:lnTo>
                  <a:lnTo>
                    <a:pt x="79664" y="450642"/>
                  </a:lnTo>
                  <a:lnTo>
                    <a:pt x="63967" y="450642"/>
                  </a:lnTo>
                  <a:lnTo>
                    <a:pt x="63967" y="178286"/>
                  </a:lnTo>
                  <a:close/>
                  <a:moveTo>
                    <a:pt x="18000" y="468642"/>
                  </a:moveTo>
                  <a:lnTo>
                    <a:pt x="557807" y="468642"/>
                  </a:lnTo>
                  <a:lnTo>
                    <a:pt x="557807" y="472790"/>
                  </a:lnTo>
                  <a:lnTo>
                    <a:pt x="549809" y="486369"/>
                  </a:lnTo>
                  <a:lnTo>
                    <a:pt x="25998" y="486369"/>
                  </a:lnTo>
                  <a:lnTo>
                    <a:pt x="18000" y="472790"/>
                  </a:lnTo>
                  <a:lnTo>
                    <a:pt x="18000" y="468642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24AF5979-21E7-488F-9A4C-97F9E93530D8}"/>
                </a:ext>
              </a:extLst>
            </p:cNvPr>
            <p:cNvSpPr/>
            <p:nvPr/>
          </p:nvSpPr>
          <p:spPr>
            <a:xfrm>
              <a:off x="2841271" y="2642612"/>
              <a:ext cx="72000" cy="72000"/>
            </a:xfrm>
            <a:custGeom>
              <a:avLst/>
              <a:gdLst>
                <a:gd name="connsiteX0" fmla="*/ 36413 w 72000"/>
                <a:gd name="connsiteY0" fmla="*/ 72817 h 72000"/>
                <a:gd name="connsiteX1" fmla="*/ 72817 w 72000"/>
                <a:gd name="connsiteY1" fmla="*/ 36404 h 72000"/>
                <a:gd name="connsiteX2" fmla="*/ 36404 w 72000"/>
                <a:gd name="connsiteY2" fmla="*/ 0 h 72000"/>
                <a:gd name="connsiteX3" fmla="*/ 0 w 72000"/>
                <a:gd name="connsiteY3" fmla="*/ 36404 h 72000"/>
                <a:gd name="connsiteX4" fmla="*/ 36413 w 72000"/>
                <a:gd name="connsiteY4" fmla="*/ 72817 h 72000"/>
                <a:gd name="connsiteX5" fmla="*/ 36413 w 72000"/>
                <a:gd name="connsiteY5" fmla="*/ 18000 h 72000"/>
                <a:gd name="connsiteX6" fmla="*/ 54817 w 72000"/>
                <a:gd name="connsiteY6" fmla="*/ 36413 h 72000"/>
                <a:gd name="connsiteX7" fmla="*/ 36404 w 72000"/>
                <a:gd name="connsiteY7" fmla="*/ 54817 h 72000"/>
                <a:gd name="connsiteX8" fmla="*/ 18000 w 72000"/>
                <a:gd name="connsiteY8" fmla="*/ 36404 h 72000"/>
                <a:gd name="connsiteX9" fmla="*/ 18000 w 72000"/>
                <a:gd name="connsiteY9" fmla="*/ 36404 h 72000"/>
                <a:gd name="connsiteX10" fmla="*/ 36413 w 72000"/>
                <a:gd name="connsiteY10" fmla="*/ 18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00" h="72000">
                  <a:moveTo>
                    <a:pt x="36413" y="72817"/>
                  </a:moveTo>
                  <a:cubicBezTo>
                    <a:pt x="56521" y="72815"/>
                    <a:pt x="72820" y="56512"/>
                    <a:pt x="72817" y="36404"/>
                  </a:cubicBezTo>
                  <a:cubicBezTo>
                    <a:pt x="72815" y="16296"/>
                    <a:pt x="56512" y="-2"/>
                    <a:pt x="36404" y="0"/>
                  </a:cubicBezTo>
                  <a:cubicBezTo>
                    <a:pt x="16300" y="2"/>
                    <a:pt x="2" y="16300"/>
                    <a:pt x="0" y="36404"/>
                  </a:cubicBezTo>
                  <a:cubicBezTo>
                    <a:pt x="22" y="56506"/>
                    <a:pt x="16312" y="72796"/>
                    <a:pt x="36413" y="72817"/>
                  </a:cubicBezTo>
                  <a:close/>
                  <a:moveTo>
                    <a:pt x="36413" y="18000"/>
                  </a:moveTo>
                  <a:cubicBezTo>
                    <a:pt x="46580" y="18002"/>
                    <a:pt x="54820" y="26246"/>
                    <a:pt x="54817" y="36413"/>
                  </a:cubicBezTo>
                  <a:cubicBezTo>
                    <a:pt x="54815" y="46580"/>
                    <a:pt x="46571" y="54820"/>
                    <a:pt x="36404" y="54817"/>
                  </a:cubicBezTo>
                  <a:cubicBezTo>
                    <a:pt x="26237" y="54815"/>
                    <a:pt x="17998" y="46571"/>
                    <a:pt x="18000" y="36404"/>
                  </a:cubicBezTo>
                  <a:cubicBezTo>
                    <a:pt x="18000" y="36404"/>
                    <a:pt x="18000" y="36404"/>
                    <a:pt x="18000" y="36404"/>
                  </a:cubicBezTo>
                  <a:cubicBezTo>
                    <a:pt x="18009" y="26240"/>
                    <a:pt x="26249" y="18004"/>
                    <a:pt x="36413" y="1800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8D314C4-0B38-4B83-B067-5C5D6539DBBE}"/>
                </a:ext>
              </a:extLst>
            </p:cNvPr>
            <p:cNvSpPr/>
            <p:nvPr/>
          </p:nvSpPr>
          <p:spPr>
            <a:xfrm>
              <a:off x="2824132" y="2724394"/>
              <a:ext cx="108000" cy="54000"/>
            </a:xfrm>
            <a:custGeom>
              <a:avLst/>
              <a:gdLst>
                <a:gd name="connsiteX0" fmla="*/ 108281 w 108000"/>
                <a:gd name="connsiteY0" fmla="*/ 28775 h 54000"/>
                <a:gd name="connsiteX1" fmla="*/ 79506 w 108000"/>
                <a:gd name="connsiteY1" fmla="*/ 0 h 54000"/>
                <a:gd name="connsiteX2" fmla="*/ 28784 w 108000"/>
                <a:gd name="connsiteY2" fmla="*/ 0 h 54000"/>
                <a:gd name="connsiteX3" fmla="*/ 0 w 108000"/>
                <a:gd name="connsiteY3" fmla="*/ 28775 h 54000"/>
                <a:gd name="connsiteX4" fmla="*/ 0 w 108000"/>
                <a:gd name="connsiteY4" fmla="*/ 62086 h 54000"/>
                <a:gd name="connsiteX5" fmla="*/ 108281 w 108000"/>
                <a:gd name="connsiteY5" fmla="*/ 62086 h 54000"/>
                <a:gd name="connsiteX6" fmla="*/ 108281 w 108000"/>
                <a:gd name="connsiteY6" fmla="*/ 28775 h 54000"/>
                <a:gd name="connsiteX7" fmla="*/ 90281 w 108000"/>
                <a:gd name="connsiteY7" fmla="*/ 44086 h 54000"/>
                <a:gd name="connsiteX8" fmla="*/ 18000 w 108000"/>
                <a:gd name="connsiteY8" fmla="*/ 44086 h 54000"/>
                <a:gd name="connsiteX9" fmla="*/ 18000 w 108000"/>
                <a:gd name="connsiteY9" fmla="*/ 28775 h 54000"/>
                <a:gd name="connsiteX10" fmla="*/ 28784 w 108000"/>
                <a:gd name="connsiteY10" fmla="*/ 18000 h 54000"/>
                <a:gd name="connsiteX11" fmla="*/ 79506 w 108000"/>
                <a:gd name="connsiteY11" fmla="*/ 18000 h 54000"/>
                <a:gd name="connsiteX12" fmla="*/ 90281 w 108000"/>
                <a:gd name="connsiteY12" fmla="*/ 28775 h 54000"/>
                <a:gd name="connsiteX13" fmla="*/ 90281 w 108000"/>
                <a:gd name="connsiteY13" fmla="*/ 44086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000" h="54000">
                  <a:moveTo>
                    <a:pt x="108281" y="28775"/>
                  </a:moveTo>
                  <a:cubicBezTo>
                    <a:pt x="108262" y="12891"/>
                    <a:pt x="95390" y="20"/>
                    <a:pt x="79506" y="0"/>
                  </a:cubicBezTo>
                  <a:lnTo>
                    <a:pt x="28784" y="0"/>
                  </a:lnTo>
                  <a:cubicBezTo>
                    <a:pt x="12897" y="16"/>
                    <a:pt x="21" y="12888"/>
                    <a:pt x="0" y="28775"/>
                  </a:cubicBezTo>
                  <a:lnTo>
                    <a:pt x="0" y="62086"/>
                  </a:lnTo>
                  <a:lnTo>
                    <a:pt x="108281" y="62086"/>
                  </a:lnTo>
                  <a:lnTo>
                    <a:pt x="108281" y="28775"/>
                  </a:lnTo>
                  <a:close/>
                  <a:moveTo>
                    <a:pt x="90281" y="44086"/>
                  </a:moveTo>
                  <a:lnTo>
                    <a:pt x="18000" y="44086"/>
                  </a:lnTo>
                  <a:lnTo>
                    <a:pt x="18000" y="28775"/>
                  </a:lnTo>
                  <a:cubicBezTo>
                    <a:pt x="18008" y="22824"/>
                    <a:pt x="22833" y="18003"/>
                    <a:pt x="28784" y="18000"/>
                  </a:cubicBezTo>
                  <a:lnTo>
                    <a:pt x="79506" y="18000"/>
                  </a:lnTo>
                  <a:cubicBezTo>
                    <a:pt x="85454" y="18007"/>
                    <a:pt x="90274" y="22827"/>
                    <a:pt x="90281" y="28775"/>
                  </a:cubicBezTo>
                  <a:lnTo>
                    <a:pt x="90281" y="44086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82FC5DB-7591-47D9-BBB8-32759FC5FDA3}"/>
                </a:ext>
              </a:extLst>
            </p:cNvPr>
            <p:cNvSpPr/>
            <p:nvPr/>
          </p:nvSpPr>
          <p:spPr>
            <a:xfrm>
              <a:off x="2887132" y="2830803"/>
              <a:ext cx="54000" cy="189000"/>
            </a:xfrm>
            <a:custGeom>
              <a:avLst/>
              <a:gdLst>
                <a:gd name="connsiteX0" fmla="*/ 0 w 54000"/>
                <a:gd name="connsiteY0" fmla="*/ 189861 h 189000"/>
                <a:gd name="connsiteX1" fmla="*/ 54044 w 54000"/>
                <a:gd name="connsiteY1" fmla="*/ 189861 h 189000"/>
                <a:gd name="connsiteX2" fmla="*/ 54044 w 54000"/>
                <a:gd name="connsiteY2" fmla="*/ 0 h 189000"/>
                <a:gd name="connsiteX3" fmla="*/ 0 w 54000"/>
                <a:gd name="connsiteY3" fmla="*/ 0 h 189000"/>
                <a:gd name="connsiteX4" fmla="*/ 0 w 54000"/>
                <a:gd name="connsiteY4" fmla="*/ 189861 h 189000"/>
                <a:gd name="connsiteX5" fmla="*/ 18000 w 54000"/>
                <a:gd name="connsiteY5" fmla="*/ 18000 h 189000"/>
                <a:gd name="connsiteX6" fmla="*/ 36044 w 54000"/>
                <a:gd name="connsiteY6" fmla="*/ 18000 h 189000"/>
                <a:gd name="connsiteX7" fmla="*/ 36044 w 54000"/>
                <a:gd name="connsiteY7" fmla="*/ 171861 h 189000"/>
                <a:gd name="connsiteX8" fmla="*/ 18000 w 54000"/>
                <a:gd name="connsiteY8" fmla="*/ 171861 h 189000"/>
                <a:gd name="connsiteX9" fmla="*/ 18000 w 54000"/>
                <a:gd name="connsiteY9" fmla="*/ 18000 h 1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0" h="189000">
                  <a:moveTo>
                    <a:pt x="0" y="189861"/>
                  </a:moveTo>
                  <a:lnTo>
                    <a:pt x="54044" y="189861"/>
                  </a:lnTo>
                  <a:lnTo>
                    <a:pt x="54044" y="0"/>
                  </a:lnTo>
                  <a:lnTo>
                    <a:pt x="0" y="0"/>
                  </a:lnTo>
                  <a:lnTo>
                    <a:pt x="0" y="189861"/>
                  </a:lnTo>
                  <a:close/>
                  <a:moveTo>
                    <a:pt x="18000" y="18000"/>
                  </a:moveTo>
                  <a:lnTo>
                    <a:pt x="36044" y="18000"/>
                  </a:lnTo>
                  <a:lnTo>
                    <a:pt x="36044" y="171861"/>
                  </a:lnTo>
                  <a:lnTo>
                    <a:pt x="18000" y="171861"/>
                  </a:lnTo>
                  <a:lnTo>
                    <a:pt x="18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DBF21CDE-F999-4492-A79E-63994D9CF6BA}"/>
                </a:ext>
              </a:extLst>
            </p:cNvPr>
            <p:cNvSpPr/>
            <p:nvPr/>
          </p:nvSpPr>
          <p:spPr>
            <a:xfrm>
              <a:off x="2959132" y="2848803"/>
              <a:ext cx="54000" cy="171000"/>
            </a:xfrm>
            <a:custGeom>
              <a:avLst/>
              <a:gdLst>
                <a:gd name="connsiteX0" fmla="*/ 0 w 54000"/>
                <a:gd name="connsiteY0" fmla="*/ 171861 h 171000"/>
                <a:gd name="connsiteX1" fmla="*/ 54044 w 54000"/>
                <a:gd name="connsiteY1" fmla="*/ 171861 h 171000"/>
                <a:gd name="connsiteX2" fmla="*/ 54044 w 54000"/>
                <a:gd name="connsiteY2" fmla="*/ 0 h 171000"/>
                <a:gd name="connsiteX3" fmla="*/ 0 w 54000"/>
                <a:gd name="connsiteY3" fmla="*/ 0 h 171000"/>
                <a:gd name="connsiteX4" fmla="*/ 0 w 54000"/>
                <a:gd name="connsiteY4" fmla="*/ 171861 h 171000"/>
                <a:gd name="connsiteX5" fmla="*/ 18000 w 54000"/>
                <a:gd name="connsiteY5" fmla="*/ 18000 h 171000"/>
                <a:gd name="connsiteX6" fmla="*/ 36044 w 54000"/>
                <a:gd name="connsiteY6" fmla="*/ 18000 h 171000"/>
                <a:gd name="connsiteX7" fmla="*/ 36044 w 54000"/>
                <a:gd name="connsiteY7" fmla="*/ 153861 h 171000"/>
                <a:gd name="connsiteX8" fmla="*/ 18000 w 54000"/>
                <a:gd name="connsiteY8" fmla="*/ 153861 h 171000"/>
                <a:gd name="connsiteX9" fmla="*/ 18000 w 54000"/>
                <a:gd name="connsiteY9" fmla="*/ 18000 h 1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0" h="171000">
                  <a:moveTo>
                    <a:pt x="0" y="171861"/>
                  </a:moveTo>
                  <a:lnTo>
                    <a:pt x="54044" y="171861"/>
                  </a:lnTo>
                  <a:lnTo>
                    <a:pt x="54044" y="0"/>
                  </a:lnTo>
                  <a:lnTo>
                    <a:pt x="0" y="0"/>
                  </a:lnTo>
                  <a:lnTo>
                    <a:pt x="0" y="171861"/>
                  </a:lnTo>
                  <a:close/>
                  <a:moveTo>
                    <a:pt x="18000" y="18000"/>
                  </a:moveTo>
                  <a:lnTo>
                    <a:pt x="36044" y="18000"/>
                  </a:lnTo>
                  <a:lnTo>
                    <a:pt x="36044" y="153861"/>
                  </a:lnTo>
                  <a:lnTo>
                    <a:pt x="18000" y="153861"/>
                  </a:lnTo>
                  <a:lnTo>
                    <a:pt x="18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C1FCE2B-9E5F-49B0-B1BC-DC8BEBC338BF}"/>
                </a:ext>
              </a:extLst>
            </p:cNvPr>
            <p:cNvSpPr/>
            <p:nvPr/>
          </p:nvSpPr>
          <p:spPr>
            <a:xfrm>
              <a:off x="3031132" y="2794803"/>
              <a:ext cx="54000" cy="225000"/>
            </a:xfrm>
            <a:custGeom>
              <a:avLst/>
              <a:gdLst>
                <a:gd name="connsiteX0" fmla="*/ 0 w 54000"/>
                <a:gd name="connsiteY0" fmla="*/ 225861 h 225000"/>
                <a:gd name="connsiteX1" fmla="*/ 54044 w 54000"/>
                <a:gd name="connsiteY1" fmla="*/ 225861 h 225000"/>
                <a:gd name="connsiteX2" fmla="*/ 54044 w 54000"/>
                <a:gd name="connsiteY2" fmla="*/ 0 h 225000"/>
                <a:gd name="connsiteX3" fmla="*/ 0 w 54000"/>
                <a:gd name="connsiteY3" fmla="*/ 0 h 225000"/>
                <a:gd name="connsiteX4" fmla="*/ 0 w 54000"/>
                <a:gd name="connsiteY4" fmla="*/ 225861 h 225000"/>
                <a:gd name="connsiteX5" fmla="*/ 18000 w 54000"/>
                <a:gd name="connsiteY5" fmla="*/ 18000 h 225000"/>
                <a:gd name="connsiteX6" fmla="*/ 36044 w 54000"/>
                <a:gd name="connsiteY6" fmla="*/ 18000 h 225000"/>
                <a:gd name="connsiteX7" fmla="*/ 36044 w 54000"/>
                <a:gd name="connsiteY7" fmla="*/ 207861 h 225000"/>
                <a:gd name="connsiteX8" fmla="*/ 18000 w 54000"/>
                <a:gd name="connsiteY8" fmla="*/ 207861 h 225000"/>
                <a:gd name="connsiteX9" fmla="*/ 18000 w 54000"/>
                <a:gd name="connsiteY9" fmla="*/ 1800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0" h="225000">
                  <a:moveTo>
                    <a:pt x="0" y="225861"/>
                  </a:moveTo>
                  <a:lnTo>
                    <a:pt x="54044" y="225861"/>
                  </a:lnTo>
                  <a:lnTo>
                    <a:pt x="54044" y="0"/>
                  </a:lnTo>
                  <a:lnTo>
                    <a:pt x="0" y="0"/>
                  </a:lnTo>
                  <a:lnTo>
                    <a:pt x="0" y="225861"/>
                  </a:lnTo>
                  <a:close/>
                  <a:moveTo>
                    <a:pt x="18000" y="18000"/>
                  </a:moveTo>
                  <a:lnTo>
                    <a:pt x="36044" y="18000"/>
                  </a:lnTo>
                  <a:lnTo>
                    <a:pt x="36044" y="207861"/>
                  </a:lnTo>
                  <a:lnTo>
                    <a:pt x="18000" y="207861"/>
                  </a:lnTo>
                  <a:lnTo>
                    <a:pt x="18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2019862-9ACD-4957-ADEC-0018A459FE6C}"/>
                </a:ext>
              </a:extLst>
            </p:cNvPr>
            <p:cNvSpPr/>
            <p:nvPr/>
          </p:nvSpPr>
          <p:spPr>
            <a:xfrm>
              <a:off x="2968132" y="2678577"/>
              <a:ext cx="90000" cy="18000"/>
            </a:xfrm>
            <a:custGeom>
              <a:avLst/>
              <a:gdLst>
                <a:gd name="connsiteX0" fmla="*/ 0 w 90000"/>
                <a:gd name="connsiteY0" fmla="*/ 0 h 18000"/>
                <a:gd name="connsiteX1" fmla="*/ 90562 w 90000"/>
                <a:gd name="connsiteY1" fmla="*/ 0 h 18000"/>
                <a:gd name="connsiteX2" fmla="*/ 90562 w 90000"/>
                <a:gd name="connsiteY2" fmla="*/ 18000 h 18000"/>
                <a:gd name="connsiteX3" fmla="*/ 0 w 90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18000">
                  <a:moveTo>
                    <a:pt x="0" y="0"/>
                  </a:moveTo>
                  <a:lnTo>
                    <a:pt x="90562" y="0"/>
                  </a:lnTo>
                  <a:lnTo>
                    <a:pt x="90562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AA30063-C9AA-4E28-80A8-F92560230152}"/>
                </a:ext>
              </a:extLst>
            </p:cNvPr>
            <p:cNvSpPr/>
            <p:nvPr/>
          </p:nvSpPr>
          <p:spPr>
            <a:xfrm>
              <a:off x="2968132" y="2714296"/>
              <a:ext cx="108000" cy="18000"/>
            </a:xfrm>
            <a:custGeom>
              <a:avLst/>
              <a:gdLst>
                <a:gd name="connsiteX0" fmla="*/ 0 w 108000"/>
                <a:gd name="connsiteY0" fmla="*/ 0 h 18000"/>
                <a:gd name="connsiteX1" fmla="*/ 108562 w 108000"/>
                <a:gd name="connsiteY1" fmla="*/ 0 h 18000"/>
                <a:gd name="connsiteX2" fmla="*/ 108562 w 108000"/>
                <a:gd name="connsiteY2" fmla="*/ 18000 h 18000"/>
                <a:gd name="connsiteX3" fmla="*/ 0 w 10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" h="18000">
                  <a:moveTo>
                    <a:pt x="0" y="0"/>
                  </a:moveTo>
                  <a:lnTo>
                    <a:pt x="108562" y="0"/>
                  </a:lnTo>
                  <a:lnTo>
                    <a:pt x="108562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B3C080-5F4F-418A-8E60-1E17DD319365}"/>
                </a:ext>
              </a:extLst>
            </p:cNvPr>
            <p:cNvSpPr/>
            <p:nvPr/>
          </p:nvSpPr>
          <p:spPr>
            <a:xfrm>
              <a:off x="2968132" y="2750296"/>
              <a:ext cx="126000" cy="18000"/>
            </a:xfrm>
            <a:custGeom>
              <a:avLst/>
              <a:gdLst>
                <a:gd name="connsiteX0" fmla="*/ 0 w 126000"/>
                <a:gd name="connsiteY0" fmla="*/ 0 h 18000"/>
                <a:gd name="connsiteX1" fmla="*/ 126097 w 126000"/>
                <a:gd name="connsiteY1" fmla="*/ 0 h 18000"/>
                <a:gd name="connsiteX2" fmla="*/ 126097 w 126000"/>
                <a:gd name="connsiteY2" fmla="*/ 18000 h 18000"/>
                <a:gd name="connsiteX3" fmla="*/ 0 w 126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00" h="18000">
                  <a:moveTo>
                    <a:pt x="0" y="0"/>
                  </a:moveTo>
                  <a:lnTo>
                    <a:pt x="126097" y="0"/>
                  </a:lnTo>
                  <a:lnTo>
                    <a:pt x="126097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6FE3737-9AF4-4FA8-BF74-CA7E8A2FB34F}"/>
                </a:ext>
              </a:extLst>
            </p:cNvPr>
            <p:cNvSpPr/>
            <p:nvPr/>
          </p:nvSpPr>
          <p:spPr>
            <a:xfrm>
              <a:off x="2815132" y="2884803"/>
              <a:ext cx="54000" cy="135000"/>
            </a:xfrm>
            <a:custGeom>
              <a:avLst/>
              <a:gdLst>
                <a:gd name="connsiteX0" fmla="*/ 0 w 54000"/>
                <a:gd name="connsiteY0" fmla="*/ 135861 h 135000"/>
                <a:gd name="connsiteX1" fmla="*/ 54044 w 54000"/>
                <a:gd name="connsiteY1" fmla="*/ 135861 h 135000"/>
                <a:gd name="connsiteX2" fmla="*/ 54044 w 54000"/>
                <a:gd name="connsiteY2" fmla="*/ 0 h 135000"/>
                <a:gd name="connsiteX3" fmla="*/ 0 w 54000"/>
                <a:gd name="connsiteY3" fmla="*/ 0 h 135000"/>
                <a:gd name="connsiteX4" fmla="*/ 0 w 54000"/>
                <a:gd name="connsiteY4" fmla="*/ 135861 h 135000"/>
                <a:gd name="connsiteX5" fmla="*/ 18000 w 54000"/>
                <a:gd name="connsiteY5" fmla="*/ 18000 h 135000"/>
                <a:gd name="connsiteX6" fmla="*/ 36044 w 54000"/>
                <a:gd name="connsiteY6" fmla="*/ 18000 h 135000"/>
                <a:gd name="connsiteX7" fmla="*/ 36044 w 54000"/>
                <a:gd name="connsiteY7" fmla="*/ 117861 h 135000"/>
                <a:gd name="connsiteX8" fmla="*/ 18000 w 54000"/>
                <a:gd name="connsiteY8" fmla="*/ 117861 h 135000"/>
                <a:gd name="connsiteX9" fmla="*/ 18000 w 54000"/>
                <a:gd name="connsiteY9" fmla="*/ 18000 h 1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0" h="135000">
                  <a:moveTo>
                    <a:pt x="0" y="135861"/>
                  </a:moveTo>
                  <a:lnTo>
                    <a:pt x="54044" y="135861"/>
                  </a:lnTo>
                  <a:lnTo>
                    <a:pt x="54044" y="0"/>
                  </a:lnTo>
                  <a:lnTo>
                    <a:pt x="0" y="0"/>
                  </a:lnTo>
                  <a:lnTo>
                    <a:pt x="0" y="135861"/>
                  </a:lnTo>
                  <a:close/>
                  <a:moveTo>
                    <a:pt x="18000" y="18000"/>
                  </a:moveTo>
                  <a:lnTo>
                    <a:pt x="36044" y="18000"/>
                  </a:lnTo>
                  <a:lnTo>
                    <a:pt x="36044" y="117861"/>
                  </a:lnTo>
                  <a:lnTo>
                    <a:pt x="18000" y="117861"/>
                  </a:lnTo>
                  <a:lnTo>
                    <a:pt x="18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图形 161">
            <a:extLst>
              <a:ext uri="{FF2B5EF4-FFF2-40B4-BE49-F238E27FC236}">
                <a16:creationId xmlns:a16="http://schemas.microsoft.com/office/drawing/2014/main" id="{C535C883-324D-4049-A9E0-B096AAE7724E}"/>
              </a:ext>
            </a:extLst>
          </p:cNvPr>
          <p:cNvGrpSpPr/>
          <p:nvPr/>
        </p:nvGrpSpPr>
        <p:grpSpPr>
          <a:xfrm>
            <a:off x="5808000" y="4641034"/>
            <a:ext cx="576000" cy="576000"/>
            <a:chOff x="5808000" y="4265508"/>
            <a:chExt cx="576000" cy="576000"/>
          </a:xfrm>
          <a:solidFill>
            <a:srgbClr val="2E6840"/>
          </a:solidFill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656A8A2-69B7-472C-A737-7C6572ADB2A9}"/>
                </a:ext>
              </a:extLst>
            </p:cNvPr>
            <p:cNvSpPr/>
            <p:nvPr/>
          </p:nvSpPr>
          <p:spPr>
            <a:xfrm>
              <a:off x="5844144" y="4301455"/>
              <a:ext cx="495000" cy="180000"/>
            </a:xfrm>
            <a:custGeom>
              <a:avLst/>
              <a:gdLst>
                <a:gd name="connsiteX0" fmla="*/ 503856 w 495000"/>
                <a:gd name="connsiteY0" fmla="*/ 115650 h 180000"/>
                <a:gd name="connsiteX1" fmla="*/ 465345 w 495000"/>
                <a:gd name="connsiteY1" fmla="*/ 0 h 180000"/>
                <a:gd name="connsiteX2" fmla="*/ 297171 w 495000"/>
                <a:gd name="connsiteY2" fmla="*/ 0 h 180000"/>
                <a:gd name="connsiteX3" fmla="*/ 297171 w 495000"/>
                <a:gd name="connsiteY3" fmla="*/ 18000 h 180000"/>
                <a:gd name="connsiteX4" fmla="*/ 452367 w 495000"/>
                <a:gd name="connsiteY4" fmla="*/ 18000 h 180000"/>
                <a:gd name="connsiteX5" fmla="*/ 485856 w 495000"/>
                <a:gd name="connsiteY5" fmla="*/ 118566 h 180000"/>
                <a:gd name="connsiteX6" fmla="*/ 485856 w 495000"/>
                <a:gd name="connsiteY6" fmla="*/ 162108 h 180000"/>
                <a:gd name="connsiteX7" fmla="*/ 18000 w 495000"/>
                <a:gd name="connsiteY7" fmla="*/ 162108 h 180000"/>
                <a:gd name="connsiteX8" fmla="*/ 18000 w 495000"/>
                <a:gd name="connsiteY8" fmla="*/ 118566 h 180000"/>
                <a:gd name="connsiteX9" fmla="*/ 51489 w 495000"/>
                <a:gd name="connsiteY9" fmla="*/ 18000 h 180000"/>
                <a:gd name="connsiteX10" fmla="*/ 206352 w 495000"/>
                <a:gd name="connsiteY10" fmla="*/ 18000 h 180000"/>
                <a:gd name="connsiteX11" fmla="*/ 206352 w 495000"/>
                <a:gd name="connsiteY11" fmla="*/ 0 h 180000"/>
                <a:gd name="connsiteX12" fmla="*/ 38502 w 495000"/>
                <a:gd name="connsiteY12" fmla="*/ 0 h 180000"/>
                <a:gd name="connsiteX13" fmla="*/ 0 w 495000"/>
                <a:gd name="connsiteY13" fmla="*/ 115650 h 180000"/>
                <a:gd name="connsiteX14" fmla="*/ 0 w 495000"/>
                <a:gd name="connsiteY14" fmla="*/ 180108 h 180000"/>
                <a:gd name="connsiteX15" fmla="*/ 503856 w 495000"/>
                <a:gd name="connsiteY15" fmla="*/ 180108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000" h="180000">
                  <a:moveTo>
                    <a:pt x="503856" y="115650"/>
                  </a:moveTo>
                  <a:lnTo>
                    <a:pt x="465345" y="0"/>
                  </a:lnTo>
                  <a:lnTo>
                    <a:pt x="297171" y="0"/>
                  </a:lnTo>
                  <a:lnTo>
                    <a:pt x="297171" y="18000"/>
                  </a:lnTo>
                  <a:lnTo>
                    <a:pt x="452367" y="18000"/>
                  </a:lnTo>
                  <a:lnTo>
                    <a:pt x="485856" y="118566"/>
                  </a:lnTo>
                  <a:lnTo>
                    <a:pt x="485856" y="162108"/>
                  </a:lnTo>
                  <a:lnTo>
                    <a:pt x="18000" y="162108"/>
                  </a:lnTo>
                  <a:lnTo>
                    <a:pt x="18000" y="118566"/>
                  </a:lnTo>
                  <a:lnTo>
                    <a:pt x="51489" y="18000"/>
                  </a:lnTo>
                  <a:lnTo>
                    <a:pt x="206352" y="18000"/>
                  </a:lnTo>
                  <a:lnTo>
                    <a:pt x="206352" y="0"/>
                  </a:lnTo>
                  <a:lnTo>
                    <a:pt x="38502" y="0"/>
                  </a:lnTo>
                  <a:lnTo>
                    <a:pt x="0" y="115650"/>
                  </a:lnTo>
                  <a:lnTo>
                    <a:pt x="0" y="180108"/>
                  </a:lnTo>
                  <a:lnTo>
                    <a:pt x="503856" y="180108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58CDBB7-D6C1-458A-BA0E-9126456C1867}"/>
                </a:ext>
              </a:extLst>
            </p:cNvPr>
            <p:cNvSpPr/>
            <p:nvPr/>
          </p:nvSpPr>
          <p:spPr>
            <a:xfrm>
              <a:off x="5880000" y="4417814"/>
              <a:ext cx="108000" cy="18000"/>
            </a:xfrm>
            <a:custGeom>
              <a:avLst/>
              <a:gdLst>
                <a:gd name="connsiteX0" fmla="*/ 0 w 108000"/>
                <a:gd name="connsiteY0" fmla="*/ 0 h 18000"/>
                <a:gd name="connsiteX1" fmla="*/ 109688 w 108000"/>
                <a:gd name="connsiteY1" fmla="*/ 0 h 18000"/>
                <a:gd name="connsiteX2" fmla="*/ 109688 w 108000"/>
                <a:gd name="connsiteY2" fmla="*/ 18000 h 18000"/>
                <a:gd name="connsiteX3" fmla="*/ 0 w 10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" h="18000">
                  <a:moveTo>
                    <a:pt x="0" y="0"/>
                  </a:moveTo>
                  <a:lnTo>
                    <a:pt x="109688" y="0"/>
                  </a:lnTo>
                  <a:lnTo>
                    <a:pt x="109688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7660F5B2-8CB3-42A1-A8D7-E67AA29888CB}"/>
                </a:ext>
              </a:extLst>
            </p:cNvPr>
            <p:cNvSpPr/>
            <p:nvPr/>
          </p:nvSpPr>
          <p:spPr>
            <a:xfrm>
              <a:off x="6202313" y="4417814"/>
              <a:ext cx="108000" cy="18000"/>
            </a:xfrm>
            <a:custGeom>
              <a:avLst/>
              <a:gdLst>
                <a:gd name="connsiteX0" fmla="*/ 0 w 108000"/>
                <a:gd name="connsiteY0" fmla="*/ 0 h 18000"/>
                <a:gd name="connsiteX1" fmla="*/ 109688 w 108000"/>
                <a:gd name="connsiteY1" fmla="*/ 0 h 18000"/>
                <a:gd name="connsiteX2" fmla="*/ 109688 w 108000"/>
                <a:gd name="connsiteY2" fmla="*/ 18000 h 18000"/>
                <a:gd name="connsiteX3" fmla="*/ 0 w 10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00" h="18000">
                  <a:moveTo>
                    <a:pt x="0" y="0"/>
                  </a:moveTo>
                  <a:lnTo>
                    <a:pt x="109688" y="0"/>
                  </a:lnTo>
                  <a:lnTo>
                    <a:pt x="109688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BD9B29D-A798-4F05-838B-9703CD446277}"/>
                </a:ext>
              </a:extLst>
            </p:cNvPr>
            <p:cNvSpPr/>
            <p:nvPr/>
          </p:nvSpPr>
          <p:spPr>
            <a:xfrm>
              <a:off x="6113952" y="4697561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48 w 18000"/>
                <a:gd name="connsiteY1" fmla="*/ 0 h 18000"/>
                <a:gd name="connsiteX2" fmla="*/ 18048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48" y="0"/>
                  </a:lnTo>
                  <a:lnTo>
                    <a:pt x="18048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05D9C0D-6C89-4EC7-911A-EB3DB291EA58}"/>
                </a:ext>
              </a:extLst>
            </p:cNvPr>
            <p:cNvSpPr/>
            <p:nvPr/>
          </p:nvSpPr>
          <p:spPr>
            <a:xfrm>
              <a:off x="6050446" y="4499113"/>
              <a:ext cx="90000" cy="90000"/>
            </a:xfrm>
            <a:custGeom>
              <a:avLst/>
              <a:gdLst>
                <a:gd name="connsiteX0" fmla="*/ 45198 w 90000"/>
                <a:gd name="connsiteY0" fmla="*/ 0 h 90000"/>
                <a:gd name="connsiteX1" fmla="*/ 0 w 90000"/>
                <a:gd name="connsiteY1" fmla="*/ 45203 h 90000"/>
                <a:gd name="connsiteX2" fmla="*/ 44960 w 90000"/>
                <a:gd name="connsiteY2" fmla="*/ 90400 h 90000"/>
                <a:gd name="connsiteX3" fmla="*/ 45215 w 90000"/>
                <a:gd name="connsiteY3" fmla="*/ 90400 h 90000"/>
                <a:gd name="connsiteX4" fmla="*/ 90409 w 90000"/>
                <a:gd name="connsiteY4" fmla="*/ 45193 h 90000"/>
                <a:gd name="connsiteX5" fmla="*/ 45448 w 90000"/>
                <a:gd name="connsiteY5" fmla="*/ 0 h 90000"/>
                <a:gd name="connsiteX6" fmla="*/ 45198 w 90000"/>
                <a:gd name="connsiteY6" fmla="*/ 0 h 90000"/>
                <a:gd name="connsiteX7" fmla="*/ 72404 w 90000"/>
                <a:gd name="connsiteY7" fmla="*/ 45352 h 90000"/>
                <a:gd name="connsiteX8" fmla="*/ 45211 w 90000"/>
                <a:gd name="connsiteY8" fmla="*/ 72400 h 90000"/>
                <a:gd name="connsiteX9" fmla="*/ 45057 w 90000"/>
                <a:gd name="connsiteY9" fmla="*/ 72400 h 90000"/>
                <a:gd name="connsiteX10" fmla="*/ 18013 w 90000"/>
                <a:gd name="connsiteY10" fmla="*/ 45044 h 90000"/>
                <a:gd name="connsiteX11" fmla="*/ 45198 w 90000"/>
                <a:gd name="connsiteY11" fmla="*/ 18000 h 90000"/>
                <a:gd name="connsiteX12" fmla="*/ 45352 w 90000"/>
                <a:gd name="connsiteY12" fmla="*/ 18000 h 90000"/>
                <a:gd name="connsiteX13" fmla="*/ 72404 w 90000"/>
                <a:gd name="connsiteY13" fmla="*/ 45352 h 90000"/>
                <a:gd name="connsiteX14" fmla="*/ 72404 w 90000"/>
                <a:gd name="connsiteY14" fmla="*/ 4535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000" h="90000">
                  <a:moveTo>
                    <a:pt x="45198" y="0"/>
                  </a:moveTo>
                  <a:cubicBezTo>
                    <a:pt x="20234" y="1"/>
                    <a:pt x="-1" y="20239"/>
                    <a:pt x="0" y="45203"/>
                  </a:cubicBezTo>
                  <a:cubicBezTo>
                    <a:pt x="1" y="70072"/>
                    <a:pt x="20092" y="90268"/>
                    <a:pt x="44960" y="90400"/>
                  </a:cubicBezTo>
                  <a:lnTo>
                    <a:pt x="45215" y="90400"/>
                  </a:lnTo>
                  <a:cubicBezTo>
                    <a:pt x="70179" y="90396"/>
                    <a:pt x="90412" y="70156"/>
                    <a:pt x="90409" y="45193"/>
                  </a:cubicBezTo>
                  <a:cubicBezTo>
                    <a:pt x="90405" y="20326"/>
                    <a:pt x="70315" y="132"/>
                    <a:pt x="45448" y="0"/>
                  </a:cubicBezTo>
                  <a:lnTo>
                    <a:pt x="45198" y="0"/>
                  </a:lnTo>
                  <a:close/>
                  <a:moveTo>
                    <a:pt x="72404" y="45352"/>
                  </a:moveTo>
                  <a:cubicBezTo>
                    <a:pt x="72320" y="60311"/>
                    <a:pt x="60171" y="72395"/>
                    <a:pt x="45211" y="72400"/>
                  </a:cubicBezTo>
                  <a:lnTo>
                    <a:pt x="45057" y="72400"/>
                  </a:lnTo>
                  <a:cubicBezTo>
                    <a:pt x="30035" y="72314"/>
                    <a:pt x="17927" y="60066"/>
                    <a:pt x="18013" y="45044"/>
                  </a:cubicBezTo>
                  <a:cubicBezTo>
                    <a:pt x="18099" y="30089"/>
                    <a:pt x="30242" y="18008"/>
                    <a:pt x="45198" y="18000"/>
                  </a:cubicBezTo>
                  <a:lnTo>
                    <a:pt x="45352" y="18000"/>
                  </a:lnTo>
                  <a:cubicBezTo>
                    <a:pt x="60368" y="18100"/>
                    <a:pt x="72470" y="30335"/>
                    <a:pt x="72404" y="45352"/>
                  </a:cubicBezTo>
                  <a:lnTo>
                    <a:pt x="72404" y="45352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98A4F3D-6FC9-4698-A186-DD6936AB2BD3}"/>
                </a:ext>
              </a:extLst>
            </p:cNvPr>
            <p:cNvSpPr/>
            <p:nvPr/>
          </p:nvSpPr>
          <p:spPr>
            <a:xfrm>
              <a:off x="6007969" y="4303310"/>
              <a:ext cx="171000" cy="126000"/>
            </a:xfrm>
            <a:custGeom>
              <a:avLst/>
              <a:gdLst>
                <a:gd name="connsiteX0" fmla="*/ 176278 w 171000"/>
                <a:gd name="connsiteY0" fmla="*/ 132504 h 126000"/>
                <a:gd name="connsiteX1" fmla="*/ 88022 w 171000"/>
                <a:gd name="connsiteY1" fmla="*/ 0 h 126000"/>
                <a:gd name="connsiteX2" fmla="*/ 0 w 171000"/>
                <a:gd name="connsiteY2" fmla="*/ 132504 h 126000"/>
                <a:gd name="connsiteX3" fmla="*/ 176278 w 171000"/>
                <a:gd name="connsiteY3" fmla="*/ 132504 h 126000"/>
                <a:gd name="connsiteX4" fmla="*/ 33566 w 171000"/>
                <a:gd name="connsiteY4" fmla="*/ 114504 h 126000"/>
                <a:gd name="connsiteX5" fmla="*/ 59133 w 171000"/>
                <a:gd name="connsiteY5" fmla="*/ 76017 h 126000"/>
                <a:gd name="connsiteX6" fmla="*/ 79031 w 171000"/>
                <a:gd name="connsiteY6" fmla="*/ 76017 h 126000"/>
                <a:gd name="connsiteX7" fmla="*/ 79031 w 171000"/>
                <a:gd name="connsiteY7" fmla="*/ 114504 h 126000"/>
                <a:gd name="connsiteX8" fmla="*/ 33566 w 171000"/>
                <a:gd name="connsiteY8" fmla="*/ 114504 h 126000"/>
                <a:gd name="connsiteX9" fmla="*/ 97031 w 171000"/>
                <a:gd name="connsiteY9" fmla="*/ 114504 h 126000"/>
                <a:gd name="connsiteX10" fmla="*/ 97031 w 171000"/>
                <a:gd name="connsiteY10" fmla="*/ 76017 h 126000"/>
                <a:gd name="connsiteX11" fmla="*/ 117024 w 171000"/>
                <a:gd name="connsiteY11" fmla="*/ 76017 h 126000"/>
                <a:gd name="connsiteX12" fmla="*/ 142660 w 171000"/>
                <a:gd name="connsiteY12" fmla="*/ 114504 h 126000"/>
                <a:gd name="connsiteX13" fmla="*/ 97031 w 171000"/>
                <a:gd name="connsiteY13" fmla="*/ 114504 h 126000"/>
                <a:gd name="connsiteX14" fmla="*/ 88040 w 171000"/>
                <a:gd name="connsiteY14" fmla="*/ 32502 h 126000"/>
                <a:gd name="connsiteX15" fmla="*/ 105035 w 171000"/>
                <a:gd name="connsiteY15" fmla="*/ 58017 h 126000"/>
                <a:gd name="connsiteX16" fmla="*/ 71090 w 171000"/>
                <a:gd name="connsiteY16" fmla="*/ 58017 h 126000"/>
                <a:gd name="connsiteX17" fmla="*/ 88040 w 171000"/>
                <a:gd name="connsiteY17" fmla="*/ 32502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0" h="126000">
                  <a:moveTo>
                    <a:pt x="176278" y="132504"/>
                  </a:moveTo>
                  <a:lnTo>
                    <a:pt x="88022" y="0"/>
                  </a:lnTo>
                  <a:lnTo>
                    <a:pt x="0" y="132504"/>
                  </a:lnTo>
                  <a:lnTo>
                    <a:pt x="176278" y="132504"/>
                  </a:lnTo>
                  <a:close/>
                  <a:moveTo>
                    <a:pt x="33566" y="114504"/>
                  </a:moveTo>
                  <a:lnTo>
                    <a:pt x="59133" y="76017"/>
                  </a:lnTo>
                  <a:lnTo>
                    <a:pt x="79031" y="76017"/>
                  </a:lnTo>
                  <a:lnTo>
                    <a:pt x="79031" y="114504"/>
                  </a:lnTo>
                  <a:lnTo>
                    <a:pt x="33566" y="114504"/>
                  </a:lnTo>
                  <a:close/>
                  <a:moveTo>
                    <a:pt x="97031" y="114504"/>
                  </a:moveTo>
                  <a:lnTo>
                    <a:pt x="97031" y="76017"/>
                  </a:lnTo>
                  <a:lnTo>
                    <a:pt x="117024" y="76017"/>
                  </a:lnTo>
                  <a:lnTo>
                    <a:pt x="142660" y="114504"/>
                  </a:lnTo>
                  <a:lnTo>
                    <a:pt x="97031" y="114504"/>
                  </a:lnTo>
                  <a:close/>
                  <a:moveTo>
                    <a:pt x="88040" y="32502"/>
                  </a:moveTo>
                  <a:lnTo>
                    <a:pt x="105035" y="58017"/>
                  </a:lnTo>
                  <a:lnTo>
                    <a:pt x="71090" y="58017"/>
                  </a:lnTo>
                  <a:lnTo>
                    <a:pt x="88040" y="32502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52D66B2-820C-4B19-922C-576B6F41EB58}"/>
                </a:ext>
              </a:extLst>
            </p:cNvPr>
            <p:cNvSpPr/>
            <p:nvPr/>
          </p:nvSpPr>
          <p:spPr>
            <a:xfrm>
              <a:off x="5898000" y="4625561"/>
              <a:ext cx="108000" cy="90000"/>
            </a:xfrm>
            <a:custGeom>
              <a:avLst/>
              <a:gdLst>
                <a:gd name="connsiteX0" fmla="*/ 45000 w 108000"/>
                <a:gd name="connsiteY0" fmla="*/ 0 h 90000"/>
                <a:gd name="connsiteX1" fmla="*/ 0 w 108000"/>
                <a:gd name="connsiteY1" fmla="*/ 0 h 90000"/>
                <a:gd name="connsiteX2" fmla="*/ 0 w 108000"/>
                <a:gd name="connsiteY2" fmla="*/ 90000 h 90000"/>
                <a:gd name="connsiteX3" fmla="*/ 108000 w 108000"/>
                <a:gd name="connsiteY3" fmla="*/ 90000 h 90000"/>
                <a:gd name="connsiteX4" fmla="*/ 108000 w 108000"/>
                <a:gd name="connsiteY4" fmla="*/ 0 h 90000"/>
                <a:gd name="connsiteX5" fmla="*/ 45000 w 108000"/>
                <a:gd name="connsiteY5" fmla="*/ 0 h 90000"/>
                <a:gd name="connsiteX6" fmla="*/ 45000 w 108000"/>
                <a:gd name="connsiteY6" fmla="*/ 18000 h 90000"/>
                <a:gd name="connsiteX7" fmla="*/ 45000 w 108000"/>
                <a:gd name="connsiteY7" fmla="*/ 36000 h 90000"/>
                <a:gd name="connsiteX8" fmla="*/ 18000 w 108000"/>
                <a:gd name="connsiteY8" fmla="*/ 36000 h 90000"/>
                <a:gd name="connsiteX9" fmla="*/ 18000 w 108000"/>
                <a:gd name="connsiteY9" fmla="*/ 18000 h 90000"/>
                <a:gd name="connsiteX10" fmla="*/ 45000 w 108000"/>
                <a:gd name="connsiteY10" fmla="*/ 18000 h 90000"/>
                <a:gd name="connsiteX11" fmla="*/ 18000 w 108000"/>
                <a:gd name="connsiteY11" fmla="*/ 72000 h 90000"/>
                <a:gd name="connsiteX12" fmla="*/ 18000 w 108000"/>
                <a:gd name="connsiteY12" fmla="*/ 54000 h 90000"/>
                <a:gd name="connsiteX13" fmla="*/ 45000 w 108000"/>
                <a:gd name="connsiteY13" fmla="*/ 54000 h 90000"/>
                <a:gd name="connsiteX14" fmla="*/ 45000 w 108000"/>
                <a:gd name="connsiteY14" fmla="*/ 72000 h 90000"/>
                <a:gd name="connsiteX15" fmla="*/ 18000 w 108000"/>
                <a:gd name="connsiteY15" fmla="*/ 72000 h 90000"/>
                <a:gd name="connsiteX16" fmla="*/ 63000 w 108000"/>
                <a:gd name="connsiteY16" fmla="*/ 72000 h 90000"/>
                <a:gd name="connsiteX17" fmla="*/ 63000 w 108000"/>
                <a:gd name="connsiteY17" fmla="*/ 54000 h 90000"/>
                <a:gd name="connsiteX18" fmla="*/ 90000 w 108000"/>
                <a:gd name="connsiteY18" fmla="*/ 54000 h 90000"/>
                <a:gd name="connsiteX19" fmla="*/ 90000 w 108000"/>
                <a:gd name="connsiteY19" fmla="*/ 72000 h 90000"/>
                <a:gd name="connsiteX20" fmla="*/ 63000 w 108000"/>
                <a:gd name="connsiteY20" fmla="*/ 72000 h 90000"/>
                <a:gd name="connsiteX21" fmla="*/ 90000 w 108000"/>
                <a:gd name="connsiteY21" fmla="*/ 18000 h 90000"/>
                <a:gd name="connsiteX22" fmla="*/ 90000 w 108000"/>
                <a:gd name="connsiteY22" fmla="*/ 36000 h 90000"/>
                <a:gd name="connsiteX23" fmla="*/ 63000 w 108000"/>
                <a:gd name="connsiteY23" fmla="*/ 36000 h 90000"/>
                <a:gd name="connsiteX24" fmla="*/ 63000 w 108000"/>
                <a:gd name="connsiteY24" fmla="*/ 18000 h 90000"/>
                <a:gd name="connsiteX25" fmla="*/ 90000 w 108000"/>
                <a:gd name="connsiteY25" fmla="*/ 1800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000" h="90000">
                  <a:moveTo>
                    <a:pt x="45000" y="0"/>
                  </a:moveTo>
                  <a:lnTo>
                    <a:pt x="0" y="0"/>
                  </a:lnTo>
                  <a:lnTo>
                    <a:pt x="0" y="90000"/>
                  </a:lnTo>
                  <a:lnTo>
                    <a:pt x="108000" y="90000"/>
                  </a:lnTo>
                  <a:lnTo>
                    <a:pt x="108000" y="0"/>
                  </a:lnTo>
                  <a:lnTo>
                    <a:pt x="45000" y="0"/>
                  </a:lnTo>
                  <a:close/>
                  <a:moveTo>
                    <a:pt x="45000" y="18000"/>
                  </a:moveTo>
                  <a:lnTo>
                    <a:pt x="45000" y="36000"/>
                  </a:lnTo>
                  <a:lnTo>
                    <a:pt x="18000" y="36000"/>
                  </a:lnTo>
                  <a:lnTo>
                    <a:pt x="18000" y="18000"/>
                  </a:lnTo>
                  <a:lnTo>
                    <a:pt x="45000" y="18000"/>
                  </a:lnTo>
                  <a:close/>
                  <a:moveTo>
                    <a:pt x="18000" y="72000"/>
                  </a:moveTo>
                  <a:lnTo>
                    <a:pt x="18000" y="54000"/>
                  </a:lnTo>
                  <a:lnTo>
                    <a:pt x="45000" y="54000"/>
                  </a:lnTo>
                  <a:lnTo>
                    <a:pt x="45000" y="72000"/>
                  </a:lnTo>
                  <a:lnTo>
                    <a:pt x="18000" y="72000"/>
                  </a:lnTo>
                  <a:close/>
                  <a:moveTo>
                    <a:pt x="63000" y="72000"/>
                  </a:moveTo>
                  <a:lnTo>
                    <a:pt x="63000" y="54000"/>
                  </a:lnTo>
                  <a:lnTo>
                    <a:pt x="90000" y="54000"/>
                  </a:lnTo>
                  <a:lnTo>
                    <a:pt x="90000" y="72000"/>
                  </a:lnTo>
                  <a:lnTo>
                    <a:pt x="63000" y="72000"/>
                  </a:lnTo>
                  <a:close/>
                  <a:moveTo>
                    <a:pt x="90000" y="18000"/>
                  </a:moveTo>
                  <a:lnTo>
                    <a:pt x="90000" y="36000"/>
                  </a:lnTo>
                  <a:lnTo>
                    <a:pt x="63000" y="36000"/>
                  </a:lnTo>
                  <a:lnTo>
                    <a:pt x="63000" y="18000"/>
                  </a:lnTo>
                  <a:lnTo>
                    <a:pt x="90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6037F866-4EEF-4F1D-827F-165ABED5F0CE}"/>
                </a:ext>
              </a:extLst>
            </p:cNvPr>
            <p:cNvSpPr/>
            <p:nvPr/>
          </p:nvSpPr>
          <p:spPr>
            <a:xfrm>
              <a:off x="6186000" y="4625561"/>
              <a:ext cx="108000" cy="90000"/>
            </a:xfrm>
            <a:custGeom>
              <a:avLst/>
              <a:gdLst>
                <a:gd name="connsiteX0" fmla="*/ 45000 w 108000"/>
                <a:gd name="connsiteY0" fmla="*/ 0 h 90000"/>
                <a:gd name="connsiteX1" fmla="*/ 0 w 108000"/>
                <a:gd name="connsiteY1" fmla="*/ 0 h 90000"/>
                <a:gd name="connsiteX2" fmla="*/ 0 w 108000"/>
                <a:gd name="connsiteY2" fmla="*/ 90000 h 90000"/>
                <a:gd name="connsiteX3" fmla="*/ 108000 w 108000"/>
                <a:gd name="connsiteY3" fmla="*/ 90000 h 90000"/>
                <a:gd name="connsiteX4" fmla="*/ 108000 w 108000"/>
                <a:gd name="connsiteY4" fmla="*/ 0 h 90000"/>
                <a:gd name="connsiteX5" fmla="*/ 45000 w 108000"/>
                <a:gd name="connsiteY5" fmla="*/ 0 h 90000"/>
                <a:gd name="connsiteX6" fmla="*/ 45000 w 108000"/>
                <a:gd name="connsiteY6" fmla="*/ 18000 h 90000"/>
                <a:gd name="connsiteX7" fmla="*/ 45000 w 108000"/>
                <a:gd name="connsiteY7" fmla="*/ 36000 h 90000"/>
                <a:gd name="connsiteX8" fmla="*/ 18000 w 108000"/>
                <a:gd name="connsiteY8" fmla="*/ 36000 h 90000"/>
                <a:gd name="connsiteX9" fmla="*/ 18000 w 108000"/>
                <a:gd name="connsiteY9" fmla="*/ 18000 h 90000"/>
                <a:gd name="connsiteX10" fmla="*/ 45000 w 108000"/>
                <a:gd name="connsiteY10" fmla="*/ 18000 h 90000"/>
                <a:gd name="connsiteX11" fmla="*/ 18000 w 108000"/>
                <a:gd name="connsiteY11" fmla="*/ 72000 h 90000"/>
                <a:gd name="connsiteX12" fmla="*/ 18000 w 108000"/>
                <a:gd name="connsiteY12" fmla="*/ 54000 h 90000"/>
                <a:gd name="connsiteX13" fmla="*/ 45000 w 108000"/>
                <a:gd name="connsiteY13" fmla="*/ 54000 h 90000"/>
                <a:gd name="connsiteX14" fmla="*/ 45000 w 108000"/>
                <a:gd name="connsiteY14" fmla="*/ 72000 h 90000"/>
                <a:gd name="connsiteX15" fmla="*/ 18000 w 108000"/>
                <a:gd name="connsiteY15" fmla="*/ 72000 h 90000"/>
                <a:gd name="connsiteX16" fmla="*/ 63000 w 108000"/>
                <a:gd name="connsiteY16" fmla="*/ 72000 h 90000"/>
                <a:gd name="connsiteX17" fmla="*/ 63000 w 108000"/>
                <a:gd name="connsiteY17" fmla="*/ 54000 h 90000"/>
                <a:gd name="connsiteX18" fmla="*/ 90000 w 108000"/>
                <a:gd name="connsiteY18" fmla="*/ 54000 h 90000"/>
                <a:gd name="connsiteX19" fmla="*/ 90000 w 108000"/>
                <a:gd name="connsiteY19" fmla="*/ 72000 h 90000"/>
                <a:gd name="connsiteX20" fmla="*/ 63000 w 108000"/>
                <a:gd name="connsiteY20" fmla="*/ 72000 h 90000"/>
                <a:gd name="connsiteX21" fmla="*/ 90000 w 108000"/>
                <a:gd name="connsiteY21" fmla="*/ 18000 h 90000"/>
                <a:gd name="connsiteX22" fmla="*/ 90000 w 108000"/>
                <a:gd name="connsiteY22" fmla="*/ 36000 h 90000"/>
                <a:gd name="connsiteX23" fmla="*/ 63000 w 108000"/>
                <a:gd name="connsiteY23" fmla="*/ 36000 h 90000"/>
                <a:gd name="connsiteX24" fmla="*/ 63000 w 108000"/>
                <a:gd name="connsiteY24" fmla="*/ 18000 h 90000"/>
                <a:gd name="connsiteX25" fmla="*/ 90000 w 108000"/>
                <a:gd name="connsiteY25" fmla="*/ 1800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000" h="90000">
                  <a:moveTo>
                    <a:pt x="45000" y="0"/>
                  </a:moveTo>
                  <a:lnTo>
                    <a:pt x="0" y="0"/>
                  </a:lnTo>
                  <a:lnTo>
                    <a:pt x="0" y="90000"/>
                  </a:lnTo>
                  <a:lnTo>
                    <a:pt x="108000" y="90000"/>
                  </a:lnTo>
                  <a:lnTo>
                    <a:pt x="108000" y="0"/>
                  </a:lnTo>
                  <a:lnTo>
                    <a:pt x="45000" y="0"/>
                  </a:lnTo>
                  <a:close/>
                  <a:moveTo>
                    <a:pt x="45000" y="18000"/>
                  </a:moveTo>
                  <a:lnTo>
                    <a:pt x="45000" y="36000"/>
                  </a:lnTo>
                  <a:lnTo>
                    <a:pt x="18000" y="36000"/>
                  </a:lnTo>
                  <a:lnTo>
                    <a:pt x="18000" y="18000"/>
                  </a:lnTo>
                  <a:lnTo>
                    <a:pt x="45000" y="18000"/>
                  </a:lnTo>
                  <a:close/>
                  <a:moveTo>
                    <a:pt x="18000" y="72000"/>
                  </a:moveTo>
                  <a:lnTo>
                    <a:pt x="18000" y="54000"/>
                  </a:lnTo>
                  <a:lnTo>
                    <a:pt x="45000" y="54000"/>
                  </a:lnTo>
                  <a:lnTo>
                    <a:pt x="45000" y="72000"/>
                  </a:lnTo>
                  <a:lnTo>
                    <a:pt x="18000" y="72000"/>
                  </a:lnTo>
                  <a:close/>
                  <a:moveTo>
                    <a:pt x="63000" y="72000"/>
                  </a:moveTo>
                  <a:lnTo>
                    <a:pt x="63000" y="54000"/>
                  </a:lnTo>
                  <a:lnTo>
                    <a:pt x="90000" y="54000"/>
                  </a:lnTo>
                  <a:lnTo>
                    <a:pt x="90000" y="72000"/>
                  </a:lnTo>
                  <a:lnTo>
                    <a:pt x="63000" y="72000"/>
                  </a:lnTo>
                  <a:close/>
                  <a:moveTo>
                    <a:pt x="90000" y="18000"/>
                  </a:moveTo>
                  <a:lnTo>
                    <a:pt x="90000" y="36000"/>
                  </a:lnTo>
                  <a:lnTo>
                    <a:pt x="63000" y="36000"/>
                  </a:lnTo>
                  <a:lnTo>
                    <a:pt x="63000" y="18000"/>
                  </a:lnTo>
                  <a:lnTo>
                    <a:pt x="90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1079BCD-96F6-4732-968B-8DF37BE97D19}"/>
                </a:ext>
              </a:extLst>
            </p:cNvPr>
            <p:cNvSpPr/>
            <p:nvPr/>
          </p:nvSpPr>
          <p:spPr>
            <a:xfrm>
              <a:off x="5898000" y="4499561"/>
              <a:ext cx="108000" cy="90000"/>
            </a:xfrm>
            <a:custGeom>
              <a:avLst/>
              <a:gdLst>
                <a:gd name="connsiteX0" fmla="*/ 108000 w 108000"/>
                <a:gd name="connsiteY0" fmla="*/ 0 h 90000"/>
                <a:gd name="connsiteX1" fmla="*/ 0 w 108000"/>
                <a:gd name="connsiteY1" fmla="*/ 0 h 90000"/>
                <a:gd name="connsiteX2" fmla="*/ 0 w 108000"/>
                <a:gd name="connsiteY2" fmla="*/ 90000 h 90000"/>
                <a:gd name="connsiteX3" fmla="*/ 108000 w 108000"/>
                <a:gd name="connsiteY3" fmla="*/ 90000 h 90000"/>
                <a:gd name="connsiteX4" fmla="*/ 108000 w 108000"/>
                <a:gd name="connsiteY4" fmla="*/ 0 h 90000"/>
                <a:gd name="connsiteX5" fmla="*/ 90000 w 108000"/>
                <a:gd name="connsiteY5" fmla="*/ 18000 h 90000"/>
                <a:gd name="connsiteX6" fmla="*/ 90000 w 108000"/>
                <a:gd name="connsiteY6" fmla="*/ 36000 h 90000"/>
                <a:gd name="connsiteX7" fmla="*/ 63000 w 108000"/>
                <a:gd name="connsiteY7" fmla="*/ 36000 h 90000"/>
                <a:gd name="connsiteX8" fmla="*/ 63000 w 108000"/>
                <a:gd name="connsiteY8" fmla="*/ 18000 h 90000"/>
                <a:gd name="connsiteX9" fmla="*/ 90000 w 108000"/>
                <a:gd name="connsiteY9" fmla="*/ 18000 h 90000"/>
                <a:gd name="connsiteX10" fmla="*/ 45000 w 108000"/>
                <a:gd name="connsiteY10" fmla="*/ 18000 h 90000"/>
                <a:gd name="connsiteX11" fmla="*/ 45000 w 108000"/>
                <a:gd name="connsiteY11" fmla="*/ 36000 h 90000"/>
                <a:gd name="connsiteX12" fmla="*/ 18000 w 108000"/>
                <a:gd name="connsiteY12" fmla="*/ 36000 h 90000"/>
                <a:gd name="connsiteX13" fmla="*/ 18000 w 108000"/>
                <a:gd name="connsiteY13" fmla="*/ 18000 h 90000"/>
                <a:gd name="connsiteX14" fmla="*/ 45000 w 108000"/>
                <a:gd name="connsiteY14" fmla="*/ 18000 h 90000"/>
                <a:gd name="connsiteX15" fmla="*/ 18000 w 108000"/>
                <a:gd name="connsiteY15" fmla="*/ 72000 h 90000"/>
                <a:gd name="connsiteX16" fmla="*/ 18000 w 108000"/>
                <a:gd name="connsiteY16" fmla="*/ 54000 h 90000"/>
                <a:gd name="connsiteX17" fmla="*/ 45000 w 108000"/>
                <a:gd name="connsiteY17" fmla="*/ 54000 h 90000"/>
                <a:gd name="connsiteX18" fmla="*/ 45000 w 108000"/>
                <a:gd name="connsiteY18" fmla="*/ 72000 h 90000"/>
                <a:gd name="connsiteX19" fmla="*/ 18000 w 108000"/>
                <a:gd name="connsiteY19" fmla="*/ 72000 h 90000"/>
                <a:gd name="connsiteX20" fmla="*/ 63000 w 108000"/>
                <a:gd name="connsiteY20" fmla="*/ 72000 h 90000"/>
                <a:gd name="connsiteX21" fmla="*/ 63000 w 108000"/>
                <a:gd name="connsiteY21" fmla="*/ 54000 h 90000"/>
                <a:gd name="connsiteX22" fmla="*/ 90000 w 108000"/>
                <a:gd name="connsiteY22" fmla="*/ 54000 h 90000"/>
                <a:gd name="connsiteX23" fmla="*/ 90000 w 108000"/>
                <a:gd name="connsiteY23" fmla="*/ 72000 h 90000"/>
                <a:gd name="connsiteX24" fmla="*/ 63000 w 108000"/>
                <a:gd name="connsiteY24" fmla="*/ 7200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00" h="90000">
                  <a:moveTo>
                    <a:pt x="108000" y="0"/>
                  </a:moveTo>
                  <a:lnTo>
                    <a:pt x="0" y="0"/>
                  </a:lnTo>
                  <a:lnTo>
                    <a:pt x="0" y="90000"/>
                  </a:lnTo>
                  <a:lnTo>
                    <a:pt x="108000" y="90000"/>
                  </a:lnTo>
                  <a:lnTo>
                    <a:pt x="108000" y="0"/>
                  </a:lnTo>
                  <a:close/>
                  <a:moveTo>
                    <a:pt x="90000" y="18000"/>
                  </a:moveTo>
                  <a:lnTo>
                    <a:pt x="90000" y="36000"/>
                  </a:lnTo>
                  <a:lnTo>
                    <a:pt x="63000" y="36000"/>
                  </a:lnTo>
                  <a:lnTo>
                    <a:pt x="63000" y="18000"/>
                  </a:lnTo>
                  <a:lnTo>
                    <a:pt x="90000" y="18000"/>
                  </a:lnTo>
                  <a:close/>
                  <a:moveTo>
                    <a:pt x="45000" y="18000"/>
                  </a:moveTo>
                  <a:lnTo>
                    <a:pt x="45000" y="36000"/>
                  </a:lnTo>
                  <a:lnTo>
                    <a:pt x="18000" y="36000"/>
                  </a:lnTo>
                  <a:lnTo>
                    <a:pt x="18000" y="18000"/>
                  </a:lnTo>
                  <a:lnTo>
                    <a:pt x="45000" y="18000"/>
                  </a:lnTo>
                  <a:close/>
                  <a:moveTo>
                    <a:pt x="18000" y="72000"/>
                  </a:moveTo>
                  <a:lnTo>
                    <a:pt x="18000" y="54000"/>
                  </a:lnTo>
                  <a:lnTo>
                    <a:pt x="45000" y="54000"/>
                  </a:lnTo>
                  <a:lnTo>
                    <a:pt x="45000" y="72000"/>
                  </a:lnTo>
                  <a:lnTo>
                    <a:pt x="18000" y="72000"/>
                  </a:lnTo>
                  <a:close/>
                  <a:moveTo>
                    <a:pt x="63000" y="72000"/>
                  </a:moveTo>
                  <a:lnTo>
                    <a:pt x="63000" y="54000"/>
                  </a:lnTo>
                  <a:lnTo>
                    <a:pt x="90000" y="54000"/>
                  </a:lnTo>
                  <a:lnTo>
                    <a:pt x="90000" y="72000"/>
                  </a:lnTo>
                  <a:lnTo>
                    <a:pt x="63000" y="72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7567C41-55C6-47FB-9C62-B9F0422947FA}"/>
                </a:ext>
              </a:extLst>
            </p:cNvPr>
            <p:cNvSpPr/>
            <p:nvPr/>
          </p:nvSpPr>
          <p:spPr>
            <a:xfrm>
              <a:off x="6186000" y="4499561"/>
              <a:ext cx="108000" cy="90000"/>
            </a:xfrm>
            <a:custGeom>
              <a:avLst/>
              <a:gdLst>
                <a:gd name="connsiteX0" fmla="*/ 108000 w 108000"/>
                <a:gd name="connsiteY0" fmla="*/ 0 h 90000"/>
                <a:gd name="connsiteX1" fmla="*/ 0 w 108000"/>
                <a:gd name="connsiteY1" fmla="*/ 0 h 90000"/>
                <a:gd name="connsiteX2" fmla="*/ 0 w 108000"/>
                <a:gd name="connsiteY2" fmla="*/ 90000 h 90000"/>
                <a:gd name="connsiteX3" fmla="*/ 108000 w 108000"/>
                <a:gd name="connsiteY3" fmla="*/ 90000 h 90000"/>
                <a:gd name="connsiteX4" fmla="*/ 108000 w 108000"/>
                <a:gd name="connsiteY4" fmla="*/ 0 h 90000"/>
                <a:gd name="connsiteX5" fmla="*/ 90000 w 108000"/>
                <a:gd name="connsiteY5" fmla="*/ 18000 h 90000"/>
                <a:gd name="connsiteX6" fmla="*/ 90000 w 108000"/>
                <a:gd name="connsiteY6" fmla="*/ 36000 h 90000"/>
                <a:gd name="connsiteX7" fmla="*/ 63000 w 108000"/>
                <a:gd name="connsiteY7" fmla="*/ 36000 h 90000"/>
                <a:gd name="connsiteX8" fmla="*/ 63000 w 108000"/>
                <a:gd name="connsiteY8" fmla="*/ 18000 h 90000"/>
                <a:gd name="connsiteX9" fmla="*/ 90000 w 108000"/>
                <a:gd name="connsiteY9" fmla="*/ 18000 h 90000"/>
                <a:gd name="connsiteX10" fmla="*/ 45000 w 108000"/>
                <a:gd name="connsiteY10" fmla="*/ 18000 h 90000"/>
                <a:gd name="connsiteX11" fmla="*/ 45000 w 108000"/>
                <a:gd name="connsiteY11" fmla="*/ 36000 h 90000"/>
                <a:gd name="connsiteX12" fmla="*/ 18000 w 108000"/>
                <a:gd name="connsiteY12" fmla="*/ 36000 h 90000"/>
                <a:gd name="connsiteX13" fmla="*/ 18000 w 108000"/>
                <a:gd name="connsiteY13" fmla="*/ 18000 h 90000"/>
                <a:gd name="connsiteX14" fmla="*/ 45000 w 108000"/>
                <a:gd name="connsiteY14" fmla="*/ 18000 h 90000"/>
                <a:gd name="connsiteX15" fmla="*/ 18000 w 108000"/>
                <a:gd name="connsiteY15" fmla="*/ 72000 h 90000"/>
                <a:gd name="connsiteX16" fmla="*/ 18000 w 108000"/>
                <a:gd name="connsiteY16" fmla="*/ 54000 h 90000"/>
                <a:gd name="connsiteX17" fmla="*/ 45000 w 108000"/>
                <a:gd name="connsiteY17" fmla="*/ 54000 h 90000"/>
                <a:gd name="connsiteX18" fmla="*/ 45000 w 108000"/>
                <a:gd name="connsiteY18" fmla="*/ 72000 h 90000"/>
                <a:gd name="connsiteX19" fmla="*/ 18000 w 108000"/>
                <a:gd name="connsiteY19" fmla="*/ 72000 h 90000"/>
                <a:gd name="connsiteX20" fmla="*/ 63000 w 108000"/>
                <a:gd name="connsiteY20" fmla="*/ 72000 h 90000"/>
                <a:gd name="connsiteX21" fmla="*/ 63000 w 108000"/>
                <a:gd name="connsiteY21" fmla="*/ 54000 h 90000"/>
                <a:gd name="connsiteX22" fmla="*/ 90000 w 108000"/>
                <a:gd name="connsiteY22" fmla="*/ 54000 h 90000"/>
                <a:gd name="connsiteX23" fmla="*/ 90000 w 108000"/>
                <a:gd name="connsiteY23" fmla="*/ 72000 h 90000"/>
                <a:gd name="connsiteX24" fmla="*/ 63000 w 108000"/>
                <a:gd name="connsiteY24" fmla="*/ 7200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00" h="90000">
                  <a:moveTo>
                    <a:pt x="108000" y="0"/>
                  </a:moveTo>
                  <a:lnTo>
                    <a:pt x="0" y="0"/>
                  </a:lnTo>
                  <a:lnTo>
                    <a:pt x="0" y="90000"/>
                  </a:lnTo>
                  <a:lnTo>
                    <a:pt x="108000" y="90000"/>
                  </a:lnTo>
                  <a:lnTo>
                    <a:pt x="108000" y="0"/>
                  </a:lnTo>
                  <a:close/>
                  <a:moveTo>
                    <a:pt x="90000" y="18000"/>
                  </a:moveTo>
                  <a:lnTo>
                    <a:pt x="90000" y="36000"/>
                  </a:lnTo>
                  <a:lnTo>
                    <a:pt x="63000" y="36000"/>
                  </a:lnTo>
                  <a:lnTo>
                    <a:pt x="63000" y="18000"/>
                  </a:lnTo>
                  <a:lnTo>
                    <a:pt x="90000" y="18000"/>
                  </a:lnTo>
                  <a:close/>
                  <a:moveTo>
                    <a:pt x="45000" y="18000"/>
                  </a:moveTo>
                  <a:lnTo>
                    <a:pt x="45000" y="36000"/>
                  </a:lnTo>
                  <a:lnTo>
                    <a:pt x="18000" y="36000"/>
                  </a:lnTo>
                  <a:lnTo>
                    <a:pt x="18000" y="18000"/>
                  </a:lnTo>
                  <a:lnTo>
                    <a:pt x="45000" y="18000"/>
                  </a:lnTo>
                  <a:close/>
                  <a:moveTo>
                    <a:pt x="18000" y="72000"/>
                  </a:moveTo>
                  <a:lnTo>
                    <a:pt x="18000" y="54000"/>
                  </a:lnTo>
                  <a:lnTo>
                    <a:pt x="45000" y="54000"/>
                  </a:lnTo>
                  <a:lnTo>
                    <a:pt x="45000" y="72000"/>
                  </a:lnTo>
                  <a:lnTo>
                    <a:pt x="18000" y="72000"/>
                  </a:lnTo>
                  <a:close/>
                  <a:moveTo>
                    <a:pt x="63000" y="72000"/>
                  </a:moveTo>
                  <a:lnTo>
                    <a:pt x="63000" y="54000"/>
                  </a:lnTo>
                  <a:lnTo>
                    <a:pt x="90000" y="54000"/>
                  </a:lnTo>
                  <a:lnTo>
                    <a:pt x="90000" y="72000"/>
                  </a:lnTo>
                  <a:lnTo>
                    <a:pt x="63000" y="72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39445FE-D272-43A8-BBFD-9524F49D95BC}"/>
                </a:ext>
              </a:extLst>
            </p:cNvPr>
            <p:cNvSpPr/>
            <p:nvPr/>
          </p:nvSpPr>
          <p:spPr>
            <a:xfrm>
              <a:off x="5808000" y="4499456"/>
              <a:ext cx="576000" cy="306000"/>
            </a:xfrm>
            <a:custGeom>
              <a:avLst/>
              <a:gdLst>
                <a:gd name="connsiteX0" fmla="*/ 576000 w 576000"/>
                <a:gd name="connsiteY0" fmla="*/ 288106 h 306000"/>
                <a:gd name="connsiteX1" fmla="*/ 540374 w 576000"/>
                <a:gd name="connsiteY1" fmla="*/ 288106 h 306000"/>
                <a:gd name="connsiteX2" fmla="*/ 540374 w 576000"/>
                <a:gd name="connsiteY2" fmla="*/ 198106 h 306000"/>
                <a:gd name="connsiteX3" fmla="*/ 522000 w 576000"/>
                <a:gd name="connsiteY3" fmla="*/ 198106 h 306000"/>
                <a:gd name="connsiteX4" fmla="*/ 522000 w 576000"/>
                <a:gd name="connsiteY4" fmla="*/ 0 h 306000"/>
                <a:gd name="connsiteX5" fmla="*/ 504000 w 576000"/>
                <a:gd name="connsiteY5" fmla="*/ 0 h 306000"/>
                <a:gd name="connsiteX6" fmla="*/ 504000 w 576000"/>
                <a:gd name="connsiteY6" fmla="*/ 216106 h 306000"/>
                <a:gd name="connsiteX7" fmla="*/ 522374 w 576000"/>
                <a:gd name="connsiteY7" fmla="*/ 216106 h 306000"/>
                <a:gd name="connsiteX8" fmla="*/ 522374 w 576000"/>
                <a:gd name="connsiteY8" fmla="*/ 288106 h 306000"/>
                <a:gd name="connsiteX9" fmla="*/ 360009 w 576000"/>
                <a:gd name="connsiteY9" fmla="*/ 288106 h 306000"/>
                <a:gd name="connsiteX10" fmla="*/ 360009 w 576000"/>
                <a:gd name="connsiteY10" fmla="*/ 170389 h 306000"/>
                <a:gd name="connsiteX11" fmla="*/ 288211 w 576000"/>
                <a:gd name="connsiteY11" fmla="*/ 98596 h 306000"/>
                <a:gd name="connsiteX12" fmla="*/ 287921 w 576000"/>
                <a:gd name="connsiteY12" fmla="*/ 98596 h 306000"/>
                <a:gd name="connsiteX13" fmla="*/ 216128 w 576000"/>
                <a:gd name="connsiteY13" fmla="*/ 170389 h 306000"/>
                <a:gd name="connsiteX14" fmla="*/ 216128 w 576000"/>
                <a:gd name="connsiteY14" fmla="*/ 288106 h 306000"/>
                <a:gd name="connsiteX15" fmla="*/ 54374 w 576000"/>
                <a:gd name="connsiteY15" fmla="*/ 288106 h 306000"/>
                <a:gd name="connsiteX16" fmla="*/ 54374 w 576000"/>
                <a:gd name="connsiteY16" fmla="*/ 216106 h 306000"/>
                <a:gd name="connsiteX17" fmla="*/ 71811 w 576000"/>
                <a:gd name="connsiteY17" fmla="*/ 216106 h 306000"/>
                <a:gd name="connsiteX18" fmla="*/ 71811 w 576000"/>
                <a:gd name="connsiteY18" fmla="*/ 0 h 306000"/>
                <a:gd name="connsiteX19" fmla="*/ 53811 w 576000"/>
                <a:gd name="connsiteY19" fmla="*/ 0 h 306000"/>
                <a:gd name="connsiteX20" fmla="*/ 53811 w 576000"/>
                <a:gd name="connsiteY20" fmla="*/ 198106 h 306000"/>
                <a:gd name="connsiteX21" fmla="*/ 36374 w 576000"/>
                <a:gd name="connsiteY21" fmla="*/ 198106 h 306000"/>
                <a:gd name="connsiteX22" fmla="*/ 36374 w 576000"/>
                <a:gd name="connsiteY22" fmla="*/ 288106 h 306000"/>
                <a:gd name="connsiteX23" fmla="*/ 0 w 576000"/>
                <a:gd name="connsiteY23" fmla="*/ 288106 h 306000"/>
                <a:gd name="connsiteX24" fmla="*/ 0 w 576000"/>
                <a:gd name="connsiteY24" fmla="*/ 306106 h 306000"/>
                <a:gd name="connsiteX25" fmla="*/ 576000 w 576000"/>
                <a:gd name="connsiteY25" fmla="*/ 306106 h 306000"/>
                <a:gd name="connsiteX26" fmla="*/ 576000 w 576000"/>
                <a:gd name="connsiteY26" fmla="*/ 288106 h 306000"/>
                <a:gd name="connsiteX27" fmla="*/ 234127 w 576000"/>
                <a:gd name="connsiteY27" fmla="*/ 170389 h 306000"/>
                <a:gd name="connsiteX28" fmla="*/ 287921 w 576000"/>
                <a:gd name="connsiteY28" fmla="*/ 116596 h 306000"/>
                <a:gd name="connsiteX29" fmla="*/ 288211 w 576000"/>
                <a:gd name="connsiteY29" fmla="*/ 116596 h 306000"/>
                <a:gd name="connsiteX30" fmla="*/ 342009 w 576000"/>
                <a:gd name="connsiteY30" fmla="*/ 170389 h 306000"/>
                <a:gd name="connsiteX31" fmla="*/ 342009 w 576000"/>
                <a:gd name="connsiteY31" fmla="*/ 283320 h 306000"/>
                <a:gd name="connsiteX32" fmla="*/ 234127 w 576000"/>
                <a:gd name="connsiteY32" fmla="*/ 283320 h 306000"/>
                <a:gd name="connsiteX33" fmla="*/ 234127 w 576000"/>
                <a:gd name="connsiteY33" fmla="*/ 170389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6000" h="306000">
                  <a:moveTo>
                    <a:pt x="576000" y="288106"/>
                  </a:moveTo>
                  <a:lnTo>
                    <a:pt x="540374" y="288106"/>
                  </a:lnTo>
                  <a:lnTo>
                    <a:pt x="540374" y="198106"/>
                  </a:lnTo>
                  <a:lnTo>
                    <a:pt x="522000" y="198106"/>
                  </a:lnTo>
                  <a:lnTo>
                    <a:pt x="522000" y="0"/>
                  </a:lnTo>
                  <a:lnTo>
                    <a:pt x="504000" y="0"/>
                  </a:lnTo>
                  <a:lnTo>
                    <a:pt x="504000" y="216106"/>
                  </a:lnTo>
                  <a:lnTo>
                    <a:pt x="522374" y="216106"/>
                  </a:lnTo>
                  <a:lnTo>
                    <a:pt x="522374" y="288106"/>
                  </a:lnTo>
                  <a:lnTo>
                    <a:pt x="360009" y="288106"/>
                  </a:lnTo>
                  <a:lnTo>
                    <a:pt x="360009" y="170389"/>
                  </a:lnTo>
                  <a:cubicBezTo>
                    <a:pt x="359963" y="130756"/>
                    <a:pt x="327844" y="98639"/>
                    <a:pt x="288211" y="98596"/>
                  </a:cubicBezTo>
                  <a:lnTo>
                    <a:pt x="287921" y="98596"/>
                  </a:lnTo>
                  <a:cubicBezTo>
                    <a:pt x="248290" y="98641"/>
                    <a:pt x="216173" y="130758"/>
                    <a:pt x="216128" y="170389"/>
                  </a:cubicBezTo>
                  <a:lnTo>
                    <a:pt x="216128" y="288106"/>
                  </a:lnTo>
                  <a:lnTo>
                    <a:pt x="54374" y="288106"/>
                  </a:lnTo>
                  <a:lnTo>
                    <a:pt x="54374" y="216106"/>
                  </a:lnTo>
                  <a:lnTo>
                    <a:pt x="71811" y="216106"/>
                  </a:lnTo>
                  <a:lnTo>
                    <a:pt x="71811" y="0"/>
                  </a:lnTo>
                  <a:lnTo>
                    <a:pt x="53811" y="0"/>
                  </a:lnTo>
                  <a:lnTo>
                    <a:pt x="53811" y="198106"/>
                  </a:lnTo>
                  <a:lnTo>
                    <a:pt x="36374" y="198106"/>
                  </a:lnTo>
                  <a:lnTo>
                    <a:pt x="36374" y="288106"/>
                  </a:lnTo>
                  <a:lnTo>
                    <a:pt x="0" y="288106"/>
                  </a:lnTo>
                  <a:lnTo>
                    <a:pt x="0" y="306106"/>
                  </a:lnTo>
                  <a:lnTo>
                    <a:pt x="576000" y="306106"/>
                  </a:lnTo>
                  <a:lnTo>
                    <a:pt x="576000" y="288106"/>
                  </a:lnTo>
                  <a:close/>
                  <a:moveTo>
                    <a:pt x="234127" y="170389"/>
                  </a:moveTo>
                  <a:cubicBezTo>
                    <a:pt x="234160" y="140693"/>
                    <a:pt x="258225" y="116628"/>
                    <a:pt x="287921" y="116596"/>
                  </a:cubicBezTo>
                  <a:lnTo>
                    <a:pt x="288211" y="116596"/>
                  </a:lnTo>
                  <a:cubicBezTo>
                    <a:pt x="317908" y="116628"/>
                    <a:pt x="341974" y="140693"/>
                    <a:pt x="342009" y="170389"/>
                  </a:cubicBezTo>
                  <a:lnTo>
                    <a:pt x="342009" y="283320"/>
                  </a:lnTo>
                  <a:lnTo>
                    <a:pt x="234127" y="283320"/>
                  </a:lnTo>
                  <a:lnTo>
                    <a:pt x="234127" y="170389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图形 163">
            <a:extLst>
              <a:ext uri="{FF2B5EF4-FFF2-40B4-BE49-F238E27FC236}">
                <a16:creationId xmlns:a16="http://schemas.microsoft.com/office/drawing/2014/main" id="{B0030E3C-58BE-4CDE-8FFF-BCD5FD594562}"/>
              </a:ext>
            </a:extLst>
          </p:cNvPr>
          <p:cNvGrpSpPr/>
          <p:nvPr/>
        </p:nvGrpSpPr>
        <p:grpSpPr>
          <a:xfrm>
            <a:off x="8953772" y="2937006"/>
            <a:ext cx="576000" cy="576000"/>
            <a:chOff x="8953772" y="2561480"/>
            <a:chExt cx="576000" cy="576000"/>
          </a:xfrm>
          <a:solidFill>
            <a:srgbClr val="2E6840"/>
          </a:solidFill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D20E86A4-1587-4090-BED4-847511836F9B}"/>
                </a:ext>
              </a:extLst>
            </p:cNvPr>
            <p:cNvSpPr/>
            <p:nvPr/>
          </p:nvSpPr>
          <p:spPr>
            <a:xfrm>
              <a:off x="9187693" y="2795458"/>
              <a:ext cx="99000" cy="18000"/>
            </a:xfrm>
            <a:custGeom>
              <a:avLst/>
              <a:gdLst>
                <a:gd name="connsiteX0" fmla="*/ 0 w 99000"/>
                <a:gd name="connsiteY0" fmla="*/ 0 h 18000"/>
                <a:gd name="connsiteX1" fmla="*/ 108000 w 99000"/>
                <a:gd name="connsiteY1" fmla="*/ 0 h 18000"/>
                <a:gd name="connsiteX2" fmla="*/ 108000 w 99000"/>
                <a:gd name="connsiteY2" fmla="*/ 18000 h 18000"/>
                <a:gd name="connsiteX3" fmla="*/ 0 w 99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00" h="18000">
                  <a:moveTo>
                    <a:pt x="0" y="0"/>
                  </a:moveTo>
                  <a:lnTo>
                    <a:pt x="108000" y="0"/>
                  </a:lnTo>
                  <a:lnTo>
                    <a:pt x="10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8CAED93-4316-4783-87F0-698BE911545B}"/>
                </a:ext>
              </a:extLst>
            </p:cNvPr>
            <p:cNvSpPr/>
            <p:nvPr/>
          </p:nvSpPr>
          <p:spPr>
            <a:xfrm>
              <a:off x="9025772" y="2795458"/>
              <a:ext cx="432000" cy="342000"/>
            </a:xfrm>
            <a:custGeom>
              <a:avLst/>
              <a:gdLst>
                <a:gd name="connsiteX0" fmla="*/ 414000 w 432000"/>
                <a:gd name="connsiteY0" fmla="*/ 288044 h 342000"/>
                <a:gd name="connsiteX1" fmla="*/ 432000 w 432000"/>
                <a:gd name="connsiteY1" fmla="*/ 270044 h 342000"/>
                <a:gd name="connsiteX2" fmla="*/ 432000 w 432000"/>
                <a:gd name="connsiteY2" fmla="*/ 18000 h 342000"/>
                <a:gd name="connsiteX3" fmla="*/ 414000 w 432000"/>
                <a:gd name="connsiteY3" fmla="*/ 0 h 342000"/>
                <a:gd name="connsiteX4" fmla="*/ 323921 w 432000"/>
                <a:gd name="connsiteY4" fmla="*/ 0 h 342000"/>
                <a:gd name="connsiteX5" fmla="*/ 323921 w 432000"/>
                <a:gd name="connsiteY5" fmla="*/ 18000 h 342000"/>
                <a:gd name="connsiteX6" fmla="*/ 414000 w 432000"/>
                <a:gd name="connsiteY6" fmla="*/ 18000 h 342000"/>
                <a:gd name="connsiteX7" fmla="*/ 414000 w 432000"/>
                <a:gd name="connsiteY7" fmla="*/ 216357 h 342000"/>
                <a:gd name="connsiteX8" fmla="*/ 18000 w 432000"/>
                <a:gd name="connsiteY8" fmla="*/ 215441 h 342000"/>
                <a:gd name="connsiteX9" fmla="*/ 18000 w 432000"/>
                <a:gd name="connsiteY9" fmla="*/ 18000 h 342000"/>
                <a:gd name="connsiteX10" fmla="*/ 108000 w 432000"/>
                <a:gd name="connsiteY10" fmla="*/ 18000 h 342000"/>
                <a:gd name="connsiteX11" fmla="*/ 108000 w 432000"/>
                <a:gd name="connsiteY11" fmla="*/ 0 h 342000"/>
                <a:gd name="connsiteX12" fmla="*/ 18000 w 432000"/>
                <a:gd name="connsiteY12" fmla="*/ 0 h 342000"/>
                <a:gd name="connsiteX13" fmla="*/ 0 w 432000"/>
                <a:gd name="connsiteY13" fmla="*/ 18000 h 342000"/>
                <a:gd name="connsiteX14" fmla="*/ 0 w 432000"/>
                <a:gd name="connsiteY14" fmla="*/ 270044 h 342000"/>
                <a:gd name="connsiteX15" fmla="*/ 18000 w 432000"/>
                <a:gd name="connsiteY15" fmla="*/ 288044 h 342000"/>
                <a:gd name="connsiteX16" fmla="*/ 162517 w 432000"/>
                <a:gd name="connsiteY16" fmla="*/ 288044 h 342000"/>
                <a:gd name="connsiteX17" fmla="*/ 162459 w 432000"/>
                <a:gd name="connsiteY17" fmla="*/ 324044 h 342000"/>
                <a:gd name="connsiteX18" fmla="*/ 125921 w 432000"/>
                <a:gd name="connsiteY18" fmla="*/ 324044 h 342000"/>
                <a:gd name="connsiteX19" fmla="*/ 125921 w 432000"/>
                <a:gd name="connsiteY19" fmla="*/ 342044 h 342000"/>
                <a:gd name="connsiteX20" fmla="*/ 305921 w 432000"/>
                <a:gd name="connsiteY20" fmla="*/ 342044 h 342000"/>
                <a:gd name="connsiteX21" fmla="*/ 305921 w 432000"/>
                <a:gd name="connsiteY21" fmla="*/ 324044 h 342000"/>
                <a:gd name="connsiteX22" fmla="*/ 270459 w 432000"/>
                <a:gd name="connsiteY22" fmla="*/ 324044 h 342000"/>
                <a:gd name="connsiteX23" fmla="*/ 270517 w 432000"/>
                <a:gd name="connsiteY23" fmla="*/ 288044 h 342000"/>
                <a:gd name="connsiteX24" fmla="*/ 414000 w 432000"/>
                <a:gd name="connsiteY24" fmla="*/ 288044 h 342000"/>
                <a:gd name="connsiteX25" fmla="*/ 18000 w 432000"/>
                <a:gd name="connsiteY25" fmla="*/ 233441 h 342000"/>
                <a:gd name="connsiteX26" fmla="*/ 414000 w 432000"/>
                <a:gd name="connsiteY26" fmla="*/ 234357 h 342000"/>
                <a:gd name="connsiteX27" fmla="*/ 414000 w 432000"/>
                <a:gd name="connsiteY27" fmla="*/ 270044 h 342000"/>
                <a:gd name="connsiteX28" fmla="*/ 18000 w 432000"/>
                <a:gd name="connsiteY28" fmla="*/ 270044 h 342000"/>
                <a:gd name="connsiteX29" fmla="*/ 18000 w 432000"/>
                <a:gd name="connsiteY29" fmla="*/ 233441 h 342000"/>
                <a:gd name="connsiteX30" fmla="*/ 252459 w 432000"/>
                <a:gd name="connsiteY30" fmla="*/ 324044 h 342000"/>
                <a:gd name="connsiteX31" fmla="*/ 180459 w 432000"/>
                <a:gd name="connsiteY31" fmla="*/ 324044 h 342000"/>
                <a:gd name="connsiteX32" fmla="*/ 180517 w 432000"/>
                <a:gd name="connsiteY32" fmla="*/ 288044 h 342000"/>
                <a:gd name="connsiteX33" fmla="*/ 252517 w 432000"/>
                <a:gd name="connsiteY33" fmla="*/ 288044 h 342000"/>
                <a:gd name="connsiteX34" fmla="*/ 252459 w 432000"/>
                <a:gd name="connsiteY34" fmla="*/ 324044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000" h="342000">
                  <a:moveTo>
                    <a:pt x="414000" y="288044"/>
                  </a:moveTo>
                  <a:cubicBezTo>
                    <a:pt x="423936" y="288033"/>
                    <a:pt x="431989" y="279980"/>
                    <a:pt x="432000" y="270044"/>
                  </a:cubicBezTo>
                  <a:lnTo>
                    <a:pt x="432000" y="18000"/>
                  </a:lnTo>
                  <a:cubicBezTo>
                    <a:pt x="431989" y="8064"/>
                    <a:pt x="423936" y="11"/>
                    <a:pt x="414000" y="0"/>
                  </a:cubicBezTo>
                  <a:lnTo>
                    <a:pt x="323921" y="0"/>
                  </a:lnTo>
                  <a:lnTo>
                    <a:pt x="323921" y="18000"/>
                  </a:lnTo>
                  <a:lnTo>
                    <a:pt x="414000" y="18000"/>
                  </a:lnTo>
                  <a:lnTo>
                    <a:pt x="414000" y="216357"/>
                  </a:lnTo>
                  <a:lnTo>
                    <a:pt x="18000" y="215441"/>
                  </a:lnTo>
                  <a:lnTo>
                    <a:pt x="18000" y="18000"/>
                  </a:lnTo>
                  <a:lnTo>
                    <a:pt x="108000" y="18000"/>
                  </a:lnTo>
                  <a:lnTo>
                    <a:pt x="108000" y="0"/>
                  </a:lnTo>
                  <a:lnTo>
                    <a:pt x="18000" y="0"/>
                  </a:lnTo>
                  <a:cubicBezTo>
                    <a:pt x="8064" y="11"/>
                    <a:pt x="11" y="8064"/>
                    <a:pt x="0" y="18000"/>
                  </a:cubicBezTo>
                  <a:lnTo>
                    <a:pt x="0" y="270044"/>
                  </a:lnTo>
                  <a:cubicBezTo>
                    <a:pt x="11" y="279980"/>
                    <a:pt x="8064" y="288033"/>
                    <a:pt x="18000" y="288044"/>
                  </a:cubicBezTo>
                  <a:lnTo>
                    <a:pt x="162517" y="288044"/>
                  </a:lnTo>
                  <a:lnTo>
                    <a:pt x="162459" y="324044"/>
                  </a:lnTo>
                  <a:lnTo>
                    <a:pt x="125921" y="324044"/>
                  </a:lnTo>
                  <a:lnTo>
                    <a:pt x="125921" y="342044"/>
                  </a:lnTo>
                  <a:lnTo>
                    <a:pt x="305921" y="342044"/>
                  </a:lnTo>
                  <a:lnTo>
                    <a:pt x="305921" y="324044"/>
                  </a:lnTo>
                  <a:lnTo>
                    <a:pt x="270459" y="324044"/>
                  </a:lnTo>
                  <a:lnTo>
                    <a:pt x="270517" y="288044"/>
                  </a:lnTo>
                  <a:lnTo>
                    <a:pt x="414000" y="288044"/>
                  </a:lnTo>
                  <a:close/>
                  <a:moveTo>
                    <a:pt x="18000" y="233441"/>
                  </a:moveTo>
                  <a:lnTo>
                    <a:pt x="414000" y="234357"/>
                  </a:lnTo>
                  <a:lnTo>
                    <a:pt x="414000" y="270044"/>
                  </a:lnTo>
                  <a:lnTo>
                    <a:pt x="18000" y="270044"/>
                  </a:lnTo>
                  <a:lnTo>
                    <a:pt x="18000" y="233441"/>
                  </a:lnTo>
                  <a:close/>
                  <a:moveTo>
                    <a:pt x="252459" y="324044"/>
                  </a:moveTo>
                  <a:lnTo>
                    <a:pt x="180459" y="324044"/>
                  </a:lnTo>
                  <a:lnTo>
                    <a:pt x="180517" y="288044"/>
                  </a:lnTo>
                  <a:lnTo>
                    <a:pt x="252517" y="288044"/>
                  </a:lnTo>
                  <a:lnTo>
                    <a:pt x="252459" y="324044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6B63729-AFED-491E-AB19-DD62C1AF19E7}"/>
                </a:ext>
              </a:extLst>
            </p:cNvPr>
            <p:cNvSpPr/>
            <p:nvPr/>
          </p:nvSpPr>
          <p:spPr>
            <a:xfrm>
              <a:off x="8953772" y="2561458"/>
              <a:ext cx="180000" cy="162000"/>
            </a:xfrm>
            <a:custGeom>
              <a:avLst/>
              <a:gdLst>
                <a:gd name="connsiteX0" fmla="*/ 18000 w 180000"/>
                <a:gd name="connsiteY0" fmla="*/ 126044 h 162000"/>
                <a:gd name="connsiteX1" fmla="*/ 54511 w 180000"/>
                <a:gd name="connsiteY1" fmla="*/ 126044 h 162000"/>
                <a:gd name="connsiteX2" fmla="*/ 54465 w 180000"/>
                <a:gd name="connsiteY2" fmla="*/ 144044 h 162000"/>
                <a:gd name="connsiteX3" fmla="*/ 35921 w 180000"/>
                <a:gd name="connsiteY3" fmla="*/ 144044 h 162000"/>
                <a:gd name="connsiteX4" fmla="*/ 35921 w 180000"/>
                <a:gd name="connsiteY4" fmla="*/ 162044 h 162000"/>
                <a:gd name="connsiteX5" fmla="*/ 143921 w 180000"/>
                <a:gd name="connsiteY5" fmla="*/ 162044 h 162000"/>
                <a:gd name="connsiteX6" fmla="*/ 143921 w 180000"/>
                <a:gd name="connsiteY6" fmla="*/ 144044 h 162000"/>
                <a:gd name="connsiteX7" fmla="*/ 126465 w 180000"/>
                <a:gd name="connsiteY7" fmla="*/ 144044 h 162000"/>
                <a:gd name="connsiteX8" fmla="*/ 126511 w 180000"/>
                <a:gd name="connsiteY8" fmla="*/ 126044 h 162000"/>
                <a:gd name="connsiteX9" fmla="*/ 162000 w 180000"/>
                <a:gd name="connsiteY9" fmla="*/ 126044 h 162000"/>
                <a:gd name="connsiteX10" fmla="*/ 180000 w 180000"/>
                <a:gd name="connsiteY10" fmla="*/ 108044 h 162000"/>
                <a:gd name="connsiteX11" fmla="*/ 180000 w 180000"/>
                <a:gd name="connsiteY11" fmla="*/ 91125 h 162000"/>
                <a:gd name="connsiteX12" fmla="*/ 162000 w 180000"/>
                <a:gd name="connsiteY12" fmla="*/ 91125 h 162000"/>
                <a:gd name="connsiteX13" fmla="*/ 162000 w 180000"/>
                <a:gd name="connsiteY13" fmla="*/ 108044 h 162000"/>
                <a:gd name="connsiteX14" fmla="*/ 18000 w 180000"/>
                <a:gd name="connsiteY14" fmla="*/ 108044 h 162000"/>
                <a:gd name="connsiteX15" fmla="*/ 18835 w 180000"/>
                <a:gd name="connsiteY15" fmla="*/ 18000 h 162000"/>
                <a:gd name="connsiteX16" fmla="*/ 162000 w 180000"/>
                <a:gd name="connsiteY16" fmla="*/ 18000 h 162000"/>
                <a:gd name="connsiteX17" fmla="*/ 162000 w 180000"/>
                <a:gd name="connsiteY17" fmla="*/ 35438 h 162000"/>
                <a:gd name="connsiteX18" fmla="*/ 180000 w 180000"/>
                <a:gd name="connsiteY18" fmla="*/ 35438 h 162000"/>
                <a:gd name="connsiteX19" fmla="*/ 180000 w 180000"/>
                <a:gd name="connsiteY19" fmla="*/ 18000 h 162000"/>
                <a:gd name="connsiteX20" fmla="*/ 162000 w 180000"/>
                <a:gd name="connsiteY20" fmla="*/ 0 h 162000"/>
                <a:gd name="connsiteX21" fmla="*/ 18000 w 180000"/>
                <a:gd name="connsiteY21" fmla="*/ 0 h 162000"/>
                <a:gd name="connsiteX22" fmla="*/ 0 w 180000"/>
                <a:gd name="connsiteY22" fmla="*/ 18000 h 162000"/>
                <a:gd name="connsiteX23" fmla="*/ 0 w 180000"/>
                <a:gd name="connsiteY23" fmla="*/ 108044 h 162000"/>
                <a:gd name="connsiteX24" fmla="*/ 18000 w 180000"/>
                <a:gd name="connsiteY24" fmla="*/ 126044 h 162000"/>
                <a:gd name="connsiteX25" fmla="*/ 108465 w 180000"/>
                <a:gd name="connsiteY25" fmla="*/ 144044 h 162000"/>
                <a:gd name="connsiteX26" fmla="*/ 72465 w 180000"/>
                <a:gd name="connsiteY26" fmla="*/ 144044 h 162000"/>
                <a:gd name="connsiteX27" fmla="*/ 72511 w 180000"/>
                <a:gd name="connsiteY27" fmla="*/ 126044 h 162000"/>
                <a:gd name="connsiteX28" fmla="*/ 108511 w 180000"/>
                <a:gd name="connsiteY28" fmla="*/ 126044 h 162000"/>
                <a:gd name="connsiteX29" fmla="*/ 108465 w 180000"/>
                <a:gd name="connsiteY29" fmla="*/ 144044 h 1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000" h="162000">
                  <a:moveTo>
                    <a:pt x="18000" y="126044"/>
                  </a:moveTo>
                  <a:lnTo>
                    <a:pt x="54511" y="126044"/>
                  </a:lnTo>
                  <a:lnTo>
                    <a:pt x="54465" y="144044"/>
                  </a:lnTo>
                  <a:lnTo>
                    <a:pt x="35921" y="144044"/>
                  </a:lnTo>
                  <a:lnTo>
                    <a:pt x="35921" y="162044"/>
                  </a:lnTo>
                  <a:lnTo>
                    <a:pt x="143921" y="162044"/>
                  </a:lnTo>
                  <a:lnTo>
                    <a:pt x="143921" y="144044"/>
                  </a:lnTo>
                  <a:lnTo>
                    <a:pt x="126465" y="144044"/>
                  </a:lnTo>
                  <a:lnTo>
                    <a:pt x="126511" y="126044"/>
                  </a:lnTo>
                  <a:lnTo>
                    <a:pt x="162000" y="126044"/>
                  </a:lnTo>
                  <a:cubicBezTo>
                    <a:pt x="171936" y="126033"/>
                    <a:pt x="179989" y="117980"/>
                    <a:pt x="180000" y="108044"/>
                  </a:cubicBezTo>
                  <a:lnTo>
                    <a:pt x="180000" y="91125"/>
                  </a:lnTo>
                  <a:lnTo>
                    <a:pt x="162000" y="91125"/>
                  </a:lnTo>
                  <a:lnTo>
                    <a:pt x="162000" y="108044"/>
                  </a:lnTo>
                  <a:lnTo>
                    <a:pt x="18000" y="108044"/>
                  </a:lnTo>
                  <a:lnTo>
                    <a:pt x="18835" y="18000"/>
                  </a:lnTo>
                  <a:lnTo>
                    <a:pt x="162000" y="18000"/>
                  </a:lnTo>
                  <a:lnTo>
                    <a:pt x="162000" y="35438"/>
                  </a:lnTo>
                  <a:lnTo>
                    <a:pt x="180000" y="35438"/>
                  </a:lnTo>
                  <a:lnTo>
                    <a:pt x="180000" y="18000"/>
                  </a:lnTo>
                  <a:cubicBezTo>
                    <a:pt x="179989" y="8064"/>
                    <a:pt x="171936" y="11"/>
                    <a:pt x="162000" y="0"/>
                  </a:cubicBezTo>
                  <a:lnTo>
                    <a:pt x="18000" y="0"/>
                  </a:lnTo>
                  <a:cubicBezTo>
                    <a:pt x="8064" y="11"/>
                    <a:pt x="11" y="8064"/>
                    <a:pt x="0" y="18000"/>
                  </a:cubicBezTo>
                  <a:lnTo>
                    <a:pt x="0" y="108044"/>
                  </a:lnTo>
                  <a:cubicBezTo>
                    <a:pt x="11" y="117980"/>
                    <a:pt x="8064" y="126033"/>
                    <a:pt x="18000" y="126044"/>
                  </a:cubicBezTo>
                  <a:close/>
                  <a:moveTo>
                    <a:pt x="108465" y="144044"/>
                  </a:moveTo>
                  <a:lnTo>
                    <a:pt x="72465" y="144044"/>
                  </a:lnTo>
                  <a:lnTo>
                    <a:pt x="72511" y="126044"/>
                  </a:lnTo>
                  <a:lnTo>
                    <a:pt x="108511" y="126044"/>
                  </a:lnTo>
                  <a:lnTo>
                    <a:pt x="108465" y="144044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ADA9035-3319-4E9F-9636-ED0E310B778D}"/>
                </a:ext>
              </a:extLst>
            </p:cNvPr>
            <p:cNvSpPr/>
            <p:nvPr/>
          </p:nvSpPr>
          <p:spPr>
            <a:xfrm>
              <a:off x="9349772" y="2561458"/>
              <a:ext cx="180000" cy="162000"/>
            </a:xfrm>
            <a:custGeom>
              <a:avLst/>
              <a:gdLst>
                <a:gd name="connsiteX0" fmla="*/ 18835 w 180000"/>
                <a:gd name="connsiteY0" fmla="*/ 18000 h 162000"/>
                <a:gd name="connsiteX1" fmla="*/ 162000 w 180000"/>
                <a:gd name="connsiteY1" fmla="*/ 18000 h 162000"/>
                <a:gd name="connsiteX2" fmla="*/ 162000 w 180000"/>
                <a:gd name="connsiteY2" fmla="*/ 108044 h 162000"/>
                <a:gd name="connsiteX3" fmla="*/ 18000 w 180000"/>
                <a:gd name="connsiteY3" fmla="*/ 108044 h 162000"/>
                <a:gd name="connsiteX4" fmla="*/ 18000 w 180000"/>
                <a:gd name="connsiteY4" fmla="*/ 90562 h 162000"/>
                <a:gd name="connsiteX5" fmla="*/ 0 w 180000"/>
                <a:gd name="connsiteY5" fmla="*/ 90562 h 162000"/>
                <a:gd name="connsiteX6" fmla="*/ 0 w 180000"/>
                <a:gd name="connsiteY6" fmla="*/ 108044 h 162000"/>
                <a:gd name="connsiteX7" fmla="*/ 18000 w 180000"/>
                <a:gd name="connsiteY7" fmla="*/ 126044 h 162000"/>
                <a:gd name="connsiteX8" fmla="*/ 54511 w 180000"/>
                <a:gd name="connsiteY8" fmla="*/ 126044 h 162000"/>
                <a:gd name="connsiteX9" fmla="*/ 54465 w 180000"/>
                <a:gd name="connsiteY9" fmla="*/ 144044 h 162000"/>
                <a:gd name="connsiteX10" fmla="*/ 35921 w 180000"/>
                <a:gd name="connsiteY10" fmla="*/ 144044 h 162000"/>
                <a:gd name="connsiteX11" fmla="*/ 35921 w 180000"/>
                <a:gd name="connsiteY11" fmla="*/ 162044 h 162000"/>
                <a:gd name="connsiteX12" fmla="*/ 143921 w 180000"/>
                <a:gd name="connsiteY12" fmla="*/ 162044 h 162000"/>
                <a:gd name="connsiteX13" fmla="*/ 143921 w 180000"/>
                <a:gd name="connsiteY13" fmla="*/ 144044 h 162000"/>
                <a:gd name="connsiteX14" fmla="*/ 126465 w 180000"/>
                <a:gd name="connsiteY14" fmla="*/ 144044 h 162000"/>
                <a:gd name="connsiteX15" fmla="*/ 126511 w 180000"/>
                <a:gd name="connsiteY15" fmla="*/ 126044 h 162000"/>
                <a:gd name="connsiteX16" fmla="*/ 162000 w 180000"/>
                <a:gd name="connsiteY16" fmla="*/ 126044 h 162000"/>
                <a:gd name="connsiteX17" fmla="*/ 180000 w 180000"/>
                <a:gd name="connsiteY17" fmla="*/ 108044 h 162000"/>
                <a:gd name="connsiteX18" fmla="*/ 180000 w 180000"/>
                <a:gd name="connsiteY18" fmla="*/ 18000 h 162000"/>
                <a:gd name="connsiteX19" fmla="*/ 162000 w 180000"/>
                <a:gd name="connsiteY19" fmla="*/ 0 h 162000"/>
                <a:gd name="connsiteX20" fmla="*/ 18000 w 180000"/>
                <a:gd name="connsiteY20" fmla="*/ 0 h 162000"/>
                <a:gd name="connsiteX21" fmla="*/ 0 w 180000"/>
                <a:gd name="connsiteY21" fmla="*/ 18000 h 162000"/>
                <a:gd name="connsiteX22" fmla="*/ 0 w 180000"/>
                <a:gd name="connsiteY22" fmla="*/ 34875 h 162000"/>
                <a:gd name="connsiteX23" fmla="*/ 18000 w 180000"/>
                <a:gd name="connsiteY23" fmla="*/ 34875 h 162000"/>
                <a:gd name="connsiteX24" fmla="*/ 18835 w 180000"/>
                <a:gd name="connsiteY24" fmla="*/ 18000 h 162000"/>
                <a:gd name="connsiteX25" fmla="*/ 108465 w 180000"/>
                <a:gd name="connsiteY25" fmla="*/ 144044 h 162000"/>
                <a:gd name="connsiteX26" fmla="*/ 72465 w 180000"/>
                <a:gd name="connsiteY26" fmla="*/ 144044 h 162000"/>
                <a:gd name="connsiteX27" fmla="*/ 72511 w 180000"/>
                <a:gd name="connsiteY27" fmla="*/ 126044 h 162000"/>
                <a:gd name="connsiteX28" fmla="*/ 108511 w 180000"/>
                <a:gd name="connsiteY28" fmla="*/ 126044 h 162000"/>
                <a:gd name="connsiteX29" fmla="*/ 108465 w 180000"/>
                <a:gd name="connsiteY29" fmla="*/ 144044 h 1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000" h="162000">
                  <a:moveTo>
                    <a:pt x="18835" y="18000"/>
                  </a:moveTo>
                  <a:lnTo>
                    <a:pt x="162000" y="18000"/>
                  </a:lnTo>
                  <a:lnTo>
                    <a:pt x="162000" y="108044"/>
                  </a:lnTo>
                  <a:lnTo>
                    <a:pt x="18000" y="108044"/>
                  </a:lnTo>
                  <a:lnTo>
                    <a:pt x="18000" y="90562"/>
                  </a:lnTo>
                  <a:lnTo>
                    <a:pt x="0" y="90562"/>
                  </a:lnTo>
                  <a:lnTo>
                    <a:pt x="0" y="108044"/>
                  </a:lnTo>
                  <a:cubicBezTo>
                    <a:pt x="11" y="117980"/>
                    <a:pt x="8064" y="126033"/>
                    <a:pt x="18000" y="126044"/>
                  </a:cubicBezTo>
                  <a:lnTo>
                    <a:pt x="54511" y="126044"/>
                  </a:lnTo>
                  <a:lnTo>
                    <a:pt x="54465" y="144044"/>
                  </a:lnTo>
                  <a:lnTo>
                    <a:pt x="35921" y="144044"/>
                  </a:lnTo>
                  <a:lnTo>
                    <a:pt x="35921" y="162044"/>
                  </a:lnTo>
                  <a:lnTo>
                    <a:pt x="143921" y="162044"/>
                  </a:lnTo>
                  <a:lnTo>
                    <a:pt x="143921" y="144044"/>
                  </a:lnTo>
                  <a:lnTo>
                    <a:pt x="126465" y="144044"/>
                  </a:lnTo>
                  <a:lnTo>
                    <a:pt x="126511" y="126044"/>
                  </a:lnTo>
                  <a:lnTo>
                    <a:pt x="162000" y="126044"/>
                  </a:lnTo>
                  <a:cubicBezTo>
                    <a:pt x="171936" y="126033"/>
                    <a:pt x="179989" y="117980"/>
                    <a:pt x="180000" y="108044"/>
                  </a:cubicBezTo>
                  <a:lnTo>
                    <a:pt x="180000" y="18000"/>
                  </a:lnTo>
                  <a:cubicBezTo>
                    <a:pt x="179989" y="8064"/>
                    <a:pt x="171936" y="11"/>
                    <a:pt x="162000" y="0"/>
                  </a:cubicBezTo>
                  <a:lnTo>
                    <a:pt x="18000" y="0"/>
                  </a:lnTo>
                  <a:cubicBezTo>
                    <a:pt x="8064" y="11"/>
                    <a:pt x="11" y="8064"/>
                    <a:pt x="0" y="18000"/>
                  </a:cubicBezTo>
                  <a:lnTo>
                    <a:pt x="0" y="34875"/>
                  </a:lnTo>
                  <a:lnTo>
                    <a:pt x="18000" y="34875"/>
                  </a:lnTo>
                  <a:lnTo>
                    <a:pt x="18835" y="18000"/>
                  </a:lnTo>
                  <a:close/>
                  <a:moveTo>
                    <a:pt x="108465" y="144044"/>
                  </a:moveTo>
                  <a:lnTo>
                    <a:pt x="72465" y="144044"/>
                  </a:lnTo>
                  <a:lnTo>
                    <a:pt x="72511" y="126044"/>
                  </a:lnTo>
                  <a:lnTo>
                    <a:pt x="108511" y="126044"/>
                  </a:lnTo>
                  <a:lnTo>
                    <a:pt x="108465" y="144044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520880C-8B0C-4DE1-AB1C-4E61E5BBDA7C}"/>
                </a:ext>
              </a:extLst>
            </p:cNvPr>
            <p:cNvSpPr/>
            <p:nvPr/>
          </p:nvSpPr>
          <p:spPr>
            <a:xfrm>
              <a:off x="9151772" y="2615480"/>
              <a:ext cx="18000" cy="216000"/>
            </a:xfrm>
            <a:custGeom>
              <a:avLst/>
              <a:gdLst>
                <a:gd name="connsiteX0" fmla="*/ 0 w 18000"/>
                <a:gd name="connsiteY0" fmla="*/ 0 h 216000"/>
                <a:gd name="connsiteX1" fmla="*/ 18000 w 18000"/>
                <a:gd name="connsiteY1" fmla="*/ 0 h 216000"/>
                <a:gd name="connsiteX2" fmla="*/ 18000 w 18000"/>
                <a:gd name="connsiteY2" fmla="*/ 216729 h 216000"/>
                <a:gd name="connsiteX3" fmla="*/ 0 w 18000"/>
                <a:gd name="connsiteY3" fmla="*/ 216729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216000">
                  <a:moveTo>
                    <a:pt x="0" y="0"/>
                  </a:moveTo>
                  <a:lnTo>
                    <a:pt x="18000" y="0"/>
                  </a:lnTo>
                  <a:lnTo>
                    <a:pt x="18000" y="216729"/>
                  </a:lnTo>
                  <a:lnTo>
                    <a:pt x="0" y="216729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C553300-2847-4140-A943-1AB0890AB34F}"/>
                </a:ext>
              </a:extLst>
            </p:cNvPr>
            <p:cNvSpPr/>
            <p:nvPr/>
          </p:nvSpPr>
          <p:spPr>
            <a:xfrm>
              <a:off x="9079772" y="2615480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00 w 18000"/>
                <a:gd name="connsiteY1" fmla="*/ 0 h 18000"/>
                <a:gd name="connsiteX2" fmla="*/ 18000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DB49F7B4-34CA-476F-9C8D-20D2612B2F8E}"/>
                </a:ext>
              </a:extLst>
            </p:cNvPr>
            <p:cNvSpPr/>
            <p:nvPr/>
          </p:nvSpPr>
          <p:spPr>
            <a:xfrm>
              <a:off x="9043772" y="2615480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00 w 18000"/>
                <a:gd name="connsiteY1" fmla="*/ 0 h 18000"/>
                <a:gd name="connsiteX2" fmla="*/ 18000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92696BE5-C53C-43F0-99FF-8FC1CA692C32}"/>
                </a:ext>
              </a:extLst>
            </p:cNvPr>
            <p:cNvSpPr/>
            <p:nvPr/>
          </p:nvSpPr>
          <p:spPr>
            <a:xfrm>
              <a:off x="9115772" y="2615480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00 w 18000"/>
                <a:gd name="connsiteY1" fmla="*/ 0 h 18000"/>
                <a:gd name="connsiteX2" fmla="*/ 18000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7E19D139-2909-4E0C-A758-F7A998E126E3}"/>
                </a:ext>
              </a:extLst>
            </p:cNvPr>
            <p:cNvSpPr/>
            <p:nvPr/>
          </p:nvSpPr>
          <p:spPr>
            <a:xfrm>
              <a:off x="9313587" y="2615480"/>
              <a:ext cx="18000" cy="216000"/>
            </a:xfrm>
            <a:custGeom>
              <a:avLst/>
              <a:gdLst>
                <a:gd name="connsiteX0" fmla="*/ 0 w 18000"/>
                <a:gd name="connsiteY0" fmla="*/ 0 h 216000"/>
                <a:gd name="connsiteX1" fmla="*/ 18000 w 18000"/>
                <a:gd name="connsiteY1" fmla="*/ 0 h 216000"/>
                <a:gd name="connsiteX2" fmla="*/ 18000 w 18000"/>
                <a:gd name="connsiteY2" fmla="*/ 216729 h 216000"/>
                <a:gd name="connsiteX3" fmla="*/ 0 w 18000"/>
                <a:gd name="connsiteY3" fmla="*/ 216729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216000">
                  <a:moveTo>
                    <a:pt x="0" y="0"/>
                  </a:moveTo>
                  <a:lnTo>
                    <a:pt x="18000" y="0"/>
                  </a:lnTo>
                  <a:lnTo>
                    <a:pt x="18000" y="216729"/>
                  </a:lnTo>
                  <a:lnTo>
                    <a:pt x="0" y="216729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BB8B2E3-16CE-431F-84FD-BF45AAEAF773}"/>
                </a:ext>
              </a:extLst>
            </p:cNvPr>
            <p:cNvSpPr/>
            <p:nvPr/>
          </p:nvSpPr>
          <p:spPr>
            <a:xfrm>
              <a:off x="9349587" y="2615480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00 w 18000"/>
                <a:gd name="connsiteY1" fmla="*/ 0 h 18000"/>
                <a:gd name="connsiteX2" fmla="*/ 18000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1EE0031-1BC2-4E88-B029-3594595C1954}"/>
                </a:ext>
              </a:extLst>
            </p:cNvPr>
            <p:cNvSpPr/>
            <p:nvPr/>
          </p:nvSpPr>
          <p:spPr>
            <a:xfrm>
              <a:off x="9421587" y="2615480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00 w 18000"/>
                <a:gd name="connsiteY1" fmla="*/ 0 h 18000"/>
                <a:gd name="connsiteX2" fmla="*/ 18000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3B33D01-1780-46AE-ABD3-E7746C2D7F3F}"/>
                </a:ext>
              </a:extLst>
            </p:cNvPr>
            <p:cNvSpPr/>
            <p:nvPr/>
          </p:nvSpPr>
          <p:spPr>
            <a:xfrm>
              <a:off x="9385587" y="2615480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00 w 18000"/>
                <a:gd name="connsiteY1" fmla="*/ 0 h 18000"/>
                <a:gd name="connsiteX2" fmla="*/ 18000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82F7E24A-E774-45BF-ABDE-A7DE72EFC336}"/>
                </a:ext>
              </a:extLst>
            </p:cNvPr>
            <p:cNvSpPr/>
            <p:nvPr/>
          </p:nvSpPr>
          <p:spPr>
            <a:xfrm>
              <a:off x="9232693" y="2615783"/>
              <a:ext cx="9000" cy="18000"/>
            </a:xfrm>
            <a:custGeom>
              <a:avLst/>
              <a:gdLst>
                <a:gd name="connsiteX0" fmla="*/ 0 w 9000"/>
                <a:gd name="connsiteY0" fmla="*/ 0 h 18000"/>
                <a:gd name="connsiteX1" fmla="*/ 18000 w 9000"/>
                <a:gd name="connsiteY1" fmla="*/ 0 h 18000"/>
                <a:gd name="connsiteX2" fmla="*/ 18000 w 9000"/>
                <a:gd name="connsiteY2" fmla="*/ 18000 h 18000"/>
                <a:gd name="connsiteX3" fmla="*/ 0 w 9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00C5F40-C64E-43B9-B552-FFB8E24BEC01}"/>
                </a:ext>
              </a:extLst>
            </p:cNvPr>
            <p:cNvSpPr/>
            <p:nvPr/>
          </p:nvSpPr>
          <p:spPr>
            <a:xfrm>
              <a:off x="9196693" y="2615783"/>
              <a:ext cx="18000" cy="18000"/>
            </a:xfrm>
            <a:custGeom>
              <a:avLst/>
              <a:gdLst>
                <a:gd name="connsiteX0" fmla="*/ 0 w 18000"/>
                <a:gd name="connsiteY0" fmla="*/ 0 h 18000"/>
                <a:gd name="connsiteX1" fmla="*/ 18000 w 18000"/>
                <a:gd name="connsiteY1" fmla="*/ 0 h 18000"/>
                <a:gd name="connsiteX2" fmla="*/ 18000 w 18000"/>
                <a:gd name="connsiteY2" fmla="*/ 18000 h 18000"/>
                <a:gd name="connsiteX3" fmla="*/ 0 w 18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" h="18000">
                  <a:moveTo>
                    <a:pt x="0" y="0"/>
                  </a:moveTo>
                  <a:lnTo>
                    <a:pt x="18000" y="0"/>
                  </a:lnTo>
                  <a:lnTo>
                    <a:pt x="18000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43903953-CF0E-40B1-951A-0F7C7B7C8D87}"/>
                </a:ext>
              </a:extLst>
            </p:cNvPr>
            <p:cNvSpPr/>
            <p:nvPr/>
          </p:nvSpPr>
          <p:spPr>
            <a:xfrm>
              <a:off x="9268693" y="2615783"/>
              <a:ext cx="9000" cy="18000"/>
            </a:xfrm>
            <a:custGeom>
              <a:avLst/>
              <a:gdLst>
                <a:gd name="connsiteX0" fmla="*/ 0 w 9000"/>
                <a:gd name="connsiteY0" fmla="*/ 0 h 18000"/>
                <a:gd name="connsiteX1" fmla="*/ 17895 w 9000"/>
                <a:gd name="connsiteY1" fmla="*/ 0 h 18000"/>
                <a:gd name="connsiteX2" fmla="*/ 17895 w 9000"/>
                <a:gd name="connsiteY2" fmla="*/ 18000 h 18000"/>
                <a:gd name="connsiteX3" fmla="*/ 0 w 9000"/>
                <a:gd name="connsiteY3" fmla="*/ 1800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" h="18000">
                  <a:moveTo>
                    <a:pt x="0" y="0"/>
                  </a:moveTo>
                  <a:lnTo>
                    <a:pt x="17895" y="0"/>
                  </a:lnTo>
                  <a:lnTo>
                    <a:pt x="17895" y="18000"/>
                  </a:lnTo>
                  <a:lnTo>
                    <a:pt x="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A98637B8-A133-4256-8040-0DC316F4A494}"/>
                </a:ext>
              </a:extLst>
            </p:cNvPr>
            <p:cNvSpPr/>
            <p:nvPr/>
          </p:nvSpPr>
          <p:spPr>
            <a:xfrm>
              <a:off x="9115587" y="2849502"/>
              <a:ext cx="108000" cy="144000"/>
            </a:xfrm>
            <a:custGeom>
              <a:avLst/>
              <a:gdLst>
                <a:gd name="connsiteX0" fmla="*/ 0 w 108000"/>
                <a:gd name="connsiteY0" fmla="*/ 144000 h 144000"/>
                <a:gd name="connsiteX1" fmla="*/ 108000 w 108000"/>
                <a:gd name="connsiteY1" fmla="*/ 144000 h 144000"/>
                <a:gd name="connsiteX2" fmla="*/ 108000 w 108000"/>
                <a:gd name="connsiteY2" fmla="*/ 59278 h 144000"/>
                <a:gd name="connsiteX3" fmla="*/ 48727 w 108000"/>
                <a:gd name="connsiteY3" fmla="*/ 0 h 144000"/>
                <a:gd name="connsiteX4" fmla="*/ 0 w 108000"/>
                <a:gd name="connsiteY4" fmla="*/ 0 h 144000"/>
                <a:gd name="connsiteX5" fmla="*/ 0 w 108000"/>
                <a:gd name="connsiteY5" fmla="*/ 144000 h 144000"/>
                <a:gd name="connsiteX6" fmla="*/ 54000 w 108000"/>
                <a:gd name="connsiteY6" fmla="*/ 30728 h 144000"/>
                <a:gd name="connsiteX7" fmla="*/ 77272 w 108000"/>
                <a:gd name="connsiteY7" fmla="*/ 54002 h 144000"/>
                <a:gd name="connsiteX8" fmla="*/ 54000 w 108000"/>
                <a:gd name="connsiteY8" fmla="*/ 54000 h 144000"/>
                <a:gd name="connsiteX9" fmla="*/ 54000 w 108000"/>
                <a:gd name="connsiteY9" fmla="*/ 30728 h 144000"/>
                <a:gd name="connsiteX10" fmla="*/ 18000 w 108000"/>
                <a:gd name="connsiteY10" fmla="*/ 18000 h 144000"/>
                <a:gd name="connsiteX11" fmla="*/ 36000 w 108000"/>
                <a:gd name="connsiteY11" fmla="*/ 18000 h 144000"/>
                <a:gd name="connsiteX12" fmla="*/ 36000 w 108000"/>
                <a:gd name="connsiteY12" fmla="*/ 72000 h 144000"/>
                <a:gd name="connsiteX13" fmla="*/ 90000 w 108000"/>
                <a:gd name="connsiteY13" fmla="*/ 72004 h 144000"/>
                <a:gd name="connsiteX14" fmla="*/ 90000 w 108000"/>
                <a:gd name="connsiteY14" fmla="*/ 126000 h 144000"/>
                <a:gd name="connsiteX15" fmla="*/ 18000 w 108000"/>
                <a:gd name="connsiteY15" fmla="*/ 126000 h 144000"/>
                <a:gd name="connsiteX16" fmla="*/ 18000 w 108000"/>
                <a:gd name="connsiteY16" fmla="*/ 1800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000" h="144000">
                  <a:moveTo>
                    <a:pt x="0" y="144000"/>
                  </a:moveTo>
                  <a:lnTo>
                    <a:pt x="108000" y="144000"/>
                  </a:lnTo>
                  <a:lnTo>
                    <a:pt x="108000" y="59278"/>
                  </a:lnTo>
                  <a:lnTo>
                    <a:pt x="48727" y="0"/>
                  </a:lnTo>
                  <a:lnTo>
                    <a:pt x="0" y="0"/>
                  </a:lnTo>
                  <a:lnTo>
                    <a:pt x="0" y="144000"/>
                  </a:lnTo>
                  <a:close/>
                  <a:moveTo>
                    <a:pt x="54000" y="30728"/>
                  </a:moveTo>
                  <a:lnTo>
                    <a:pt x="77272" y="54002"/>
                  </a:lnTo>
                  <a:lnTo>
                    <a:pt x="54000" y="54000"/>
                  </a:lnTo>
                  <a:lnTo>
                    <a:pt x="54000" y="30728"/>
                  </a:lnTo>
                  <a:close/>
                  <a:moveTo>
                    <a:pt x="18000" y="18000"/>
                  </a:moveTo>
                  <a:lnTo>
                    <a:pt x="36000" y="18000"/>
                  </a:lnTo>
                  <a:lnTo>
                    <a:pt x="36000" y="72000"/>
                  </a:lnTo>
                  <a:lnTo>
                    <a:pt x="90000" y="72004"/>
                  </a:lnTo>
                  <a:lnTo>
                    <a:pt x="90000" y="126000"/>
                  </a:lnTo>
                  <a:lnTo>
                    <a:pt x="18000" y="126000"/>
                  </a:lnTo>
                  <a:lnTo>
                    <a:pt x="18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ED872AE-B3D0-4D0A-BA6A-0CE41FD03E3C}"/>
                </a:ext>
              </a:extLst>
            </p:cNvPr>
            <p:cNvSpPr/>
            <p:nvPr/>
          </p:nvSpPr>
          <p:spPr>
            <a:xfrm>
              <a:off x="9259587" y="2849502"/>
              <a:ext cx="108000" cy="144000"/>
            </a:xfrm>
            <a:custGeom>
              <a:avLst/>
              <a:gdLst>
                <a:gd name="connsiteX0" fmla="*/ 0 w 108000"/>
                <a:gd name="connsiteY0" fmla="*/ 144000 h 144000"/>
                <a:gd name="connsiteX1" fmla="*/ 108000 w 108000"/>
                <a:gd name="connsiteY1" fmla="*/ 144000 h 144000"/>
                <a:gd name="connsiteX2" fmla="*/ 108000 w 108000"/>
                <a:gd name="connsiteY2" fmla="*/ 59278 h 144000"/>
                <a:gd name="connsiteX3" fmla="*/ 48727 w 108000"/>
                <a:gd name="connsiteY3" fmla="*/ 0 h 144000"/>
                <a:gd name="connsiteX4" fmla="*/ 0 w 108000"/>
                <a:gd name="connsiteY4" fmla="*/ 0 h 144000"/>
                <a:gd name="connsiteX5" fmla="*/ 0 w 108000"/>
                <a:gd name="connsiteY5" fmla="*/ 144000 h 144000"/>
                <a:gd name="connsiteX6" fmla="*/ 54000 w 108000"/>
                <a:gd name="connsiteY6" fmla="*/ 30728 h 144000"/>
                <a:gd name="connsiteX7" fmla="*/ 77272 w 108000"/>
                <a:gd name="connsiteY7" fmla="*/ 54002 h 144000"/>
                <a:gd name="connsiteX8" fmla="*/ 54000 w 108000"/>
                <a:gd name="connsiteY8" fmla="*/ 54000 h 144000"/>
                <a:gd name="connsiteX9" fmla="*/ 54000 w 108000"/>
                <a:gd name="connsiteY9" fmla="*/ 30728 h 144000"/>
                <a:gd name="connsiteX10" fmla="*/ 18000 w 108000"/>
                <a:gd name="connsiteY10" fmla="*/ 18000 h 144000"/>
                <a:gd name="connsiteX11" fmla="*/ 36000 w 108000"/>
                <a:gd name="connsiteY11" fmla="*/ 18000 h 144000"/>
                <a:gd name="connsiteX12" fmla="*/ 36000 w 108000"/>
                <a:gd name="connsiteY12" fmla="*/ 72000 h 144000"/>
                <a:gd name="connsiteX13" fmla="*/ 90000 w 108000"/>
                <a:gd name="connsiteY13" fmla="*/ 72004 h 144000"/>
                <a:gd name="connsiteX14" fmla="*/ 90000 w 108000"/>
                <a:gd name="connsiteY14" fmla="*/ 126000 h 144000"/>
                <a:gd name="connsiteX15" fmla="*/ 18000 w 108000"/>
                <a:gd name="connsiteY15" fmla="*/ 126000 h 144000"/>
                <a:gd name="connsiteX16" fmla="*/ 18000 w 108000"/>
                <a:gd name="connsiteY16" fmla="*/ 1800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000" h="144000">
                  <a:moveTo>
                    <a:pt x="0" y="144000"/>
                  </a:moveTo>
                  <a:lnTo>
                    <a:pt x="108000" y="144000"/>
                  </a:lnTo>
                  <a:lnTo>
                    <a:pt x="108000" y="59278"/>
                  </a:lnTo>
                  <a:lnTo>
                    <a:pt x="48727" y="0"/>
                  </a:lnTo>
                  <a:lnTo>
                    <a:pt x="0" y="0"/>
                  </a:lnTo>
                  <a:lnTo>
                    <a:pt x="0" y="144000"/>
                  </a:lnTo>
                  <a:close/>
                  <a:moveTo>
                    <a:pt x="54000" y="30728"/>
                  </a:moveTo>
                  <a:lnTo>
                    <a:pt x="77272" y="54002"/>
                  </a:lnTo>
                  <a:lnTo>
                    <a:pt x="54000" y="54000"/>
                  </a:lnTo>
                  <a:lnTo>
                    <a:pt x="54000" y="30728"/>
                  </a:lnTo>
                  <a:close/>
                  <a:moveTo>
                    <a:pt x="18000" y="18000"/>
                  </a:moveTo>
                  <a:lnTo>
                    <a:pt x="36000" y="18000"/>
                  </a:lnTo>
                  <a:lnTo>
                    <a:pt x="36000" y="72000"/>
                  </a:lnTo>
                  <a:lnTo>
                    <a:pt x="90000" y="72004"/>
                  </a:lnTo>
                  <a:lnTo>
                    <a:pt x="90000" y="126000"/>
                  </a:lnTo>
                  <a:lnTo>
                    <a:pt x="18000" y="126000"/>
                  </a:lnTo>
                  <a:lnTo>
                    <a:pt x="18000" y="18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0" name="ïş1îde">
            <a:extLst>
              <a:ext uri="{FF2B5EF4-FFF2-40B4-BE49-F238E27FC236}">
                <a16:creationId xmlns:a16="http://schemas.microsoft.com/office/drawing/2014/main" id="{04E6C365-6A1B-466E-A2D5-3F79C411A907}"/>
              </a:ext>
            </a:extLst>
          </p:cNvPr>
          <p:cNvSpPr txBox="1"/>
          <p:nvPr/>
        </p:nvSpPr>
        <p:spPr>
          <a:xfrm>
            <a:off x="1814118" y="447548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61" name="ïṧlíḑê">
            <a:extLst>
              <a:ext uri="{FF2B5EF4-FFF2-40B4-BE49-F238E27FC236}">
                <a16:creationId xmlns:a16="http://schemas.microsoft.com/office/drawing/2014/main" id="{FAD3DE8D-4D2B-4CA2-A26B-9285DEA12507}"/>
              </a:ext>
            </a:extLst>
          </p:cNvPr>
          <p:cNvSpPr txBox="1"/>
          <p:nvPr/>
        </p:nvSpPr>
        <p:spPr>
          <a:xfrm>
            <a:off x="1814118" y="497238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62" name="ïş1îde">
            <a:extLst>
              <a:ext uri="{FF2B5EF4-FFF2-40B4-BE49-F238E27FC236}">
                <a16:creationId xmlns:a16="http://schemas.microsoft.com/office/drawing/2014/main" id="{931385A8-EC05-41BF-8ECB-971262BA1348}"/>
              </a:ext>
            </a:extLst>
          </p:cNvPr>
          <p:cNvSpPr txBox="1"/>
          <p:nvPr/>
        </p:nvSpPr>
        <p:spPr>
          <a:xfrm>
            <a:off x="5203033" y="2467005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63" name="ïṧlíḑê">
            <a:extLst>
              <a:ext uri="{FF2B5EF4-FFF2-40B4-BE49-F238E27FC236}">
                <a16:creationId xmlns:a16="http://schemas.microsoft.com/office/drawing/2014/main" id="{55D17C9C-6464-41E9-A7CD-98732B5D4EE6}"/>
              </a:ext>
            </a:extLst>
          </p:cNvPr>
          <p:cNvSpPr txBox="1"/>
          <p:nvPr/>
        </p:nvSpPr>
        <p:spPr>
          <a:xfrm>
            <a:off x="5203033" y="2963900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64" name="ïş1îde">
            <a:extLst>
              <a:ext uri="{FF2B5EF4-FFF2-40B4-BE49-F238E27FC236}">
                <a16:creationId xmlns:a16="http://schemas.microsoft.com/office/drawing/2014/main" id="{633A51F8-8AA3-44F5-9A2A-15A999B645E2}"/>
              </a:ext>
            </a:extLst>
          </p:cNvPr>
          <p:cNvSpPr txBox="1"/>
          <p:nvPr/>
        </p:nvSpPr>
        <p:spPr>
          <a:xfrm>
            <a:off x="8132582" y="447548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65" name="ïṧlíḑê">
            <a:extLst>
              <a:ext uri="{FF2B5EF4-FFF2-40B4-BE49-F238E27FC236}">
                <a16:creationId xmlns:a16="http://schemas.microsoft.com/office/drawing/2014/main" id="{18FA9232-9AE4-4032-8A11-399C0D3EE207}"/>
              </a:ext>
            </a:extLst>
          </p:cNvPr>
          <p:cNvSpPr txBox="1"/>
          <p:nvPr/>
        </p:nvSpPr>
        <p:spPr>
          <a:xfrm>
            <a:off x="8132582" y="497238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7857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02.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CAFD437-CD65-41AB-AEEF-EA95F7480CCB}"/>
              </a:ext>
            </a:extLst>
          </p:cNvPr>
          <p:cNvGrpSpPr/>
          <p:nvPr/>
        </p:nvGrpSpPr>
        <p:grpSpPr>
          <a:xfrm>
            <a:off x="6096000" y="1509609"/>
            <a:ext cx="5105401" cy="4021522"/>
            <a:chOff x="793693" y="2224810"/>
            <a:chExt cx="7296207" cy="360072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862347E-B4C1-4589-A65E-A236F20FFF9A}"/>
                </a:ext>
              </a:extLst>
            </p:cNvPr>
            <p:cNvCxnSpPr/>
            <p:nvPr/>
          </p:nvCxnSpPr>
          <p:spPr>
            <a:xfrm>
              <a:off x="800100" y="2224810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6DF47B9-F2C3-4888-9E8A-AF906EC50310}"/>
                </a:ext>
              </a:extLst>
            </p:cNvPr>
            <p:cNvCxnSpPr/>
            <p:nvPr/>
          </p:nvCxnSpPr>
          <p:spPr>
            <a:xfrm>
              <a:off x="800100" y="2621974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DCBBD66-FF8A-411E-991D-E3CD890D0660}"/>
                </a:ext>
              </a:extLst>
            </p:cNvPr>
            <p:cNvCxnSpPr/>
            <p:nvPr/>
          </p:nvCxnSpPr>
          <p:spPr>
            <a:xfrm>
              <a:off x="800100" y="30283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A5444F9-923C-4C05-9D32-1436F4D57A5A}"/>
                </a:ext>
              </a:extLst>
            </p:cNvPr>
            <p:cNvCxnSpPr/>
            <p:nvPr/>
          </p:nvCxnSpPr>
          <p:spPr>
            <a:xfrm>
              <a:off x="800100" y="34347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4599733-8E73-4067-ABCD-D9AB080307D9}"/>
                </a:ext>
              </a:extLst>
            </p:cNvPr>
            <p:cNvCxnSpPr/>
            <p:nvPr/>
          </p:nvCxnSpPr>
          <p:spPr>
            <a:xfrm>
              <a:off x="800100" y="3831937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4F3C2E1-B0C9-4769-9F45-2337987FE327}"/>
                </a:ext>
              </a:extLst>
            </p:cNvPr>
            <p:cNvCxnSpPr/>
            <p:nvPr/>
          </p:nvCxnSpPr>
          <p:spPr>
            <a:xfrm>
              <a:off x="800100" y="42091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6CEDC3C-A286-4774-863B-6CFB548DB213}"/>
                </a:ext>
              </a:extLst>
            </p:cNvPr>
            <p:cNvCxnSpPr/>
            <p:nvPr/>
          </p:nvCxnSpPr>
          <p:spPr>
            <a:xfrm>
              <a:off x="800100" y="4615573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04CB339-73BB-48B3-832C-C8BF479E22CB}"/>
                </a:ext>
              </a:extLst>
            </p:cNvPr>
            <p:cNvCxnSpPr/>
            <p:nvPr/>
          </p:nvCxnSpPr>
          <p:spPr>
            <a:xfrm>
              <a:off x="793693" y="5012737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1F5DABF-A89B-4762-BFE9-B3E4852AEFF9}"/>
                </a:ext>
              </a:extLst>
            </p:cNvPr>
            <p:cNvCxnSpPr/>
            <p:nvPr/>
          </p:nvCxnSpPr>
          <p:spPr>
            <a:xfrm>
              <a:off x="800100" y="5419136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BF44817-BF9F-416B-9EB0-72979F1C64C3}"/>
                </a:ext>
              </a:extLst>
            </p:cNvPr>
            <p:cNvCxnSpPr/>
            <p:nvPr/>
          </p:nvCxnSpPr>
          <p:spPr>
            <a:xfrm>
              <a:off x="800100" y="5825536"/>
              <a:ext cx="72898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79BFADC1-A899-457A-9508-33A975922175}"/>
              </a:ext>
            </a:extLst>
          </p:cNvPr>
          <p:cNvSpPr/>
          <p:nvPr/>
        </p:nvSpPr>
        <p:spPr>
          <a:xfrm>
            <a:off x="6650155" y="4523007"/>
            <a:ext cx="333375" cy="1008124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65D896-88D4-4421-AC2C-98ACF28123AE}"/>
              </a:ext>
            </a:extLst>
          </p:cNvPr>
          <p:cNvSpPr/>
          <p:nvPr/>
        </p:nvSpPr>
        <p:spPr>
          <a:xfrm>
            <a:off x="7335955" y="3992422"/>
            <a:ext cx="333375" cy="1538709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C3C72B0-84CD-4DE8-9C82-89F3B1BD5EEE}"/>
              </a:ext>
            </a:extLst>
          </p:cNvPr>
          <p:cNvSpPr/>
          <p:nvPr/>
        </p:nvSpPr>
        <p:spPr>
          <a:xfrm>
            <a:off x="8021755" y="3862236"/>
            <a:ext cx="333375" cy="1668896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D747B76-4EF5-42CD-842B-E617EB285854}"/>
              </a:ext>
            </a:extLst>
          </p:cNvPr>
          <p:cNvSpPr/>
          <p:nvPr/>
        </p:nvSpPr>
        <p:spPr>
          <a:xfrm>
            <a:off x="8707555" y="3140368"/>
            <a:ext cx="333375" cy="2390764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E2BEDA2-A12C-4881-812E-25581A0E4BF4}"/>
              </a:ext>
            </a:extLst>
          </p:cNvPr>
          <p:cNvSpPr/>
          <p:nvPr/>
        </p:nvSpPr>
        <p:spPr>
          <a:xfrm>
            <a:off x="9393355" y="3281524"/>
            <a:ext cx="333375" cy="2249608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9FA8336-B653-4C43-9F17-9E034961FE3D}"/>
              </a:ext>
            </a:extLst>
          </p:cNvPr>
          <p:cNvSpPr/>
          <p:nvPr/>
        </p:nvSpPr>
        <p:spPr>
          <a:xfrm>
            <a:off x="10073506" y="2455710"/>
            <a:ext cx="333375" cy="3075421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FFC6F7B-2CC9-4C0D-B2A6-ABCB80F90498}"/>
              </a:ext>
            </a:extLst>
          </p:cNvPr>
          <p:cNvSpPr txBox="1"/>
          <p:nvPr/>
        </p:nvSpPr>
        <p:spPr>
          <a:xfrm>
            <a:off x="6609513" y="560878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E99533E-1601-409D-84A2-D8B58B71BCE6}"/>
              </a:ext>
            </a:extLst>
          </p:cNvPr>
          <p:cNvSpPr txBox="1"/>
          <p:nvPr/>
        </p:nvSpPr>
        <p:spPr>
          <a:xfrm>
            <a:off x="7303831" y="5608786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FF91C30-CB36-4D31-A522-45F5D7F2C78E}"/>
              </a:ext>
            </a:extLst>
          </p:cNvPr>
          <p:cNvSpPr txBox="1"/>
          <p:nvPr/>
        </p:nvSpPr>
        <p:spPr>
          <a:xfrm>
            <a:off x="7979090" y="560878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04E3BD-A735-493D-9E2B-521CEBDB79F5}"/>
              </a:ext>
            </a:extLst>
          </p:cNvPr>
          <p:cNvSpPr txBox="1"/>
          <p:nvPr/>
        </p:nvSpPr>
        <p:spPr>
          <a:xfrm>
            <a:off x="8665214" y="5608786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04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CA7C505-E65F-49D6-B07F-F51B76FE6C88}"/>
              </a:ext>
            </a:extLst>
          </p:cNvPr>
          <p:cNvSpPr txBox="1"/>
          <p:nvPr/>
        </p:nvSpPr>
        <p:spPr>
          <a:xfrm>
            <a:off x="9344817" y="560878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05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2FC016-2FF3-44D8-9F9E-DF9A74D64D35}"/>
              </a:ext>
            </a:extLst>
          </p:cNvPr>
          <p:cNvSpPr txBox="1"/>
          <p:nvPr/>
        </p:nvSpPr>
        <p:spPr>
          <a:xfrm>
            <a:off x="10030841" y="5608786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06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DC9E6ED-73C7-4F23-9314-B5805CD945F9}"/>
              </a:ext>
            </a:extLst>
          </p:cNvPr>
          <p:cNvCxnSpPr/>
          <p:nvPr/>
        </p:nvCxnSpPr>
        <p:spPr>
          <a:xfrm flipV="1">
            <a:off x="6650155" y="2066857"/>
            <a:ext cx="3380686" cy="211291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ïṩ1íḍe">
            <a:extLst>
              <a:ext uri="{FF2B5EF4-FFF2-40B4-BE49-F238E27FC236}">
                <a16:creationId xmlns:a16="http://schemas.microsoft.com/office/drawing/2014/main" id="{97E8501B-69F5-4981-92DC-F3F706665A9F}"/>
              </a:ext>
            </a:extLst>
          </p:cNvPr>
          <p:cNvSpPr/>
          <p:nvPr/>
        </p:nvSpPr>
        <p:spPr>
          <a:xfrm>
            <a:off x="1182735" y="2598411"/>
            <a:ext cx="472408" cy="47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E684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iṩḻïḓé">
            <a:extLst>
              <a:ext uri="{FF2B5EF4-FFF2-40B4-BE49-F238E27FC236}">
                <a16:creationId xmlns:a16="http://schemas.microsoft.com/office/drawing/2014/main" id="{B136632B-49E6-40EE-A670-B6AB8A06FC40}"/>
              </a:ext>
            </a:extLst>
          </p:cNvPr>
          <p:cNvSpPr/>
          <p:nvPr/>
        </p:nvSpPr>
        <p:spPr>
          <a:xfrm>
            <a:off x="1327078" y="2738260"/>
            <a:ext cx="183723" cy="19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îṥľïḋè">
            <a:extLst>
              <a:ext uri="{FF2B5EF4-FFF2-40B4-BE49-F238E27FC236}">
                <a16:creationId xmlns:a16="http://schemas.microsoft.com/office/drawing/2014/main" id="{02A5A0F3-9E11-4AE4-8961-8BCBD4B10DFB}"/>
              </a:ext>
            </a:extLst>
          </p:cNvPr>
          <p:cNvSpPr/>
          <p:nvPr/>
        </p:nvSpPr>
        <p:spPr>
          <a:xfrm>
            <a:off x="1660149" y="2418707"/>
            <a:ext cx="3629532" cy="415908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íṣ1ídê">
            <a:extLst>
              <a:ext uri="{FF2B5EF4-FFF2-40B4-BE49-F238E27FC236}">
                <a16:creationId xmlns:a16="http://schemas.microsoft.com/office/drawing/2014/main" id="{3CBB4825-0291-4577-8716-E3AA080EB53D}"/>
              </a:ext>
            </a:extLst>
          </p:cNvPr>
          <p:cNvSpPr/>
          <p:nvPr/>
        </p:nvSpPr>
        <p:spPr>
          <a:xfrm>
            <a:off x="1660149" y="2834616"/>
            <a:ext cx="3630303" cy="415908"/>
          </a:xfrm>
          <a:prstGeom prst="rect">
            <a:avLst/>
          </a:prstGeom>
        </p:spPr>
        <p:txBody>
          <a:bodyPr wrap="square" lIns="90000" tIns="46800" rIns="90000" bIns="4680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text content, such as keywords, some brief introductions, etc..</a:t>
            </a:r>
          </a:p>
        </p:txBody>
      </p:sp>
      <p:sp>
        <p:nvSpPr>
          <p:cNvPr id="33" name="ïŝļîdê">
            <a:extLst>
              <a:ext uri="{FF2B5EF4-FFF2-40B4-BE49-F238E27FC236}">
                <a16:creationId xmlns:a16="http://schemas.microsoft.com/office/drawing/2014/main" id="{983A12AC-077F-43DA-9971-1DD1E72D15C7}"/>
              </a:ext>
            </a:extLst>
          </p:cNvPr>
          <p:cNvSpPr/>
          <p:nvPr/>
        </p:nvSpPr>
        <p:spPr>
          <a:xfrm>
            <a:off x="1182735" y="3676317"/>
            <a:ext cx="472408" cy="47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E684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4" name="îś1íde">
            <a:extLst>
              <a:ext uri="{FF2B5EF4-FFF2-40B4-BE49-F238E27FC236}">
                <a16:creationId xmlns:a16="http://schemas.microsoft.com/office/drawing/2014/main" id="{802C3FF0-7AD0-4463-86A3-B48B5C3424B5}"/>
              </a:ext>
            </a:extLst>
          </p:cNvPr>
          <p:cNvSpPr/>
          <p:nvPr/>
        </p:nvSpPr>
        <p:spPr>
          <a:xfrm>
            <a:off x="1327078" y="3816166"/>
            <a:ext cx="183723" cy="19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5" name="ïş1íďè">
            <a:extLst>
              <a:ext uri="{FF2B5EF4-FFF2-40B4-BE49-F238E27FC236}">
                <a16:creationId xmlns:a16="http://schemas.microsoft.com/office/drawing/2014/main" id="{2C3587FE-FF8C-47AC-9695-3D8F355FBBC4}"/>
              </a:ext>
            </a:extLst>
          </p:cNvPr>
          <p:cNvSpPr/>
          <p:nvPr/>
        </p:nvSpPr>
        <p:spPr>
          <a:xfrm>
            <a:off x="1671177" y="3496613"/>
            <a:ext cx="3629532" cy="415908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îṧľïďè">
            <a:extLst>
              <a:ext uri="{FF2B5EF4-FFF2-40B4-BE49-F238E27FC236}">
                <a16:creationId xmlns:a16="http://schemas.microsoft.com/office/drawing/2014/main" id="{224E2BFB-D9D2-42DE-BFC8-FED2D8FD02A6}"/>
              </a:ext>
            </a:extLst>
          </p:cNvPr>
          <p:cNvSpPr/>
          <p:nvPr/>
        </p:nvSpPr>
        <p:spPr>
          <a:xfrm>
            <a:off x="1671177" y="3912522"/>
            <a:ext cx="3630303" cy="415908"/>
          </a:xfrm>
          <a:prstGeom prst="rect">
            <a:avLst/>
          </a:prstGeom>
        </p:spPr>
        <p:txBody>
          <a:bodyPr wrap="square" lIns="90000" tIns="46800" rIns="90000" bIns="4680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text content, such as keywords, some brief introductions, etc..</a:t>
            </a:r>
          </a:p>
        </p:txBody>
      </p:sp>
      <p:sp>
        <p:nvSpPr>
          <p:cNvPr id="37" name="îṩ1íḑe">
            <a:extLst>
              <a:ext uri="{FF2B5EF4-FFF2-40B4-BE49-F238E27FC236}">
                <a16:creationId xmlns:a16="http://schemas.microsoft.com/office/drawing/2014/main" id="{F9280615-E42B-4C88-B2E5-16ABABD87D1F}"/>
              </a:ext>
            </a:extLst>
          </p:cNvPr>
          <p:cNvSpPr/>
          <p:nvPr/>
        </p:nvSpPr>
        <p:spPr>
          <a:xfrm>
            <a:off x="1182735" y="4754223"/>
            <a:ext cx="472408" cy="47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E684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8" name="íṩľiḋé">
            <a:extLst>
              <a:ext uri="{FF2B5EF4-FFF2-40B4-BE49-F238E27FC236}">
                <a16:creationId xmlns:a16="http://schemas.microsoft.com/office/drawing/2014/main" id="{7FF0DA38-42D3-4796-8515-2EAF6B117279}"/>
              </a:ext>
            </a:extLst>
          </p:cNvPr>
          <p:cNvSpPr/>
          <p:nvPr/>
        </p:nvSpPr>
        <p:spPr>
          <a:xfrm>
            <a:off x="1327078" y="4894072"/>
            <a:ext cx="183723" cy="19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9" name="îṥliḋé">
            <a:extLst>
              <a:ext uri="{FF2B5EF4-FFF2-40B4-BE49-F238E27FC236}">
                <a16:creationId xmlns:a16="http://schemas.microsoft.com/office/drawing/2014/main" id="{6ED46D17-ECD1-4D4B-BFE5-23BFDFBBD836}"/>
              </a:ext>
            </a:extLst>
          </p:cNvPr>
          <p:cNvSpPr/>
          <p:nvPr/>
        </p:nvSpPr>
        <p:spPr>
          <a:xfrm>
            <a:off x="1660149" y="4574519"/>
            <a:ext cx="3629532" cy="415908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40" name="íSľíḋè">
            <a:extLst>
              <a:ext uri="{FF2B5EF4-FFF2-40B4-BE49-F238E27FC236}">
                <a16:creationId xmlns:a16="http://schemas.microsoft.com/office/drawing/2014/main" id="{44FFBF41-1FA4-45C8-AB93-CA63EFE70431}"/>
              </a:ext>
            </a:extLst>
          </p:cNvPr>
          <p:cNvSpPr/>
          <p:nvPr/>
        </p:nvSpPr>
        <p:spPr>
          <a:xfrm>
            <a:off x="1660149" y="4990428"/>
            <a:ext cx="3630303" cy="415908"/>
          </a:xfrm>
          <a:prstGeom prst="rect">
            <a:avLst/>
          </a:prstGeom>
        </p:spPr>
        <p:txBody>
          <a:bodyPr wrap="square" lIns="90000" tIns="46800" rIns="90000" bIns="4680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text content, such as keywords, some brief introductions, etc..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87A21C6-A68D-4420-AAE4-065B3F3FB41F}"/>
              </a:ext>
            </a:extLst>
          </p:cNvPr>
          <p:cNvCxnSpPr/>
          <p:nvPr/>
        </p:nvCxnSpPr>
        <p:spPr>
          <a:xfrm>
            <a:off x="1761290" y="3340381"/>
            <a:ext cx="353941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315EF97-5F54-4C70-83E8-7929226F158B}"/>
              </a:ext>
            </a:extLst>
          </p:cNvPr>
          <p:cNvCxnSpPr/>
          <p:nvPr/>
        </p:nvCxnSpPr>
        <p:spPr>
          <a:xfrm>
            <a:off x="1761290" y="4407181"/>
            <a:ext cx="353941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E7CBF41-9B1B-4ED8-A7D0-628F16C542F9}"/>
              </a:ext>
            </a:extLst>
          </p:cNvPr>
          <p:cNvCxnSpPr/>
          <p:nvPr/>
        </p:nvCxnSpPr>
        <p:spPr>
          <a:xfrm>
            <a:off x="1761290" y="5531131"/>
            <a:ext cx="353941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E813CD-A284-40F6-82BF-88D7B590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A0F3FB-04C2-45FC-AAE2-DD8AEA985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599" y="0"/>
            <a:ext cx="24384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F39CA2-EA5A-4B36-BA8E-D052FE28C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2744"/>
            <a:ext cx="5710540" cy="57352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B09264A-E87C-458E-858C-B9584B396AFB}"/>
              </a:ext>
            </a:extLst>
          </p:cNvPr>
          <p:cNvSpPr/>
          <p:nvPr/>
        </p:nvSpPr>
        <p:spPr>
          <a:xfrm>
            <a:off x="3125706" y="1697257"/>
            <a:ext cx="5972175" cy="346710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`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0AC7E5D2-D8C1-4BB8-A474-DA21730900CA}"/>
              </a:ext>
            </a:extLst>
          </p:cNvPr>
          <p:cNvSpPr/>
          <p:nvPr/>
        </p:nvSpPr>
        <p:spPr>
          <a:xfrm>
            <a:off x="3338286" y="1930400"/>
            <a:ext cx="5529943" cy="3018971"/>
          </a:xfrm>
          <a:prstGeom prst="roundRect">
            <a:avLst>
              <a:gd name="adj" fmla="val 4648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E0BFB9-FE6A-4301-9610-7F069818FD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6"/>
          <a:stretch/>
        </p:blipFill>
        <p:spPr>
          <a:xfrm rot="16200000">
            <a:off x="5714273" y="-267977"/>
            <a:ext cx="6278880" cy="681483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8BE9ACB-1B26-49B7-B2F6-D3D06654F497}"/>
              </a:ext>
            </a:extLst>
          </p:cNvPr>
          <p:cNvCxnSpPr>
            <a:cxnSpLocks/>
          </p:cNvCxnSpPr>
          <p:nvPr/>
        </p:nvCxnSpPr>
        <p:spPr>
          <a:xfrm>
            <a:off x="4604489" y="3655928"/>
            <a:ext cx="2789077" cy="1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CBF8A05-9E08-4425-BDF6-0DD2A442C433}"/>
              </a:ext>
            </a:extLst>
          </p:cNvPr>
          <p:cNvSpPr txBox="1"/>
          <p:nvPr/>
        </p:nvSpPr>
        <p:spPr>
          <a:xfrm>
            <a:off x="4343286" y="3889072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4" name="任意形状 15">
            <a:extLst>
              <a:ext uri="{FF2B5EF4-FFF2-40B4-BE49-F238E27FC236}">
                <a16:creationId xmlns:a16="http://schemas.microsoft.com/office/drawing/2014/main" id="{90F59429-2D24-4268-B556-554DC27F5CA1}"/>
              </a:ext>
            </a:extLst>
          </p:cNvPr>
          <p:cNvSpPr>
            <a:spLocks noChangeAspect="1"/>
          </p:cNvSpPr>
          <p:nvPr/>
        </p:nvSpPr>
        <p:spPr>
          <a:xfrm>
            <a:off x="4770563" y="2513902"/>
            <a:ext cx="2438401" cy="1163782"/>
          </a:xfrm>
          <a:custGeom>
            <a:avLst/>
            <a:gdLst>
              <a:gd name="connsiteX0" fmla="*/ 2285000 w 3502999"/>
              <a:gd name="connsiteY0" fmla="*/ 1527001 h 1671885"/>
              <a:gd name="connsiteX1" fmla="*/ 2368108 w 3502999"/>
              <a:gd name="connsiteY1" fmla="*/ 1656469 h 1671885"/>
              <a:gd name="connsiteX2" fmla="*/ 2383076 w 3502999"/>
              <a:gd name="connsiteY2" fmla="*/ 1671885 h 1671885"/>
              <a:gd name="connsiteX3" fmla="*/ 2043527 w 3502999"/>
              <a:gd name="connsiteY3" fmla="*/ 1671885 h 1671885"/>
              <a:gd name="connsiteX4" fmla="*/ 2080998 w 3502999"/>
              <a:gd name="connsiteY4" fmla="*/ 30000 h 1671885"/>
              <a:gd name="connsiteX5" fmla="*/ 3442999 w 3502999"/>
              <a:gd name="connsiteY5" fmla="*/ 30000 h 1671885"/>
              <a:gd name="connsiteX6" fmla="*/ 2956995 w 3502999"/>
              <a:gd name="connsiteY6" fmla="*/ 815998 h 1671885"/>
              <a:gd name="connsiteX7" fmla="*/ 3502999 w 3502999"/>
              <a:gd name="connsiteY7" fmla="*/ 1440000 h 1671885"/>
              <a:gd name="connsiteX8" fmla="*/ 3486816 w 3502999"/>
              <a:gd name="connsiteY8" fmla="*/ 1601859 h 1671885"/>
              <a:gd name="connsiteX9" fmla="*/ 3464122 w 3502999"/>
              <a:gd name="connsiteY9" fmla="*/ 1671885 h 1671885"/>
              <a:gd name="connsiteX10" fmla="*/ 3040920 w 3502999"/>
              <a:gd name="connsiteY10" fmla="*/ 1671885 h 1671885"/>
              <a:gd name="connsiteX11" fmla="*/ 3069265 w 3502999"/>
              <a:gd name="connsiteY11" fmla="*/ 1629891 h 1671885"/>
              <a:gd name="connsiteX12" fmla="*/ 3110000 w 3502999"/>
              <a:gd name="connsiteY12" fmla="*/ 1440000 h 1671885"/>
              <a:gd name="connsiteX13" fmla="*/ 2450000 w 3502999"/>
              <a:gd name="connsiteY13" fmla="*/ 1085998 h 1671885"/>
              <a:gd name="connsiteX14" fmla="*/ 2881995 w 3502999"/>
              <a:gd name="connsiteY14" fmla="*/ 365997 h 1671885"/>
              <a:gd name="connsiteX15" fmla="*/ 2080998 w 3502999"/>
              <a:gd name="connsiteY15" fmla="*/ 365997 h 1671885"/>
              <a:gd name="connsiteX16" fmla="*/ 855000 w 3502999"/>
              <a:gd name="connsiteY16" fmla="*/ 0 h 1671885"/>
              <a:gd name="connsiteX17" fmla="*/ 1710000 w 3502999"/>
              <a:gd name="connsiteY17" fmla="*/ 1080000 h 1671885"/>
              <a:gd name="connsiteX18" fmla="*/ 1606564 w 3502999"/>
              <a:gd name="connsiteY18" fmla="*/ 1648203 h 1671885"/>
              <a:gd name="connsiteX19" fmla="*/ 1595097 w 3502999"/>
              <a:gd name="connsiteY19" fmla="*/ 1671885 h 1671885"/>
              <a:gd name="connsiteX20" fmla="*/ 1174990 w 3502999"/>
              <a:gd name="connsiteY20" fmla="*/ 1671885 h 1671885"/>
              <a:gd name="connsiteX21" fmla="*/ 1232624 w 3502999"/>
              <a:gd name="connsiteY21" fmla="*/ 1587748 h 1671885"/>
              <a:gd name="connsiteX22" fmla="*/ 1337999 w 3502999"/>
              <a:gd name="connsiteY22" fmla="*/ 1080000 h 1671885"/>
              <a:gd name="connsiteX23" fmla="*/ 855000 w 3502999"/>
              <a:gd name="connsiteY23" fmla="*/ 335997 h 1671885"/>
              <a:gd name="connsiteX24" fmla="*/ 375000 w 3502999"/>
              <a:gd name="connsiteY24" fmla="*/ 1080000 h 1671885"/>
              <a:gd name="connsiteX25" fmla="*/ 478873 w 3502999"/>
              <a:gd name="connsiteY25" fmla="*/ 1587748 h 1671885"/>
              <a:gd name="connsiteX26" fmla="*/ 536022 w 3502999"/>
              <a:gd name="connsiteY26" fmla="*/ 1671885 h 1671885"/>
              <a:gd name="connsiteX27" fmla="*/ 116212 w 3502999"/>
              <a:gd name="connsiteY27" fmla="*/ 1671885 h 1671885"/>
              <a:gd name="connsiteX28" fmla="*/ 104645 w 3502999"/>
              <a:gd name="connsiteY28" fmla="*/ 1648203 h 1671885"/>
              <a:gd name="connsiteX29" fmla="*/ 0 w 3502999"/>
              <a:gd name="connsiteY29" fmla="*/ 1080000 h 1671885"/>
              <a:gd name="connsiteX30" fmla="*/ 855000 w 3502999"/>
              <a:gd name="connsiteY30" fmla="*/ 0 h 167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02999" h="1671885">
                <a:moveTo>
                  <a:pt x="2285000" y="1527001"/>
                </a:moveTo>
                <a:cubicBezTo>
                  <a:pt x="2309000" y="1576501"/>
                  <a:pt x="2336937" y="1619626"/>
                  <a:pt x="2368108" y="1656469"/>
                </a:cubicBezTo>
                <a:lnTo>
                  <a:pt x="2383076" y="1671885"/>
                </a:lnTo>
                <a:lnTo>
                  <a:pt x="2043527" y="1671885"/>
                </a:lnTo>
                <a:close/>
                <a:moveTo>
                  <a:pt x="2080998" y="30000"/>
                </a:moveTo>
                <a:lnTo>
                  <a:pt x="3442999" y="30000"/>
                </a:lnTo>
                <a:lnTo>
                  <a:pt x="2956995" y="815998"/>
                </a:lnTo>
                <a:cubicBezTo>
                  <a:pt x="3250998" y="849003"/>
                  <a:pt x="3502999" y="1100998"/>
                  <a:pt x="3502999" y="1440000"/>
                </a:cubicBezTo>
                <a:cubicBezTo>
                  <a:pt x="3502999" y="1497000"/>
                  <a:pt x="3497421" y="1551000"/>
                  <a:pt x="3486816" y="1601859"/>
                </a:cubicBezTo>
                <a:lnTo>
                  <a:pt x="3464122" y="1671885"/>
                </a:lnTo>
                <a:lnTo>
                  <a:pt x="3040920" y="1671885"/>
                </a:lnTo>
                <a:lnTo>
                  <a:pt x="3069265" y="1629891"/>
                </a:lnTo>
                <a:cubicBezTo>
                  <a:pt x="3094625" y="1579688"/>
                  <a:pt x="3110000" y="1517251"/>
                  <a:pt x="3110000" y="1440000"/>
                </a:cubicBezTo>
                <a:cubicBezTo>
                  <a:pt x="3110000" y="1160998"/>
                  <a:pt x="2851995" y="984003"/>
                  <a:pt x="2450000" y="1085998"/>
                </a:cubicBezTo>
                <a:lnTo>
                  <a:pt x="2881995" y="365997"/>
                </a:lnTo>
                <a:lnTo>
                  <a:pt x="2080998" y="365997"/>
                </a:lnTo>
                <a:close/>
                <a:moveTo>
                  <a:pt x="855000" y="0"/>
                </a:moveTo>
                <a:cubicBezTo>
                  <a:pt x="1325998" y="0"/>
                  <a:pt x="1710000" y="365997"/>
                  <a:pt x="1710000" y="1080000"/>
                </a:cubicBezTo>
                <a:cubicBezTo>
                  <a:pt x="1710000" y="1304063"/>
                  <a:pt x="1672500" y="1493555"/>
                  <a:pt x="1606564" y="1648203"/>
                </a:cubicBezTo>
                <a:lnTo>
                  <a:pt x="1595097" y="1671885"/>
                </a:lnTo>
                <a:lnTo>
                  <a:pt x="1174990" y="1671885"/>
                </a:lnTo>
                <a:lnTo>
                  <a:pt x="1232624" y="1587748"/>
                </a:lnTo>
                <a:cubicBezTo>
                  <a:pt x="1307999" y="1448248"/>
                  <a:pt x="1337999" y="1262999"/>
                  <a:pt x="1337999" y="1080000"/>
                </a:cubicBezTo>
                <a:cubicBezTo>
                  <a:pt x="1337999" y="717001"/>
                  <a:pt x="1217999" y="335997"/>
                  <a:pt x="855000" y="335997"/>
                </a:cubicBezTo>
                <a:cubicBezTo>
                  <a:pt x="491995" y="335997"/>
                  <a:pt x="375000" y="717001"/>
                  <a:pt x="375000" y="1080000"/>
                </a:cubicBezTo>
                <a:cubicBezTo>
                  <a:pt x="375000" y="1262999"/>
                  <a:pt x="404249" y="1448248"/>
                  <a:pt x="478873" y="1587748"/>
                </a:cubicBezTo>
                <a:lnTo>
                  <a:pt x="536022" y="1671885"/>
                </a:lnTo>
                <a:lnTo>
                  <a:pt x="116212" y="1671885"/>
                </a:lnTo>
                <a:lnTo>
                  <a:pt x="104645" y="1648203"/>
                </a:lnTo>
                <a:cubicBezTo>
                  <a:pt x="38086" y="1493555"/>
                  <a:pt x="0" y="1304063"/>
                  <a:pt x="0" y="1080000"/>
                </a:cubicBezTo>
                <a:cubicBezTo>
                  <a:pt x="0" y="365997"/>
                  <a:pt x="390000" y="0"/>
                  <a:pt x="855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50800" dir="16200000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7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03.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C0E1797-0453-40C1-A61A-BF4E93436D2B}"/>
              </a:ext>
            </a:extLst>
          </p:cNvPr>
          <p:cNvSpPr/>
          <p:nvPr/>
        </p:nvSpPr>
        <p:spPr>
          <a:xfrm>
            <a:off x="1526565" y="2401598"/>
            <a:ext cx="1499200" cy="14992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425A765F-532C-4AB1-9BFA-158156E4EDC8}"/>
              </a:ext>
            </a:extLst>
          </p:cNvPr>
          <p:cNvSpPr/>
          <p:nvPr/>
        </p:nvSpPr>
        <p:spPr>
          <a:xfrm>
            <a:off x="1526565" y="2401598"/>
            <a:ext cx="1499200" cy="1499200"/>
          </a:xfrm>
          <a:prstGeom prst="arc">
            <a:avLst>
              <a:gd name="adj1" fmla="val 16200000"/>
              <a:gd name="adj2" fmla="val 13210481"/>
            </a:avLst>
          </a:prstGeom>
          <a:ln w="7620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FCB270F-1F33-494F-A027-C10C5F18A4F8}"/>
              </a:ext>
            </a:extLst>
          </p:cNvPr>
          <p:cNvSpPr/>
          <p:nvPr/>
        </p:nvSpPr>
        <p:spPr>
          <a:xfrm>
            <a:off x="4131462" y="2398423"/>
            <a:ext cx="1499200" cy="14992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D6C6DF00-9130-4139-930F-8C0189B92C8B}"/>
              </a:ext>
            </a:extLst>
          </p:cNvPr>
          <p:cNvSpPr/>
          <p:nvPr/>
        </p:nvSpPr>
        <p:spPr>
          <a:xfrm>
            <a:off x="4131462" y="2398423"/>
            <a:ext cx="1499200" cy="1499200"/>
          </a:xfrm>
          <a:prstGeom prst="arc">
            <a:avLst>
              <a:gd name="adj1" fmla="val 16200000"/>
              <a:gd name="adj2" fmla="val 11235840"/>
            </a:avLst>
          </a:prstGeom>
          <a:ln w="7620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238CF31-0393-44B5-AEAF-85BC19E4099F}"/>
              </a:ext>
            </a:extLst>
          </p:cNvPr>
          <p:cNvSpPr/>
          <p:nvPr/>
        </p:nvSpPr>
        <p:spPr>
          <a:xfrm>
            <a:off x="6812547" y="2359951"/>
            <a:ext cx="1499200" cy="14992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CDC0F435-C381-4737-8BA6-0AA716CB0AF7}"/>
              </a:ext>
            </a:extLst>
          </p:cNvPr>
          <p:cNvSpPr/>
          <p:nvPr/>
        </p:nvSpPr>
        <p:spPr>
          <a:xfrm>
            <a:off x="6812547" y="2359951"/>
            <a:ext cx="1499200" cy="1499200"/>
          </a:xfrm>
          <a:prstGeom prst="arc">
            <a:avLst>
              <a:gd name="adj1" fmla="val 16200000"/>
              <a:gd name="adj2" fmla="val 11484651"/>
            </a:avLst>
          </a:prstGeom>
          <a:ln w="7620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A145FBE-357C-443A-8E0F-97B5A79BB125}"/>
              </a:ext>
            </a:extLst>
          </p:cNvPr>
          <p:cNvSpPr/>
          <p:nvPr/>
        </p:nvSpPr>
        <p:spPr>
          <a:xfrm>
            <a:off x="9454641" y="2398423"/>
            <a:ext cx="1499200" cy="14992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2DB58E80-1822-4523-819D-2BC2DE145BAC}"/>
              </a:ext>
            </a:extLst>
          </p:cNvPr>
          <p:cNvSpPr/>
          <p:nvPr/>
        </p:nvSpPr>
        <p:spPr>
          <a:xfrm>
            <a:off x="9454641" y="2398423"/>
            <a:ext cx="1499200" cy="1499200"/>
          </a:xfrm>
          <a:prstGeom prst="arc">
            <a:avLst>
              <a:gd name="adj1" fmla="val 16200000"/>
              <a:gd name="adj2" fmla="val 11441934"/>
            </a:avLst>
          </a:prstGeom>
          <a:ln w="7620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F113DB3-C3E7-4ADC-BD26-DEB9604CD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724774"/>
              </p:ext>
            </p:extLst>
          </p:nvPr>
        </p:nvGraphicFramePr>
        <p:xfrm>
          <a:off x="2051823" y="2966254"/>
          <a:ext cx="474086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525" imgH="9525" progId="CorelDraw.Graphic.15">
                  <p:embed/>
                </p:oleObj>
              </mc:Choice>
              <mc:Fallback>
                <p:oleObj name="CorelDRAW" r:id="rId3" imgW="9525" imgH="9525" progId="CorelDraw.Graphic.15">
                  <p:embed/>
                  <p:pic>
                    <p:nvPicPr>
                      <p:cNvPr id="60" name="对象 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823" y="2966254"/>
                        <a:ext cx="474086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BE94FB14-6DF9-4704-9E7C-B36E257F5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75255"/>
              </p:ext>
            </p:extLst>
          </p:nvPr>
        </p:nvGraphicFramePr>
        <p:xfrm>
          <a:off x="4646594" y="2966253"/>
          <a:ext cx="468936" cy="45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525" imgH="9525" progId="CorelDraw.Graphic.15">
                  <p:embed/>
                </p:oleObj>
              </mc:Choice>
              <mc:Fallback>
                <p:oleObj name="CorelDRAW" r:id="rId5" imgW="9525" imgH="9525" progId="CorelDraw.Graphic.15">
                  <p:embed/>
                  <p:pic>
                    <p:nvPicPr>
                      <p:cNvPr id="61" name="对象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6594" y="2966253"/>
                        <a:ext cx="468936" cy="450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7B3DFB03-7B92-4C7A-9F8E-E31DC9BB4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47298"/>
              </p:ext>
            </p:extLst>
          </p:nvPr>
        </p:nvGraphicFramePr>
        <p:xfrm>
          <a:off x="7343042" y="2873611"/>
          <a:ext cx="471882" cy="47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9525" imgH="9525" progId="CorelDraw.Graphic.15">
                  <p:embed/>
                </p:oleObj>
              </mc:Choice>
              <mc:Fallback>
                <p:oleObj name="CorelDRAW" r:id="rId7" imgW="9525" imgH="9525" progId="CorelDraw.Graphic.15">
                  <p:embed/>
                  <p:pic>
                    <p:nvPicPr>
                      <p:cNvPr id="62" name="对象 6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3042" y="2873611"/>
                        <a:ext cx="471882" cy="471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6B2C03C3-FDA4-4430-AD87-F75A239AA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78345"/>
              </p:ext>
            </p:extLst>
          </p:nvPr>
        </p:nvGraphicFramePr>
        <p:xfrm>
          <a:off x="9921742" y="2933273"/>
          <a:ext cx="564998" cy="41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9525" imgH="9525" progId="CorelDraw.Graphic.15">
                  <p:embed/>
                </p:oleObj>
              </mc:Choice>
              <mc:Fallback>
                <p:oleObj name="CorelDRAW" r:id="rId9" imgW="9525" imgH="9525" progId="CorelDraw.Graphic.15">
                  <p:embed/>
                  <p:pic>
                    <p:nvPicPr>
                      <p:cNvPr id="63" name="对象 6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21742" y="2933273"/>
                        <a:ext cx="564998" cy="41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ïş1îde">
            <a:extLst>
              <a:ext uri="{FF2B5EF4-FFF2-40B4-BE49-F238E27FC236}">
                <a16:creationId xmlns:a16="http://schemas.microsoft.com/office/drawing/2014/main" id="{CDCDBD71-D310-4DAA-B22D-8919C9A5C916}"/>
              </a:ext>
            </a:extLst>
          </p:cNvPr>
          <p:cNvSpPr txBox="1"/>
          <p:nvPr/>
        </p:nvSpPr>
        <p:spPr>
          <a:xfrm>
            <a:off x="1058740" y="4465454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ïṧlíḑê">
            <a:extLst>
              <a:ext uri="{FF2B5EF4-FFF2-40B4-BE49-F238E27FC236}">
                <a16:creationId xmlns:a16="http://schemas.microsoft.com/office/drawing/2014/main" id="{0AE3915A-6DAB-4209-9303-1BD4E8E63B30}"/>
              </a:ext>
            </a:extLst>
          </p:cNvPr>
          <p:cNvSpPr txBox="1"/>
          <p:nvPr/>
        </p:nvSpPr>
        <p:spPr>
          <a:xfrm>
            <a:off x="1058740" y="4962349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9" name="ïş1îde">
            <a:extLst>
              <a:ext uri="{FF2B5EF4-FFF2-40B4-BE49-F238E27FC236}">
                <a16:creationId xmlns:a16="http://schemas.microsoft.com/office/drawing/2014/main" id="{D30A1953-40CB-44D7-B937-6857C78168EC}"/>
              </a:ext>
            </a:extLst>
          </p:cNvPr>
          <p:cNvSpPr txBox="1"/>
          <p:nvPr/>
        </p:nvSpPr>
        <p:spPr>
          <a:xfrm>
            <a:off x="3673309" y="4465454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ïṧlíḑê">
            <a:extLst>
              <a:ext uri="{FF2B5EF4-FFF2-40B4-BE49-F238E27FC236}">
                <a16:creationId xmlns:a16="http://schemas.microsoft.com/office/drawing/2014/main" id="{5D902C26-D1DB-497E-838A-B1731441D680}"/>
              </a:ext>
            </a:extLst>
          </p:cNvPr>
          <p:cNvSpPr txBox="1"/>
          <p:nvPr/>
        </p:nvSpPr>
        <p:spPr>
          <a:xfrm>
            <a:off x="3673309" y="4962349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1" name="ïş1îde">
            <a:extLst>
              <a:ext uri="{FF2B5EF4-FFF2-40B4-BE49-F238E27FC236}">
                <a16:creationId xmlns:a16="http://schemas.microsoft.com/office/drawing/2014/main" id="{B4DCB723-A5E3-4796-B476-434ED4D48BA6}"/>
              </a:ext>
            </a:extLst>
          </p:cNvPr>
          <p:cNvSpPr txBox="1"/>
          <p:nvPr/>
        </p:nvSpPr>
        <p:spPr>
          <a:xfrm>
            <a:off x="6437272" y="4465454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ïṧlíḑê">
            <a:extLst>
              <a:ext uri="{FF2B5EF4-FFF2-40B4-BE49-F238E27FC236}">
                <a16:creationId xmlns:a16="http://schemas.microsoft.com/office/drawing/2014/main" id="{33F51F52-E7A3-4390-9052-DACBD9E2FFB3}"/>
              </a:ext>
            </a:extLst>
          </p:cNvPr>
          <p:cNvSpPr txBox="1"/>
          <p:nvPr/>
        </p:nvSpPr>
        <p:spPr>
          <a:xfrm>
            <a:off x="6437272" y="4962349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3" name="ïş1îde">
            <a:extLst>
              <a:ext uri="{FF2B5EF4-FFF2-40B4-BE49-F238E27FC236}">
                <a16:creationId xmlns:a16="http://schemas.microsoft.com/office/drawing/2014/main" id="{9095919A-087E-47CD-A70F-63E9505440DF}"/>
              </a:ext>
            </a:extLst>
          </p:cNvPr>
          <p:cNvSpPr txBox="1"/>
          <p:nvPr/>
        </p:nvSpPr>
        <p:spPr>
          <a:xfrm>
            <a:off x="9201235" y="4465454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ïṧlíḑê">
            <a:extLst>
              <a:ext uri="{FF2B5EF4-FFF2-40B4-BE49-F238E27FC236}">
                <a16:creationId xmlns:a16="http://schemas.microsoft.com/office/drawing/2014/main" id="{74DFCB0B-CF01-4E26-A6C8-ADB91C957764}"/>
              </a:ext>
            </a:extLst>
          </p:cNvPr>
          <p:cNvSpPr txBox="1"/>
          <p:nvPr/>
        </p:nvSpPr>
        <p:spPr>
          <a:xfrm>
            <a:off x="9201235" y="4962349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40104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03.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8" name="iSľïďé">
            <a:extLst>
              <a:ext uri="{FF2B5EF4-FFF2-40B4-BE49-F238E27FC236}">
                <a16:creationId xmlns:a16="http://schemas.microsoft.com/office/drawing/2014/main" id="{32E59E4A-F297-49BD-93E4-1690794D22E0}"/>
              </a:ext>
            </a:extLst>
          </p:cNvPr>
          <p:cNvSpPr txBox="1"/>
          <p:nvPr/>
        </p:nvSpPr>
        <p:spPr bwMode="auto">
          <a:xfrm>
            <a:off x="3736021" y="2131314"/>
            <a:ext cx="2393315" cy="557783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ïş1íḋê">
            <a:extLst>
              <a:ext uri="{FF2B5EF4-FFF2-40B4-BE49-F238E27FC236}">
                <a16:creationId xmlns:a16="http://schemas.microsoft.com/office/drawing/2014/main" id="{C8D0096F-DC7B-4488-8209-EDE3D4993D02}"/>
              </a:ext>
            </a:extLst>
          </p:cNvPr>
          <p:cNvSpPr txBox="1"/>
          <p:nvPr/>
        </p:nvSpPr>
        <p:spPr bwMode="auto">
          <a:xfrm>
            <a:off x="5224080" y="4790692"/>
            <a:ext cx="905256" cy="904904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10" name="íṡ1îďe">
            <a:extLst>
              <a:ext uri="{FF2B5EF4-FFF2-40B4-BE49-F238E27FC236}">
                <a16:creationId xmlns:a16="http://schemas.microsoft.com/office/drawing/2014/main" id="{946F4E10-1C78-4394-AE3F-060D539B6C0D}"/>
              </a:ext>
            </a:extLst>
          </p:cNvPr>
          <p:cNvSpPr/>
          <p:nvPr/>
        </p:nvSpPr>
        <p:spPr bwMode="auto">
          <a:xfrm>
            <a:off x="5437563" y="4998232"/>
            <a:ext cx="478290" cy="489824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iṣlïdê">
            <a:extLst>
              <a:ext uri="{FF2B5EF4-FFF2-40B4-BE49-F238E27FC236}">
                <a16:creationId xmlns:a16="http://schemas.microsoft.com/office/drawing/2014/main" id="{35376AC7-38E0-4B22-AAEF-93358A707020}"/>
              </a:ext>
            </a:extLst>
          </p:cNvPr>
          <p:cNvGrpSpPr/>
          <p:nvPr/>
        </p:nvGrpSpPr>
        <p:grpSpPr>
          <a:xfrm>
            <a:off x="1257998" y="4726685"/>
            <a:ext cx="3966082" cy="1001580"/>
            <a:chOff x="4581580" y="3324635"/>
            <a:chExt cx="2818373" cy="1001580"/>
          </a:xfrm>
        </p:grpSpPr>
        <p:sp>
          <p:nvSpPr>
            <p:cNvPr id="26" name="iṧḷïdê">
              <a:extLst>
                <a:ext uri="{FF2B5EF4-FFF2-40B4-BE49-F238E27FC236}">
                  <a16:creationId xmlns:a16="http://schemas.microsoft.com/office/drawing/2014/main" id="{DB92F3B0-F60A-44C0-A153-DCF51864A136}"/>
                </a:ext>
              </a:extLst>
            </p:cNvPr>
            <p:cNvSpPr/>
            <p:nvPr/>
          </p:nvSpPr>
          <p:spPr bwMode="auto">
            <a:xfrm>
              <a:off x="4581580" y="3766441"/>
              <a:ext cx="2818373" cy="55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7" name="íṥḻíḓé">
              <a:extLst>
                <a:ext uri="{FF2B5EF4-FFF2-40B4-BE49-F238E27FC236}">
                  <a16:creationId xmlns:a16="http://schemas.microsoft.com/office/drawing/2014/main" id="{BAD5A5AF-75DD-4F4D-B2C8-FC15494A4915}"/>
                </a:ext>
              </a:extLst>
            </p:cNvPr>
            <p:cNvSpPr txBox="1"/>
            <p:nvPr/>
          </p:nvSpPr>
          <p:spPr bwMode="auto">
            <a:xfrm>
              <a:off x="4581580" y="3324635"/>
              <a:ext cx="28183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12" name="iṥliďe">
            <a:extLst>
              <a:ext uri="{FF2B5EF4-FFF2-40B4-BE49-F238E27FC236}">
                <a16:creationId xmlns:a16="http://schemas.microsoft.com/office/drawing/2014/main" id="{83625D93-0B65-4C55-9723-AF68DC6315FC}"/>
              </a:ext>
            </a:extLst>
          </p:cNvPr>
          <p:cNvSpPr/>
          <p:nvPr/>
        </p:nvSpPr>
        <p:spPr bwMode="auto">
          <a:xfrm>
            <a:off x="7720592" y="2711289"/>
            <a:ext cx="415928" cy="42595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rgbClr val="2E6840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îṧ1íďê">
            <a:extLst>
              <a:ext uri="{FF2B5EF4-FFF2-40B4-BE49-F238E27FC236}">
                <a16:creationId xmlns:a16="http://schemas.microsoft.com/office/drawing/2014/main" id="{3C98A782-217E-4F7D-BE54-DD291CB0954C}"/>
              </a:ext>
            </a:extLst>
          </p:cNvPr>
          <p:cNvSpPr txBox="1"/>
          <p:nvPr/>
        </p:nvSpPr>
        <p:spPr>
          <a:xfrm>
            <a:off x="7022073" y="3227583"/>
            <a:ext cx="1812964" cy="4459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îš1iďè">
            <a:extLst>
              <a:ext uri="{FF2B5EF4-FFF2-40B4-BE49-F238E27FC236}">
                <a16:creationId xmlns:a16="http://schemas.microsoft.com/office/drawing/2014/main" id="{7C953420-DFA3-4E92-9AC2-08C576F5F4F2}"/>
              </a:ext>
            </a:extLst>
          </p:cNvPr>
          <p:cNvSpPr txBox="1"/>
          <p:nvPr/>
        </p:nvSpPr>
        <p:spPr>
          <a:xfrm>
            <a:off x="7022073" y="3829007"/>
            <a:ext cx="1812964" cy="58204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5" name="îşḻiḑê">
            <a:extLst>
              <a:ext uri="{FF2B5EF4-FFF2-40B4-BE49-F238E27FC236}">
                <a16:creationId xmlns:a16="http://schemas.microsoft.com/office/drawing/2014/main" id="{B5C8D9F1-6124-40A0-B548-7C8AC5B86AA0}"/>
              </a:ext>
            </a:extLst>
          </p:cNvPr>
          <p:cNvSpPr/>
          <p:nvPr/>
        </p:nvSpPr>
        <p:spPr bwMode="auto">
          <a:xfrm>
            <a:off x="10218330" y="2711289"/>
            <a:ext cx="415928" cy="42595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rgbClr val="2E6840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iśḻîḑè">
            <a:extLst>
              <a:ext uri="{FF2B5EF4-FFF2-40B4-BE49-F238E27FC236}">
                <a16:creationId xmlns:a16="http://schemas.microsoft.com/office/drawing/2014/main" id="{BA71AF6C-14DB-4606-AE9F-588B7800B1E2}"/>
              </a:ext>
            </a:extLst>
          </p:cNvPr>
          <p:cNvSpPr txBox="1"/>
          <p:nvPr/>
        </p:nvSpPr>
        <p:spPr>
          <a:xfrm>
            <a:off x="9519811" y="3227583"/>
            <a:ext cx="1812964" cy="4459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ïṩ1íḋê">
            <a:extLst>
              <a:ext uri="{FF2B5EF4-FFF2-40B4-BE49-F238E27FC236}">
                <a16:creationId xmlns:a16="http://schemas.microsoft.com/office/drawing/2014/main" id="{DCCB6851-CD46-4A78-BC7D-BA78E58263A9}"/>
              </a:ext>
            </a:extLst>
          </p:cNvPr>
          <p:cNvSpPr txBox="1"/>
          <p:nvPr/>
        </p:nvSpPr>
        <p:spPr>
          <a:xfrm>
            <a:off x="9519811" y="3829007"/>
            <a:ext cx="1812964" cy="58204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B71236C-FD8A-46BE-83DB-4F5D012C0F6C}"/>
              </a:ext>
            </a:extLst>
          </p:cNvPr>
          <p:cNvCxnSpPr/>
          <p:nvPr/>
        </p:nvCxnSpPr>
        <p:spPr>
          <a:xfrm>
            <a:off x="9221975" y="2163983"/>
            <a:ext cx="0" cy="356428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Sḻíďé">
            <a:extLst>
              <a:ext uri="{FF2B5EF4-FFF2-40B4-BE49-F238E27FC236}">
                <a16:creationId xmlns:a16="http://schemas.microsoft.com/office/drawing/2014/main" id="{BBAB2054-1940-495B-8940-2181EA10A3CC}"/>
              </a:ext>
            </a:extLst>
          </p:cNvPr>
          <p:cNvSpPr txBox="1"/>
          <p:nvPr/>
        </p:nvSpPr>
        <p:spPr>
          <a:xfrm>
            <a:off x="7022073" y="4456830"/>
            <a:ext cx="1812964" cy="58204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4" name="í$lîḑé">
            <a:extLst>
              <a:ext uri="{FF2B5EF4-FFF2-40B4-BE49-F238E27FC236}">
                <a16:creationId xmlns:a16="http://schemas.microsoft.com/office/drawing/2014/main" id="{C8815497-1CD8-4B23-B2F0-756837758A9A}"/>
              </a:ext>
            </a:extLst>
          </p:cNvPr>
          <p:cNvSpPr txBox="1"/>
          <p:nvPr/>
        </p:nvSpPr>
        <p:spPr>
          <a:xfrm>
            <a:off x="9519811" y="4456830"/>
            <a:ext cx="1812964" cy="58204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0D9F053-F8C9-4E4C-9EDE-A0F2B5E3F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3689" y="2683422"/>
            <a:ext cx="2375995" cy="189973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49C4A09-A064-4229-B58C-F14EF00B7B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998" y="2131033"/>
            <a:ext cx="2375995" cy="30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03.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AB182B-033B-4992-ADB9-7FDDF1E486E0}"/>
              </a:ext>
            </a:extLst>
          </p:cNvPr>
          <p:cNvSpPr txBox="1"/>
          <p:nvPr/>
        </p:nvSpPr>
        <p:spPr>
          <a:xfrm>
            <a:off x="1743043" y="57352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2019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9E9E6C-90B4-496E-8916-338ED933C32C}"/>
              </a:ext>
            </a:extLst>
          </p:cNvPr>
          <p:cNvSpPr txBox="1"/>
          <p:nvPr/>
        </p:nvSpPr>
        <p:spPr>
          <a:xfrm>
            <a:off x="3702445" y="57383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2020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17A8B5-E326-43E6-8853-20B7816DCD9A}"/>
              </a:ext>
            </a:extLst>
          </p:cNvPr>
          <p:cNvSpPr txBox="1"/>
          <p:nvPr/>
        </p:nvSpPr>
        <p:spPr>
          <a:xfrm>
            <a:off x="5810471" y="57383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2021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CBDE28-69B0-45A1-9623-81F197F5A11C}"/>
              </a:ext>
            </a:extLst>
          </p:cNvPr>
          <p:cNvSpPr txBox="1"/>
          <p:nvPr/>
        </p:nvSpPr>
        <p:spPr>
          <a:xfrm>
            <a:off x="7762177" y="573829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2022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6C3931-5AE7-49C1-A1DF-A5C9AA6AA08C}"/>
              </a:ext>
            </a:extLst>
          </p:cNvPr>
          <p:cNvSpPr txBox="1"/>
          <p:nvPr/>
        </p:nvSpPr>
        <p:spPr>
          <a:xfrm>
            <a:off x="9864577" y="57352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2023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12C5A5F-4FEB-4713-967D-D62E088F35B2}"/>
              </a:ext>
            </a:extLst>
          </p:cNvPr>
          <p:cNvGrpSpPr/>
          <p:nvPr/>
        </p:nvGrpSpPr>
        <p:grpSpPr>
          <a:xfrm>
            <a:off x="5805415" y="4916136"/>
            <a:ext cx="720000" cy="720000"/>
            <a:chOff x="5743814" y="4578045"/>
            <a:chExt cx="720000" cy="7200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7D45D9C-0CBD-4842-8B13-EE59934107FA}"/>
                </a:ext>
              </a:extLst>
            </p:cNvPr>
            <p:cNvSpPr/>
            <p:nvPr/>
          </p:nvSpPr>
          <p:spPr>
            <a:xfrm>
              <a:off x="5743814" y="4578045"/>
              <a:ext cx="720000" cy="720000"/>
            </a:xfrm>
            <a:prstGeom prst="ellipse">
              <a:avLst/>
            </a:prstGeom>
            <a:noFill/>
            <a:ln w="19050">
              <a:solidFill>
                <a:srgbClr val="2E684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2924FC3-8A33-4824-BA99-AB84C15E5295}"/>
                </a:ext>
              </a:extLst>
            </p:cNvPr>
            <p:cNvSpPr/>
            <p:nvPr/>
          </p:nvSpPr>
          <p:spPr>
            <a:xfrm>
              <a:off x="5815814" y="4650045"/>
              <a:ext cx="576000" cy="576000"/>
            </a:xfrm>
            <a:prstGeom prst="ellipse">
              <a:avLst/>
            </a:prstGeom>
            <a:solidFill>
              <a:srgbClr val="2E6840"/>
            </a:solidFill>
            <a:ln w="19050">
              <a:solidFill>
                <a:srgbClr val="2E6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34A0791-E75F-4B6E-95DA-48261EF9DA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59814" y="4794045"/>
              <a:ext cx="288001" cy="288000"/>
              <a:chOff x="465138" y="1793876"/>
              <a:chExt cx="381001" cy="381000"/>
            </a:xfrm>
          </p:grpSpPr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4BAFDD6E-20B3-4726-B918-33D4FF43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38" y="1793876"/>
                <a:ext cx="293688" cy="381000"/>
              </a:xfrm>
              <a:prstGeom prst="rect">
                <a:avLst/>
              </a:prstGeom>
              <a:solidFill>
                <a:srgbClr val="FFFFFF"/>
              </a:solidFill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Rectangle 17">
                <a:extLst>
                  <a:ext uri="{FF2B5EF4-FFF2-40B4-BE49-F238E27FC236}">
                    <a16:creationId xmlns:a16="http://schemas.microsoft.com/office/drawing/2014/main" id="{C7099DF4-5B1C-4928-82A3-E08339D59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826" y="1889126"/>
                <a:ext cx="87313" cy="285750"/>
              </a:xfrm>
              <a:prstGeom prst="rect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1276569B-5F70-42EE-8BD9-649ED5E17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51" y="2092326"/>
                <a:ext cx="95250" cy="82550"/>
              </a:xfrm>
              <a:prstGeom prst="rect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Line 19">
                <a:extLst>
                  <a:ext uri="{FF2B5EF4-FFF2-40B4-BE49-F238E27FC236}">
                    <a16:creationId xmlns:a16="http://schemas.microsoft.com/office/drawing/2014/main" id="{E3FC9D40-8445-470B-9FDC-7B0557494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876" y="1846263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Line 20">
                <a:extLst>
                  <a:ext uri="{FF2B5EF4-FFF2-40B4-BE49-F238E27FC236}">
                    <a16:creationId xmlns:a16="http://schemas.microsoft.com/office/drawing/2014/main" id="{7C1B8917-BD33-4413-A917-09D368789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201" y="1846263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Line 21">
                <a:extLst>
                  <a:ext uri="{FF2B5EF4-FFF2-40B4-BE49-F238E27FC236}">
                    <a16:creationId xmlns:a16="http://schemas.microsoft.com/office/drawing/2014/main" id="{1D0DF8BB-82D4-419E-9BE4-37307017F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51" y="1846263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Line 22">
                <a:extLst>
                  <a:ext uri="{FF2B5EF4-FFF2-40B4-BE49-F238E27FC236}">
                    <a16:creationId xmlns:a16="http://schemas.microsoft.com/office/drawing/2014/main" id="{E54B63A8-877E-47FD-AC12-6F6DE9C46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676" y="1846263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Line 23">
                <a:extLst>
                  <a:ext uri="{FF2B5EF4-FFF2-40B4-BE49-F238E27FC236}">
                    <a16:creationId xmlns:a16="http://schemas.microsoft.com/office/drawing/2014/main" id="{356F4F11-8AA8-498C-B920-29A11D999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876" y="1933576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Line 24">
                <a:extLst>
                  <a:ext uri="{FF2B5EF4-FFF2-40B4-BE49-F238E27FC236}">
                    <a16:creationId xmlns:a16="http://schemas.microsoft.com/office/drawing/2014/main" id="{4C7DCED2-47A4-4B7B-A19E-02FEE8649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201" y="1933576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Line 25">
                <a:extLst>
                  <a:ext uri="{FF2B5EF4-FFF2-40B4-BE49-F238E27FC236}">
                    <a16:creationId xmlns:a16="http://schemas.microsoft.com/office/drawing/2014/main" id="{ED20BF73-854D-4326-9133-42948ED4B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51" y="1933576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CE25D3B0-3EFD-4658-BA00-F655A0D78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676" y="1933576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Line 27">
                <a:extLst>
                  <a:ext uri="{FF2B5EF4-FFF2-40B4-BE49-F238E27FC236}">
                    <a16:creationId xmlns:a16="http://schemas.microsoft.com/office/drawing/2014/main" id="{7E516D2E-08F6-422E-A4A0-F593DD97E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876" y="2020888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Line 28">
                <a:extLst>
                  <a:ext uri="{FF2B5EF4-FFF2-40B4-BE49-F238E27FC236}">
                    <a16:creationId xmlns:a16="http://schemas.microsoft.com/office/drawing/2014/main" id="{136F8211-E123-44B3-A7EB-9A0149169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201" y="2020888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Line 29">
                <a:extLst>
                  <a:ext uri="{FF2B5EF4-FFF2-40B4-BE49-F238E27FC236}">
                    <a16:creationId xmlns:a16="http://schemas.microsoft.com/office/drawing/2014/main" id="{1A96EF86-6C65-45EA-A953-E8F2DB04A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51" y="2020888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Line 30">
                <a:extLst>
                  <a:ext uri="{FF2B5EF4-FFF2-40B4-BE49-F238E27FC236}">
                    <a16:creationId xmlns:a16="http://schemas.microsoft.com/office/drawing/2014/main" id="{96948815-65EC-4F8E-85F4-A9957AC27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676" y="2020888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Line 31">
                <a:extLst>
                  <a:ext uri="{FF2B5EF4-FFF2-40B4-BE49-F238E27FC236}">
                    <a16:creationId xmlns:a16="http://schemas.microsoft.com/office/drawing/2014/main" id="{2BBC06BA-A7F8-4087-89B0-2D35E0003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276" y="1946276"/>
                <a:ext cx="0" cy="25400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Line 32">
                <a:extLst>
                  <a:ext uri="{FF2B5EF4-FFF2-40B4-BE49-F238E27FC236}">
                    <a16:creationId xmlns:a16="http://schemas.microsoft.com/office/drawing/2014/main" id="{43305C83-44B2-430E-80DE-CFA514195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276" y="2020888"/>
                <a:ext cx="0" cy="23813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Line 33">
                <a:extLst>
                  <a:ext uri="{FF2B5EF4-FFF2-40B4-BE49-F238E27FC236}">
                    <a16:creationId xmlns:a16="http://schemas.microsoft.com/office/drawing/2014/main" id="{CAF086D6-FA18-45E0-8F42-D971ABF57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276" y="2092326"/>
                <a:ext cx="0" cy="25400"/>
              </a:xfrm>
              <a:prstGeom prst="lin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2" name="直接连接符 119">
            <a:extLst>
              <a:ext uri="{FF2B5EF4-FFF2-40B4-BE49-F238E27FC236}">
                <a16:creationId xmlns:a16="http://schemas.microsoft.com/office/drawing/2014/main" id="{6510EDDF-3A37-4425-AC34-2775419153E7}"/>
              </a:ext>
            </a:extLst>
          </p:cNvPr>
          <p:cNvCxnSpPr>
            <a:stCxn id="37" idx="6"/>
            <a:endCxn id="45" idx="2"/>
          </p:cNvCxnSpPr>
          <p:nvPr/>
        </p:nvCxnSpPr>
        <p:spPr>
          <a:xfrm>
            <a:off x="2464681" y="5276136"/>
            <a:ext cx="1310334" cy="0"/>
          </a:xfrm>
          <a:prstGeom prst="line">
            <a:avLst/>
          </a:prstGeom>
          <a:ln w="19050">
            <a:solidFill>
              <a:srgbClr val="2E68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24">
            <a:extLst>
              <a:ext uri="{FF2B5EF4-FFF2-40B4-BE49-F238E27FC236}">
                <a16:creationId xmlns:a16="http://schemas.microsoft.com/office/drawing/2014/main" id="{552F8FBD-4BB8-42BE-910A-5A2F20ABF522}"/>
              </a:ext>
            </a:extLst>
          </p:cNvPr>
          <p:cNvCxnSpPr>
            <a:stCxn id="45" idx="6"/>
            <a:endCxn id="11" idx="2"/>
          </p:cNvCxnSpPr>
          <p:nvPr/>
        </p:nvCxnSpPr>
        <p:spPr>
          <a:xfrm>
            <a:off x="4351015" y="5276136"/>
            <a:ext cx="1454400" cy="0"/>
          </a:xfrm>
          <a:prstGeom prst="line">
            <a:avLst/>
          </a:prstGeom>
          <a:ln w="19050">
            <a:solidFill>
              <a:srgbClr val="2E68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27">
            <a:extLst>
              <a:ext uri="{FF2B5EF4-FFF2-40B4-BE49-F238E27FC236}">
                <a16:creationId xmlns:a16="http://schemas.microsoft.com/office/drawing/2014/main" id="{2A79E309-0F2E-43F1-A986-D8DBFF62EACD}"/>
              </a:ext>
            </a:extLst>
          </p:cNvPr>
          <p:cNvCxnSpPr>
            <a:stCxn id="11" idx="6"/>
            <a:endCxn id="58" idx="2"/>
          </p:cNvCxnSpPr>
          <p:nvPr/>
        </p:nvCxnSpPr>
        <p:spPr>
          <a:xfrm>
            <a:off x="6525415" y="5276136"/>
            <a:ext cx="1310400" cy="0"/>
          </a:xfrm>
          <a:prstGeom prst="line">
            <a:avLst/>
          </a:prstGeom>
          <a:ln w="19050">
            <a:solidFill>
              <a:srgbClr val="2E68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30">
            <a:extLst>
              <a:ext uri="{FF2B5EF4-FFF2-40B4-BE49-F238E27FC236}">
                <a16:creationId xmlns:a16="http://schemas.microsoft.com/office/drawing/2014/main" id="{3A3C2A20-1AC8-4B51-A133-AC7F7D0BC2C0}"/>
              </a:ext>
            </a:extLst>
          </p:cNvPr>
          <p:cNvCxnSpPr>
            <a:stCxn id="58" idx="6"/>
            <a:endCxn id="82" idx="2"/>
          </p:cNvCxnSpPr>
          <p:nvPr/>
        </p:nvCxnSpPr>
        <p:spPr>
          <a:xfrm>
            <a:off x="8411815" y="5276136"/>
            <a:ext cx="1454400" cy="0"/>
          </a:xfrm>
          <a:prstGeom prst="line">
            <a:avLst/>
          </a:prstGeom>
          <a:ln w="19050">
            <a:solidFill>
              <a:srgbClr val="2E68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F34E619-F7A3-4838-9716-234C61FD73A0}"/>
              </a:ext>
            </a:extLst>
          </p:cNvPr>
          <p:cNvGrpSpPr/>
          <p:nvPr/>
        </p:nvGrpSpPr>
        <p:grpSpPr>
          <a:xfrm>
            <a:off x="1744681" y="4916136"/>
            <a:ext cx="720000" cy="720000"/>
            <a:chOff x="1335666" y="4578045"/>
            <a:chExt cx="720000" cy="72000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0571F8C-E642-401B-A290-C8E5EC529424}"/>
                </a:ext>
              </a:extLst>
            </p:cNvPr>
            <p:cNvSpPr/>
            <p:nvPr/>
          </p:nvSpPr>
          <p:spPr>
            <a:xfrm>
              <a:off x="1335666" y="4578045"/>
              <a:ext cx="720000" cy="720000"/>
            </a:xfrm>
            <a:prstGeom prst="ellipse">
              <a:avLst/>
            </a:prstGeom>
            <a:noFill/>
            <a:ln w="19050">
              <a:solidFill>
                <a:srgbClr val="2E684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4870682A-79E9-406B-8EB1-655153288257}"/>
                </a:ext>
              </a:extLst>
            </p:cNvPr>
            <p:cNvSpPr/>
            <p:nvPr/>
          </p:nvSpPr>
          <p:spPr>
            <a:xfrm>
              <a:off x="1407666" y="4650045"/>
              <a:ext cx="576000" cy="576000"/>
            </a:xfrm>
            <a:prstGeom prst="ellipse">
              <a:avLst/>
            </a:prstGeom>
            <a:solidFill>
              <a:srgbClr val="2E68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79151B8-415F-423A-AB18-42941B0831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52264" y="4794045"/>
              <a:ext cx="286804" cy="288000"/>
              <a:chOff x="2201863" y="4411663"/>
              <a:chExt cx="381000" cy="382588"/>
            </a:xfrm>
          </p:grpSpPr>
          <p:sp>
            <p:nvSpPr>
              <p:cNvPr id="40" name="Freeform 280">
                <a:extLst>
                  <a:ext uri="{FF2B5EF4-FFF2-40B4-BE49-F238E27FC236}">
                    <a16:creationId xmlns:a16="http://schemas.microsoft.com/office/drawing/2014/main" id="{3F85FED8-C9AD-416F-8339-41F5A6543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4411663"/>
                <a:ext cx="381000" cy="179388"/>
              </a:xfrm>
              <a:custGeom>
                <a:avLst/>
                <a:gdLst>
                  <a:gd name="T0" fmla="*/ 240 w 240"/>
                  <a:gd name="T1" fmla="*/ 113 h 113"/>
                  <a:gd name="T2" fmla="*/ 120 w 240"/>
                  <a:gd name="T3" fmla="*/ 0 h 113"/>
                  <a:gd name="T4" fmla="*/ 0 w 240"/>
                  <a:gd name="T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13">
                    <a:moveTo>
                      <a:pt x="240" y="113"/>
                    </a:moveTo>
                    <a:lnTo>
                      <a:pt x="120" y="0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281">
                <a:extLst>
                  <a:ext uri="{FF2B5EF4-FFF2-40B4-BE49-F238E27FC236}">
                    <a16:creationId xmlns:a16="http://schemas.microsoft.com/office/drawing/2014/main" id="{B988FF13-C975-43B0-8D67-A96578C84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013" y="4540250"/>
                <a:ext cx="74613" cy="254000"/>
              </a:xfrm>
              <a:custGeom>
                <a:avLst/>
                <a:gdLst>
                  <a:gd name="T0" fmla="*/ 47 w 47"/>
                  <a:gd name="T1" fmla="*/ 160 h 160"/>
                  <a:gd name="T2" fmla="*/ 0 w 47"/>
                  <a:gd name="T3" fmla="*/ 160 h 160"/>
                  <a:gd name="T4" fmla="*/ 0 w 47"/>
                  <a:gd name="T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60">
                    <a:moveTo>
                      <a:pt x="47" y="160"/>
                    </a:moveTo>
                    <a:lnTo>
                      <a:pt x="0" y="16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282">
                <a:extLst>
                  <a:ext uri="{FF2B5EF4-FFF2-40B4-BE49-F238E27FC236}">
                    <a16:creationId xmlns:a16="http://schemas.microsoft.com/office/drawing/2014/main" id="{B86439FC-03C1-4AC9-902D-5D0306407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863" y="4540250"/>
                <a:ext cx="74613" cy="254000"/>
              </a:xfrm>
              <a:custGeom>
                <a:avLst/>
                <a:gdLst>
                  <a:gd name="T0" fmla="*/ 47 w 47"/>
                  <a:gd name="T1" fmla="*/ 0 h 160"/>
                  <a:gd name="T2" fmla="*/ 47 w 47"/>
                  <a:gd name="T3" fmla="*/ 160 h 160"/>
                  <a:gd name="T4" fmla="*/ 0 w 47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60">
                    <a:moveTo>
                      <a:pt x="47" y="0"/>
                    </a:moveTo>
                    <a:lnTo>
                      <a:pt x="47" y="160"/>
                    </a:lnTo>
                    <a:lnTo>
                      <a:pt x="0" y="16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83">
                <a:extLst>
                  <a:ext uri="{FF2B5EF4-FFF2-40B4-BE49-F238E27FC236}">
                    <a16:creationId xmlns:a16="http://schemas.microsoft.com/office/drawing/2014/main" id="{14D981EE-F0B5-4C16-B4E4-1E74BF44C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213" y="4668838"/>
                <a:ext cx="117475" cy="125413"/>
              </a:xfrm>
              <a:custGeom>
                <a:avLst/>
                <a:gdLst>
                  <a:gd name="T0" fmla="*/ 0 w 74"/>
                  <a:gd name="T1" fmla="*/ 79 h 79"/>
                  <a:gd name="T2" fmla="*/ 0 w 74"/>
                  <a:gd name="T3" fmla="*/ 0 h 79"/>
                  <a:gd name="T4" fmla="*/ 74 w 74"/>
                  <a:gd name="T5" fmla="*/ 0 h 79"/>
                  <a:gd name="T6" fmla="*/ 74 w 74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9">
                    <a:moveTo>
                      <a:pt x="0" y="79"/>
                    </a:moveTo>
                    <a:lnTo>
                      <a:pt x="0" y="0"/>
                    </a:lnTo>
                    <a:lnTo>
                      <a:pt x="74" y="0"/>
                    </a:lnTo>
                    <a:lnTo>
                      <a:pt x="74" y="79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ED99E49-5A9F-4442-B9C5-6F1A8086B5AA}"/>
              </a:ext>
            </a:extLst>
          </p:cNvPr>
          <p:cNvGrpSpPr/>
          <p:nvPr/>
        </p:nvGrpSpPr>
        <p:grpSpPr>
          <a:xfrm>
            <a:off x="3775015" y="4988136"/>
            <a:ext cx="576000" cy="576000"/>
            <a:chOff x="3611740" y="4650045"/>
            <a:chExt cx="576000" cy="576000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40AA2E7-EB3A-4A97-9878-A9EF88B6626E}"/>
                </a:ext>
              </a:extLst>
            </p:cNvPr>
            <p:cNvSpPr/>
            <p:nvPr/>
          </p:nvSpPr>
          <p:spPr>
            <a:xfrm>
              <a:off x="3611740" y="4650045"/>
              <a:ext cx="576000" cy="576000"/>
            </a:xfrm>
            <a:prstGeom prst="ellipse">
              <a:avLst/>
            </a:prstGeom>
            <a:noFill/>
            <a:ln w="19050">
              <a:solidFill>
                <a:srgbClr val="2E684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0821251E-04A2-4F3A-BBB0-6F32716E7A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55740" y="4794045"/>
              <a:ext cx="288000" cy="288000"/>
              <a:chOff x="1335088" y="922338"/>
              <a:chExt cx="381000" cy="381000"/>
            </a:xfrm>
          </p:grpSpPr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3D0F31BF-6C90-4ED5-AC5D-9BE3D20FE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922338"/>
                <a:ext cx="381000" cy="381000"/>
              </a:xfrm>
              <a:custGeom>
                <a:avLst/>
                <a:gdLst>
                  <a:gd name="T0" fmla="*/ 240 w 240"/>
                  <a:gd name="T1" fmla="*/ 61 h 240"/>
                  <a:gd name="T2" fmla="*/ 119 w 240"/>
                  <a:gd name="T3" fmla="*/ 0 h 240"/>
                  <a:gd name="T4" fmla="*/ 0 w 240"/>
                  <a:gd name="T5" fmla="*/ 61 h 240"/>
                  <a:gd name="T6" fmla="*/ 30 w 240"/>
                  <a:gd name="T7" fmla="*/ 61 h 240"/>
                  <a:gd name="T8" fmla="*/ 30 w 240"/>
                  <a:gd name="T9" fmla="*/ 240 h 240"/>
                  <a:gd name="T10" fmla="*/ 209 w 240"/>
                  <a:gd name="T11" fmla="*/ 240 h 240"/>
                  <a:gd name="T12" fmla="*/ 209 w 240"/>
                  <a:gd name="T13" fmla="*/ 61 h 240"/>
                  <a:gd name="T14" fmla="*/ 240 w 240"/>
                  <a:gd name="T15" fmla="*/ 6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0" h="240">
                    <a:moveTo>
                      <a:pt x="240" y="61"/>
                    </a:moveTo>
                    <a:lnTo>
                      <a:pt x="119" y="0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240"/>
                    </a:lnTo>
                    <a:lnTo>
                      <a:pt x="209" y="240"/>
                    </a:lnTo>
                    <a:lnTo>
                      <a:pt x="209" y="61"/>
                    </a:lnTo>
                    <a:lnTo>
                      <a:pt x="240" y="61"/>
                    </a:lnTo>
                    <a:close/>
                  </a:path>
                </a:pathLst>
              </a:custGeom>
              <a:solidFill>
                <a:srgbClr val="2E6840"/>
              </a:solidFill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Line 82">
                <a:extLst>
                  <a:ext uri="{FF2B5EF4-FFF2-40B4-BE49-F238E27FC236}">
                    <a16:creationId xmlns:a16="http://schemas.microsoft.com/office/drawing/2014/main" id="{33C0C6D0-8BAD-4DAD-B17E-B4F295BD1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7326" y="1039813"/>
                <a:ext cx="0" cy="31750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Line 83">
                <a:extLst>
                  <a:ext uri="{FF2B5EF4-FFF2-40B4-BE49-F238E27FC236}">
                    <a16:creationId xmlns:a16="http://schemas.microsoft.com/office/drawing/2014/main" id="{0463641A-1E7B-4228-A8D8-D6733D9F7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5588" y="1039813"/>
                <a:ext cx="0" cy="31750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Line 84">
                <a:extLst>
                  <a:ext uri="{FF2B5EF4-FFF2-40B4-BE49-F238E27FC236}">
                    <a16:creationId xmlns:a16="http://schemas.microsoft.com/office/drawing/2014/main" id="{EB438CF9-BFBB-423A-96CC-DB80264BB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263" y="1039813"/>
                <a:ext cx="0" cy="31750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Line 85">
                <a:extLst>
                  <a:ext uri="{FF2B5EF4-FFF2-40B4-BE49-F238E27FC236}">
                    <a16:creationId xmlns:a16="http://schemas.microsoft.com/office/drawing/2014/main" id="{4C5E8B47-5389-4313-B9DD-1047F83FF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7326" y="1127126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Line 86">
                <a:extLst>
                  <a:ext uri="{FF2B5EF4-FFF2-40B4-BE49-F238E27FC236}">
                    <a16:creationId xmlns:a16="http://schemas.microsoft.com/office/drawing/2014/main" id="{C5966CB9-9390-4806-A01A-5BC211DE9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5588" y="1127126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Line 87">
                <a:extLst>
                  <a:ext uri="{FF2B5EF4-FFF2-40B4-BE49-F238E27FC236}">
                    <a16:creationId xmlns:a16="http://schemas.microsoft.com/office/drawing/2014/main" id="{9CBAE900-9B5B-45B6-B53E-1581F1050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263" y="1127126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Line 88">
                <a:extLst>
                  <a:ext uri="{FF2B5EF4-FFF2-40B4-BE49-F238E27FC236}">
                    <a16:creationId xmlns:a16="http://schemas.microsoft.com/office/drawing/2014/main" id="{C64F8BD6-B9DD-4FC9-8549-D6F90520B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7326" y="1214438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Line 89">
                <a:extLst>
                  <a:ext uri="{FF2B5EF4-FFF2-40B4-BE49-F238E27FC236}">
                    <a16:creationId xmlns:a16="http://schemas.microsoft.com/office/drawing/2014/main" id="{F7230902-F82E-458E-AA83-DB0B1E780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5588" y="1214438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Line 90">
                <a:extLst>
                  <a:ext uri="{FF2B5EF4-FFF2-40B4-BE49-F238E27FC236}">
                    <a16:creationId xmlns:a16="http://schemas.microsoft.com/office/drawing/2014/main" id="{A5F7BB00-C8E6-4EAE-9F2C-00239AF52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263" y="1214438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BB15045-57D0-4A3C-B6EA-FFFB651F8DA0}"/>
              </a:ext>
            </a:extLst>
          </p:cNvPr>
          <p:cNvGrpSpPr/>
          <p:nvPr/>
        </p:nvGrpSpPr>
        <p:grpSpPr>
          <a:xfrm>
            <a:off x="7835815" y="4988136"/>
            <a:ext cx="576000" cy="576000"/>
            <a:chOff x="8019888" y="4650045"/>
            <a:chExt cx="576000" cy="576000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89924C9D-CFC6-40AE-B832-63EBDD8AE4E9}"/>
                </a:ext>
              </a:extLst>
            </p:cNvPr>
            <p:cNvSpPr/>
            <p:nvPr/>
          </p:nvSpPr>
          <p:spPr>
            <a:xfrm>
              <a:off x="8019888" y="4650045"/>
              <a:ext cx="576000" cy="576000"/>
            </a:xfrm>
            <a:prstGeom prst="ellipse">
              <a:avLst/>
            </a:prstGeom>
            <a:noFill/>
            <a:ln w="19050">
              <a:solidFill>
                <a:srgbClr val="2E684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80043AA7-7CE7-4999-A125-352CCBC72F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63888" y="4794045"/>
              <a:ext cx="288000" cy="288000"/>
              <a:chOff x="6546851" y="1793876"/>
              <a:chExt cx="381000" cy="381000"/>
            </a:xfrm>
          </p:grpSpPr>
          <p:sp>
            <p:nvSpPr>
              <p:cNvPr id="60" name="Rectangle 167">
                <a:extLst>
                  <a:ext uri="{FF2B5EF4-FFF2-40B4-BE49-F238E27FC236}">
                    <a16:creationId xmlns:a16="http://schemas.microsoft.com/office/drawing/2014/main" id="{86B15C29-EC75-45E0-A437-2121253FF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851" y="1793876"/>
                <a:ext cx="190500" cy="381000"/>
              </a:xfrm>
              <a:prstGeom prst="rect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Rectangle 168">
                <a:extLst>
                  <a:ext uri="{FF2B5EF4-FFF2-40B4-BE49-F238E27FC236}">
                    <a16:creationId xmlns:a16="http://schemas.microsoft.com/office/drawing/2014/main" id="{FE7EE24F-A2E4-4A73-9884-DDE833F93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7351" y="1941513"/>
                <a:ext cx="190500" cy="233363"/>
              </a:xfrm>
              <a:prstGeom prst="rect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Line 169">
                <a:extLst>
                  <a:ext uri="{FF2B5EF4-FFF2-40B4-BE49-F238E27FC236}">
                    <a16:creationId xmlns:a16="http://schemas.microsoft.com/office/drawing/2014/main" id="{AD5111EC-D32D-4A63-99FE-19657F69F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1" y="1828801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Line 170">
                <a:extLst>
                  <a:ext uri="{FF2B5EF4-FFF2-40B4-BE49-F238E27FC236}">
                    <a16:creationId xmlns:a16="http://schemas.microsoft.com/office/drawing/2014/main" id="{175CCD71-4087-4C88-B7ED-FD67CD5A7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1" y="1912938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Line 171">
                <a:extLst>
                  <a:ext uri="{FF2B5EF4-FFF2-40B4-BE49-F238E27FC236}">
                    <a16:creationId xmlns:a16="http://schemas.microsoft.com/office/drawing/2014/main" id="{B9BF3F81-42B5-4233-AC7A-BCADBA526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1" y="1997076"/>
                <a:ext cx="0" cy="555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Line 172">
                <a:extLst>
                  <a:ext uri="{FF2B5EF4-FFF2-40B4-BE49-F238E27FC236}">
                    <a16:creationId xmlns:a16="http://schemas.microsoft.com/office/drawing/2014/main" id="{F3EAA3C6-6C72-4AFD-9D4D-294F04053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1" y="2079626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Line 173">
                <a:extLst>
                  <a:ext uri="{FF2B5EF4-FFF2-40B4-BE49-F238E27FC236}">
                    <a16:creationId xmlns:a16="http://schemas.microsoft.com/office/drawing/2014/main" id="{BE70EEB2-B51B-438B-9677-1DD9C43D5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4488" y="1828801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Line 174">
                <a:extLst>
                  <a:ext uri="{FF2B5EF4-FFF2-40B4-BE49-F238E27FC236}">
                    <a16:creationId xmlns:a16="http://schemas.microsoft.com/office/drawing/2014/main" id="{38EE4174-F0BC-4B77-84BF-0528218B0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4488" y="1912938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Line 175">
                <a:extLst>
                  <a:ext uri="{FF2B5EF4-FFF2-40B4-BE49-F238E27FC236}">
                    <a16:creationId xmlns:a16="http://schemas.microsoft.com/office/drawing/2014/main" id="{3361C823-392F-422E-A403-C3A0AEA47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4488" y="1997076"/>
                <a:ext cx="0" cy="555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Line 176">
                <a:extLst>
                  <a:ext uri="{FF2B5EF4-FFF2-40B4-BE49-F238E27FC236}">
                    <a16:creationId xmlns:a16="http://schemas.microsoft.com/office/drawing/2014/main" id="{036F4754-26FE-477C-89CE-2C6ACC6A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2101" y="1828801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Line 177">
                <a:extLst>
                  <a:ext uri="{FF2B5EF4-FFF2-40B4-BE49-F238E27FC236}">
                    <a16:creationId xmlns:a16="http://schemas.microsoft.com/office/drawing/2014/main" id="{4F19C082-EA64-4BC0-B0AA-C42998CEA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2101" y="1912938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Line 178">
                <a:extLst>
                  <a:ext uri="{FF2B5EF4-FFF2-40B4-BE49-F238E27FC236}">
                    <a16:creationId xmlns:a16="http://schemas.microsoft.com/office/drawing/2014/main" id="{30DB0428-9202-48C0-A8DD-2E7921532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2101" y="1997076"/>
                <a:ext cx="0" cy="555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Line 179">
                <a:extLst>
                  <a:ext uri="{FF2B5EF4-FFF2-40B4-BE49-F238E27FC236}">
                    <a16:creationId xmlns:a16="http://schemas.microsoft.com/office/drawing/2014/main" id="{95F7B0D7-7D5C-4A60-BD89-480B6DEA0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5451" y="2032001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Line 180">
                <a:extLst>
                  <a:ext uri="{FF2B5EF4-FFF2-40B4-BE49-F238E27FC236}">
                    <a16:creationId xmlns:a16="http://schemas.microsoft.com/office/drawing/2014/main" id="{C93BC2B5-FAE3-4484-BD58-4676CCDFC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8163" y="2032001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Line 181">
                <a:extLst>
                  <a:ext uri="{FF2B5EF4-FFF2-40B4-BE49-F238E27FC236}">
                    <a16:creationId xmlns:a16="http://schemas.microsoft.com/office/drawing/2014/main" id="{8C49352A-5DE1-4B76-9C2B-3A512DE78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2601" y="2032001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Line 182">
                <a:extLst>
                  <a:ext uri="{FF2B5EF4-FFF2-40B4-BE49-F238E27FC236}">
                    <a16:creationId xmlns:a16="http://schemas.microsoft.com/office/drawing/2014/main" id="{AEDC5CC2-0161-41BD-BB30-4D35A1575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5451" y="1976438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Line 183">
                <a:extLst>
                  <a:ext uri="{FF2B5EF4-FFF2-40B4-BE49-F238E27FC236}">
                    <a16:creationId xmlns:a16="http://schemas.microsoft.com/office/drawing/2014/main" id="{F1A7EA85-3632-4728-87E9-7C6492057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8163" y="1976438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Line 184">
                <a:extLst>
                  <a:ext uri="{FF2B5EF4-FFF2-40B4-BE49-F238E27FC236}">
                    <a16:creationId xmlns:a16="http://schemas.microsoft.com/office/drawing/2014/main" id="{B6FC6495-4C7E-4C70-8D3A-88A940854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2601" y="1976438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Line 185">
                <a:extLst>
                  <a:ext uri="{FF2B5EF4-FFF2-40B4-BE49-F238E27FC236}">
                    <a16:creationId xmlns:a16="http://schemas.microsoft.com/office/drawing/2014/main" id="{E0F6F242-A3E5-4DB2-A355-6CB2A49B8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4488" y="2079626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Rectangle 186">
                <a:extLst>
                  <a:ext uri="{FF2B5EF4-FFF2-40B4-BE49-F238E27FC236}">
                    <a16:creationId xmlns:a16="http://schemas.microsoft.com/office/drawing/2014/main" id="{CFF3EB92-18C4-4919-86B6-B0B26E943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6701" y="2079626"/>
                <a:ext cx="47625" cy="95250"/>
              </a:xfrm>
              <a:prstGeom prst="rect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Rectangle 187">
                <a:extLst>
                  <a:ext uri="{FF2B5EF4-FFF2-40B4-BE49-F238E27FC236}">
                    <a16:creationId xmlns:a16="http://schemas.microsoft.com/office/drawing/2014/main" id="{43DD3988-8523-4037-A01D-5C053B6F4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0213" y="2085976"/>
                <a:ext cx="101600" cy="88900"/>
              </a:xfrm>
              <a:prstGeom prst="rect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07870BA-102C-47C8-A957-A2A96EA3FDF0}"/>
              </a:ext>
            </a:extLst>
          </p:cNvPr>
          <p:cNvGrpSpPr/>
          <p:nvPr/>
        </p:nvGrpSpPr>
        <p:grpSpPr>
          <a:xfrm>
            <a:off x="9866215" y="4916136"/>
            <a:ext cx="720000" cy="720000"/>
            <a:chOff x="10159912" y="4578045"/>
            <a:chExt cx="720000" cy="720000"/>
          </a:xfrm>
        </p:grpSpPr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81A0D016-82B5-45D9-ACCA-9D0037CDA2C4}"/>
                </a:ext>
              </a:extLst>
            </p:cNvPr>
            <p:cNvSpPr/>
            <p:nvPr/>
          </p:nvSpPr>
          <p:spPr>
            <a:xfrm>
              <a:off x="10159912" y="4578045"/>
              <a:ext cx="720000" cy="720000"/>
            </a:xfrm>
            <a:prstGeom prst="ellipse">
              <a:avLst/>
            </a:prstGeom>
            <a:noFill/>
            <a:ln w="19050">
              <a:solidFill>
                <a:srgbClr val="2E684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9272F4D-96B2-48ED-8B86-4C05D6AAE363}"/>
                </a:ext>
              </a:extLst>
            </p:cNvPr>
            <p:cNvSpPr/>
            <p:nvPr/>
          </p:nvSpPr>
          <p:spPr>
            <a:xfrm>
              <a:off x="10231912" y="4650045"/>
              <a:ext cx="576000" cy="576000"/>
            </a:xfrm>
            <a:prstGeom prst="ellipse">
              <a:avLst/>
            </a:prstGeom>
            <a:solidFill>
              <a:srgbClr val="2E6840"/>
            </a:solidFill>
            <a:ln w="19050">
              <a:solidFill>
                <a:srgbClr val="2E6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B854FE41-0C15-407F-9B04-D9CB16E7D7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70900" y="4794045"/>
              <a:ext cx="282123" cy="288000"/>
              <a:chOff x="2201863" y="3540126"/>
              <a:chExt cx="381000" cy="388938"/>
            </a:xfrm>
          </p:grpSpPr>
          <p:sp>
            <p:nvSpPr>
              <p:cNvPr id="85" name="Rectangle 191">
                <a:extLst>
                  <a:ext uri="{FF2B5EF4-FFF2-40B4-BE49-F238E27FC236}">
                    <a16:creationId xmlns:a16="http://schemas.microsoft.com/office/drawing/2014/main" id="{EE882550-6095-4F27-A54C-E6460A258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8076" y="3540126"/>
                <a:ext cx="176213" cy="381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192">
                <a:extLst>
                  <a:ext uri="{FF2B5EF4-FFF2-40B4-BE49-F238E27FC236}">
                    <a16:creationId xmlns:a16="http://schemas.microsoft.com/office/drawing/2014/main" id="{AE488C5F-4591-4D1E-B9B4-1EDF3C342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3605213"/>
                <a:ext cx="176213" cy="315913"/>
              </a:xfrm>
              <a:custGeom>
                <a:avLst/>
                <a:gdLst>
                  <a:gd name="T0" fmla="*/ 111 w 111"/>
                  <a:gd name="T1" fmla="*/ 199 h 199"/>
                  <a:gd name="T2" fmla="*/ 0 w 111"/>
                  <a:gd name="T3" fmla="*/ 199 h 199"/>
                  <a:gd name="T4" fmla="*/ 0 w 111"/>
                  <a:gd name="T5" fmla="*/ 76 h 199"/>
                  <a:gd name="T6" fmla="*/ 111 w 111"/>
                  <a:gd name="T7" fmla="*/ 0 h 199"/>
                  <a:gd name="T8" fmla="*/ 111 w 111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99">
                    <a:moveTo>
                      <a:pt x="111" y="199"/>
                    </a:moveTo>
                    <a:lnTo>
                      <a:pt x="0" y="199"/>
                    </a:lnTo>
                    <a:lnTo>
                      <a:pt x="0" y="76"/>
                    </a:lnTo>
                    <a:lnTo>
                      <a:pt x="111" y="0"/>
                    </a:lnTo>
                    <a:lnTo>
                      <a:pt x="111" y="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Line 193">
                <a:extLst>
                  <a:ext uri="{FF2B5EF4-FFF2-40B4-BE49-F238E27FC236}">
                    <a16:creationId xmlns:a16="http://schemas.microsoft.com/office/drawing/2014/main" id="{E19388D7-294D-4880-83B6-E33904057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2863" y="3581401"/>
                <a:ext cx="0" cy="3476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Line 194">
                <a:extLst>
                  <a:ext uri="{FF2B5EF4-FFF2-40B4-BE49-F238E27FC236}">
                    <a16:creationId xmlns:a16="http://schemas.microsoft.com/office/drawing/2014/main" id="{984E80C9-F078-4CE5-807A-890A1B400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6" y="3575051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Line 195">
                <a:extLst>
                  <a:ext uri="{FF2B5EF4-FFF2-40B4-BE49-F238E27FC236}">
                    <a16:creationId xmlns:a16="http://schemas.microsoft.com/office/drawing/2014/main" id="{29906906-D0D3-4FEA-BC4E-5BEF65818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575051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Line 196">
                <a:extLst>
                  <a:ext uri="{FF2B5EF4-FFF2-40B4-BE49-F238E27FC236}">
                    <a16:creationId xmlns:a16="http://schemas.microsoft.com/office/drawing/2014/main" id="{F7FF9134-CC6C-44E2-9EAB-4D2EF7767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6" y="3575051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Line 197">
                <a:extLst>
                  <a:ext uri="{FF2B5EF4-FFF2-40B4-BE49-F238E27FC236}">
                    <a16:creationId xmlns:a16="http://schemas.microsoft.com/office/drawing/2014/main" id="{B3636192-19A1-4E23-8B07-5DF8A5ED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6" y="3617913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Line 198">
                <a:extLst>
                  <a:ext uri="{FF2B5EF4-FFF2-40B4-BE49-F238E27FC236}">
                    <a16:creationId xmlns:a16="http://schemas.microsoft.com/office/drawing/2014/main" id="{4AB561B5-755E-45AE-8B09-74BB6FCE8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617913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Line 199">
                <a:extLst>
                  <a:ext uri="{FF2B5EF4-FFF2-40B4-BE49-F238E27FC236}">
                    <a16:creationId xmlns:a16="http://schemas.microsoft.com/office/drawing/2014/main" id="{6A8E809A-A26D-4CD1-8188-97398B1C6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6" y="3617913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Line 200">
                <a:extLst>
                  <a:ext uri="{FF2B5EF4-FFF2-40B4-BE49-F238E27FC236}">
                    <a16:creationId xmlns:a16="http://schemas.microsoft.com/office/drawing/2014/main" id="{C7FAA4E2-D018-477E-9CCB-9F6C9D76F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6" y="3659188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Line 201">
                <a:extLst>
                  <a:ext uri="{FF2B5EF4-FFF2-40B4-BE49-F238E27FC236}">
                    <a16:creationId xmlns:a16="http://schemas.microsoft.com/office/drawing/2014/main" id="{DF097CC5-F08C-4A9E-94DF-6EA60787D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659188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Line 202">
                <a:extLst>
                  <a:ext uri="{FF2B5EF4-FFF2-40B4-BE49-F238E27FC236}">
                    <a16:creationId xmlns:a16="http://schemas.microsoft.com/office/drawing/2014/main" id="{FF7EF123-BD00-4584-81A5-4FBAFB6F9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6" y="3659188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Line 203">
                <a:extLst>
                  <a:ext uri="{FF2B5EF4-FFF2-40B4-BE49-F238E27FC236}">
                    <a16:creationId xmlns:a16="http://schemas.microsoft.com/office/drawing/2014/main" id="{0022F0FC-5F39-49FE-A2D2-8B9615536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6" y="3700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Line 204">
                <a:extLst>
                  <a:ext uri="{FF2B5EF4-FFF2-40B4-BE49-F238E27FC236}">
                    <a16:creationId xmlns:a16="http://schemas.microsoft.com/office/drawing/2014/main" id="{1A5BEC3C-22C0-4601-911F-497191003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700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Line 206">
                <a:extLst>
                  <a:ext uri="{FF2B5EF4-FFF2-40B4-BE49-F238E27FC236}">
                    <a16:creationId xmlns:a16="http://schemas.microsoft.com/office/drawing/2014/main" id="{07213B70-F7B3-464E-A30E-676265B65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5" y="3700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Line 207">
                <a:extLst>
                  <a:ext uri="{FF2B5EF4-FFF2-40B4-BE49-F238E27FC236}">
                    <a16:creationId xmlns:a16="http://schemas.microsoft.com/office/drawing/2014/main" id="{D8893645-4BCC-44E9-A573-DE5B30C11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3743325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Line 208">
                <a:extLst>
                  <a:ext uri="{FF2B5EF4-FFF2-40B4-BE49-F238E27FC236}">
                    <a16:creationId xmlns:a16="http://schemas.microsoft.com/office/drawing/2014/main" id="{CC4877D2-E722-4C8E-BCEB-A2B94B7E5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743325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Line 209">
                <a:extLst>
                  <a:ext uri="{FF2B5EF4-FFF2-40B4-BE49-F238E27FC236}">
                    <a16:creationId xmlns:a16="http://schemas.microsoft.com/office/drawing/2014/main" id="{7B760CF9-8A51-48C6-A080-6ED633E36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5" y="3743325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Line 210">
                <a:extLst>
                  <a:ext uri="{FF2B5EF4-FFF2-40B4-BE49-F238E27FC236}">
                    <a16:creationId xmlns:a16="http://schemas.microsoft.com/office/drawing/2014/main" id="{DD4B49D8-AFEC-40E1-A6A2-CBD0ADAEF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3786188"/>
                <a:ext cx="0" cy="15875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Line 211">
                <a:extLst>
                  <a:ext uri="{FF2B5EF4-FFF2-40B4-BE49-F238E27FC236}">
                    <a16:creationId xmlns:a16="http://schemas.microsoft.com/office/drawing/2014/main" id="{C82263DC-3EC5-4E35-A51F-D49FA75C0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786188"/>
                <a:ext cx="0" cy="15875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Line 212">
                <a:extLst>
                  <a:ext uri="{FF2B5EF4-FFF2-40B4-BE49-F238E27FC236}">
                    <a16:creationId xmlns:a16="http://schemas.microsoft.com/office/drawing/2014/main" id="{1AAF2989-7B50-49A7-A266-C7588886E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5" y="3786188"/>
                <a:ext cx="0" cy="15875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Line 213">
                <a:extLst>
                  <a:ext uri="{FF2B5EF4-FFF2-40B4-BE49-F238E27FC236}">
                    <a16:creationId xmlns:a16="http://schemas.microsoft.com/office/drawing/2014/main" id="{3E804B73-ADA2-46F2-8E2F-30C628C33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3827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Line 214">
                <a:extLst>
                  <a:ext uri="{FF2B5EF4-FFF2-40B4-BE49-F238E27FC236}">
                    <a16:creationId xmlns:a16="http://schemas.microsoft.com/office/drawing/2014/main" id="{62D2C1CB-83DC-41EF-87E1-FC5C69CF5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827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Line 215">
                <a:extLst>
                  <a:ext uri="{FF2B5EF4-FFF2-40B4-BE49-F238E27FC236}">
                    <a16:creationId xmlns:a16="http://schemas.microsoft.com/office/drawing/2014/main" id="{B8C7B04C-9469-4041-B67F-F7FC10924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5" y="3827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Line 216">
                <a:extLst>
                  <a:ext uri="{FF2B5EF4-FFF2-40B4-BE49-F238E27FC236}">
                    <a16:creationId xmlns:a16="http://schemas.microsoft.com/office/drawing/2014/main" id="{006F892B-B098-4A31-A5DD-3D6BD4EA4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3868738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Line 217">
                <a:extLst>
                  <a:ext uri="{FF2B5EF4-FFF2-40B4-BE49-F238E27FC236}">
                    <a16:creationId xmlns:a16="http://schemas.microsoft.com/office/drawing/2014/main" id="{10CD2F2A-0D27-4751-AF46-A24AC8D98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388" y="3868738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Line 218">
                <a:extLst>
                  <a:ext uri="{FF2B5EF4-FFF2-40B4-BE49-F238E27FC236}">
                    <a16:creationId xmlns:a16="http://schemas.microsoft.com/office/drawing/2014/main" id="{51D07539-5FC9-43E6-B7A8-DE6589E98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775" y="3868738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Line 219">
                <a:extLst>
                  <a:ext uri="{FF2B5EF4-FFF2-40B4-BE49-F238E27FC236}">
                    <a16:creationId xmlns:a16="http://schemas.microsoft.com/office/drawing/2014/main" id="{DD39C3F8-9591-4490-9DA3-B122103D4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563" y="3700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Line 220">
                <a:extLst>
                  <a:ext uri="{FF2B5EF4-FFF2-40B4-BE49-F238E27FC236}">
                    <a16:creationId xmlns:a16="http://schemas.microsoft.com/office/drawing/2014/main" id="{97286141-0D3F-44C5-852E-739CA5495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0" y="3743325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Line 221">
                <a:extLst>
                  <a:ext uri="{FF2B5EF4-FFF2-40B4-BE49-F238E27FC236}">
                    <a16:creationId xmlns:a16="http://schemas.microsoft.com/office/drawing/2014/main" id="{83FF15F5-4CA3-43EE-9760-860C3897F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563" y="3743325"/>
                <a:ext cx="0" cy="17463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Line 222">
                <a:extLst>
                  <a:ext uri="{FF2B5EF4-FFF2-40B4-BE49-F238E27FC236}">
                    <a16:creationId xmlns:a16="http://schemas.microsoft.com/office/drawing/2014/main" id="{67F89496-6927-4C95-9DE5-998257DDE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963" y="3786188"/>
                <a:ext cx="0" cy="15875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Line 223">
                <a:extLst>
                  <a:ext uri="{FF2B5EF4-FFF2-40B4-BE49-F238E27FC236}">
                    <a16:creationId xmlns:a16="http://schemas.microsoft.com/office/drawing/2014/main" id="{09FDAA1D-99FB-4A3C-9BEF-D9BA691FC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0" y="3786188"/>
                <a:ext cx="0" cy="15875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Line 224">
                <a:extLst>
                  <a:ext uri="{FF2B5EF4-FFF2-40B4-BE49-F238E27FC236}">
                    <a16:creationId xmlns:a16="http://schemas.microsoft.com/office/drawing/2014/main" id="{AEB18A93-AC1B-48E1-A0C4-2E4F3ECD0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563" y="3786188"/>
                <a:ext cx="0" cy="15875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Line 225">
                <a:extLst>
                  <a:ext uri="{FF2B5EF4-FFF2-40B4-BE49-F238E27FC236}">
                    <a16:creationId xmlns:a16="http://schemas.microsoft.com/office/drawing/2014/main" id="{06BD2912-0E73-404C-ACDC-B31CFACA6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963" y="3827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Line 226">
                <a:extLst>
                  <a:ext uri="{FF2B5EF4-FFF2-40B4-BE49-F238E27FC236}">
                    <a16:creationId xmlns:a16="http://schemas.microsoft.com/office/drawing/2014/main" id="{AA8DD13B-3369-42F1-B5BB-6482C1E2C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0" y="3827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Line 227">
                <a:extLst>
                  <a:ext uri="{FF2B5EF4-FFF2-40B4-BE49-F238E27FC236}">
                    <a16:creationId xmlns:a16="http://schemas.microsoft.com/office/drawing/2014/main" id="{8AF3C21E-6337-4CEF-8DBB-5A13BBF47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563" y="3827463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Line 228">
                <a:extLst>
                  <a:ext uri="{FF2B5EF4-FFF2-40B4-BE49-F238E27FC236}">
                    <a16:creationId xmlns:a16="http://schemas.microsoft.com/office/drawing/2014/main" id="{670651B0-B23B-4F3F-B1FD-8B36B0AC9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963" y="3868738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Line 229">
                <a:extLst>
                  <a:ext uri="{FF2B5EF4-FFF2-40B4-BE49-F238E27FC236}">
                    <a16:creationId xmlns:a16="http://schemas.microsoft.com/office/drawing/2014/main" id="{2C7DB5E7-6DF5-4A04-AF64-4BABFA6A4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0" y="3868738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Line 230">
                <a:extLst>
                  <a:ext uri="{FF2B5EF4-FFF2-40B4-BE49-F238E27FC236}">
                    <a16:creationId xmlns:a16="http://schemas.microsoft.com/office/drawing/2014/main" id="{F851C4EE-08D6-4E6B-8350-5F2E53762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563" y="3868738"/>
                <a:ext cx="0" cy="19050"/>
              </a:xfrm>
              <a:prstGeom prst="line">
                <a:avLst/>
              </a:prstGeom>
              <a:noFill/>
              <a:ln w="12700" cap="flat">
                <a:solidFill>
                  <a:srgbClr val="2E68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24" name="直接连接符 217">
            <a:extLst>
              <a:ext uri="{FF2B5EF4-FFF2-40B4-BE49-F238E27FC236}">
                <a16:creationId xmlns:a16="http://schemas.microsoft.com/office/drawing/2014/main" id="{4EA2153E-6E70-4FA8-9714-D97B76FD5FAB}"/>
              </a:ext>
            </a:extLst>
          </p:cNvPr>
          <p:cNvCxnSpPr/>
          <p:nvPr/>
        </p:nvCxnSpPr>
        <p:spPr>
          <a:xfrm flipH="1" flipV="1">
            <a:off x="2104681" y="3254440"/>
            <a:ext cx="1" cy="1645794"/>
          </a:xfrm>
          <a:prstGeom prst="line">
            <a:avLst/>
          </a:prstGeom>
          <a:ln w="19050">
            <a:solidFill>
              <a:srgbClr val="2E684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215">
            <a:extLst>
              <a:ext uri="{FF2B5EF4-FFF2-40B4-BE49-F238E27FC236}">
                <a16:creationId xmlns:a16="http://schemas.microsoft.com/office/drawing/2014/main" id="{79D96E0A-F467-42D6-8378-2C24423744E0}"/>
              </a:ext>
            </a:extLst>
          </p:cNvPr>
          <p:cNvCxnSpPr>
            <a:stCxn id="11" idx="0"/>
          </p:cNvCxnSpPr>
          <p:nvPr/>
        </p:nvCxnSpPr>
        <p:spPr>
          <a:xfrm flipV="1">
            <a:off x="6165415" y="3254440"/>
            <a:ext cx="0" cy="1661696"/>
          </a:xfrm>
          <a:prstGeom prst="line">
            <a:avLst/>
          </a:prstGeom>
          <a:ln w="19050">
            <a:solidFill>
              <a:srgbClr val="2E684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216">
            <a:extLst>
              <a:ext uri="{FF2B5EF4-FFF2-40B4-BE49-F238E27FC236}">
                <a16:creationId xmlns:a16="http://schemas.microsoft.com/office/drawing/2014/main" id="{564C65D5-9C47-457E-94D5-6B4A3DBF1428}"/>
              </a:ext>
            </a:extLst>
          </p:cNvPr>
          <p:cNvCxnSpPr>
            <a:stCxn id="82" idx="0"/>
          </p:cNvCxnSpPr>
          <p:nvPr/>
        </p:nvCxnSpPr>
        <p:spPr>
          <a:xfrm flipV="1">
            <a:off x="10226215" y="3259675"/>
            <a:ext cx="0" cy="1656461"/>
          </a:xfrm>
          <a:prstGeom prst="line">
            <a:avLst/>
          </a:prstGeom>
          <a:ln w="19050">
            <a:solidFill>
              <a:srgbClr val="2E684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218">
            <a:extLst>
              <a:ext uri="{FF2B5EF4-FFF2-40B4-BE49-F238E27FC236}">
                <a16:creationId xmlns:a16="http://schemas.microsoft.com/office/drawing/2014/main" id="{5272F920-57AB-4294-B0BB-8B53D8175A9A}"/>
              </a:ext>
            </a:extLst>
          </p:cNvPr>
          <p:cNvCxnSpPr/>
          <p:nvPr/>
        </p:nvCxnSpPr>
        <p:spPr>
          <a:xfrm flipV="1">
            <a:off x="4063015" y="4127454"/>
            <a:ext cx="0" cy="871025"/>
          </a:xfrm>
          <a:prstGeom prst="line">
            <a:avLst/>
          </a:prstGeom>
          <a:ln w="19050">
            <a:solidFill>
              <a:srgbClr val="2E684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219">
            <a:extLst>
              <a:ext uri="{FF2B5EF4-FFF2-40B4-BE49-F238E27FC236}">
                <a16:creationId xmlns:a16="http://schemas.microsoft.com/office/drawing/2014/main" id="{F9C5945F-A284-4435-9048-4BF1BD880503}"/>
              </a:ext>
            </a:extLst>
          </p:cNvPr>
          <p:cNvCxnSpPr/>
          <p:nvPr/>
        </p:nvCxnSpPr>
        <p:spPr>
          <a:xfrm flipV="1">
            <a:off x="8123815" y="4127454"/>
            <a:ext cx="0" cy="871025"/>
          </a:xfrm>
          <a:prstGeom prst="line">
            <a:avLst/>
          </a:prstGeom>
          <a:ln w="19050">
            <a:solidFill>
              <a:srgbClr val="2E684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ïş1îde">
            <a:extLst>
              <a:ext uri="{FF2B5EF4-FFF2-40B4-BE49-F238E27FC236}">
                <a16:creationId xmlns:a16="http://schemas.microsoft.com/office/drawing/2014/main" id="{998321F0-0D6C-4A1B-9685-21A2700109EF}"/>
              </a:ext>
            </a:extLst>
          </p:cNvPr>
          <p:cNvSpPr txBox="1"/>
          <p:nvPr/>
        </p:nvSpPr>
        <p:spPr>
          <a:xfrm>
            <a:off x="968570" y="1864391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35" name="ïṧlíḑê">
            <a:extLst>
              <a:ext uri="{FF2B5EF4-FFF2-40B4-BE49-F238E27FC236}">
                <a16:creationId xmlns:a16="http://schemas.microsoft.com/office/drawing/2014/main" id="{DBDC2B90-CE92-40BD-A701-C40D34DD5083}"/>
              </a:ext>
            </a:extLst>
          </p:cNvPr>
          <p:cNvSpPr txBox="1"/>
          <p:nvPr/>
        </p:nvSpPr>
        <p:spPr>
          <a:xfrm>
            <a:off x="968570" y="2361286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36" name="ïş1îde">
            <a:extLst>
              <a:ext uri="{FF2B5EF4-FFF2-40B4-BE49-F238E27FC236}">
                <a16:creationId xmlns:a16="http://schemas.microsoft.com/office/drawing/2014/main" id="{2604CC15-6578-4F91-9B91-3F5C57308C82}"/>
              </a:ext>
            </a:extLst>
          </p:cNvPr>
          <p:cNvSpPr txBox="1"/>
          <p:nvPr/>
        </p:nvSpPr>
        <p:spPr>
          <a:xfrm>
            <a:off x="2841994" y="2711203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37" name="ïṧlíḑê">
            <a:extLst>
              <a:ext uri="{FF2B5EF4-FFF2-40B4-BE49-F238E27FC236}">
                <a16:creationId xmlns:a16="http://schemas.microsoft.com/office/drawing/2014/main" id="{116E02BC-2F77-4D6F-88BF-6271B3167BF2}"/>
              </a:ext>
            </a:extLst>
          </p:cNvPr>
          <p:cNvSpPr txBox="1"/>
          <p:nvPr/>
        </p:nvSpPr>
        <p:spPr>
          <a:xfrm>
            <a:off x="2841994" y="3208098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38" name="ïş1îde">
            <a:extLst>
              <a:ext uri="{FF2B5EF4-FFF2-40B4-BE49-F238E27FC236}">
                <a16:creationId xmlns:a16="http://schemas.microsoft.com/office/drawing/2014/main" id="{3A60DBCA-5BED-4509-8D02-31C3910FA69C}"/>
              </a:ext>
            </a:extLst>
          </p:cNvPr>
          <p:cNvSpPr txBox="1"/>
          <p:nvPr/>
        </p:nvSpPr>
        <p:spPr>
          <a:xfrm>
            <a:off x="5064105" y="185430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39" name="ïṧlíḑê">
            <a:extLst>
              <a:ext uri="{FF2B5EF4-FFF2-40B4-BE49-F238E27FC236}">
                <a16:creationId xmlns:a16="http://schemas.microsoft.com/office/drawing/2014/main" id="{405831BE-D38B-4963-9867-EBEBE7DA54CD}"/>
              </a:ext>
            </a:extLst>
          </p:cNvPr>
          <p:cNvSpPr txBox="1"/>
          <p:nvPr/>
        </p:nvSpPr>
        <p:spPr>
          <a:xfrm>
            <a:off x="5064105" y="235120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40" name="ïş1îde">
            <a:extLst>
              <a:ext uri="{FF2B5EF4-FFF2-40B4-BE49-F238E27FC236}">
                <a16:creationId xmlns:a16="http://schemas.microsoft.com/office/drawing/2014/main" id="{1D89883A-7C92-4F72-BC2B-CCE5CF0FDF26}"/>
              </a:ext>
            </a:extLst>
          </p:cNvPr>
          <p:cNvSpPr txBox="1"/>
          <p:nvPr/>
        </p:nvSpPr>
        <p:spPr>
          <a:xfrm>
            <a:off x="6699704" y="2797671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41" name="ïṧlíḑê">
            <a:extLst>
              <a:ext uri="{FF2B5EF4-FFF2-40B4-BE49-F238E27FC236}">
                <a16:creationId xmlns:a16="http://schemas.microsoft.com/office/drawing/2014/main" id="{3CE82E08-E5ED-4279-B7E3-EC568FD218A0}"/>
              </a:ext>
            </a:extLst>
          </p:cNvPr>
          <p:cNvSpPr txBox="1"/>
          <p:nvPr/>
        </p:nvSpPr>
        <p:spPr>
          <a:xfrm>
            <a:off x="6699704" y="3294566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42" name="ïş1îde">
            <a:extLst>
              <a:ext uri="{FF2B5EF4-FFF2-40B4-BE49-F238E27FC236}">
                <a16:creationId xmlns:a16="http://schemas.microsoft.com/office/drawing/2014/main" id="{999FEB47-CC27-4F62-BEF9-E57597A28C31}"/>
              </a:ext>
            </a:extLst>
          </p:cNvPr>
          <p:cNvSpPr txBox="1"/>
          <p:nvPr/>
        </p:nvSpPr>
        <p:spPr>
          <a:xfrm>
            <a:off x="9044537" y="1915337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43" name="ïṧlíḑê">
            <a:extLst>
              <a:ext uri="{FF2B5EF4-FFF2-40B4-BE49-F238E27FC236}">
                <a16:creationId xmlns:a16="http://schemas.microsoft.com/office/drawing/2014/main" id="{F41FFDB3-22AC-4D8C-8003-036676B09102}"/>
              </a:ext>
            </a:extLst>
          </p:cNvPr>
          <p:cNvSpPr txBox="1"/>
          <p:nvPr/>
        </p:nvSpPr>
        <p:spPr>
          <a:xfrm>
            <a:off x="9044537" y="2412232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165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03.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7" name="î$ļíḑe">
            <a:extLst>
              <a:ext uri="{FF2B5EF4-FFF2-40B4-BE49-F238E27FC236}">
                <a16:creationId xmlns:a16="http://schemas.microsoft.com/office/drawing/2014/main" id="{004A82F9-13AD-4196-A24F-12CD9AB04135}"/>
              </a:ext>
            </a:extLst>
          </p:cNvPr>
          <p:cNvSpPr/>
          <p:nvPr/>
        </p:nvSpPr>
        <p:spPr>
          <a:xfrm>
            <a:off x="3941124" y="2110162"/>
            <a:ext cx="1344895" cy="1215651"/>
          </a:xfrm>
          <a:prstGeom prst="rect">
            <a:avLst/>
          </a:prstGeom>
          <a:solidFill>
            <a:srgbClr val="2E6840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ïslîḓé">
            <a:extLst>
              <a:ext uri="{FF2B5EF4-FFF2-40B4-BE49-F238E27FC236}">
                <a16:creationId xmlns:a16="http://schemas.microsoft.com/office/drawing/2014/main" id="{D38B1923-E37D-425A-A612-2A43B882F913}"/>
              </a:ext>
            </a:extLst>
          </p:cNvPr>
          <p:cNvSpPr/>
          <p:nvPr/>
        </p:nvSpPr>
        <p:spPr>
          <a:xfrm>
            <a:off x="3941124" y="3472321"/>
            <a:ext cx="1344895" cy="1215651"/>
          </a:xfrm>
          <a:prstGeom prst="rect">
            <a:avLst/>
          </a:prstGeom>
          <a:solidFill>
            <a:srgbClr val="2E6840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ïṡ1íḋê">
            <a:extLst>
              <a:ext uri="{FF2B5EF4-FFF2-40B4-BE49-F238E27FC236}">
                <a16:creationId xmlns:a16="http://schemas.microsoft.com/office/drawing/2014/main" id="{CE41E405-5445-41B6-9609-E09B4204671C}"/>
              </a:ext>
            </a:extLst>
          </p:cNvPr>
          <p:cNvSpPr/>
          <p:nvPr/>
        </p:nvSpPr>
        <p:spPr>
          <a:xfrm>
            <a:off x="3941124" y="4834480"/>
            <a:ext cx="1344895" cy="1215651"/>
          </a:xfrm>
          <a:prstGeom prst="rect">
            <a:avLst/>
          </a:prstGeom>
          <a:solidFill>
            <a:srgbClr val="2E6840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îṥľïḑe">
            <a:extLst>
              <a:ext uri="{FF2B5EF4-FFF2-40B4-BE49-F238E27FC236}">
                <a16:creationId xmlns:a16="http://schemas.microsoft.com/office/drawing/2014/main" id="{FBAFD436-7FF9-4E55-AA94-223E6DC21334}"/>
              </a:ext>
            </a:extLst>
          </p:cNvPr>
          <p:cNvSpPr/>
          <p:nvPr/>
        </p:nvSpPr>
        <p:spPr>
          <a:xfrm>
            <a:off x="4409089" y="2503927"/>
            <a:ext cx="408965" cy="428119"/>
          </a:xfrm>
          <a:custGeom>
            <a:avLst/>
            <a:gdLst>
              <a:gd name="T0" fmla="*/ 4199 w 4494"/>
              <a:gd name="T1" fmla="*/ 3838 h 4712"/>
              <a:gd name="T2" fmla="*/ 3932 w 4494"/>
              <a:gd name="T3" fmla="*/ 2881 h 4712"/>
              <a:gd name="T4" fmla="*/ 2447 w 4494"/>
              <a:gd name="T5" fmla="*/ 2438 h 4712"/>
              <a:gd name="T6" fmla="*/ 3263 w 4494"/>
              <a:gd name="T7" fmla="*/ 2440 h 4712"/>
              <a:gd name="T8" fmla="*/ 3263 w 4494"/>
              <a:gd name="T9" fmla="*/ 897 h 4712"/>
              <a:gd name="T10" fmla="*/ 2194 w 4494"/>
              <a:gd name="T11" fmla="*/ 0 h 4712"/>
              <a:gd name="T12" fmla="*/ 460 w 4494"/>
              <a:gd name="T13" fmla="*/ 1619 h 4712"/>
              <a:gd name="T14" fmla="*/ 2047 w 4494"/>
              <a:gd name="T15" fmla="*/ 2438 h 4712"/>
              <a:gd name="T16" fmla="*/ 562 w 4494"/>
              <a:gd name="T17" fmla="*/ 2881 h 4712"/>
              <a:gd name="T18" fmla="*/ 296 w 4494"/>
              <a:gd name="T19" fmla="*/ 3838 h 4712"/>
              <a:gd name="T20" fmla="*/ 0 w 4494"/>
              <a:gd name="T21" fmla="*/ 3971 h 4712"/>
              <a:gd name="T22" fmla="*/ 134 w 4494"/>
              <a:gd name="T23" fmla="*/ 4712 h 4712"/>
              <a:gd name="T24" fmla="*/ 991 w 4494"/>
              <a:gd name="T25" fmla="*/ 4579 h 4712"/>
              <a:gd name="T26" fmla="*/ 858 w 4494"/>
              <a:gd name="T27" fmla="*/ 3838 h 4712"/>
              <a:gd name="T28" fmla="*/ 696 w 4494"/>
              <a:gd name="T29" fmla="*/ 3281 h 4712"/>
              <a:gd name="T30" fmla="*/ 2047 w 4494"/>
              <a:gd name="T31" fmla="*/ 3838 h 4712"/>
              <a:gd name="T32" fmla="*/ 1752 w 4494"/>
              <a:gd name="T33" fmla="*/ 3971 h 4712"/>
              <a:gd name="T34" fmla="*/ 1885 w 4494"/>
              <a:gd name="T35" fmla="*/ 4712 h 4712"/>
              <a:gd name="T36" fmla="*/ 2742 w 4494"/>
              <a:gd name="T37" fmla="*/ 4579 h 4712"/>
              <a:gd name="T38" fmla="*/ 2609 w 4494"/>
              <a:gd name="T39" fmla="*/ 3838 h 4712"/>
              <a:gd name="T40" fmla="*/ 2447 w 4494"/>
              <a:gd name="T41" fmla="*/ 3281 h 4712"/>
              <a:gd name="T42" fmla="*/ 3799 w 4494"/>
              <a:gd name="T43" fmla="*/ 3838 h 4712"/>
              <a:gd name="T44" fmla="*/ 3503 w 4494"/>
              <a:gd name="T45" fmla="*/ 3971 h 4712"/>
              <a:gd name="T46" fmla="*/ 3637 w 4494"/>
              <a:gd name="T47" fmla="*/ 4712 h 4712"/>
              <a:gd name="T48" fmla="*/ 4494 w 4494"/>
              <a:gd name="T49" fmla="*/ 4579 h 4712"/>
              <a:gd name="T50" fmla="*/ 4360 w 4494"/>
              <a:gd name="T51" fmla="*/ 3838 h 4712"/>
              <a:gd name="T52" fmla="*/ 1278 w 4494"/>
              <a:gd name="T53" fmla="*/ 1201 h 4712"/>
              <a:gd name="T54" fmla="*/ 1288 w 4494"/>
              <a:gd name="T55" fmla="*/ 1201 h 4712"/>
              <a:gd name="T56" fmla="*/ 1311 w 4494"/>
              <a:gd name="T57" fmla="*/ 1202 h 4712"/>
              <a:gd name="T58" fmla="*/ 2194 w 4494"/>
              <a:gd name="T59" fmla="*/ 400 h 4712"/>
              <a:gd name="T60" fmla="*/ 2858 w 4494"/>
              <a:gd name="T61" fmla="*/ 1073 h 4712"/>
              <a:gd name="T62" fmla="*/ 2915 w 4494"/>
              <a:gd name="T63" fmla="*/ 1252 h 4712"/>
              <a:gd name="T64" fmla="*/ 3148 w 4494"/>
              <a:gd name="T65" fmla="*/ 1315 h 4712"/>
              <a:gd name="T66" fmla="*/ 3634 w 4494"/>
              <a:gd name="T67" fmla="*/ 1668 h 4712"/>
              <a:gd name="T68" fmla="*/ 2832 w 4494"/>
              <a:gd name="T69" fmla="*/ 2039 h 4712"/>
              <a:gd name="T70" fmla="*/ 1278 w 4494"/>
              <a:gd name="T71" fmla="*/ 203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94" h="4712">
                <a:moveTo>
                  <a:pt x="4360" y="3838"/>
                </a:moveTo>
                <a:lnTo>
                  <a:pt x="4199" y="3838"/>
                </a:lnTo>
                <a:lnTo>
                  <a:pt x="4199" y="3148"/>
                </a:lnTo>
                <a:cubicBezTo>
                  <a:pt x="4199" y="3001"/>
                  <a:pt x="4079" y="2881"/>
                  <a:pt x="3932" y="2881"/>
                </a:cubicBezTo>
                <a:lnTo>
                  <a:pt x="2447" y="2881"/>
                </a:lnTo>
                <a:lnTo>
                  <a:pt x="2447" y="2438"/>
                </a:lnTo>
                <a:cubicBezTo>
                  <a:pt x="2520" y="2438"/>
                  <a:pt x="2675" y="2438"/>
                  <a:pt x="2831" y="2439"/>
                </a:cubicBezTo>
                <a:cubicBezTo>
                  <a:pt x="3043" y="2439"/>
                  <a:pt x="3256" y="2440"/>
                  <a:pt x="3263" y="2440"/>
                </a:cubicBezTo>
                <a:cubicBezTo>
                  <a:pt x="3688" y="2440"/>
                  <a:pt x="4034" y="2094"/>
                  <a:pt x="4034" y="1668"/>
                </a:cubicBezTo>
                <a:cubicBezTo>
                  <a:pt x="4034" y="1243"/>
                  <a:pt x="3688" y="897"/>
                  <a:pt x="3263" y="897"/>
                </a:cubicBezTo>
                <a:cubicBezTo>
                  <a:pt x="3257" y="897"/>
                  <a:pt x="3251" y="897"/>
                  <a:pt x="3245" y="897"/>
                </a:cubicBezTo>
                <a:cubicBezTo>
                  <a:pt x="3165" y="389"/>
                  <a:pt x="2724" y="0"/>
                  <a:pt x="2194" y="0"/>
                </a:cubicBezTo>
                <a:cubicBezTo>
                  <a:pt x="1698" y="0"/>
                  <a:pt x="1276" y="339"/>
                  <a:pt x="1161" y="809"/>
                </a:cubicBezTo>
                <a:cubicBezTo>
                  <a:pt x="765" y="866"/>
                  <a:pt x="460" y="1208"/>
                  <a:pt x="460" y="1619"/>
                </a:cubicBezTo>
                <a:cubicBezTo>
                  <a:pt x="460" y="2071"/>
                  <a:pt x="827" y="2438"/>
                  <a:pt x="1278" y="2438"/>
                </a:cubicBezTo>
                <a:lnTo>
                  <a:pt x="2047" y="2438"/>
                </a:lnTo>
                <a:lnTo>
                  <a:pt x="2047" y="2881"/>
                </a:lnTo>
                <a:lnTo>
                  <a:pt x="562" y="2881"/>
                </a:lnTo>
                <a:cubicBezTo>
                  <a:pt x="415" y="2881"/>
                  <a:pt x="296" y="3001"/>
                  <a:pt x="296" y="3148"/>
                </a:cubicBezTo>
                <a:lnTo>
                  <a:pt x="296" y="3838"/>
                </a:lnTo>
                <a:lnTo>
                  <a:pt x="134" y="3838"/>
                </a:lnTo>
                <a:cubicBezTo>
                  <a:pt x="60" y="3838"/>
                  <a:pt x="0" y="3897"/>
                  <a:pt x="0" y="3971"/>
                </a:cubicBezTo>
                <a:lnTo>
                  <a:pt x="0" y="4579"/>
                </a:lnTo>
                <a:cubicBezTo>
                  <a:pt x="0" y="4652"/>
                  <a:pt x="60" y="4712"/>
                  <a:pt x="134" y="4712"/>
                </a:cubicBezTo>
                <a:lnTo>
                  <a:pt x="858" y="4712"/>
                </a:lnTo>
                <a:cubicBezTo>
                  <a:pt x="931" y="4712"/>
                  <a:pt x="991" y="4652"/>
                  <a:pt x="991" y="4579"/>
                </a:cubicBezTo>
                <a:lnTo>
                  <a:pt x="991" y="3971"/>
                </a:lnTo>
                <a:cubicBezTo>
                  <a:pt x="991" y="3897"/>
                  <a:pt x="931" y="3838"/>
                  <a:pt x="858" y="3838"/>
                </a:cubicBezTo>
                <a:lnTo>
                  <a:pt x="696" y="3838"/>
                </a:lnTo>
                <a:lnTo>
                  <a:pt x="696" y="3281"/>
                </a:lnTo>
                <a:lnTo>
                  <a:pt x="2047" y="3281"/>
                </a:lnTo>
                <a:lnTo>
                  <a:pt x="2047" y="3838"/>
                </a:lnTo>
                <a:lnTo>
                  <a:pt x="1885" y="3838"/>
                </a:lnTo>
                <a:cubicBezTo>
                  <a:pt x="1812" y="3838"/>
                  <a:pt x="1752" y="3897"/>
                  <a:pt x="1752" y="3971"/>
                </a:cubicBezTo>
                <a:lnTo>
                  <a:pt x="1752" y="4579"/>
                </a:lnTo>
                <a:cubicBezTo>
                  <a:pt x="1752" y="4652"/>
                  <a:pt x="1812" y="4712"/>
                  <a:pt x="1885" y="4712"/>
                </a:cubicBezTo>
                <a:lnTo>
                  <a:pt x="2609" y="4712"/>
                </a:lnTo>
                <a:cubicBezTo>
                  <a:pt x="2682" y="4712"/>
                  <a:pt x="2742" y="4652"/>
                  <a:pt x="2742" y="4579"/>
                </a:cubicBezTo>
                <a:lnTo>
                  <a:pt x="2742" y="3971"/>
                </a:lnTo>
                <a:cubicBezTo>
                  <a:pt x="2742" y="3897"/>
                  <a:pt x="2682" y="3838"/>
                  <a:pt x="2609" y="3838"/>
                </a:cubicBezTo>
                <a:lnTo>
                  <a:pt x="2447" y="3838"/>
                </a:lnTo>
                <a:lnTo>
                  <a:pt x="2447" y="3281"/>
                </a:lnTo>
                <a:lnTo>
                  <a:pt x="3799" y="3281"/>
                </a:lnTo>
                <a:lnTo>
                  <a:pt x="3799" y="3838"/>
                </a:lnTo>
                <a:lnTo>
                  <a:pt x="3637" y="3838"/>
                </a:lnTo>
                <a:cubicBezTo>
                  <a:pt x="3563" y="3838"/>
                  <a:pt x="3503" y="3897"/>
                  <a:pt x="3503" y="3971"/>
                </a:cubicBezTo>
                <a:lnTo>
                  <a:pt x="3503" y="4579"/>
                </a:lnTo>
                <a:cubicBezTo>
                  <a:pt x="3503" y="4652"/>
                  <a:pt x="3563" y="4712"/>
                  <a:pt x="3637" y="4712"/>
                </a:cubicBezTo>
                <a:lnTo>
                  <a:pt x="4360" y="4712"/>
                </a:lnTo>
                <a:cubicBezTo>
                  <a:pt x="4434" y="4712"/>
                  <a:pt x="4494" y="4652"/>
                  <a:pt x="4494" y="4579"/>
                </a:cubicBezTo>
                <a:lnTo>
                  <a:pt x="4494" y="3971"/>
                </a:lnTo>
                <a:cubicBezTo>
                  <a:pt x="4494" y="3897"/>
                  <a:pt x="4434" y="3838"/>
                  <a:pt x="4360" y="3838"/>
                </a:cubicBezTo>
                <a:close/>
                <a:moveTo>
                  <a:pt x="860" y="1619"/>
                </a:moveTo>
                <a:cubicBezTo>
                  <a:pt x="860" y="1389"/>
                  <a:pt x="1048" y="1201"/>
                  <a:pt x="1278" y="1201"/>
                </a:cubicBezTo>
                <a:lnTo>
                  <a:pt x="1283" y="1201"/>
                </a:lnTo>
                <a:cubicBezTo>
                  <a:pt x="1284" y="1201"/>
                  <a:pt x="1286" y="1201"/>
                  <a:pt x="1288" y="1201"/>
                </a:cubicBezTo>
                <a:cubicBezTo>
                  <a:pt x="1288" y="1201"/>
                  <a:pt x="1289" y="1201"/>
                  <a:pt x="1290" y="1201"/>
                </a:cubicBezTo>
                <a:cubicBezTo>
                  <a:pt x="1297" y="1202"/>
                  <a:pt x="1304" y="1202"/>
                  <a:pt x="1311" y="1202"/>
                </a:cubicBezTo>
                <a:cubicBezTo>
                  <a:pt x="1408" y="1202"/>
                  <a:pt x="1519" y="1136"/>
                  <a:pt x="1534" y="992"/>
                </a:cubicBezTo>
                <a:cubicBezTo>
                  <a:pt x="1571" y="654"/>
                  <a:pt x="1854" y="400"/>
                  <a:pt x="2194" y="400"/>
                </a:cubicBezTo>
                <a:cubicBezTo>
                  <a:pt x="2560" y="400"/>
                  <a:pt x="2858" y="698"/>
                  <a:pt x="2858" y="1064"/>
                </a:cubicBezTo>
                <a:lnTo>
                  <a:pt x="2858" y="1073"/>
                </a:lnTo>
                <a:cubicBezTo>
                  <a:pt x="2858" y="1074"/>
                  <a:pt x="2858" y="1076"/>
                  <a:pt x="2858" y="1078"/>
                </a:cubicBezTo>
                <a:cubicBezTo>
                  <a:pt x="2853" y="1144"/>
                  <a:pt x="2873" y="1205"/>
                  <a:pt x="2915" y="1252"/>
                </a:cubicBezTo>
                <a:cubicBezTo>
                  <a:pt x="2957" y="1299"/>
                  <a:pt x="3017" y="1325"/>
                  <a:pt x="3080" y="1325"/>
                </a:cubicBezTo>
                <a:cubicBezTo>
                  <a:pt x="3103" y="1325"/>
                  <a:pt x="3126" y="1322"/>
                  <a:pt x="3148" y="1315"/>
                </a:cubicBezTo>
                <a:cubicBezTo>
                  <a:pt x="3185" y="1303"/>
                  <a:pt x="3224" y="1297"/>
                  <a:pt x="3263" y="1297"/>
                </a:cubicBezTo>
                <a:cubicBezTo>
                  <a:pt x="3468" y="1297"/>
                  <a:pt x="3634" y="1463"/>
                  <a:pt x="3634" y="1668"/>
                </a:cubicBezTo>
                <a:cubicBezTo>
                  <a:pt x="3634" y="1873"/>
                  <a:pt x="3468" y="2040"/>
                  <a:pt x="3263" y="2040"/>
                </a:cubicBezTo>
                <a:cubicBezTo>
                  <a:pt x="3255" y="2040"/>
                  <a:pt x="3043" y="2039"/>
                  <a:pt x="2832" y="2039"/>
                </a:cubicBezTo>
                <a:cubicBezTo>
                  <a:pt x="2621" y="2038"/>
                  <a:pt x="2411" y="2038"/>
                  <a:pt x="2405" y="2038"/>
                </a:cubicBezTo>
                <a:lnTo>
                  <a:pt x="1278" y="2038"/>
                </a:lnTo>
                <a:cubicBezTo>
                  <a:pt x="1048" y="2038"/>
                  <a:pt x="860" y="1850"/>
                  <a:pt x="860" y="1619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îṧḻïḍé">
            <a:extLst>
              <a:ext uri="{FF2B5EF4-FFF2-40B4-BE49-F238E27FC236}">
                <a16:creationId xmlns:a16="http://schemas.microsoft.com/office/drawing/2014/main" id="{15E8816B-45CD-493B-9BE2-82FD62FD7B4D}"/>
              </a:ext>
            </a:extLst>
          </p:cNvPr>
          <p:cNvSpPr/>
          <p:nvPr/>
        </p:nvSpPr>
        <p:spPr>
          <a:xfrm>
            <a:off x="4399512" y="3895460"/>
            <a:ext cx="428120" cy="369373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îṣľîdè">
            <a:extLst>
              <a:ext uri="{FF2B5EF4-FFF2-40B4-BE49-F238E27FC236}">
                <a16:creationId xmlns:a16="http://schemas.microsoft.com/office/drawing/2014/main" id="{D94692B2-3F5F-4F15-A462-F6482108DD56}"/>
              </a:ext>
            </a:extLst>
          </p:cNvPr>
          <p:cNvSpPr/>
          <p:nvPr/>
        </p:nvSpPr>
        <p:spPr>
          <a:xfrm>
            <a:off x="4429405" y="5228245"/>
            <a:ext cx="368332" cy="428119"/>
          </a:xfrm>
          <a:custGeom>
            <a:avLst/>
            <a:gdLst>
              <a:gd name="connsiteX0" fmla="*/ 260400 w 520800"/>
              <a:gd name="connsiteY0" fmla="*/ 205300 h 605336"/>
              <a:gd name="connsiteX1" fmla="*/ 315198 w 520800"/>
              <a:gd name="connsiteY1" fmla="*/ 260020 h 605336"/>
              <a:gd name="connsiteX2" fmla="*/ 291633 w 520800"/>
              <a:gd name="connsiteY2" fmla="*/ 304935 h 605336"/>
              <a:gd name="connsiteX3" fmla="*/ 353818 w 520800"/>
              <a:gd name="connsiteY3" fmla="*/ 568825 h 605336"/>
              <a:gd name="connsiteX4" fmla="*/ 348207 w 520800"/>
              <a:gd name="connsiteY4" fmla="*/ 594130 h 605336"/>
              <a:gd name="connsiteX5" fmla="*/ 324830 w 520800"/>
              <a:gd name="connsiteY5" fmla="*/ 605336 h 605336"/>
              <a:gd name="connsiteX6" fmla="*/ 195971 w 520800"/>
              <a:gd name="connsiteY6" fmla="*/ 605336 h 605336"/>
              <a:gd name="connsiteX7" fmla="*/ 172593 w 520800"/>
              <a:gd name="connsiteY7" fmla="*/ 594130 h 605336"/>
              <a:gd name="connsiteX8" fmla="*/ 166982 w 520800"/>
              <a:gd name="connsiteY8" fmla="*/ 568825 h 605336"/>
              <a:gd name="connsiteX9" fmla="*/ 229167 w 520800"/>
              <a:gd name="connsiteY9" fmla="*/ 304935 h 605336"/>
              <a:gd name="connsiteX10" fmla="*/ 205603 w 520800"/>
              <a:gd name="connsiteY10" fmla="*/ 260020 h 605336"/>
              <a:gd name="connsiteX11" fmla="*/ 260400 w 520800"/>
              <a:gd name="connsiteY11" fmla="*/ 205300 h 605336"/>
              <a:gd name="connsiteX12" fmla="*/ 260414 w 520800"/>
              <a:gd name="connsiteY12" fmla="*/ 92466 h 605336"/>
              <a:gd name="connsiteX13" fmla="*/ 379104 w 520800"/>
              <a:gd name="connsiteY13" fmla="*/ 141489 h 605336"/>
              <a:gd name="connsiteX14" fmla="*/ 379104 w 520800"/>
              <a:gd name="connsiteY14" fmla="*/ 378575 h 605336"/>
              <a:gd name="connsiteX15" fmla="*/ 364794 w 520800"/>
              <a:gd name="connsiteY15" fmla="*/ 384458 h 605336"/>
              <a:gd name="connsiteX16" fmla="*/ 350390 w 520800"/>
              <a:gd name="connsiteY16" fmla="*/ 378575 h 605336"/>
              <a:gd name="connsiteX17" fmla="*/ 350390 w 520800"/>
              <a:gd name="connsiteY17" fmla="*/ 349815 h 605336"/>
              <a:gd name="connsiteX18" fmla="*/ 350390 w 520800"/>
              <a:gd name="connsiteY18" fmla="*/ 170250 h 605336"/>
              <a:gd name="connsiteX19" fmla="*/ 260414 w 520800"/>
              <a:gd name="connsiteY19" fmla="*/ 133085 h 605336"/>
              <a:gd name="connsiteX20" fmla="*/ 170530 w 520800"/>
              <a:gd name="connsiteY20" fmla="*/ 170250 h 605336"/>
              <a:gd name="connsiteX21" fmla="*/ 133211 w 520800"/>
              <a:gd name="connsiteY21" fmla="*/ 259985 h 605336"/>
              <a:gd name="connsiteX22" fmla="*/ 170530 w 520800"/>
              <a:gd name="connsiteY22" fmla="*/ 349815 h 605336"/>
              <a:gd name="connsiteX23" fmla="*/ 170530 w 520800"/>
              <a:gd name="connsiteY23" fmla="*/ 378575 h 605336"/>
              <a:gd name="connsiteX24" fmla="*/ 141722 w 520800"/>
              <a:gd name="connsiteY24" fmla="*/ 378575 h 605336"/>
              <a:gd name="connsiteX25" fmla="*/ 92525 w 520800"/>
              <a:gd name="connsiteY25" fmla="*/ 260079 h 605336"/>
              <a:gd name="connsiteX26" fmla="*/ 141722 w 520800"/>
              <a:gd name="connsiteY26" fmla="*/ 141489 h 605336"/>
              <a:gd name="connsiteX27" fmla="*/ 260414 w 520800"/>
              <a:gd name="connsiteY27" fmla="*/ 92466 h 605336"/>
              <a:gd name="connsiteX28" fmla="*/ 260400 w 520800"/>
              <a:gd name="connsiteY28" fmla="*/ 0 h 605336"/>
              <a:gd name="connsiteX29" fmla="*/ 444630 w 520800"/>
              <a:gd name="connsiteY29" fmla="*/ 76135 h 605336"/>
              <a:gd name="connsiteX30" fmla="*/ 444630 w 520800"/>
              <a:gd name="connsiteY30" fmla="*/ 443989 h 605336"/>
              <a:gd name="connsiteX31" fmla="*/ 430228 w 520800"/>
              <a:gd name="connsiteY31" fmla="*/ 449966 h 605336"/>
              <a:gd name="connsiteX32" fmla="*/ 415827 w 520800"/>
              <a:gd name="connsiteY32" fmla="*/ 443989 h 605336"/>
              <a:gd name="connsiteX33" fmla="*/ 415827 w 520800"/>
              <a:gd name="connsiteY33" fmla="*/ 415319 h 605336"/>
              <a:gd name="connsiteX34" fmla="*/ 415827 w 520800"/>
              <a:gd name="connsiteY34" fmla="*/ 104805 h 605336"/>
              <a:gd name="connsiteX35" fmla="*/ 104973 w 520800"/>
              <a:gd name="connsiteY35" fmla="*/ 104805 h 605336"/>
              <a:gd name="connsiteX36" fmla="*/ 104973 w 520800"/>
              <a:gd name="connsiteY36" fmla="*/ 415319 h 605336"/>
              <a:gd name="connsiteX37" fmla="*/ 104973 w 520800"/>
              <a:gd name="connsiteY37" fmla="*/ 443989 h 605336"/>
              <a:gd name="connsiteX38" fmla="*/ 76170 w 520800"/>
              <a:gd name="connsiteY38" fmla="*/ 443989 h 605336"/>
              <a:gd name="connsiteX39" fmla="*/ 76170 w 520800"/>
              <a:gd name="connsiteY39" fmla="*/ 76135 h 605336"/>
              <a:gd name="connsiteX40" fmla="*/ 260400 w 520800"/>
              <a:gd name="connsiteY40" fmla="*/ 0 h 60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0800" h="605336">
                <a:moveTo>
                  <a:pt x="260400" y="205300"/>
                </a:moveTo>
                <a:cubicBezTo>
                  <a:pt x="290698" y="205300"/>
                  <a:pt x="315198" y="229859"/>
                  <a:pt x="315198" y="260020"/>
                </a:cubicBezTo>
                <a:cubicBezTo>
                  <a:pt x="315198" y="278696"/>
                  <a:pt x="305847" y="295037"/>
                  <a:pt x="291633" y="304935"/>
                </a:cubicBezTo>
                <a:lnTo>
                  <a:pt x="353818" y="568825"/>
                </a:lnTo>
                <a:cubicBezTo>
                  <a:pt x="355875" y="577696"/>
                  <a:pt x="353818" y="586940"/>
                  <a:pt x="348207" y="594130"/>
                </a:cubicBezTo>
                <a:cubicBezTo>
                  <a:pt x="342503" y="601227"/>
                  <a:pt x="333994" y="605336"/>
                  <a:pt x="324830" y="605336"/>
                </a:cubicBezTo>
                <a:lnTo>
                  <a:pt x="195971" y="605336"/>
                </a:lnTo>
                <a:cubicBezTo>
                  <a:pt x="186900" y="605336"/>
                  <a:pt x="178297" y="601227"/>
                  <a:pt x="172593" y="594130"/>
                </a:cubicBezTo>
                <a:cubicBezTo>
                  <a:pt x="166982" y="586940"/>
                  <a:pt x="164925" y="577696"/>
                  <a:pt x="166982" y="568825"/>
                </a:cubicBezTo>
                <a:lnTo>
                  <a:pt x="229167" y="304935"/>
                </a:lnTo>
                <a:cubicBezTo>
                  <a:pt x="214954" y="295037"/>
                  <a:pt x="205603" y="278696"/>
                  <a:pt x="205603" y="260020"/>
                </a:cubicBezTo>
                <a:cubicBezTo>
                  <a:pt x="205603" y="229859"/>
                  <a:pt x="230103" y="205300"/>
                  <a:pt x="260400" y="205300"/>
                </a:cubicBezTo>
                <a:close/>
                <a:moveTo>
                  <a:pt x="260414" y="92466"/>
                </a:moveTo>
                <a:cubicBezTo>
                  <a:pt x="305308" y="92466"/>
                  <a:pt x="347397" y="109834"/>
                  <a:pt x="379104" y="141489"/>
                </a:cubicBezTo>
                <a:cubicBezTo>
                  <a:pt x="444576" y="206854"/>
                  <a:pt x="444576" y="313211"/>
                  <a:pt x="379104" y="378575"/>
                </a:cubicBezTo>
                <a:cubicBezTo>
                  <a:pt x="375176" y="382497"/>
                  <a:pt x="369938" y="384458"/>
                  <a:pt x="364794" y="384458"/>
                </a:cubicBezTo>
                <a:cubicBezTo>
                  <a:pt x="359556" y="384458"/>
                  <a:pt x="354319" y="382497"/>
                  <a:pt x="350390" y="378575"/>
                </a:cubicBezTo>
                <a:cubicBezTo>
                  <a:pt x="342440" y="370638"/>
                  <a:pt x="342440" y="357752"/>
                  <a:pt x="350390" y="349815"/>
                </a:cubicBezTo>
                <a:cubicBezTo>
                  <a:pt x="399962" y="300324"/>
                  <a:pt x="399962" y="219740"/>
                  <a:pt x="350390" y="170250"/>
                </a:cubicBezTo>
                <a:cubicBezTo>
                  <a:pt x="326353" y="146251"/>
                  <a:pt x="294365" y="133085"/>
                  <a:pt x="260414" y="133085"/>
                </a:cubicBezTo>
                <a:cubicBezTo>
                  <a:pt x="226462" y="133085"/>
                  <a:pt x="194568" y="146251"/>
                  <a:pt x="170530" y="170250"/>
                </a:cubicBezTo>
                <a:cubicBezTo>
                  <a:pt x="146492" y="194248"/>
                  <a:pt x="133211" y="226089"/>
                  <a:pt x="133211" y="259985"/>
                </a:cubicBezTo>
                <a:cubicBezTo>
                  <a:pt x="133211" y="293975"/>
                  <a:pt x="146492" y="325817"/>
                  <a:pt x="170530" y="349815"/>
                </a:cubicBezTo>
                <a:cubicBezTo>
                  <a:pt x="178480" y="357752"/>
                  <a:pt x="178480" y="370638"/>
                  <a:pt x="170530" y="378575"/>
                </a:cubicBezTo>
                <a:cubicBezTo>
                  <a:pt x="162580" y="386512"/>
                  <a:pt x="149672" y="386512"/>
                  <a:pt x="141722" y="378575"/>
                </a:cubicBezTo>
                <a:cubicBezTo>
                  <a:pt x="110015" y="346920"/>
                  <a:pt x="92525" y="304807"/>
                  <a:pt x="92525" y="260079"/>
                </a:cubicBezTo>
                <a:cubicBezTo>
                  <a:pt x="92525" y="215258"/>
                  <a:pt x="110015" y="173144"/>
                  <a:pt x="141722" y="141489"/>
                </a:cubicBezTo>
                <a:cubicBezTo>
                  <a:pt x="173430" y="109834"/>
                  <a:pt x="215612" y="92466"/>
                  <a:pt x="260414" y="92466"/>
                </a:cubicBezTo>
                <a:close/>
                <a:moveTo>
                  <a:pt x="260400" y="0"/>
                </a:moveTo>
                <a:cubicBezTo>
                  <a:pt x="327125" y="0"/>
                  <a:pt x="393850" y="25379"/>
                  <a:pt x="444630" y="76135"/>
                </a:cubicBezTo>
                <a:cubicBezTo>
                  <a:pt x="546190" y="177554"/>
                  <a:pt x="546190" y="342570"/>
                  <a:pt x="444630" y="443989"/>
                </a:cubicBezTo>
                <a:cubicBezTo>
                  <a:pt x="440702" y="448005"/>
                  <a:pt x="435465" y="449966"/>
                  <a:pt x="430228" y="449966"/>
                </a:cubicBezTo>
                <a:cubicBezTo>
                  <a:pt x="425085" y="449966"/>
                  <a:pt x="419848" y="448005"/>
                  <a:pt x="415827" y="443989"/>
                </a:cubicBezTo>
                <a:cubicBezTo>
                  <a:pt x="407878" y="436051"/>
                  <a:pt x="407878" y="423257"/>
                  <a:pt x="415827" y="415319"/>
                </a:cubicBezTo>
                <a:cubicBezTo>
                  <a:pt x="501582" y="329682"/>
                  <a:pt x="501582" y="190441"/>
                  <a:pt x="415827" y="104805"/>
                </a:cubicBezTo>
                <a:cubicBezTo>
                  <a:pt x="330164" y="19261"/>
                  <a:pt x="190636" y="19261"/>
                  <a:pt x="104973" y="104805"/>
                </a:cubicBezTo>
                <a:cubicBezTo>
                  <a:pt x="19218" y="190441"/>
                  <a:pt x="19218" y="329682"/>
                  <a:pt x="104973" y="415319"/>
                </a:cubicBezTo>
                <a:cubicBezTo>
                  <a:pt x="112922" y="423257"/>
                  <a:pt x="112922" y="436051"/>
                  <a:pt x="104973" y="443989"/>
                </a:cubicBezTo>
                <a:cubicBezTo>
                  <a:pt x="97024" y="451927"/>
                  <a:pt x="84119" y="451927"/>
                  <a:pt x="76170" y="443989"/>
                </a:cubicBezTo>
                <a:cubicBezTo>
                  <a:pt x="-25390" y="342570"/>
                  <a:pt x="-25390" y="177554"/>
                  <a:pt x="76170" y="76135"/>
                </a:cubicBezTo>
                <a:cubicBezTo>
                  <a:pt x="126950" y="25379"/>
                  <a:pt x="193675" y="0"/>
                  <a:pt x="26040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3" name="i$1iḑe">
            <a:extLst>
              <a:ext uri="{FF2B5EF4-FFF2-40B4-BE49-F238E27FC236}">
                <a16:creationId xmlns:a16="http://schemas.microsoft.com/office/drawing/2014/main" id="{11791137-C670-43A5-927E-CC71A2573BBC}"/>
              </a:ext>
            </a:extLst>
          </p:cNvPr>
          <p:cNvGrpSpPr/>
          <p:nvPr/>
        </p:nvGrpSpPr>
        <p:grpSpPr>
          <a:xfrm>
            <a:off x="5363755" y="2254642"/>
            <a:ext cx="6159763" cy="926691"/>
            <a:chOff x="4257615" y="2860255"/>
            <a:chExt cx="7262079" cy="1176907"/>
          </a:xfrm>
        </p:grpSpPr>
        <p:sp>
          <p:nvSpPr>
            <p:cNvPr id="22" name="ïṡḷíḍè">
              <a:extLst>
                <a:ext uri="{FF2B5EF4-FFF2-40B4-BE49-F238E27FC236}">
                  <a16:creationId xmlns:a16="http://schemas.microsoft.com/office/drawing/2014/main" id="{EE5E2090-5E9D-4A07-8536-80E719D3AC93}"/>
                </a:ext>
              </a:extLst>
            </p:cNvPr>
            <p:cNvSpPr/>
            <p:nvPr/>
          </p:nvSpPr>
          <p:spPr bwMode="auto">
            <a:xfrm>
              <a:off x="4257615" y="3369538"/>
              <a:ext cx="7262079" cy="66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374A"/>
                </a:buClr>
                <a:buSzPct val="150000"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 Theme color makes PPT more convenient to change. Adjust the spacing to adapt to Chinese typesetting, use the reference line in PPT……</a:t>
              </a:r>
            </a:p>
          </p:txBody>
        </p:sp>
        <p:sp>
          <p:nvSpPr>
            <p:cNvPr id="23" name="íṡḻîď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4257615" y="2860255"/>
              <a:ext cx="7262079" cy="509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4" name="ísḻídé">
            <a:extLst>
              <a:ext uri="{FF2B5EF4-FFF2-40B4-BE49-F238E27FC236}">
                <a16:creationId xmlns:a16="http://schemas.microsoft.com/office/drawing/2014/main" id="{64CCE7DF-F9D4-4DAB-96B9-536173FF19B8}"/>
              </a:ext>
            </a:extLst>
          </p:cNvPr>
          <p:cNvGrpSpPr/>
          <p:nvPr/>
        </p:nvGrpSpPr>
        <p:grpSpPr>
          <a:xfrm>
            <a:off x="5363755" y="3616801"/>
            <a:ext cx="6159763" cy="926691"/>
            <a:chOff x="4257615" y="2860255"/>
            <a:chExt cx="7262079" cy="1176907"/>
          </a:xfrm>
        </p:grpSpPr>
        <p:sp>
          <p:nvSpPr>
            <p:cNvPr id="20" name="ïṧ1íďe">
              <a:extLst>
                <a:ext uri="{FF2B5EF4-FFF2-40B4-BE49-F238E27FC236}">
                  <a16:creationId xmlns:a16="http://schemas.microsoft.com/office/drawing/2014/main" id="{EE5E2090-5E9D-4A07-8536-80E719D3AC93}"/>
                </a:ext>
              </a:extLst>
            </p:cNvPr>
            <p:cNvSpPr/>
            <p:nvPr/>
          </p:nvSpPr>
          <p:spPr bwMode="auto">
            <a:xfrm>
              <a:off x="4257615" y="3369538"/>
              <a:ext cx="7262079" cy="66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374A"/>
                </a:buClr>
                <a:buSzPct val="150000"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 Theme color makes PPT more convenient to change. Adjust the spacing to adapt to Chinese typesetting, use the reference line in PPT……</a:t>
              </a:r>
            </a:p>
          </p:txBody>
        </p:sp>
        <p:sp>
          <p:nvSpPr>
            <p:cNvPr id="21" name="iŝḷíḑê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4257615" y="2860255"/>
              <a:ext cx="7262079" cy="509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5" name="î$ļiḑè">
            <a:extLst>
              <a:ext uri="{FF2B5EF4-FFF2-40B4-BE49-F238E27FC236}">
                <a16:creationId xmlns:a16="http://schemas.microsoft.com/office/drawing/2014/main" id="{74150434-1815-41B1-8838-962C3715CA0A}"/>
              </a:ext>
            </a:extLst>
          </p:cNvPr>
          <p:cNvGrpSpPr/>
          <p:nvPr/>
        </p:nvGrpSpPr>
        <p:grpSpPr>
          <a:xfrm>
            <a:off x="5363755" y="4978960"/>
            <a:ext cx="6159763" cy="926691"/>
            <a:chOff x="4257615" y="2860255"/>
            <a:chExt cx="7262079" cy="1176907"/>
          </a:xfrm>
        </p:grpSpPr>
        <p:sp>
          <p:nvSpPr>
            <p:cNvPr id="18" name="işḷîde">
              <a:extLst>
                <a:ext uri="{FF2B5EF4-FFF2-40B4-BE49-F238E27FC236}">
                  <a16:creationId xmlns:a16="http://schemas.microsoft.com/office/drawing/2014/main" id="{EE5E2090-5E9D-4A07-8536-80E719D3AC93}"/>
                </a:ext>
              </a:extLst>
            </p:cNvPr>
            <p:cNvSpPr/>
            <p:nvPr/>
          </p:nvSpPr>
          <p:spPr bwMode="auto">
            <a:xfrm>
              <a:off x="4257615" y="3369538"/>
              <a:ext cx="7262079" cy="66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374A"/>
                </a:buClr>
                <a:buSzPct val="150000"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 Theme color makes PPT more convenient to change. Adjust the spacing to adapt to Chinese typesetting, use the reference line in PPT……</a:t>
              </a:r>
            </a:p>
          </p:txBody>
        </p:sp>
        <p:sp>
          <p:nvSpPr>
            <p:cNvPr id="19" name="iśľîḍê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4257615" y="2860255"/>
              <a:ext cx="7262079" cy="509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CD9558F-3E74-49A1-B646-0538E6AAB555}"/>
              </a:ext>
            </a:extLst>
          </p:cNvPr>
          <p:cNvCxnSpPr/>
          <p:nvPr/>
        </p:nvCxnSpPr>
        <p:spPr>
          <a:xfrm>
            <a:off x="5460186" y="3399067"/>
            <a:ext cx="60626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C6A89B2-D110-4A25-BFC2-75151D3A8483}"/>
              </a:ext>
            </a:extLst>
          </p:cNvPr>
          <p:cNvCxnSpPr/>
          <p:nvPr/>
        </p:nvCxnSpPr>
        <p:spPr>
          <a:xfrm>
            <a:off x="5460186" y="4761225"/>
            <a:ext cx="60626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A14EDE1F-979A-42F8-96EF-9B6A5AA0E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50" y="2110162"/>
            <a:ext cx="2861915" cy="39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03.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grpSp>
        <p:nvGrpSpPr>
          <p:cNvPr id="6" name="íşḷídè">
            <a:extLst>
              <a:ext uri="{FF2B5EF4-FFF2-40B4-BE49-F238E27FC236}">
                <a16:creationId xmlns:a16="http://schemas.microsoft.com/office/drawing/2014/main" id="{1DC4CCFF-0764-4525-BD15-37444FC19E0B}"/>
              </a:ext>
            </a:extLst>
          </p:cNvPr>
          <p:cNvGrpSpPr/>
          <p:nvPr/>
        </p:nvGrpSpPr>
        <p:grpSpPr>
          <a:xfrm>
            <a:off x="4962229" y="1897179"/>
            <a:ext cx="2653602" cy="4060354"/>
            <a:chOff x="4617391" y="1327235"/>
            <a:chExt cx="2960952" cy="4530640"/>
          </a:xfrm>
        </p:grpSpPr>
        <p:sp>
          <p:nvSpPr>
            <p:cNvPr id="27" name="îṩḷïḋè">
              <a:extLst>
                <a:ext uri="{FF2B5EF4-FFF2-40B4-BE49-F238E27FC236}">
                  <a16:creationId xmlns:a16="http://schemas.microsoft.com/office/drawing/2014/main" id="{9AC67CC7-CD4A-4515-A2B5-C43887DB9BCA}"/>
                </a:ext>
              </a:extLst>
            </p:cNvPr>
            <p:cNvSpPr/>
            <p:nvPr/>
          </p:nvSpPr>
          <p:spPr>
            <a:xfrm>
              <a:off x="4742947" y="1444776"/>
              <a:ext cx="2715128" cy="2715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îŝlïḍé">
              <a:extLst>
                <a:ext uri="{FF2B5EF4-FFF2-40B4-BE49-F238E27FC236}">
                  <a16:creationId xmlns:a16="http://schemas.microsoft.com/office/drawing/2014/main" id="{669703C8-373B-4D9D-8C3B-B1F67B5D36D2}"/>
                </a:ext>
              </a:extLst>
            </p:cNvPr>
            <p:cNvSpPr/>
            <p:nvPr/>
          </p:nvSpPr>
          <p:spPr>
            <a:xfrm>
              <a:off x="4617391" y="1327235"/>
              <a:ext cx="2960952" cy="2960952"/>
            </a:xfrm>
            <a:prstGeom prst="ellipse">
              <a:avLst/>
            </a:prstGeom>
            <a:noFill/>
            <a:ln w="50800">
              <a:solidFill>
                <a:srgbClr val="2E6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ísľidê">
              <a:extLst>
                <a:ext uri="{FF2B5EF4-FFF2-40B4-BE49-F238E27FC236}">
                  <a16:creationId xmlns:a16="http://schemas.microsoft.com/office/drawing/2014/main" id="{78DDB394-9698-447C-9741-475B8B55E768}"/>
                </a:ext>
              </a:extLst>
            </p:cNvPr>
            <p:cNvSpPr/>
            <p:nvPr/>
          </p:nvSpPr>
          <p:spPr>
            <a:xfrm>
              <a:off x="5135424" y="3936723"/>
              <a:ext cx="1921154" cy="598005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i="1" dirty="0">
                  <a:solidFill>
                    <a:schemeClr val="tx1"/>
                  </a:solidFill>
                  <a:cs typeface="+mn-ea"/>
                  <a:sym typeface="+mn-lt"/>
                </a:rPr>
                <a:t>…Text</a:t>
              </a:r>
              <a:endParaRPr lang="zh-CN" altLang="en-US" sz="1600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ïšḷidê">
              <a:extLst>
                <a:ext uri="{FF2B5EF4-FFF2-40B4-BE49-F238E27FC236}">
                  <a16:creationId xmlns:a16="http://schemas.microsoft.com/office/drawing/2014/main" id="{DB611182-1F26-4768-894C-644E9F6FAA7F}"/>
                </a:ext>
              </a:extLst>
            </p:cNvPr>
            <p:cNvSpPr txBox="1"/>
            <p:nvPr/>
          </p:nvSpPr>
          <p:spPr>
            <a:xfrm>
              <a:off x="4791075" y="4642879"/>
              <a:ext cx="2609850" cy="460178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2" name="íşļidê">
              <a:extLst>
                <a:ext uri="{FF2B5EF4-FFF2-40B4-BE49-F238E27FC236}">
                  <a16:creationId xmlns:a16="http://schemas.microsoft.com/office/drawing/2014/main" id="{A6E13AE1-F9BD-4D64-9E71-5ED172E22AEB}"/>
                </a:ext>
              </a:extLst>
            </p:cNvPr>
            <p:cNvSpPr txBox="1"/>
            <p:nvPr/>
          </p:nvSpPr>
          <p:spPr>
            <a:xfrm>
              <a:off x="4791075" y="5103057"/>
              <a:ext cx="2609850" cy="754818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33" name="î$1iďe">
              <a:extLst>
                <a:ext uri="{FF2B5EF4-FFF2-40B4-BE49-F238E27FC236}">
                  <a16:creationId xmlns:a16="http://schemas.microsoft.com/office/drawing/2014/main" id="{6EC76D44-F864-4960-B924-8984EC67E42E}"/>
                </a:ext>
              </a:extLst>
            </p:cNvPr>
            <p:cNvGrpSpPr/>
            <p:nvPr/>
          </p:nvGrpSpPr>
          <p:grpSpPr>
            <a:xfrm>
              <a:off x="6801207" y="1450573"/>
              <a:ext cx="651072" cy="651072"/>
              <a:chOff x="6801207" y="1450573"/>
              <a:chExt cx="651072" cy="651072"/>
            </a:xfrm>
          </p:grpSpPr>
          <p:sp>
            <p:nvSpPr>
              <p:cNvPr id="34" name="iś1îḍê">
                <a:extLst>
                  <a:ext uri="{FF2B5EF4-FFF2-40B4-BE49-F238E27FC236}">
                    <a16:creationId xmlns:a16="http://schemas.microsoft.com/office/drawing/2014/main" id="{9DCA1B29-CBD5-49B3-B98C-E0F992766E39}"/>
                  </a:ext>
                </a:extLst>
              </p:cNvPr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rgbClr val="2E684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ïṡḷide">
                <a:extLst>
                  <a:ext uri="{FF2B5EF4-FFF2-40B4-BE49-F238E27FC236}">
                    <a16:creationId xmlns:a16="http://schemas.microsoft.com/office/drawing/2014/main" id="{2804DF6A-180D-4E4B-B68F-E6E15908FF3B}"/>
                  </a:ext>
                </a:extLst>
              </p:cNvPr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îŝļîďe">
            <a:extLst>
              <a:ext uri="{FF2B5EF4-FFF2-40B4-BE49-F238E27FC236}">
                <a16:creationId xmlns:a16="http://schemas.microsoft.com/office/drawing/2014/main" id="{74117277-25DB-4AF6-AE35-AFCB1D9F44BF}"/>
              </a:ext>
            </a:extLst>
          </p:cNvPr>
          <p:cNvGrpSpPr/>
          <p:nvPr/>
        </p:nvGrpSpPr>
        <p:grpSpPr>
          <a:xfrm>
            <a:off x="1429310" y="1897179"/>
            <a:ext cx="2653602" cy="4060354"/>
            <a:chOff x="4617391" y="1327235"/>
            <a:chExt cx="2960952" cy="4530640"/>
          </a:xfrm>
        </p:grpSpPr>
        <p:sp>
          <p:nvSpPr>
            <p:cNvPr id="18" name="iṩ1ïdé">
              <a:extLst>
                <a:ext uri="{FF2B5EF4-FFF2-40B4-BE49-F238E27FC236}">
                  <a16:creationId xmlns:a16="http://schemas.microsoft.com/office/drawing/2014/main" id="{2DA9D09D-229E-4B5D-8CCC-9F21ABFFE84E}"/>
                </a:ext>
              </a:extLst>
            </p:cNvPr>
            <p:cNvSpPr/>
            <p:nvPr/>
          </p:nvSpPr>
          <p:spPr>
            <a:xfrm>
              <a:off x="4742947" y="1444776"/>
              <a:ext cx="2715128" cy="2715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isliďè">
              <a:extLst>
                <a:ext uri="{FF2B5EF4-FFF2-40B4-BE49-F238E27FC236}">
                  <a16:creationId xmlns:a16="http://schemas.microsoft.com/office/drawing/2014/main" id="{868D34DE-7CA2-4CDE-B9A7-2985F30461AB}"/>
                </a:ext>
              </a:extLst>
            </p:cNvPr>
            <p:cNvSpPr/>
            <p:nvPr/>
          </p:nvSpPr>
          <p:spPr>
            <a:xfrm>
              <a:off x="4617391" y="1327235"/>
              <a:ext cx="2960952" cy="2960952"/>
            </a:xfrm>
            <a:prstGeom prst="ellipse">
              <a:avLst/>
            </a:prstGeom>
            <a:noFill/>
            <a:ln w="50800">
              <a:solidFill>
                <a:srgbClr val="2E6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îṡļíḍè">
              <a:extLst>
                <a:ext uri="{FF2B5EF4-FFF2-40B4-BE49-F238E27FC236}">
                  <a16:creationId xmlns:a16="http://schemas.microsoft.com/office/drawing/2014/main" id="{84548B2B-28C4-40F0-88A4-D99527BFFD72}"/>
                </a:ext>
              </a:extLst>
            </p:cNvPr>
            <p:cNvSpPr/>
            <p:nvPr/>
          </p:nvSpPr>
          <p:spPr>
            <a:xfrm>
              <a:off x="5135424" y="3936723"/>
              <a:ext cx="1921154" cy="598005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i="1" dirty="0">
                  <a:solidFill>
                    <a:schemeClr val="tx1"/>
                  </a:solidFill>
                  <a:cs typeface="+mn-ea"/>
                  <a:sym typeface="+mn-lt"/>
                </a:rPr>
                <a:t>…Text</a:t>
              </a:r>
              <a:endParaRPr lang="zh-CN" altLang="en-US" sz="1600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ṡľiḑê">
              <a:extLst>
                <a:ext uri="{FF2B5EF4-FFF2-40B4-BE49-F238E27FC236}">
                  <a16:creationId xmlns:a16="http://schemas.microsoft.com/office/drawing/2014/main" id="{2F625583-7E31-4495-828D-F86749B5C176}"/>
                </a:ext>
              </a:extLst>
            </p:cNvPr>
            <p:cNvSpPr txBox="1"/>
            <p:nvPr/>
          </p:nvSpPr>
          <p:spPr>
            <a:xfrm>
              <a:off x="4791075" y="4642879"/>
              <a:ext cx="2609850" cy="460178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ïṧḷïdé">
              <a:extLst>
                <a:ext uri="{FF2B5EF4-FFF2-40B4-BE49-F238E27FC236}">
                  <a16:creationId xmlns:a16="http://schemas.microsoft.com/office/drawing/2014/main" id="{119C7B4B-6813-43A3-9DF9-5C64D3868234}"/>
                </a:ext>
              </a:extLst>
            </p:cNvPr>
            <p:cNvSpPr txBox="1"/>
            <p:nvPr/>
          </p:nvSpPr>
          <p:spPr>
            <a:xfrm>
              <a:off x="4791075" y="5103057"/>
              <a:ext cx="2609850" cy="754818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24" name="íŝ1íḓê">
              <a:extLst>
                <a:ext uri="{FF2B5EF4-FFF2-40B4-BE49-F238E27FC236}">
                  <a16:creationId xmlns:a16="http://schemas.microsoft.com/office/drawing/2014/main" id="{B7249E04-7D0C-4B20-AC6F-CBDF5F025FDA}"/>
                </a:ext>
              </a:extLst>
            </p:cNvPr>
            <p:cNvGrpSpPr/>
            <p:nvPr/>
          </p:nvGrpSpPr>
          <p:grpSpPr>
            <a:xfrm>
              <a:off x="6801207" y="1450573"/>
              <a:ext cx="651072" cy="651072"/>
              <a:chOff x="6801207" y="1450573"/>
              <a:chExt cx="651072" cy="651072"/>
            </a:xfrm>
          </p:grpSpPr>
          <p:sp>
            <p:nvSpPr>
              <p:cNvPr id="25" name="ïṥḻïďê">
                <a:extLst>
                  <a:ext uri="{FF2B5EF4-FFF2-40B4-BE49-F238E27FC236}">
                    <a16:creationId xmlns:a16="http://schemas.microsoft.com/office/drawing/2014/main" id="{FCE8283A-316A-4620-B53C-FFF87DC6A307}"/>
                  </a:ext>
                </a:extLst>
              </p:cNvPr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rgbClr val="2E684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îSľîde">
                <a:extLst>
                  <a:ext uri="{FF2B5EF4-FFF2-40B4-BE49-F238E27FC236}">
                    <a16:creationId xmlns:a16="http://schemas.microsoft.com/office/drawing/2014/main" id="{63A8314C-5AC2-4B29-8149-91B76036D942}"/>
                  </a:ext>
                </a:extLst>
              </p:cNvPr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íṧḻïdê">
            <a:extLst>
              <a:ext uri="{FF2B5EF4-FFF2-40B4-BE49-F238E27FC236}">
                <a16:creationId xmlns:a16="http://schemas.microsoft.com/office/drawing/2014/main" id="{08CB71A4-BB78-4384-A69A-45A71D739E77}"/>
              </a:ext>
            </a:extLst>
          </p:cNvPr>
          <p:cNvGrpSpPr/>
          <p:nvPr/>
        </p:nvGrpSpPr>
        <p:grpSpPr>
          <a:xfrm>
            <a:off x="8495147" y="1897179"/>
            <a:ext cx="2653602" cy="4060354"/>
            <a:chOff x="4617391" y="1327235"/>
            <a:chExt cx="2960952" cy="4530640"/>
          </a:xfrm>
        </p:grpSpPr>
        <p:sp>
          <p:nvSpPr>
            <p:cNvPr id="9" name="íṥḻídê">
              <a:extLst>
                <a:ext uri="{FF2B5EF4-FFF2-40B4-BE49-F238E27FC236}">
                  <a16:creationId xmlns:a16="http://schemas.microsoft.com/office/drawing/2014/main" id="{3EF77832-4C46-49DD-96F9-2F8834FB08B9}"/>
                </a:ext>
              </a:extLst>
            </p:cNvPr>
            <p:cNvSpPr/>
            <p:nvPr/>
          </p:nvSpPr>
          <p:spPr>
            <a:xfrm>
              <a:off x="4742947" y="1444776"/>
              <a:ext cx="2715128" cy="2715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ïṣļidé">
              <a:extLst>
                <a:ext uri="{FF2B5EF4-FFF2-40B4-BE49-F238E27FC236}">
                  <a16:creationId xmlns:a16="http://schemas.microsoft.com/office/drawing/2014/main" id="{2D98AE10-FA71-4577-AE5B-C13C394E200A}"/>
                </a:ext>
              </a:extLst>
            </p:cNvPr>
            <p:cNvSpPr/>
            <p:nvPr/>
          </p:nvSpPr>
          <p:spPr>
            <a:xfrm>
              <a:off x="4617391" y="1327235"/>
              <a:ext cx="2960952" cy="2960952"/>
            </a:xfrm>
            <a:prstGeom prst="ellipse">
              <a:avLst/>
            </a:prstGeom>
            <a:noFill/>
            <a:ln w="50800">
              <a:solidFill>
                <a:srgbClr val="2E6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işļîḍe">
              <a:extLst>
                <a:ext uri="{FF2B5EF4-FFF2-40B4-BE49-F238E27FC236}">
                  <a16:creationId xmlns:a16="http://schemas.microsoft.com/office/drawing/2014/main" id="{1ADB1E0D-6C2E-4B09-B2C5-F5F8C9F2C867}"/>
                </a:ext>
              </a:extLst>
            </p:cNvPr>
            <p:cNvSpPr/>
            <p:nvPr/>
          </p:nvSpPr>
          <p:spPr>
            <a:xfrm>
              <a:off x="5135424" y="3936723"/>
              <a:ext cx="1921154" cy="598005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i="1" dirty="0">
                  <a:solidFill>
                    <a:schemeClr val="tx1"/>
                  </a:solidFill>
                  <a:cs typeface="+mn-ea"/>
                  <a:sym typeface="+mn-lt"/>
                </a:rPr>
                <a:t>…Text</a:t>
              </a:r>
              <a:endParaRPr lang="zh-CN" altLang="en-US" sz="1600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sliďê">
              <a:extLst>
                <a:ext uri="{FF2B5EF4-FFF2-40B4-BE49-F238E27FC236}">
                  <a16:creationId xmlns:a16="http://schemas.microsoft.com/office/drawing/2014/main" id="{A75A8206-7685-471E-8703-76AB50345293}"/>
                </a:ext>
              </a:extLst>
            </p:cNvPr>
            <p:cNvSpPr txBox="1"/>
            <p:nvPr/>
          </p:nvSpPr>
          <p:spPr>
            <a:xfrm>
              <a:off x="4791075" y="4642879"/>
              <a:ext cx="2609850" cy="460178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" name="íSlíďe">
              <a:extLst>
                <a:ext uri="{FF2B5EF4-FFF2-40B4-BE49-F238E27FC236}">
                  <a16:creationId xmlns:a16="http://schemas.microsoft.com/office/drawing/2014/main" id="{934E4153-63C0-4A96-BABD-55B109819EF2}"/>
                </a:ext>
              </a:extLst>
            </p:cNvPr>
            <p:cNvSpPr txBox="1"/>
            <p:nvPr/>
          </p:nvSpPr>
          <p:spPr>
            <a:xfrm>
              <a:off x="4791075" y="5103057"/>
              <a:ext cx="2609850" cy="754818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15" name="íślíďe">
              <a:extLst>
                <a:ext uri="{FF2B5EF4-FFF2-40B4-BE49-F238E27FC236}">
                  <a16:creationId xmlns:a16="http://schemas.microsoft.com/office/drawing/2014/main" id="{15F44805-9BCA-4A83-B359-CFF0FA43D508}"/>
                </a:ext>
              </a:extLst>
            </p:cNvPr>
            <p:cNvGrpSpPr/>
            <p:nvPr/>
          </p:nvGrpSpPr>
          <p:grpSpPr>
            <a:xfrm>
              <a:off x="6801207" y="1450573"/>
              <a:ext cx="651072" cy="651072"/>
              <a:chOff x="6801207" y="1450573"/>
              <a:chExt cx="651072" cy="651072"/>
            </a:xfrm>
          </p:grpSpPr>
          <p:sp>
            <p:nvSpPr>
              <p:cNvPr id="16" name="ïṩḷïďè">
                <a:extLst>
                  <a:ext uri="{FF2B5EF4-FFF2-40B4-BE49-F238E27FC236}">
                    <a16:creationId xmlns:a16="http://schemas.microsoft.com/office/drawing/2014/main" id="{340DC084-A0B4-4DE9-88E0-FF87AF24C0C3}"/>
                  </a:ext>
                </a:extLst>
              </p:cNvPr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rgbClr val="2E684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iṥľiḓê">
                <a:extLst>
                  <a:ext uri="{FF2B5EF4-FFF2-40B4-BE49-F238E27FC236}">
                    <a16:creationId xmlns:a16="http://schemas.microsoft.com/office/drawing/2014/main" id="{E0AE1FBD-0207-4370-98E1-0849F67C165E}"/>
                  </a:ext>
                </a:extLst>
              </p:cNvPr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62BDF28E-A696-421F-90C5-DAB8E1041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141" y="2259635"/>
            <a:ext cx="1932553" cy="1932553"/>
          </a:xfrm>
          <a:prstGeom prst="ellipse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99F0DFF-06A7-4471-B9E1-A7405398C6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867" y="2283545"/>
            <a:ext cx="1871241" cy="1871241"/>
          </a:xfrm>
          <a:prstGeom prst="ellipse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3DB2791-2837-4FAF-B3E8-826433B6AA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9493" y="2259635"/>
            <a:ext cx="1981562" cy="19815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56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3F553C-828F-4334-AE06-408FFD3D4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4E2BCA-E9F5-4CEC-8E6B-676458203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599" y="0"/>
            <a:ext cx="24384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0D9847-0968-46E7-9681-CE46562E58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5228"/>
            <a:ext cx="10579261" cy="4121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282E1D-305F-47D8-97BE-2FBFD57F3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51544" y="4119930"/>
            <a:ext cx="9240456" cy="34766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1FE533F-E00E-4200-AAA4-5C2C9BADCB03}"/>
              </a:ext>
            </a:extLst>
          </p:cNvPr>
          <p:cNvSpPr/>
          <p:nvPr/>
        </p:nvSpPr>
        <p:spPr>
          <a:xfrm>
            <a:off x="2629676" y="2489652"/>
            <a:ext cx="705056" cy="61768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`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6243C-FBA6-4711-999A-9683C89DE469}"/>
              </a:ext>
            </a:extLst>
          </p:cNvPr>
          <p:cNvSpPr txBox="1"/>
          <p:nvPr/>
        </p:nvSpPr>
        <p:spPr>
          <a:xfrm>
            <a:off x="2670144" y="2506104"/>
            <a:ext cx="624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A27F59-771D-41C4-9811-86C012486151}"/>
              </a:ext>
            </a:extLst>
          </p:cNvPr>
          <p:cNvSpPr txBox="1"/>
          <p:nvPr/>
        </p:nvSpPr>
        <p:spPr>
          <a:xfrm>
            <a:off x="3454879" y="2555128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0DA081-EA36-436F-B5FD-32D69B38EC4E}"/>
              </a:ext>
            </a:extLst>
          </p:cNvPr>
          <p:cNvSpPr/>
          <p:nvPr/>
        </p:nvSpPr>
        <p:spPr>
          <a:xfrm>
            <a:off x="2629676" y="3727539"/>
            <a:ext cx="705056" cy="61768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`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746AEC-77C9-41D6-BF4A-DFF19E56B1AC}"/>
              </a:ext>
            </a:extLst>
          </p:cNvPr>
          <p:cNvSpPr txBox="1"/>
          <p:nvPr/>
        </p:nvSpPr>
        <p:spPr>
          <a:xfrm>
            <a:off x="2670144" y="3743991"/>
            <a:ext cx="62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6CAA1C-5FA8-4921-BA10-179DAED8B270}"/>
              </a:ext>
            </a:extLst>
          </p:cNvPr>
          <p:cNvSpPr txBox="1"/>
          <p:nvPr/>
        </p:nvSpPr>
        <p:spPr>
          <a:xfrm>
            <a:off x="3454879" y="3793015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D8B810-CF87-404C-AA29-BA73471CDF68}"/>
              </a:ext>
            </a:extLst>
          </p:cNvPr>
          <p:cNvSpPr/>
          <p:nvPr/>
        </p:nvSpPr>
        <p:spPr>
          <a:xfrm>
            <a:off x="6619954" y="2554957"/>
            <a:ext cx="705056" cy="61768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`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36FF50-4041-4882-B922-C20AC43E23A3}"/>
              </a:ext>
            </a:extLst>
          </p:cNvPr>
          <p:cNvSpPr txBox="1"/>
          <p:nvPr/>
        </p:nvSpPr>
        <p:spPr>
          <a:xfrm>
            <a:off x="6660422" y="2571409"/>
            <a:ext cx="624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03.</a:t>
            </a:r>
            <a:endParaRPr lang="zh-CN" altLang="en-US" dirty="0"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F39628-A498-4603-A121-E32CF4CE5D14}"/>
              </a:ext>
            </a:extLst>
          </p:cNvPr>
          <p:cNvSpPr txBox="1"/>
          <p:nvPr/>
        </p:nvSpPr>
        <p:spPr>
          <a:xfrm>
            <a:off x="7445157" y="2620433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C43B6A-F788-4025-847A-71F4C8921315}"/>
              </a:ext>
            </a:extLst>
          </p:cNvPr>
          <p:cNvSpPr/>
          <p:nvPr/>
        </p:nvSpPr>
        <p:spPr>
          <a:xfrm>
            <a:off x="6619954" y="3792844"/>
            <a:ext cx="705056" cy="61768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`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4DABDEE-7FFA-4870-AA20-496CB86A652A}"/>
              </a:ext>
            </a:extLst>
          </p:cNvPr>
          <p:cNvSpPr txBox="1"/>
          <p:nvPr/>
        </p:nvSpPr>
        <p:spPr>
          <a:xfrm>
            <a:off x="6660422" y="3809296"/>
            <a:ext cx="624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04.</a:t>
            </a:r>
            <a:endParaRPr lang="zh-CN" altLang="en-US" dirty="0"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250F443-1632-486C-8919-39A9E15A6CD8}"/>
              </a:ext>
            </a:extLst>
          </p:cNvPr>
          <p:cNvSpPr txBox="1"/>
          <p:nvPr/>
        </p:nvSpPr>
        <p:spPr>
          <a:xfrm>
            <a:off x="7445157" y="385832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431BDB-C988-421B-ADA2-728C969F2F5F}"/>
              </a:ext>
            </a:extLst>
          </p:cNvPr>
          <p:cNvSpPr txBox="1"/>
          <p:nvPr/>
        </p:nvSpPr>
        <p:spPr>
          <a:xfrm>
            <a:off x="3142370" y="829242"/>
            <a:ext cx="590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E6840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E813CD-A284-40F6-82BF-88D7B590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A0F3FB-04C2-45FC-AAE2-DD8AEA985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599" y="0"/>
            <a:ext cx="24384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F39CA2-EA5A-4B36-BA8E-D052FE28C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2744"/>
            <a:ext cx="5710540" cy="57352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B09264A-E87C-458E-858C-B9584B396AFB}"/>
              </a:ext>
            </a:extLst>
          </p:cNvPr>
          <p:cNvSpPr/>
          <p:nvPr/>
        </p:nvSpPr>
        <p:spPr>
          <a:xfrm>
            <a:off x="3125706" y="1697257"/>
            <a:ext cx="5972175" cy="346710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`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0AC7E5D2-D8C1-4BB8-A474-DA21730900CA}"/>
              </a:ext>
            </a:extLst>
          </p:cNvPr>
          <p:cNvSpPr/>
          <p:nvPr/>
        </p:nvSpPr>
        <p:spPr>
          <a:xfrm>
            <a:off x="3338286" y="1930400"/>
            <a:ext cx="5529943" cy="3018971"/>
          </a:xfrm>
          <a:prstGeom prst="roundRect">
            <a:avLst>
              <a:gd name="adj" fmla="val 4648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E0BFB9-FE6A-4301-9610-7F069818FD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6"/>
          <a:stretch/>
        </p:blipFill>
        <p:spPr>
          <a:xfrm rot="16200000">
            <a:off x="5714273" y="-267977"/>
            <a:ext cx="6278880" cy="681483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8BE9ACB-1B26-49B7-B2F6-D3D06654F497}"/>
              </a:ext>
            </a:extLst>
          </p:cNvPr>
          <p:cNvCxnSpPr>
            <a:cxnSpLocks/>
          </p:cNvCxnSpPr>
          <p:nvPr/>
        </p:nvCxnSpPr>
        <p:spPr>
          <a:xfrm>
            <a:off x="4604489" y="3655928"/>
            <a:ext cx="2789077" cy="1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CBF8A05-9E08-4425-BDF6-0DD2A442C433}"/>
              </a:ext>
            </a:extLst>
          </p:cNvPr>
          <p:cNvSpPr txBox="1"/>
          <p:nvPr/>
        </p:nvSpPr>
        <p:spPr>
          <a:xfrm>
            <a:off x="4363377" y="3896783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4" name="任意形状 15">
            <a:extLst>
              <a:ext uri="{FF2B5EF4-FFF2-40B4-BE49-F238E27FC236}">
                <a16:creationId xmlns:a16="http://schemas.microsoft.com/office/drawing/2014/main" id="{24398ED3-11D0-41E0-BEF2-BD0960E13812}"/>
              </a:ext>
            </a:extLst>
          </p:cNvPr>
          <p:cNvSpPr>
            <a:spLocks noChangeAspect="1"/>
          </p:cNvSpPr>
          <p:nvPr/>
        </p:nvSpPr>
        <p:spPr>
          <a:xfrm>
            <a:off x="4758991" y="2517814"/>
            <a:ext cx="2404202" cy="1145498"/>
          </a:xfrm>
          <a:custGeom>
            <a:avLst/>
            <a:gdLst>
              <a:gd name="connsiteX0" fmla="*/ 2890997 w 3508996"/>
              <a:gd name="connsiteY0" fmla="*/ 560998 h 1671885"/>
              <a:gd name="connsiteX1" fmla="*/ 2386995 w 3508996"/>
              <a:gd name="connsiteY1" fmla="*/ 1307999 h 1671885"/>
              <a:gd name="connsiteX2" fmla="*/ 2890997 w 3508996"/>
              <a:gd name="connsiteY2" fmla="*/ 1307999 h 1671885"/>
              <a:gd name="connsiteX3" fmla="*/ 2890997 w 3508996"/>
              <a:gd name="connsiteY3" fmla="*/ 30000 h 1671885"/>
              <a:gd name="connsiteX4" fmla="*/ 3283996 w 3508996"/>
              <a:gd name="connsiteY4" fmla="*/ 30000 h 1671885"/>
              <a:gd name="connsiteX5" fmla="*/ 3283996 w 3508996"/>
              <a:gd name="connsiteY5" fmla="*/ 1307999 h 1671885"/>
              <a:gd name="connsiteX6" fmla="*/ 3508996 w 3508996"/>
              <a:gd name="connsiteY6" fmla="*/ 1307999 h 1671885"/>
              <a:gd name="connsiteX7" fmla="*/ 3508996 w 3508996"/>
              <a:gd name="connsiteY7" fmla="*/ 1644003 h 1671885"/>
              <a:gd name="connsiteX8" fmla="*/ 3283996 w 3508996"/>
              <a:gd name="connsiteY8" fmla="*/ 1644003 h 1671885"/>
              <a:gd name="connsiteX9" fmla="*/ 3283996 w 3508996"/>
              <a:gd name="connsiteY9" fmla="*/ 1671885 h 1671885"/>
              <a:gd name="connsiteX10" fmla="*/ 2890997 w 3508996"/>
              <a:gd name="connsiteY10" fmla="*/ 1671885 h 1671885"/>
              <a:gd name="connsiteX11" fmla="*/ 2890997 w 3508996"/>
              <a:gd name="connsiteY11" fmla="*/ 1644003 h 1671885"/>
              <a:gd name="connsiteX12" fmla="*/ 1985000 w 3508996"/>
              <a:gd name="connsiteY12" fmla="*/ 1644003 h 1671885"/>
              <a:gd name="connsiteX13" fmla="*/ 1985000 w 3508996"/>
              <a:gd name="connsiteY13" fmla="*/ 1307999 h 1671885"/>
              <a:gd name="connsiteX14" fmla="*/ 855000 w 3508996"/>
              <a:gd name="connsiteY14" fmla="*/ 0 h 1671885"/>
              <a:gd name="connsiteX15" fmla="*/ 1710000 w 3508996"/>
              <a:gd name="connsiteY15" fmla="*/ 1080000 h 1671885"/>
              <a:gd name="connsiteX16" fmla="*/ 1606564 w 3508996"/>
              <a:gd name="connsiteY16" fmla="*/ 1648203 h 1671885"/>
              <a:gd name="connsiteX17" fmla="*/ 1595097 w 3508996"/>
              <a:gd name="connsiteY17" fmla="*/ 1671885 h 1671885"/>
              <a:gd name="connsiteX18" fmla="*/ 1174989 w 3508996"/>
              <a:gd name="connsiteY18" fmla="*/ 1671885 h 1671885"/>
              <a:gd name="connsiteX19" fmla="*/ 1232624 w 3508996"/>
              <a:gd name="connsiteY19" fmla="*/ 1587748 h 1671885"/>
              <a:gd name="connsiteX20" fmla="*/ 1337999 w 3508996"/>
              <a:gd name="connsiteY20" fmla="*/ 1080000 h 1671885"/>
              <a:gd name="connsiteX21" fmla="*/ 855000 w 3508996"/>
              <a:gd name="connsiteY21" fmla="*/ 335997 h 1671885"/>
              <a:gd name="connsiteX22" fmla="*/ 375000 w 3508996"/>
              <a:gd name="connsiteY22" fmla="*/ 1080000 h 1671885"/>
              <a:gd name="connsiteX23" fmla="*/ 478873 w 3508996"/>
              <a:gd name="connsiteY23" fmla="*/ 1587748 h 1671885"/>
              <a:gd name="connsiteX24" fmla="*/ 536022 w 3508996"/>
              <a:gd name="connsiteY24" fmla="*/ 1671885 h 1671885"/>
              <a:gd name="connsiteX25" fmla="*/ 116212 w 3508996"/>
              <a:gd name="connsiteY25" fmla="*/ 1671885 h 1671885"/>
              <a:gd name="connsiteX26" fmla="*/ 104645 w 3508996"/>
              <a:gd name="connsiteY26" fmla="*/ 1648203 h 1671885"/>
              <a:gd name="connsiteX27" fmla="*/ 0 w 3508996"/>
              <a:gd name="connsiteY27" fmla="*/ 1080000 h 1671885"/>
              <a:gd name="connsiteX28" fmla="*/ 855000 w 3508996"/>
              <a:gd name="connsiteY28" fmla="*/ 0 h 167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08996" h="1671885">
                <a:moveTo>
                  <a:pt x="2890997" y="560998"/>
                </a:moveTo>
                <a:lnTo>
                  <a:pt x="2386995" y="1307999"/>
                </a:lnTo>
                <a:lnTo>
                  <a:pt x="2890997" y="1307999"/>
                </a:lnTo>
                <a:close/>
                <a:moveTo>
                  <a:pt x="2890997" y="30000"/>
                </a:moveTo>
                <a:lnTo>
                  <a:pt x="3283996" y="30000"/>
                </a:lnTo>
                <a:lnTo>
                  <a:pt x="3283996" y="1307999"/>
                </a:lnTo>
                <a:lnTo>
                  <a:pt x="3508996" y="1307999"/>
                </a:lnTo>
                <a:lnTo>
                  <a:pt x="3508996" y="1644003"/>
                </a:lnTo>
                <a:lnTo>
                  <a:pt x="3283996" y="1644003"/>
                </a:lnTo>
                <a:lnTo>
                  <a:pt x="3283996" y="1671885"/>
                </a:lnTo>
                <a:lnTo>
                  <a:pt x="2890997" y="1671885"/>
                </a:lnTo>
                <a:lnTo>
                  <a:pt x="2890997" y="1644003"/>
                </a:lnTo>
                <a:lnTo>
                  <a:pt x="1985000" y="1644003"/>
                </a:lnTo>
                <a:lnTo>
                  <a:pt x="1985000" y="1307999"/>
                </a:lnTo>
                <a:close/>
                <a:moveTo>
                  <a:pt x="855000" y="0"/>
                </a:moveTo>
                <a:cubicBezTo>
                  <a:pt x="1325998" y="0"/>
                  <a:pt x="1710000" y="365997"/>
                  <a:pt x="1710000" y="1080000"/>
                </a:cubicBezTo>
                <a:cubicBezTo>
                  <a:pt x="1710000" y="1304063"/>
                  <a:pt x="1672500" y="1493555"/>
                  <a:pt x="1606564" y="1648203"/>
                </a:cubicBezTo>
                <a:lnTo>
                  <a:pt x="1595097" y="1671885"/>
                </a:lnTo>
                <a:lnTo>
                  <a:pt x="1174989" y="1671885"/>
                </a:lnTo>
                <a:lnTo>
                  <a:pt x="1232624" y="1587748"/>
                </a:lnTo>
                <a:cubicBezTo>
                  <a:pt x="1307999" y="1448248"/>
                  <a:pt x="1337999" y="1262999"/>
                  <a:pt x="1337999" y="1080000"/>
                </a:cubicBezTo>
                <a:cubicBezTo>
                  <a:pt x="1337999" y="717001"/>
                  <a:pt x="1217999" y="335997"/>
                  <a:pt x="855000" y="335997"/>
                </a:cubicBezTo>
                <a:cubicBezTo>
                  <a:pt x="491995" y="335997"/>
                  <a:pt x="375000" y="717001"/>
                  <a:pt x="375000" y="1080000"/>
                </a:cubicBezTo>
                <a:cubicBezTo>
                  <a:pt x="375000" y="1262999"/>
                  <a:pt x="404249" y="1448248"/>
                  <a:pt x="478873" y="1587748"/>
                </a:cubicBezTo>
                <a:lnTo>
                  <a:pt x="536022" y="1671885"/>
                </a:lnTo>
                <a:lnTo>
                  <a:pt x="116212" y="1671885"/>
                </a:lnTo>
                <a:lnTo>
                  <a:pt x="104645" y="1648203"/>
                </a:lnTo>
                <a:cubicBezTo>
                  <a:pt x="38086" y="1493555"/>
                  <a:pt x="0" y="1304063"/>
                  <a:pt x="0" y="1080000"/>
                </a:cubicBezTo>
                <a:cubicBezTo>
                  <a:pt x="0" y="365997"/>
                  <a:pt x="390000" y="0"/>
                  <a:pt x="855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50800" dir="16200000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04.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E8A45A3-0078-43B4-A5EB-D621D3F8B3CD}"/>
              </a:ext>
            </a:extLst>
          </p:cNvPr>
          <p:cNvSpPr/>
          <p:nvPr/>
        </p:nvSpPr>
        <p:spPr>
          <a:xfrm>
            <a:off x="1697017" y="2734704"/>
            <a:ext cx="1352525" cy="1352525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B79044E3-ACDC-4BCD-B763-31EEC1BDB39B}"/>
              </a:ext>
            </a:extLst>
          </p:cNvPr>
          <p:cNvSpPr/>
          <p:nvPr/>
        </p:nvSpPr>
        <p:spPr>
          <a:xfrm>
            <a:off x="1697017" y="2734704"/>
            <a:ext cx="1352525" cy="1352525"/>
          </a:xfrm>
          <a:prstGeom prst="arc">
            <a:avLst>
              <a:gd name="adj1" fmla="val 16200000"/>
              <a:gd name="adj2" fmla="val 13210481"/>
            </a:avLst>
          </a:prstGeom>
          <a:ln w="7620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A0B2308-41D7-4360-9F34-31B0FD500A01}"/>
              </a:ext>
            </a:extLst>
          </p:cNvPr>
          <p:cNvSpPr/>
          <p:nvPr/>
        </p:nvSpPr>
        <p:spPr>
          <a:xfrm>
            <a:off x="9240066" y="2734704"/>
            <a:ext cx="1352525" cy="1352525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8BAF5FB5-E39C-4020-BDFE-061E451195A3}"/>
              </a:ext>
            </a:extLst>
          </p:cNvPr>
          <p:cNvSpPr/>
          <p:nvPr/>
        </p:nvSpPr>
        <p:spPr>
          <a:xfrm>
            <a:off x="9240066" y="2734704"/>
            <a:ext cx="1352525" cy="1352525"/>
          </a:xfrm>
          <a:prstGeom prst="arc">
            <a:avLst>
              <a:gd name="adj1" fmla="val 16200000"/>
              <a:gd name="adj2" fmla="val 11151678"/>
            </a:avLst>
          </a:prstGeom>
          <a:ln w="76200">
            <a:solidFill>
              <a:srgbClr val="2E6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BB7F9A88-0411-4FBD-87DF-2FE3A7701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16433"/>
              </p:ext>
            </p:extLst>
          </p:nvPr>
        </p:nvGraphicFramePr>
        <p:xfrm>
          <a:off x="2169600" y="3234907"/>
          <a:ext cx="432682" cy="37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525" imgH="9525" progId="CorelDraw.Graphic.15">
                  <p:embed/>
                </p:oleObj>
              </mc:Choice>
              <mc:Fallback>
                <p:oleObj name="CorelDRAW" r:id="rId3" imgW="9525" imgH="9525" progId="CorelDraw.Graphic.15">
                  <p:embed/>
                  <p:pic>
                    <p:nvPicPr>
                      <p:cNvPr id="48" name="对象 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9600" y="3234907"/>
                        <a:ext cx="432682" cy="378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071DEC2B-8C57-489B-ADEC-E09FD5FDD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068722"/>
              </p:ext>
            </p:extLst>
          </p:nvPr>
        </p:nvGraphicFramePr>
        <p:xfrm>
          <a:off x="9703964" y="3170665"/>
          <a:ext cx="502518" cy="3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525" imgH="9525" progId="CorelDraw.Graphic.15">
                  <p:embed/>
                </p:oleObj>
              </mc:Choice>
              <mc:Fallback>
                <p:oleObj name="CorelDRAW" r:id="rId5" imgW="9525" imgH="9525" progId="CorelDraw.Graphic.15">
                  <p:embed/>
                  <p:pic>
                    <p:nvPicPr>
                      <p:cNvPr id="49" name="对象 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3964" y="3170665"/>
                        <a:ext cx="502518" cy="3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:a16="http://schemas.microsoft.com/office/drawing/2014/main" id="{FAE3F06F-A634-44C1-A80A-8FF7AEC9D48B}"/>
              </a:ext>
            </a:extLst>
          </p:cNvPr>
          <p:cNvGrpSpPr/>
          <p:nvPr/>
        </p:nvGrpSpPr>
        <p:grpSpPr>
          <a:xfrm>
            <a:off x="3158778" y="949872"/>
            <a:ext cx="5865920" cy="5100259"/>
            <a:chOff x="2877079" y="502526"/>
            <a:chExt cx="6502051" cy="565335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B72D798-1B8A-46F0-B054-06B9AC1CDAEF}"/>
                </a:ext>
              </a:extLst>
            </p:cNvPr>
            <p:cNvGrpSpPr/>
            <p:nvPr/>
          </p:nvGrpSpPr>
          <p:grpSpPr>
            <a:xfrm>
              <a:off x="2877079" y="502526"/>
              <a:ext cx="5653358" cy="5653358"/>
              <a:chOff x="2804842" y="502526"/>
              <a:chExt cx="5653358" cy="5653358"/>
            </a:xfrm>
          </p:grpSpPr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64884109-808B-4102-AF6B-5ECA53774E2F}"/>
                  </a:ext>
                </a:extLst>
              </p:cNvPr>
              <p:cNvSpPr/>
              <p:nvPr/>
            </p:nvSpPr>
            <p:spPr>
              <a:xfrm>
                <a:off x="3400793" y="1098477"/>
                <a:ext cx="4461456" cy="4461456"/>
              </a:xfrm>
              <a:prstGeom prst="arc">
                <a:avLst>
                  <a:gd name="adj1" fmla="val 19910351"/>
                  <a:gd name="adj2" fmla="val 168783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弧形 23">
                <a:extLst>
                  <a:ext uri="{FF2B5EF4-FFF2-40B4-BE49-F238E27FC236}">
                    <a16:creationId xmlns:a16="http://schemas.microsoft.com/office/drawing/2014/main" id="{B444E4FF-9DE6-43D0-A65B-F596E134EA1E}"/>
                  </a:ext>
                </a:extLst>
              </p:cNvPr>
              <p:cNvSpPr/>
              <p:nvPr/>
            </p:nvSpPr>
            <p:spPr>
              <a:xfrm>
                <a:off x="3122231" y="819915"/>
                <a:ext cx="5018580" cy="5018580"/>
              </a:xfrm>
              <a:prstGeom prst="arc">
                <a:avLst>
                  <a:gd name="adj1" fmla="val 19910351"/>
                  <a:gd name="adj2" fmla="val 168783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弧形 24">
                <a:extLst>
                  <a:ext uri="{FF2B5EF4-FFF2-40B4-BE49-F238E27FC236}">
                    <a16:creationId xmlns:a16="http://schemas.microsoft.com/office/drawing/2014/main" id="{5AA65566-5835-45F1-A46D-D53123BF80A8}"/>
                  </a:ext>
                </a:extLst>
              </p:cNvPr>
              <p:cNvSpPr/>
              <p:nvPr/>
            </p:nvSpPr>
            <p:spPr>
              <a:xfrm>
                <a:off x="2804842" y="502526"/>
                <a:ext cx="5653358" cy="5653358"/>
              </a:xfrm>
              <a:prstGeom prst="arc">
                <a:avLst>
                  <a:gd name="adj1" fmla="val 19910351"/>
                  <a:gd name="adj2" fmla="val 168783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8871834-AA40-45D6-8586-21BB3A032C9A}"/>
                </a:ext>
              </a:extLst>
            </p:cNvPr>
            <p:cNvGrpSpPr/>
            <p:nvPr/>
          </p:nvGrpSpPr>
          <p:grpSpPr>
            <a:xfrm flipH="1">
              <a:off x="3650449" y="502526"/>
              <a:ext cx="5728681" cy="5653358"/>
              <a:chOff x="2804842" y="502526"/>
              <a:chExt cx="5653358" cy="5653358"/>
            </a:xfrm>
          </p:grpSpPr>
          <p:sp>
            <p:nvSpPr>
              <p:cNvPr id="20" name="弧形 19">
                <a:extLst>
                  <a:ext uri="{FF2B5EF4-FFF2-40B4-BE49-F238E27FC236}">
                    <a16:creationId xmlns:a16="http://schemas.microsoft.com/office/drawing/2014/main" id="{592B3D07-0190-465F-AC33-7450DB76BA82}"/>
                  </a:ext>
                </a:extLst>
              </p:cNvPr>
              <p:cNvSpPr/>
              <p:nvPr/>
            </p:nvSpPr>
            <p:spPr>
              <a:xfrm>
                <a:off x="3400793" y="1098477"/>
                <a:ext cx="4461456" cy="4461456"/>
              </a:xfrm>
              <a:prstGeom prst="arc">
                <a:avLst>
                  <a:gd name="adj1" fmla="val 19910351"/>
                  <a:gd name="adj2" fmla="val 168783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弧形 20">
                <a:extLst>
                  <a:ext uri="{FF2B5EF4-FFF2-40B4-BE49-F238E27FC236}">
                    <a16:creationId xmlns:a16="http://schemas.microsoft.com/office/drawing/2014/main" id="{D0D5EF2E-7A6E-4225-B1C1-661861CABE74}"/>
                  </a:ext>
                </a:extLst>
              </p:cNvPr>
              <p:cNvSpPr/>
              <p:nvPr/>
            </p:nvSpPr>
            <p:spPr>
              <a:xfrm>
                <a:off x="3122231" y="819915"/>
                <a:ext cx="5018580" cy="5018580"/>
              </a:xfrm>
              <a:prstGeom prst="arc">
                <a:avLst>
                  <a:gd name="adj1" fmla="val 19910351"/>
                  <a:gd name="adj2" fmla="val 168783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DA4F7A3A-D856-4D62-9277-1C999D2DFC7C}"/>
                  </a:ext>
                </a:extLst>
              </p:cNvPr>
              <p:cNvSpPr/>
              <p:nvPr/>
            </p:nvSpPr>
            <p:spPr>
              <a:xfrm>
                <a:off x="2804842" y="502526"/>
                <a:ext cx="5653358" cy="5653358"/>
              </a:xfrm>
              <a:prstGeom prst="arc">
                <a:avLst>
                  <a:gd name="adj1" fmla="val 19910351"/>
                  <a:gd name="adj2" fmla="val 168783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C3DC2EF3-5663-4989-9BA7-B85281AF9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84061"/>
              </p:ext>
            </p:extLst>
          </p:nvPr>
        </p:nvGraphicFramePr>
        <p:xfrm>
          <a:off x="4817552" y="1736235"/>
          <a:ext cx="2371700" cy="415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9525" imgH="9525" progId="CorelDraw.Graphic.15">
                  <p:embed/>
                </p:oleObj>
              </mc:Choice>
              <mc:Fallback>
                <p:oleObj name="CorelDRAW" r:id="rId7" imgW="9525" imgH="9525" progId="CorelDraw.Graphic.15">
                  <p:embed/>
                  <p:pic>
                    <p:nvPicPr>
                      <p:cNvPr id="42" name="对象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7552" y="1736235"/>
                        <a:ext cx="2371700" cy="415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C02696D8-4CE7-4191-AE1B-18210E6848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988" y="2340981"/>
            <a:ext cx="1950334" cy="2925501"/>
          </a:xfrm>
          <a:prstGeom prst="rect">
            <a:avLst/>
          </a:prstGeom>
        </p:spPr>
      </p:pic>
      <p:sp>
        <p:nvSpPr>
          <p:cNvPr id="27" name="ïş1îde">
            <a:extLst>
              <a:ext uri="{FF2B5EF4-FFF2-40B4-BE49-F238E27FC236}">
                <a16:creationId xmlns:a16="http://schemas.microsoft.com/office/drawing/2014/main" id="{E4CD9E2B-9F75-4ACD-8647-8E1A1520A1CD}"/>
              </a:ext>
            </a:extLst>
          </p:cNvPr>
          <p:cNvSpPr txBox="1"/>
          <p:nvPr/>
        </p:nvSpPr>
        <p:spPr>
          <a:xfrm>
            <a:off x="1264941" y="4387657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ïṧlíḑê">
            <a:extLst>
              <a:ext uri="{FF2B5EF4-FFF2-40B4-BE49-F238E27FC236}">
                <a16:creationId xmlns:a16="http://schemas.microsoft.com/office/drawing/2014/main" id="{5221C7F6-C0CA-4CD1-A3BE-AAAC4C74E281}"/>
              </a:ext>
            </a:extLst>
          </p:cNvPr>
          <p:cNvSpPr txBox="1"/>
          <p:nvPr/>
        </p:nvSpPr>
        <p:spPr>
          <a:xfrm>
            <a:off x="1264941" y="5061848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9" name="ïş1îde">
            <a:extLst>
              <a:ext uri="{FF2B5EF4-FFF2-40B4-BE49-F238E27FC236}">
                <a16:creationId xmlns:a16="http://schemas.microsoft.com/office/drawing/2014/main" id="{84FDAAD4-9188-44BD-A617-5928E46136C8}"/>
              </a:ext>
            </a:extLst>
          </p:cNvPr>
          <p:cNvSpPr txBox="1"/>
          <p:nvPr/>
        </p:nvSpPr>
        <p:spPr>
          <a:xfrm>
            <a:off x="8897478" y="4410408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ïṧlíḑê">
            <a:extLst>
              <a:ext uri="{FF2B5EF4-FFF2-40B4-BE49-F238E27FC236}">
                <a16:creationId xmlns:a16="http://schemas.microsoft.com/office/drawing/2014/main" id="{AEC50F2B-2C9C-4E4E-B5AD-10CCD457B68D}"/>
              </a:ext>
            </a:extLst>
          </p:cNvPr>
          <p:cNvSpPr txBox="1"/>
          <p:nvPr/>
        </p:nvSpPr>
        <p:spPr>
          <a:xfrm>
            <a:off x="8897478" y="5084599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4750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04.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5" name="圆角矩形 23">
            <a:extLst>
              <a:ext uri="{FF2B5EF4-FFF2-40B4-BE49-F238E27FC236}">
                <a16:creationId xmlns:a16="http://schemas.microsoft.com/office/drawing/2014/main" id="{5E68736B-F901-4DC1-81B8-67920E363291}"/>
              </a:ext>
            </a:extLst>
          </p:cNvPr>
          <p:cNvSpPr/>
          <p:nvPr/>
        </p:nvSpPr>
        <p:spPr>
          <a:xfrm>
            <a:off x="7312470" y="2732978"/>
            <a:ext cx="481554" cy="2550787"/>
          </a:xfrm>
          <a:prstGeom prst="roundRect">
            <a:avLst>
              <a:gd name="adj" fmla="val 50000"/>
            </a:avLst>
          </a:prstGeom>
          <a:solidFill>
            <a:srgbClr val="B5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24">
            <a:extLst>
              <a:ext uri="{FF2B5EF4-FFF2-40B4-BE49-F238E27FC236}">
                <a16:creationId xmlns:a16="http://schemas.microsoft.com/office/drawing/2014/main" id="{F2DA2F76-71A6-4759-AD5B-3630ECC52246}"/>
              </a:ext>
            </a:extLst>
          </p:cNvPr>
          <p:cNvSpPr/>
          <p:nvPr/>
        </p:nvSpPr>
        <p:spPr>
          <a:xfrm>
            <a:off x="6656865" y="1942809"/>
            <a:ext cx="481554" cy="3111664"/>
          </a:xfrm>
          <a:prstGeom prst="roundRect">
            <a:avLst>
              <a:gd name="adj" fmla="val 50000"/>
            </a:avLst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D905D98-A076-4486-9AC6-B46D00A1AA42}"/>
              </a:ext>
            </a:extLst>
          </p:cNvPr>
          <p:cNvSpPr/>
          <p:nvPr/>
        </p:nvSpPr>
        <p:spPr>
          <a:xfrm>
            <a:off x="6382449" y="4287363"/>
            <a:ext cx="1670229" cy="1670229"/>
          </a:xfrm>
          <a:prstGeom prst="ellipse">
            <a:avLst/>
          </a:prstGeom>
          <a:solidFill>
            <a:schemeClr val="bg1"/>
          </a:solidFill>
          <a:ln w="76200">
            <a:solidFill>
              <a:srgbClr val="B5D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587C823-40DF-4F3D-9D7C-0A7674B40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8353"/>
              </p:ext>
            </p:extLst>
          </p:nvPr>
        </p:nvGraphicFramePr>
        <p:xfrm>
          <a:off x="6894609" y="4799304"/>
          <a:ext cx="659031" cy="65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525" imgH="9525" progId="CorelDraw.Graphic.15">
                  <p:embed/>
                </p:oleObj>
              </mc:Choice>
              <mc:Fallback>
                <p:oleObj name="CorelDRAW" r:id="rId3" imgW="9525" imgH="9525" progId="CorelDraw.Graphic.15">
                  <p:embed/>
                  <p:pic>
                    <p:nvPicPr>
                      <p:cNvPr id="29" name="对象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94609" y="4799304"/>
                        <a:ext cx="659031" cy="65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圆角矩形 29">
            <a:extLst>
              <a:ext uri="{FF2B5EF4-FFF2-40B4-BE49-F238E27FC236}">
                <a16:creationId xmlns:a16="http://schemas.microsoft.com/office/drawing/2014/main" id="{4B35B01B-C2ED-4CEE-B0D2-038B952273CE}"/>
              </a:ext>
            </a:extLst>
          </p:cNvPr>
          <p:cNvSpPr/>
          <p:nvPr/>
        </p:nvSpPr>
        <p:spPr>
          <a:xfrm>
            <a:off x="10034029" y="2813403"/>
            <a:ext cx="481554" cy="2550787"/>
          </a:xfrm>
          <a:prstGeom prst="roundRect">
            <a:avLst>
              <a:gd name="adj" fmla="val 50000"/>
            </a:avLst>
          </a:prstGeom>
          <a:solidFill>
            <a:srgbClr val="B5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30">
            <a:extLst>
              <a:ext uri="{FF2B5EF4-FFF2-40B4-BE49-F238E27FC236}">
                <a16:creationId xmlns:a16="http://schemas.microsoft.com/office/drawing/2014/main" id="{BE9236A1-0787-49BD-91B0-BE4B0B96F265}"/>
              </a:ext>
            </a:extLst>
          </p:cNvPr>
          <p:cNvSpPr/>
          <p:nvPr/>
        </p:nvSpPr>
        <p:spPr>
          <a:xfrm>
            <a:off x="9378424" y="2386058"/>
            <a:ext cx="481554" cy="3111664"/>
          </a:xfrm>
          <a:prstGeom prst="roundRect">
            <a:avLst>
              <a:gd name="adj" fmla="val 50000"/>
            </a:avLst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CF88F1F-B6D7-493D-9F18-3AC6C23B1144}"/>
              </a:ext>
            </a:extLst>
          </p:cNvPr>
          <p:cNvSpPr/>
          <p:nvPr/>
        </p:nvSpPr>
        <p:spPr>
          <a:xfrm>
            <a:off x="9104008" y="4222645"/>
            <a:ext cx="1670229" cy="1670229"/>
          </a:xfrm>
          <a:prstGeom prst="ellipse">
            <a:avLst/>
          </a:prstGeom>
          <a:solidFill>
            <a:schemeClr val="bg1"/>
          </a:solidFill>
          <a:ln w="76200">
            <a:solidFill>
              <a:srgbClr val="B5D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943EE02-D8D1-48D2-88C4-C03E5580F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54310"/>
              </p:ext>
            </p:extLst>
          </p:nvPr>
        </p:nvGraphicFramePr>
        <p:xfrm>
          <a:off x="9672802" y="4734586"/>
          <a:ext cx="593629" cy="598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525" imgH="9525" progId="CorelDraw.Graphic.15">
                  <p:embed/>
                </p:oleObj>
              </mc:Choice>
              <mc:Fallback>
                <p:oleObj name="CorelDRAW" r:id="rId5" imgW="9525" imgH="9525" progId="CorelDraw.Graphic.15">
                  <p:embed/>
                  <p:pic>
                    <p:nvPicPr>
                      <p:cNvPr id="36" name="对象 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72802" y="4734586"/>
                        <a:ext cx="593629" cy="598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7842394B-6109-478E-A17E-F56D935B5DCD}"/>
              </a:ext>
            </a:extLst>
          </p:cNvPr>
          <p:cNvSpPr txBox="1"/>
          <p:nvPr/>
        </p:nvSpPr>
        <p:spPr>
          <a:xfrm>
            <a:off x="6526386" y="1502306"/>
            <a:ext cx="74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 dirty="0">
                <a:cs typeface="+mn-ea"/>
                <a:sym typeface="+mn-lt"/>
              </a:rPr>
              <a:t>80</a:t>
            </a:r>
            <a:r>
              <a:rPr lang="zh-CN" altLang="en-US" sz="2000" dirty="0">
                <a:cs typeface="+mn-ea"/>
                <a:sym typeface="+mn-lt"/>
              </a:rPr>
              <a:t>％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E62774-6F92-4458-8E24-F39F4296FD14}"/>
              </a:ext>
            </a:extLst>
          </p:cNvPr>
          <p:cNvSpPr txBox="1"/>
          <p:nvPr/>
        </p:nvSpPr>
        <p:spPr>
          <a:xfrm>
            <a:off x="7181990" y="2250721"/>
            <a:ext cx="74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 dirty="0">
                <a:cs typeface="+mn-ea"/>
                <a:sym typeface="+mn-lt"/>
              </a:rPr>
              <a:t>60</a:t>
            </a:r>
            <a:r>
              <a:rPr lang="zh-CN" altLang="en-US" sz="2000" dirty="0">
                <a:cs typeface="+mn-ea"/>
                <a:sym typeface="+mn-lt"/>
              </a:rPr>
              <a:t>％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1CCB202-CCDA-4FD3-84FB-66C50AD8C278}"/>
              </a:ext>
            </a:extLst>
          </p:cNvPr>
          <p:cNvSpPr txBox="1"/>
          <p:nvPr/>
        </p:nvSpPr>
        <p:spPr>
          <a:xfrm>
            <a:off x="9247944" y="1879097"/>
            <a:ext cx="74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 dirty="0">
                <a:cs typeface="+mn-ea"/>
                <a:sym typeface="+mn-lt"/>
              </a:rPr>
              <a:t>68</a:t>
            </a:r>
            <a:r>
              <a:rPr lang="zh-CN" altLang="en-US" sz="2000" dirty="0">
                <a:cs typeface="+mn-ea"/>
                <a:sym typeface="+mn-lt"/>
              </a:rPr>
              <a:t>％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7D639A-97EE-47ED-8177-7402A836222C}"/>
              </a:ext>
            </a:extLst>
          </p:cNvPr>
          <p:cNvSpPr txBox="1"/>
          <p:nvPr/>
        </p:nvSpPr>
        <p:spPr>
          <a:xfrm>
            <a:off x="9919684" y="2310119"/>
            <a:ext cx="74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 dirty="0">
                <a:cs typeface="+mn-ea"/>
                <a:sym typeface="+mn-lt"/>
              </a:rPr>
              <a:t>56</a:t>
            </a:r>
            <a:r>
              <a:rPr lang="zh-CN" altLang="en-US" sz="2000" dirty="0">
                <a:cs typeface="+mn-ea"/>
                <a:sym typeface="+mn-lt"/>
              </a:rPr>
              <a:t>％</a:t>
            </a:r>
          </a:p>
        </p:txBody>
      </p:sp>
      <p:sp>
        <p:nvSpPr>
          <p:cNvPr id="19" name="ïṥḷïḍè">
            <a:extLst>
              <a:ext uri="{FF2B5EF4-FFF2-40B4-BE49-F238E27FC236}">
                <a16:creationId xmlns:a16="http://schemas.microsoft.com/office/drawing/2014/main" id="{870D9F80-35B5-4080-804C-765900471E4A}"/>
              </a:ext>
            </a:extLst>
          </p:cNvPr>
          <p:cNvSpPr/>
          <p:nvPr/>
        </p:nvSpPr>
        <p:spPr>
          <a:xfrm>
            <a:off x="1683135" y="2245301"/>
            <a:ext cx="687035" cy="687035"/>
          </a:xfrm>
          <a:prstGeom prst="ellipse">
            <a:avLst/>
          </a:prstGeom>
          <a:solidFill>
            <a:srgbClr val="2E684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15K</a:t>
            </a:r>
          </a:p>
        </p:txBody>
      </p:sp>
      <p:sp>
        <p:nvSpPr>
          <p:cNvPr id="20" name="îṣlide">
            <a:extLst>
              <a:ext uri="{FF2B5EF4-FFF2-40B4-BE49-F238E27FC236}">
                <a16:creationId xmlns:a16="http://schemas.microsoft.com/office/drawing/2014/main" id="{FA6C9D43-1D4C-41CB-BC95-2E169640E7B6}"/>
              </a:ext>
            </a:extLst>
          </p:cNvPr>
          <p:cNvSpPr/>
          <p:nvPr/>
        </p:nvSpPr>
        <p:spPr>
          <a:xfrm>
            <a:off x="1683135" y="3534541"/>
            <a:ext cx="687035" cy="687035"/>
          </a:xfrm>
          <a:prstGeom prst="ellipse">
            <a:avLst/>
          </a:prstGeom>
          <a:solidFill>
            <a:srgbClr val="B5DBB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30K</a:t>
            </a:r>
          </a:p>
        </p:txBody>
      </p:sp>
      <p:sp>
        <p:nvSpPr>
          <p:cNvPr id="21" name="ïṧļíḑè">
            <a:extLst>
              <a:ext uri="{FF2B5EF4-FFF2-40B4-BE49-F238E27FC236}">
                <a16:creationId xmlns:a16="http://schemas.microsoft.com/office/drawing/2014/main" id="{CDFB09B7-9F3D-460C-9E40-5619813C7A67}"/>
              </a:ext>
            </a:extLst>
          </p:cNvPr>
          <p:cNvSpPr/>
          <p:nvPr/>
        </p:nvSpPr>
        <p:spPr>
          <a:xfrm>
            <a:off x="1683135" y="4973790"/>
            <a:ext cx="687035" cy="687035"/>
          </a:xfrm>
          <a:prstGeom prst="ellipse">
            <a:avLst/>
          </a:prstGeom>
          <a:solidFill>
            <a:srgbClr val="2E684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15K</a:t>
            </a:r>
          </a:p>
        </p:txBody>
      </p:sp>
      <p:sp>
        <p:nvSpPr>
          <p:cNvPr id="22" name="ïş1îde">
            <a:extLst>
              <a:ext uri="{FF2B5EF4-FFF2-40B4-BE49-F238E27FC236}">
                <a16:creationId xmlns:a16="http://schemas.microsoft.com/office/drawing/2014/main" id="{D363FFFC-25A9-43FD-B04C-20A3A0D3A3A0}"/>
              </a:ext>
            </a:extLst>
          </p:cNvPr>
          <p:cNvSpPr txBox="1"/>
          <p:nvPr/>
        </p:nvSpPr>
        <p:spPr>
          <a:xfrm>
            <a:off x="2516942" y="200875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ïṧlíḑê">
            <a:extLst>
              <a:ext uri="{FF2B5EF4-FFF2-40B4-BE49-F238E27FC236}">
                <a16:creationId xmlns:a16="http://schemas.microsoft.com/office/drawing/2014/main" id="{CDF23FC4-4CC4-4D04-958B-5666BB9EB200}"/>
              </a:ext>
            </a:extLst>
          </p:cNvPr>
          <p:cNvSpPr txBox="1"/>
          <p:nvPr/>
        </p:nvSpPr>
        <p:spPr>
          <a:xfrm>
            <a:off x="2516942" y="250565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4" name="îšḷïḓè">
            <a:extLst>
              <a:ext uri="{FF2B5EF4-FFF2-40B4-BE49-F238E27FC236}">
                <a16:creationId xmlns:a16="http://schemas.microsoft.com/office/drawing/2014/main" id="{882682A0-7A9B-42FA-ACAE-0F510C134BCA}"/>
              </a:ext>
            </a:extLst>
          </p:cNvPr>
          <p:cNvSpPr txBox="1"/>
          <p:nvPr/>
        </p:nvSpPr>
        <p:spPr>
          <a:xfrm>
            <a:off x="2516942" y="329799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îslïde">
            <a:extLst>
              <a:ext uri="{FF2B5EF4-FFF2-40B4-BE49-F238E27FC236}">
                <a16:creationId xmlns:a16="http://schemas.microsoft.com/office/drawing/2014/main" id="{AF6165D5-DFA8-4A17-B846-00DAB2DEA2AE}"/>
              </a:ext>
            </a:extLst>
          </p:cNvPr>
          <p:cNvSpPr txBox="1"/>
          <p:nvPr/>
        </p:nvSpPr>
        <p:spPr>
          <a:xfrm>
            <a:off x="2516942" y="379489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6" name="îṡḻiḑê">
            <a:extLst>
              <a:ext uri="{FF2B5EF4-FFF2-40B4-BE49-F238E27FC236}">
                <a16:creationId xmlns:a16="http://schemas.microsoft.com/office/drawing/2014/main" id="{F68F77D6-1E51-4F71-B75D-104D3FA1F2D4}"/>
              </a:ext>
            </a:extLst>
          </p:cNvPr>
          <p:cNvSpPr txBox="1"/>
          <p:nvPr/>
        </p:nvSpPr>
        <p:spPr>
          <a:xfrm>
            <a:off x="2516942" y="4737248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íšḷiḍè">
            <a:extLst>
              <a:ext uri="{FF2B5EF4-FFF2-40B4-BE49-F238E27FC236}">
                <a16:creationId xmlns:a16="http://schemas.microsoft.com/office/drawing/2014/main" id="{03F2E557-4FC2-4A84-8763-F9978EBAC1A2}"/>
              </a:ext>
            </a:extLst>
          </p:cNvPr>
          <p:cNvSpPr txBox="1"/>
          <p:nvPr/>
        </p:nvSpPr>
        <p:spPr>
          <a:xfrm>
            <a:off x="2516942" y="5234143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1266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04.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grpSp>
        <p:nvGrpSpPr>
          <p:cNvPr id="9" name="îšḻide">
            <a:extLst>
              <a:ext uri="{FF2B5EF4-FFF2-40B4-BE49-F238E27FC236}">
                <a16:creationId xmlns:a16="http://schemas.microsoft.com/office/drawing/2014/main" id="{A204A352-154E-4434-BE72-83E088FE6AA4}"/>
              </a:ext>
            </a:extLst>
          </p:cNvPr>
          <p:cNvGrpSpPr/>
          <p:nvPr/>
        </p:nvGrpSpPr>
        <p:grpSpPr>
          <a:xfrm>
            <a:off x="5825961" y="3396377"/>
            <a:ext cx="1045328" cy="1045328"/>
            <a:chOff x="5721789" y="2672477"/>
            <a:chExt cx="1045328" cy="1045328"/>
          </a:xfrm>
        </p:grpSpPr>
        <p:sp>
          <p:nvSpPr>
            <p:cNvPr id="29" name="ïšlïḋè">
              <a:extLst>
                <a:ext uri="{FF2B5EF4-FFF2-40B4-BE49-F238E27FC236}">
                  <a16:creationId xmlns:a16="http://schemas.microsoft.com/office/drawing/2014/main" id="{15571B03-E7B9-4E0D-9F00-321570FE5D86}"/>
                </a:ext>
              </a:extLst>
            </p:cNvPr>
            <p:cNvSpPr/>
            <p:nvPr/>
          </p:nvSpPr>
          <p:spPr>
            <a:xfrm>
              <a:off x="5721789" y="2672477"/>
              <a:ext cx="1045328" cy="10453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1iḓé">
              <a:extLst>
                <a:ext uri="{FF2B5EF4-FFF2-40B4-BE49-F238E27FC236}">
                  <a16:creationId xmlns:a16="http://schemas.microsoft.com/office/drawing/2014/main" id="{C4BF8E04-8611-4B97-84B7-C612B133A69B}"/>
                </a:ext>
              </a:extLst>
            </p:cNvPr>
            <p:cNvSpPr/>
            <p:nvPr/>
          </p:nvSpPr>
          <p:spPr>
            <a:xfrm>
              <a:off x="5965728" y="2942233"/>
              <a:ext cx="557452" cy="505818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ï$1iḓé">
            <a:extLst>
              <a:ext uri="{FF2B5EF4-FFF2-40B4-BE49-F238E27FC236}">
                <a16:creationId xmlns:a16="http://schemas.microsoft.com/office/drawing/2014/main" id="{0D50B572-F762-4C81-AB41-54CF7ED979DD}"/>
              </a:ext>
            </a:extLst>
          </p:cNvPr>
          <p:cNvGrpSpPr/>
          <p:nvPr/>
        </p:nvGrpSpPr>
        <p:grpSpPr>
          <a:xfrm>
            <a:off x="7048459" y="3404377"/>
            <a:ext cx="2896483" cy="1029329"/>
            <a:chOff x="6787959" y="2673538"/>
            <a:chExt cx="2906665" cy="1029329"/>
          </a:xfrm>
        </p:grpSpPr>
        <p:sp>
          <p:nvSpPr>
            <p:cNvPr id="27" name="îṡḷîḑê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787959" y="2673538"/>
              <a:ext cx="2906665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iṡ1íḍe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787959" y="3091164"/>
              <a:ext cx="2906665" cy="611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  <p:grpSp>
        <p:nvGrpSpPr>
          <p:cNvPr id="11" name="ïṩļíḍê">
            <a:extLst>
              <a:ext uri="{FF2B5EF4-FFF2-40B4-BE49-F238E27FC236}">
                <a16:creationId xmlns:a16="http://schemas.microsoft.com/office/drawing/2014/main" id="{0A1F06BB-67C5-427D-9B8E-C2CE4AE8E4E8}"/>
              </a:ext>
            </a:extLst>
          </p:cNvPr>
          <p:cNvGrpSpPr/>
          <p:nvPr/>
        </p:nvGrpSpPr>
        <p:grpSpPr>
          <a:xfrm>
            <a:off x="7177819" y="4870090"/>
            <a:ext cx="894462" cy="894462"/>
            <a:chOff x="7073647" y="4146190"/>
            <a:chExt cx="894462" cy="894462"/>
          </a:xfrm>
        </p:grpSpPr>
        <p:sp>
          <p:nvSpPr>
            <p:cNvPr id="25" name="íṣḷïdê">
              <a:extLst>
                <a:ext uri="{FF2B5EF4-FFF2-40B4-BE49-F238E27FC236}">
                  <a16:creationId xmlns:a16="http://schemas.microsoft.com/office/drawing/2014/main" id="{D17D0273-F813-4B09-84CA-50508E347DA8}"/>
                </a:ext>
              </a:extLst>
            </p:cNvPr>
            <p:cNvSpPr/>
            <p:nvPr/>
          </p:nvSpPr>
          <p:spPr>
            <a:xfrm>
              <a:off x="7073647" y="4146190"/>
              <a:ext cx="894462" cy="894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isľíḍê">
              <a:extLst>
                <a:ext uri="{FF2B5EF4-FFF2-40B4-BE49-F238E27FC236}">
                  <a16:creationId xmlns:a16="http://schemas.microsoft.com/office/drawing/2014/main" id="{C63C6FDC-1C43-4AED-9376-8060C3CD65E0}"/>
                </a:ext>
              </a:extLst>
            </p:cNvPr>
            <p:cNvSpPr/>
            <p:nvPr/>
          </p:nvSpPr>
          <p:spPr>
            <a:xfrm>
              <a:off x="7278883" y="4373840"/>
              <a:ext cx="483992" cy="439164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îŝḷïḑe">
            <a:extLst>
              <a:ext uri="{FF2B5EF4-FFF2-40B4-BE49-F238E27FC236}">
                <a16:creationId xmlns:a16="http://schemas.microsoft.com/office/drawing/2014/main" id="{76043430-F131-43B3-B350-CB8F74865DCE}"/>
              </a:ext>
            </a:extLst>
          </p:cNvPr>
          <p:cNvGrpSpPr/>
          <p:nvPr/>
        </p:nvGrpSpPr>
        <p:grpSpPr>
          <a:xfrm>
            <a:off x="8249451" y="4801626"/>
            <a:ext cx="2896483" cy="1029329"/>
            <a:chOff x="6787959" y="2673538"/>
            <a:chExt cx="2906665" cy="1029329"/>
          </a:xfrm>
        </p:grpSpPr>
        <p:sp>
          <p:nvSpPr>
            <p:cNvPr id="23" name="ïśḷîḑê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787959" y="2673538"/>
              <a:ext cx="2906665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îšḻïď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787959" y="3091164"/>
              <a:ext cx="2906665" cy="611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D71A810-FF73-456E-8990-BDEA3CE84E0E}"/>
              </a:ext>
            </a:extLst>
          </p:cNvPr>
          <p:cNvCxnSpPr>
            <a:stCxn id="21" idx="3"/>
            <a:endCxn id="29" idx="7"/>
          </p:cNvCxnSpPr>
          <p:nvPr/>
        </p:nvCxnSpPr>
        <p:spPr>
          <a:xfrm flipH="1">
            <a:off x="6718204" y="3093398"/>
            <a:ext cx="660481" cy="456064"/>
          </a:xfrm>
          <a:prstGeom prst="line">
            <a:avLst/>
          </a:prstGeom>
          <a:ln w="12700" cap="rnd">
            <a:solidFill>
              <a:srgbClr val="2E6840"/>
            </a:solidFill>
            <a:prstDash val="sysDash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DC0821B-573F-4AAC-9348-73F91282CC61}"/>
              </a:ext>
            </a:extLst>
          </p:cNvPr>
          <p:cNvCxnSpPr>
            <a:stCxn id="29" idx="5"/>
            <a:endCxn id="25" idx="1"/>
          </p:cNvCxnSpPr>
          <p:nvPr/>
        </p:nvCxnSpPr>
        <p:spPr>
          <a:xfrm>
            <a:off x="6718204" y="4288620"/>
            <a:ext cx="590606" cy="712461"/>
          </a:xfrm>
          <a:prstGeom prst="line">
            <a:avLst/>
          </a:prstGeom>
          <a:ln w="12700" cap="rnd">
            <a:solidFill>
              <a:srgbClr val="2E6840"/>
            </a:solidFill>
            <a:prstDash val="sysDash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ïṣḻiḋè">
            <a:extLst>
              <a:ext uri="{FF2B5EF4-FFF2-40B4-BE49-F238E27FC236}">
                <a16:creationId xmlns:a16="http://schemas.microsoft.com/office/drawing/2014/main" id="{82212D51-4F0A-4207-9F70-A15D1A38B434}"/>
              </a:ext>
            </a:extLst>
          </p:cNvPr>
          <p:cNvGrpSpPr/>
          <p:nvPr/>
        </p:nvGrpSpPr>
        <p:grpSpPr>
          <a:xfrm>
            <a:off x="7177819" y="1922664"/>
            <a:ext cx="1371600" cy="1371600"/>
            <a:chOff x="7073647" y="1198764"/>
            <a:chExt cx="1371600" cy="1371600"/>
          </a:xfrm>
        </p:grpSpPr>
        <p:sp>
          <p:nvSpPr>
            <p:cNvPr id="21" name="íśļîḋè">
              <a:extLst>
                <a:ext uri="{FF2B5EF4-FFF2-40B4-BE49-F238E27FC236}">
                  <a16:creationId xmlns:a16="http://schemas.microsoft.com/office/drawing/2014/main" id="{7DCBA1DE-FE6F-4B4A-B989-054FE577AC2A}"/>
                </a:ext>
              </a:extLst>
            </p:cNvPr>
            <p:cNvSpPr/>
            <p:nvPr/>
          </p:nvSpPr>
          <p:spPr>
            <a:xfrm>
              <a:off x="7073647" y="1198764"/>
              <a:ext cx="1371600" cy="1371600"/>
            </a:xfrm>
            <a:prstGeom prst="ellipse">
              <a:avLst/>
            </a:prstGeom>
            <a:solidFill>
              <a:srgbClr val="2E6840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ṩľïḍé">
              <a:extLst>
                <a:ext uri="{FF2B5EF4-FFF2-40B4-BE49-F238E27FC236}">
                  <a16:creationId xmlns:a16="http://schemas.microsoft.com/office/drawing/2014/main" id="{94C783A5-7559-4A00-8BF6-EB070B0DEB21}"/>
                </a:ext>
              </a:extLst>
            </p:cNvPr>
            <p:cNvSpPr/>
            <p:nvPr/>
          </p:nvSpPr>
          <p:spPr>
            <a:xfrm>
              <a:off x="7411509" y="1568854"/>
              <a:ext cx="695878" cy="63142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î$1ïḋê">
            <a:extLst>
              <a:ext uri="{FF2B5EF4-FFF2-40B4-BE49-F238E27FC236}">
                <a16:creationId xmlns:a16="http://schemas.microsoft.com/office/drawing/2014/main" id="{F6BDF42B-932F-4316-86FD-FDF6C5DE60DB}"/>
              </a:ext>
            </a:extLst>
          </p:cNvPr>
          <p:cNvGrpSpPr/>
          <p:nvPr/>
        </p:nvGrpSpPr>
        <p:grpSpPr>
          <a:xfrm>
            <a:off x="8726589" y="2093800"/>
            <a:ext cx="2896483" cy="1029329"/>
            <a:chOff x="6787959" y="2673538"/>
            <a:chExt cx="2906665" cy="1029329"/>
          </a:xfrm>
        </p:grpSpPr>
        <p:sp>
          <p:nvSpPr>
            <p:cNvPr id="19" name="îṩḻíďé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787959" y="2673538"/>
              <a:ext cx="2906665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" name="iṩḻïḓ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787959" y="3091164"/>
              <a:ext cx="2906665" cy="611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  <p:sp>
        <p:nvSpPr>
          <p:cNvPr id="17" name="iṡḷiḓé">
            <a:extLst>
              <a:ext uri="{FF2B5EF4-FFF2-40B4-BE49-F238E27FC236}">
                <a16:creationId xmlns:a16="http://schemas.microsoft.com/office/drawing/2014/main" id="{BB6BEAD8-38B0-4206-ABC1-4D3661332845}"/>
              </a:ext>
            </a:extLst>
          </p:cNvPr>
          <p:cNvSpPr/>
          <p:nvPr/>
        </p:nvSpPr>
        <p:spPr>
          <a:xfrm>
            <a:off x="6686210" y="3517469"/>
            <a:ext cx="63986" cy="63986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íṩļïḑê">
            <a:extLst>
              <a:ext uri="{FF2B5EF4-FFF2-40B4-BE49-F238E27FC236}">
                <a16:creationId xmlns:a16="http://schemas.microsoft.com/office/drawing/2014/main" id="{1A99A094-D0B1-48E9-82A4-3ECBE5879E1B}"/>
              </a:ext>
            </a:extLst>
          </p:cNvPr>
          <p:cNvSpPr/>
          <p:nvPr/>
        </p:nvSpPr>
        <p:spPr>
          <a:xfrm>
            <a:off x="7276817" y="4966707"/>
            <a:ext cx="63986" cy="63986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7D8C7BB-8E7D-4056-8403-26696151F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410" y="2077098"/>
            <a:ext cx="3840883" cy="38408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6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04.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F9BF376-AE88-48D5-841F-6D3920966F59}"/>
              </a:ext>
            </a:extLst>
          </p:cNvPr>
          <p:cNvSpPr/>
          <p:nvPr/>
        </p:nvSpPr>
        <p:spPr>
          <a:xfrm>
            <a:off x="2069229" y="2800844"/>
            <a:ext cx="3470914" cy="14717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C20A346-6119-4789-ACA0-1D13D1BA434B}"/>
              </a:ext>
            </a:extLst>
          </p:cNvPr>
          <p:cNvSpPr/>
          <p:nvPr/>
        </p:nvSpPr>
        <p:spPr>
          <a:xfrm flipV="1">
            <a:off x="2464650" y="2990254"/>
            <a:ext cx="1932493" cy="8322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4C370C3-8ED1-4E02-99E0-3A82C7778D65}"/>
              </a:ext>
            </a:extLst>
          </p:cNvPr>
          <p:cNvSpPr/>
          <p:nvPr/>
        </p:nvSpPr>
        <p:spPr>
          <a:xfrm>
            <a:off x="2740969" y="3135446"/>
            <a:ext cx="806600" cy="3580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32">
            <a:extLst>
              <a:ext uri="{FF2B5EF4-FFF2-40B4-BE49-F238E27FC236}">
                <a16:creationId xmlns:a16="http://schemas.microsoft.com/office/drawing/2014/main" id="{5CD25E17-E2E1-481A-A1C9-02BD2041862E}"/>
              </a:ext>
            </a:extLst>
          </p:cNvPr>
          <p:cNvSpPr/>
          <p:nvPr/>
        </p:nvSpPr>
        <p:spPr>
          <a:xfrm>
            <a:off x="1602294" y="2231502"/>
            <a:ext cx="9084630" cy="4341849"/>
          </a:xfrm>
          <a:custGeom>
            <a:avLst/>
            <a:gdLst>
              <a:gd name="connsiteX0" fmla="*/ 0 w 10845800"/>
              <a:gd name="connsiteY0" fmla="*/ 736600 h 4584700"/>
              <a:gd name="connsiteX1" fmla="*/ 3848100 w 10845800"/>
              <a:gd name="connsiteY1" fmla="*/ 0 h 4584700"/>
              <a:gd name="connsiteX2" fmla="*/ 5295900 w 10845800"/>
              <a:gd name="connsiteY2" fmla="*/ 1371600 h 4584700"/>
              <a:gd name="connsiteX3" fmla="*/ 9398000 w 10845800"/>
              <a:gd name="connsiteY3" fmla="*/ 431800 h 4584700"/>
              <a:gd name="connsiteX4" fmla="*/ 10845800 w 10845800"/>
              <a:gd name="connsiteY4" fmla="*/ 1651000 h 4584700"/>
              <a:gd name="connsiteX5" fmla="*/ 8864600 w 10845800"/>
              <a:gd name="connsiteY5" fmla="*/ 2209800 h 4584700"/>
              <a:gd name="connsiteX6" fmla="*/ 10744200 w 10845800"/>
              <a:gd name="connsiteY6" fmla="*/ 4165600 h 4584700"/>
              <a:gd name="connsiteX7" fmla="*/ 9474200 w 10845800"/>
              <a:gd name="connsiteY7" fmla="*/ 4584700 h 4584700"/>
              <a:gd name="connsiteX8" fmla="*/ 9601200 w 10845800"/>
              <a:gd name="connsiteY8" fmla="*/ 4495800 h 4584700"/>
              <a:gd name="connsiteX0-1" fmla="*/ 0 w 10845800"/>
              <a:gd name="connsiteY0-2" fmla="*/ 736600 h 4584700"/>
              <a:gd name="connsiteX1-3" fmla="*/ 3848100 w 10845800"/>
              <a:gd name="connsiteY1-4" fmla="*/ 0 h 4584700"/>
              <a:gd name="connsiteX2-5" fmla="*/ 5295900 w 10845800"/>
              <a:gd name="connsiteY2-6" fmla="*/ 1371600 h 4584700"/>
              <a:gd name="connsiteX3-7" fmla="*/ 9398000 w 10845800"/>
              <a:gd name="connsiteY3-8" fmla="*/ 431800 h 4584700"/>
              <a:gd name="connsiteX4-9" fmla="*/ 10845800 w 10845800"/>
              <a:gd name="connsiteY4-10" fmla="*/ 1651000 h 4584700"/>
              <a:gd name="connsiteX5-11" fmla="*/ 8864600 w 10845800"/>
              <a:gd name="connsiteY5-12" fmla="*/ 2209800 h 4584700"/>
              <a:gd name="connsiteX6-13" fmla="*/ 10744200 w 10845800"/>
              <a:gd name="connsiteY6-14" fmla="*/ 4165600 h 4584700"/>
              <a:gd name="connsiteX7-15" fmla="*/ 9474200 w 10845800"/>
              <a:gd name="connsiteY7-16" fmla="*/ 4584700 h 4584700"/>
              <a:gd name="connsiteX8-17" fmla="*/ 9601200 w 10845800"/>
              <a:gd name="connsiteY8-18" fmla="*/ 4495800 h 4584700"/>
              <a:gd name="connsiteX0-19" fmla="*/ 0 w 10845800"/>
              <a:gd name="connsiteY0-20" fmla="*/ 736600 h 4495800"/>
              <a:gd name="connsiteX1-21" fmla="*/ 3848100 w 10845800"/>
              <a:gd name="connsiteY1-22" fmla="*/ 0 h 4495800"/>
              <a:gd name="connsiteX2-23" fmla="*/ 5295900 w 10845800"/>
              <a:gd name="connsiteY2-24" fmla="*/ 1371600 h 4495800"/>
              <a:gd name="connsiteX3-25" fmla="*/ 9398000 w 10845800"/>
              <a:gd name="connsiteY3-26" fmla="*/ 431800 h 4495800"/>
              <a:gd name="connsiteX4-27" fmla="*/ 10845800 w 10845800"/>
              <a:gd name="connsiteY4-28" fmla="*/ 1651000 h 4495800"/>
              <a:gd name="connsiteX5-29" fmla="*/ 8864600 w 10845800"/>
              <a:gd name="connsiteY5-30" fmla="*/ 2209800 h 4495800"/>
              <a:gd name="connsiteX6-31" fmla="*/ 10744200 w 10845800"/>
              <a:gd name="connsiteY6-32" fmla="*/ 4165600 h 4495800"/>
              <a:gd name="connsiteX7-33" fmla="*/ 9601200 w 10845800"/>
              <a:gd name="connsiteY7-34" fmla="*/ 4495800 h 4495800"/>
              <a:gd name="connsiteX0-35" fmla="*/ 0 w 10845800"/>
              <a:gd name="connsiteY0-36" fmla="*/ 736600 h 4686300"/>
              <a:gd name="connsiteX1-37" fmla="*/ 3848100 w 10845800"/>
              <a:gd name="connsiteY1-38" fmla="*/ 0 h 4686300"/>
              <a:gd name="connsiteX2-39" fmla="*/ 5295900 w 10845800"/>
              <a:gd name="connsiteY2-40" fmla="*/ 1371600 h 4686300"/>
              <a:gd name="connsiteX3-41" fmla="*/ 9398000 w 10845800"/>
              <a:gd name="connsiteY3-42" fmla="*/ 431800 h 4686300"/>
              <a:gd name="connsiteX4-43" fmla="*/ 10845800 w 10845800"/>
              <a:gd name="connsiteY4-44" fmla="*/ 1651000 h 4686300"/>
              <a:gd name="connsiteX5-45" fmla="*/ 8864600 w 10845800"/>
              <a:gd name="connsiteY5-46" fmla="*/ 2209800 h 4686300"/>
              <a:gd name="connsiteX6-47" fmla="*/ 10744200 w 10845800"/>
              <a:gd name="connsiteY6-48" fmla="*/ 4165600 h 4686300"/>
              <a:gd name="connsiteX7-49" fmla="*/ 8915400 w 10845800"/>
              <a:gd name="connsiteY7-50" fmla="*/ 4686300 h 4686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0845800" h="4686300">
                <a:moveTo>
                  <a:pt x="0" y="736600"/>
                </a:moveTo>
                <a:lnTo>
                  <a:pt x="3848100" y="0"/>
                </a:lnTo>
                <a:lnTo>
                  <a:pt x="5295900" y="1371600"/>
                </a:lnTo>
                <a:lnTo>
                  <a:pt x="9398000" y="431800"/>
                </a:lnTo>
                <a:lnTo>
                  <a:pt x="10845800" y="1651000"/>
                </a:lnTo>
                <a:lnTo>
                  <a:pt x="8864600" y="2209800"/>
                </a:lnTo>
                <a:lnTo>
                  <a:pt x="10744200" y="4165600"/>
                </a:lnTo>
                <a:lnTo>
                  <a:pt x="8915400" y="4686300"/>
                </a:ln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泪滴形 10">
            <a:extLst>
              <a:ext uri="{FF2B5EF4-FFF2-40B4-BE49-F238E27FC236}">
                <a16:creationId xmlns:a16="http://schemas.microsoft.com/office/drawing/2014/main" id="{1722FA40-292F-4F29-ADFC-BB56D662A357}"/>
              </a:ext>
            </a:extLst>
          </p:cNvPr>
          <p:cNvSpPr/>
          <p:nvPr/>
        </p:nvSpPr>
        <p:spPr>
          <a:xfrm rot="8100000">
            <a:off x="2545824" y="1795902"/>
            <a:ext cx="1225564" cy="1225566"/>
          </a:xfrm>
          <a:prstGeom prst="teardrop">
            <a:avLst/>
          </a:prstGeom>
          <a:solidFill>
            <a:srgbClr val="2E68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5DC3F5-2D9B-4129-BE8C-7EE44160A109}"/>
              </a:ext>
            </a:extLst>
          </p:cNvPr>
          <p:cNvSpPr txBox="1"/>
          <p:nvPr/>
        </p:nvSpPr>
        <p:spPr>
          <a:xfrm>
            <a:off x="2754323" y="2092958"/>
            <a:ext cx="80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泪滴形 12">
            <a:extLst>
              <a:ext uri="{FF2B5EF4-FFF2-40B4-BE49-F238E27FC236}">
                <a16:creationId xmlns:a16="http://schemas.microsoft.com/office/drawing/2014/main" id="{DA9FFE94-0E42-4541-ABAD-388F77B5B447}"/>
              </a:ext>
            </a:extLst>
          </p:cNvPr>
          <p:cNvSpPr/>
          <p:nvPr/>
        </p:nvSpPr>
        <p:spPr>
          <a:xfrm rot="8100000">
            <a:off x="7264463" y="1694797"/>
            <a:ext cx="1309324" cy="1309326"/>
          </a:xfrm>
          <a:prstGeom prst="teardrop">
            <a:avLst/>
          </a:prstGeom>
          <a:solidFill>
            <a:srgbClr val="2E68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CFC705D-9010-42DC-A3E5-118C8452785A}"/>
              </a:ext>
            </a:extLst>
          </p:cNvPr>
          <p:cNvSpPr txBox="1"/>
          <p:nvPr/>
        </p:nvSpPr>
        <p:spPr>
          <a:xfrm>
            <a:off x="7358600" y="1972585"/>
            <a:ext cx="112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EE000D0-772F-4F6E-9761-6E1CD7E1F03F}"/>
              </a:ext>
            </a:extLst>
          </p:cNvPr>
          <p:cNvSpPr/>
          <p:nvPr/>
        </p:nvSpPr>
        <p:spPr>
          <a:xfrm>
            <a:off x="8844958" y="3919691"/>
            <a:ext cx="705762" cy="705760"/>
          </a:xfrm>
          <a:prstGeom prst="ellipse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60B6B75-8F19-46E0-A457-E7AD6A078748}"/>
              </a:ext>
            </a:extLst>
          </p:cNvPr>
          <p:cNvSpPr/>
          <p:nvPr/>
        </p:nvSpPr>
        <p:spPr>
          <a:xfrm>
            <a:off x="5749264" y="3413572"/>
            <a:ext cx="642600" cy="642598"/>
          </a:xfrm>
          <a:prstGeom prst="ellipse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AE924AE7-7CC2-46E1-AA7F-EC181EB49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43735"/>
              </p:ext>
            </p:extLst>
          </p:nvPr>
        </p:nvGraphicFramePr>
        <p:xfrm>
          <a:off x="5854267" y="3579913"/>
          <a:ext cx="397750" cy="38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525" imgH="9525" progId="CorelDraw.Graphic.15">
                  <p:embed/>
                </p:oleObj>
              </mc:Choice>
              <mc:Fallback>
                <p:oleObj name="CorelDRAW" r:id="rId3" imgW="9525" imgH="9525" progId="CorelDraw.Graphic.15">
                  <p:embed/>
                  <p:pic>
                    <p:nvPicPr>
                      <p:cNvPr id="48" name="对象 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4267" y="3579913"/>
                        <a:ext cx="397750" cy="38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EC3CA04F-079B-498E-A4DF-0E2166392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808577"/>
              </p:ext>
            </p:extLst>
          </p:nvPr>
        </p:nvGraphicFramePr>
        <p:xfrm>
          <a:off x="8992890" y="4105428"/>
          <a:ext cx="409896" cy="35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525" imgH="9525" progId="CorelDraw.Graphic.15">
                  <p:embed/>
                </p:oleObj>
              </mc:Choice>
              <mc:Fallback>
                <p:oleObj name="CorelDRAW" r:id="rId5" imgW="9525" imgH="9525" progId="CorelDraw.Graphic.15">
                  <p:embed/>
                  <p:pic>
                    <p:nvPicPr>
                      <p:cNvPr id="49" name="对象 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2890" y="4105428"/>
                        <a:ext cx="409896" cy="35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ïş1îde">
            <a:extLst>
              <a:ext uri="{FF2B5EF4-FFF2-40B4-BE49-F238E27FC236}">
                <a16:creationId xmlns:a16="http://schemas.microsoft.com/office/drawing/2014/main" id="{F84F0F80-F451-446C-BFDA-425B7C56486B}"/>
              </a:ext>
            </a:extLst>
          </p:cNvPr>
          <p:cNvSpPr txBox="1"/>
          <p:nvPr/>
        </p:nvSpPr>
        <p:spPr>
          <a:xfrm>
            <a:off x="1815295" y="446509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ïṧlíḑê">
            <a:extLst>
              <a:ext uri="{FF2B5EF4-FFF2-40B4-BE49-F238E27FC236}">
                <a16:creationId xmlns:a16="http://schemas.microsoft.com/office/drawing/2014/main" id="{FD187F53-B4E7-41DE-9F72-56181D45B226}"/>
              </a:ext>
            </a:extLst>
          </p:cNvPr>
          <p:cNvSpPr txBox="1"/>
          <p:nvPr/>
        </p:nvSpPr>
        <p:spPr>
          <a:xfrm>
            <a:off x="1815295" y="496199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1" name="ïş1îde">
            <a:extLst>
              <a:ext uri="{FF2B5EF4-FFF2-40B4-BE49-F238E27FC236}">
                <a16:creationId xmlns:a16="http://schemas.microsoft.com/office/drawing/2014/main" id="{206723F2-803E-4034-AF94-F23573AB707E}"/>
              </a:ext>
            </a:extLst>
          </p:cNvPr>
          <p:cNvSpPr txBox="1"/>
          <p:nvPr/>
        </p:nvSpPr>
        <p:spPr>
          <a:xfrm>
            <a:off x="6391864" y="446509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ïṧlíḑê">
            <a:extLst>
              <a:ext uri="{FF2B5EF4-FFF2-40B4-BE49-F238E27FC236}">
                <a16:creationId xmlns:a16="http://schemas.microsoft.com/office/drawing/2014/main" id="{E8DDE533-1EA9-47AF-B92B-CAA96D3AC771}"/>
              </a:ext>
            </a:extLst>
          </p:cNvPr>
          <p:cNvSpPr txBox="1"/>
          <p:nvPr/>
        </p:nvSpPr>
        <p:spPr>
          <a:xfrm>
            <a:off x="6391864" y="496199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3163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2D2F223-6279-4769-B7A7-78886DA2DDC1}"/>
              </a:ext>
            </a:extLst>
          </p:cNvPr>
          <p:cNvSpPr/>
          <p:nvPr/>
        </p:nvSpPr>
        <p:spPr>
          <a:xfrm>
            <a:off x="3946968" y="1"/>
            <a:ext cx="4201610" cy="685800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EB7A88-C734-4591-9D6C-68831BE2BB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525C7AB-7A0D-4DA9-A84B-846471E5FA06}"/>
              </a:ext>
            </a:extLst>
          </p:cNvPr>
          <p:cNvSpPr txBox="1"/>
          <p:nvPr/>
        </p:nvSpPr>
        <p:spPr>
          <a:xfrm>
            <a:off x="3798006" y="3230846"/>
            <a:ext cx="4499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THANKS </a:t>
            </a:r>
            <a:endParaRPr lang="zh-CN" altLang="en-US" sz="6600" dirty="0">
              <a:solidFill>
                <a:schemeClr val="bg1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C85B0C7-F214-2E79-3823-DF0BBFF65563}"/>
              </a:ext>
            </a:extLst>
          </p:cNvPr>
          <p:cNvSpPr/>
          <p:nvPr/>
        </p:nvSpPr>
        <p:spPr>
          <a:xfrm>
            <a:off x="5253700" y="20121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7" name="TextBox 3">
            <a:hlinkClick r:id="rId3"/>
            <a:extLst>
              <a:ext uri="{FF2B5EF4-FFF2-40B4-BE49-F238E27FC236}">
                <a16:creationId xmlns:a16="http://schemas.microsoft.com/office/drawing/2014/main" id="{4DF16F8F-2AEE-9013-BF4F-987C948CE83C}"/>
              </a:ext>
            </a:extLst>
          </p:cNvPr>
          <p:cNvSpPr txBox="1"/>
          <p:nvPr/>
        </p:nvSpPr>
        <p:spPr>
          <a:xfrm>
            <a:off x="3462965" y="444321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E813CD-A284-40F6-82BF-88D7B590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A0F3FB-04C2-45FC-AAE2-DD8AEA985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599" y="0"/>
            <a:ext cx="24384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F39CA2-EA5A-4B36-BA8E-D052FE28C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2744"/>
            <a:ext cx="5710540" cy="57352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B09264A-E87C-458E-858C-B9584B396AFB}"/>
              </a:ext>
            </a:extLst>
          </p:cNvPr>
          <p:cNvSpPr/>
          <p:nvPr/>
        </p:nvSpPr>
        <p:spPr>
          <a:xfrm>
            <a:off x="3125706" y="1697257"/>
            <a:ext cx="5972175" cy="346710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`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0AC7E5D2-D8C1-4BB8-A474-DA21730900CA}"/>
              </a:ext>
            </a:extLst>
          </p:cNvPr>
          <p:cNvSpPr/>
          <p:nvPr/>
        </p:nvSpPr>
        <p:spPr>
          <a:xfrm>
            <a:off x="3338286" y="1930400"/>
            <a:ext cx="5529943" cy="3018971"/>
          </a:xfrm>
          <a:prstGeom prst="roundRect">
            <a:avLst>
              <a:gd name="adj" fmla="val 4648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E0BFB9-FE6A-4301-9610-7F069818FD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6"/>
          <a:stretch/>
        </p:blipFill>
        <p:spPr>
          <a:xfrm rot="16200000">
            <a:off x="5714273" y="-267977"/>
            <a:ext cx="6278880" cy="681483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8BE9ACB-1B26-49B7-B2F6-D3D06654F497}"/>
              </a:ext>
            </a:extLst>
          </p:cNvPr>
          <p:cNvCxnSpPr>
            <a:cxnSpLocks/>
          </p:cNvCxnSpPr>
          <p:nvPr/>
        </p:nvCxnSpPr>
        <p:spPr>
          <a:xfrm>
            <a:off x="4604489" y="3655928"/>
            <a:ext cx="2789077" cy="1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CBF8A05-9E08-4425-BDF6-0DD2A442C433}"/>
              </a:ext>
            </a:extLst>
          </p:cNvPr>
          <p:cNvSpPr txBox="1"/>
          <p:nvPr/>
        </p:nvSpPr>
        <p:spPr>
          <a:xfrm>
            <a:off x="4308211" y="3889071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5" name="任意形状 13">
            <a:extLst>
              <a:ext uri="{FF2B5EF4-FFF2-40B4-BE49-F238E27FC236}">
                <a16:creationId xmlns:a16="http://schemas.microsoft.com/office/drawing/2014/main" id="{268FB32D-012A-469A-9161-CCE78FA9847A}"/>
              </a:ext>
            </a:extLst>
          </p:cNvPr>
          <p:cNvSpPr>
            <a:spLocks noChangeAspect="1"/>
          </p:cNvSpPr>
          <p:nvPr/>
        </p:nvSpPr>
        <p:spPr>
          <a:xfrm>
            <a:off x="4991005" y="2593780"/>
            <a:ext cx="1754699" cy="1062148"/>
          </a:xfrm>
          <a:custGeom>
            <a:avLst/>
            <a:gdLst>
              <a:gd name="connsiteX0" fmla="*/ 2024003 w 2762001"/>
              <a:gd name="connsiteY0" fmla="*/ 30000 h 1671885"/>
              <a:gd name="connsiteX1" fmla="*/ 2762001 w 2762001"/>
              <a:gd name="connsiteY1" fmla="*/ 30000 h 1671885"/>
              <a:gd name="connsiteX2" fmla="*/ 2762001 w 2762001"/>
              <a:gd name="connsiteY2" fmla="*/ 1671885 h 1671885"/>
              <a:gd name="connsiteX3" fmla="*/ 2369002 w 2762001"/>
              <a:gd name="connsiteY3" fmla="*/ 1671885 h 1671885"/>
              <a:gd name="connsiteX4" fmla="*/ 2369002 w 2762001"/>
              <a:gd name="connsiteY4" fmla="*/ 365997 h 1671885"/>
              <a:gd name="connsiteX5" fmla="*/ 2024003 w 2762001"/>
              <a:gd name="connsiteY5" fmla="*/ 365997 h 1671885"/>
              <a:gd name="connsiteX6" fmla="*/ 855000 w 2762001"/>
              <a:gd name="connsiteY6" fmla="*/ 0 h 1671885"/>
              <a:gd name="connsiteX7" fmla="*/ 1710000 w 2762001"/>
              <a:gd name="connsiteY7" fmla="*/ 1080000 h 1671885"/>
              <a:gd name="connsiteX8" fmla="*/ 1606565 w 2762001"/>
              <a:gd name="connsiteY8" fmla="*/ 1648203 h 1671885"/>
              <a:gd name="connsiteX9" fmla="*/ 1595098 w 2762001"/>
              <a:gd name="connsiteY9" fmla="*/ 1671885 h 1671885"/>
              <a:gd name="connsiteX10" fmla="*/ 1174989 w 2762001"/>
              <a:gd name="connsiteY10" fmla="*/ 1671885 h 1671885"/>
              <a:gd name="connsiteX11" fmla="*/ 1232624 w 2762001"/>
              <a:gd name="connsiteY11" fmla="*/ 1587748 h 1671885"/>
              <a:gd name="connsiteX12" fmla="*/ 1337999 w 2762001"/>
              <a:gd name="connsiteY12" fmla="*/ 1080000 h 1671885"/>
              <a:gd name="connsiteX13" fmla="*/ 855000 w 2762001"/>
              <a:gd name="connsiteY13" fmla="*/ 335997 h 1671885"/>
              <a:gd name="connsiteX14" fmla="*/ 375000 w 2762001"/>
              <a:gd name="connsiteY14" fmla="*/ 1080000 h 1671885"/>
              <a:gd name="connsiteX15" fmla="*/ 478876 w 2762001"/>
              <a:gd name="connsiteY15" fmla="*/ 1587748 h 1671885"/>
              <a:gd name="connsiteX16" fmla="*/ 536024 w 2762001"/>
              <a:gd name="connsiteY16" fmla="*/ 1671885 h 1671885"/>
              <a:gd name="connsiteX17" fmla="*/ 116212 w 2762001"/>
              <a:gd name="connsiteY17" fmla="*/ 1671885 h 1671885"/>
              <a:gd name="connsiteX18" fmla="*/ 104645 w 2762001"/>
              <a:gd name="connsiteY18" fmla="*/ 1648203 h 1671885"/>
              <a:gd name="connsiteX19" fmla="*/ 0 w 2762001"/>
              <a:gd name="connsiteY19" fmla="*/ 1080000 h 1671885"/>
              <a:gd name="connsiteX20" fmla="*/ 855000 w 2762001"/>
              <a:gd name="connsiteY20" fmla="*/ 0 h 167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2001" h="1671885">
                <a:moveTo>
                  <a:pt x="2024003" y="30000"/>
                </a:moveTo>
                <a:lnTo>
                  <a:pt x="2762001" y="30000"/>
                </a:lnTo>
                <a:lnTo>
                  <a:pt x="2762001" y="1671885"/>
                </a:lnTo>
                <a:lnTo>
                  <a:pt x="2369002" y="1671885"/>
                </a:lnTo>
                <a:lnTo>
                  <a:pt x="2369002" y="365997"/>
                </a:lnTo>
                <a:lnTo>
                  <a:pt x="2024003" y="365997"/>
                </a:lnTo>
                <a:close/>
                <a:moveTo>
                  <a:pt x="855000" y="0"/>
                </a:moveTo>
                <a:cubicBezTo>
                  <a:pt x="1326004" y="0"/>
                  <a:pt x="1710000" y="365997"/>
                  <a:pt x="1710000" y="1080000"/>
                </a:cubicBezTo>
                <a:cubicBezTo>
                  <a:pt x="1710000" y="1304063"/>
                  <a:pt x="1672501" y="1493555"/>
                  <a:pt x="1606565" y="1648203"/>
                </a:cubicBezTo>
                <a:lnTo>
                  <a:pt x="1595098" y="1671885"/>
                </a:lnTo>
                <a:lnTo>
                  <a:pt x="1174989" y="1671885"/>
                </a:lnTo>
                <a:lnTo>
                  <a:pt x="1232624" y="1587748"/>
                </a:lnTo>
                <a:cubicBezTo>
                  <a:pt x="1307999" y="1448248"/>
                  <a:pt x="1337999" y="1262999"/>
                  <a:pt x="1337999" y="1080000"/>
                </a:cubicBezTo>
                <a:cubicBezTo>
                  <a:pt x="1337999" y="717001"/>
                  <a:pt x="1217999" y="335997"/>
                  <a:pt x="855000" y="335997"/>
                </a:cubicBezTo>
                <a:cubicBezTo>
                  <a:pt x="492001" y="335997"/>
                  <a:pt x="375000" y="717001"/>
                  <a:pt x="375000" y="1080000"/>
                </a:cubicBezTo>
                <a:cubicBezTo>
                  <a:pt x="375000" y="1262999"/>
                  <a:pt x="404251" y="1448248"/>
                  <a:pt x="478876" y="1587748"/>
                </a:cubicBezTo>
                <a:lnTo>
                  <a:pt x="536024" y="1671885"/>
                </a:lnTo>
                <a:lnTo>
                  <a:pt x="116212" y="1671885"/>
                </a:lnTo>
                <a:lnTo>
                  <a:pt x="104645" y="1648203"/>
                </a:lnTo>
                <a:cubicBezTo>
                  <a:pt x="38086" y="1493555"/>
                  <a:pt x="0" y="1304063"/>
                  <a:pt x="0" y="1080000"/>
                </a:cubicBezTo>
                <a:cubicBezTo>
                  <a:pt x="0" y="365997"/>
                  <a:pt x="390000" y="0"/>
                  <a:pt x="855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50800" dir="16200000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01.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28" name="iṣ1íḍè">
            <a:extLst>
              <a:ext uri="{FF2B5EF4-FFF2-40B4-BE49-F238E27FC236}">
                <a16:creationId xmlns:a16="http://schemas.microsoft.com/office/drawing/2014/main" id="{74F97378-D8F0-4BF2-8C1B-8E0D4D09FE00}"/>
              </a:ext>
            </a:extLst>
          </p:cNvPr>
          <p:cNvSpPr/>
          <p:nvPr/>
        </p:nvSpPr>
        <p:spPr bwMode="auto">
          <a:xfrm>
            <a:off x="4246781" y="2188324"/>
            <a:ext cx="2199124" cy="2199124"/>
          </a:xfrm>
          <a:custGeom>
            <a:avLst/>
            <a:gdLst>
              <a:gd name="T0" fmla="*/ 1315 w 1315"/>
              <a:gd name="T1" fmla="*/ 657 h 1315"/>
              <a:gd name="T2" fmla="*/ 1204 w 1315"/>
              <a:gd name="T3" fmla="*/ 768 h 1315"/>
              <a:gd name="T4" fmla="*/ 1101 w 1315"/>
              <a:gd name="T5" fmla="*/ 665 h 1315"/>
              <a:gd name="T6" fmla="*/ 1111 w 1315"/>
              <a:gd name="T7" fmla="*/ 657 h 1315"/>
              <a:gd name="T8" fmla="*/ 1101 w 1315"/>
              <a:gd name="T9" fmla="*/ 650 h 1315"/>
              <a:gd name="T10" fmla="*/ 1000 w 1315"/>
              <a:gd name="T11" fmla="*/ 547 h 1315"/>
              <a:gd name="T12" fmla="*/ 658 w 1315"/>
              <a:gd name="T13" fmla="*/ 205 h 1315"/>
              <a:gd name="T14" fmla="*/ 205 w 1315"/>
              <a:gd name="T15" fmla="*/ 657 h 1315"/>
              <a:gd name="T16" fmla="*/ 547 w 1315"/>
              <a:gd name="T17" fmla="*/ 999 h 1315"/>
              <a:gd name="T18" fmla="*/ 446 w 1315"/>
              <a:gd name="T19" fmla="*/ 1103 h 1315"/>
              <a:gd name="T20" fmla="*/ 0 w 1315"/>
              <a:gd name="T21" fmla="*/ 657 h 1315"/>
              <a:gd name="T22" fmla="*/ 658 w 1315"/>
              <a:gd name="T23" fmla="*/ 0 h 1315"/>
              <a:gd name="T24" fmla="*/ 1101 w 1315"/>
              <a:gd name="T25" fmla="*/ 445 h 1315"/>
              <a:gd name="T26" fmla="*/ 1204 w 1315"/>
              <a:gd name="T27" fmla="*/ 547 h 1315"/>
              <a:gd name="T28" fmla="*/ 1315 w 1315"/>
              <a:gd name="T29" fmla="*/ 657 h 1315"/>
              <a:gd name="T30" fmla="*/ 769 w 1315"/>
              <a:gd name="T31" fmla="*/ 999 h 1315"/>
              <a:gd name="T32" fmla="*/ 665 w 1315"/>
              <a:gd name="T33" fmla="*/ 1103 h 1315"/>
              <a:gd name="T34" fmla="*/ 658 w 1315"/>
              <a:gd name="T35" fmla="*/ 1110 h 1315"/>
              <a:gd name="T36" fmla="*/ 650 w 1315"/>
              <a:gd name="T37" fmla="*/ 1103 h 1315"/>
              <a:gd name="T38" fmla="*/ 547 w 1315"/>
              <a:gd name="T39" fmla="*/ 1204 h 1315"/>
              <a:gd name="T40" fmla="*/ 658 w 1315"/>
              <a:gd name="T41" fmla="*/ 1315 h 1315"/>
              <a:gd name="T42" fmla="*/ 769 w 1315"/>
              <a:gd name="T43" fmla="*/ 1204 h 1315"/>
              <a:gd name="T44" fmla="*/ 870 w 1315"/>
              <a:gd name="T45" fmla="*/ 1103 h 1315"/>
              <a:gd name="T46" fmla="*/ 1101 w 1315"/>
              <a:gd name="T47" fmla="*/ 869 h 1315"/>
              <a:gd name="T48" fmla="*/ 1000 w 1315"/>
              <a:gd name="T49" fmla="*/ 768 h 1315"/>
              <a:gd name="T50" fmla="*/ 769 w 1315"/>
              <a:gd name="T51" fmla="*/ 999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1315" y="657"/>
                </a:moveTo>
                <a:lnTo>
                  <a:pt x="1204" y="768"/>
                </a:lnTo>
                <a:lnTo>
                  <a:pt x="1101" y="665"/>
                </a:lnTo>
                <a:lnTo>
                  <a:pt x="1111" y="657"/>
                </a:lnTo>
                <a:lnTo>
                  <a:pt x="1101" y="650"/>
                </a:lnTo>
                <a:lnTo>
                  <a:pt x="1000" y="547"/>
                </a:lnTo>
                <a:lnTo>
                  <a:pt x="658" y="205"/>
                </a:lnTo>
                <a:lnTo>
                  <a:pt x="205" y="657"/>
                </a:lnTo>
                <a:lnTo>
                  <a:pt x="547" y="999"/>
                </a:lnTo>
                <a:lnTo>
                  <a:pt x="446" y="1103"/>
                </a:lnTo>
                <a:lnTo>
                  <a:pt x="0" y="657"/>
                </a:lnTo>
                <a:lnTo>
                  <a:pt x="658" y="0"/>
                </a:lnTo>
                <a:lnTo>
                  <a:pt x="1101" y="445"/>
                </a:lnTo>
                <a:lnTo>
                  <a:pt x="1204" y="547"/>
                </a:lnTo>
                <a:lnTo>
                  <a:pt x="1315" y="657"/>
                </a:lnTo>
                <a:close/>
                <a:moveTo>
                  <a:pt x="769" y="999"/>
                </a:moveTo>
                <a:lnTo>
                  <a:pt x="665" y="1103"/>
                </a:lnTo>
                <a:lnTo>
                  <a:pt x="658" y="1110"/>
                </a:lnTo>
                <a:lnTo>
                  <a:pt x="650" y="1103"/>
                </a:lnTo>
                <a:lnTo>
                  <a:pt x="547" y="1204"/>
                </a:lnTo>
                <a:lnTo>
                  <a:pt x="658" y="1315"/>
                </a:lnTo>
                <a:lnTo>
                  <a:pt x="769" y="1204"/>
                </a:lnTo>
                <a:lnTo>
                  <a:pt x="870" y="1103"/>
                </a:lnTo>
                <a:lnTo>
                  <a:pt x="1101" y="869"/>
                </a:lnTo>
                <a:lnTo>
                  <a:pt x="1000" y="768"/>
                </a:lnTo>
                <a:lnTo>
                  <a:pt x="769" y="999"/>
                </a:lnTo>
                <a:close/>
              </a:path>
            </a:pathLst>
          </a:custGeom>
          <a:solidFill>
            <a:srgbClr val="B5DBBD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îṩľîde">
            <a:extLst>
              <a:ext uri="{FF2B5EF4-FFF2-40B4-BE49-F238E27FC236}">
                <a16:creationId xmlns:a16="http://schemas.microsoft.com/office/drawing/2014/main" id="{BD3F0913-2007-4DDD-A06E-E5FB8CA9EAB7}"/>
              </a:ext>
            </a:extLst>
          </p:cNvPr>
          <p:cNvSpPr/>
          <p:nvPr/>
        </p:nvSpPr>
        <p:spPr bwMode="auto">
          <a:xfrm>
            <a:off x="5733489" y="2188323"/>
            <a:ext cx="2199124" cy="2199123"/>
          </a:xfrm>
          <a:custGeom>
            <a:avLst/>
            <a:gdLst>
              <a:gd name="T0" fmla="*/ 546 w 1315"/>
              <a:gd name="T1" fmla="*/ 999 h 1315"/>
              <a:gd name="T2" fmla="*/ 445 w 1315"/>
              <a:gd name="T3" fmla="*/ 1103 h 1315"/>
              <a:gd name="T4" fmla="*/ 212 w 1315"/>
              <a:gd name="T5" fmla="*/ 869 h 1315"/>
              <a:gd name="T6" fmla="*/ 111 w 1315"/>
              <a:gd name="T7" fmla="*/ 768 h 1315"/>
              <a:gd name="T8" fmla="*/ 0 w 1315"/>
              <a:gd name="T9" fmla="*/ 657 h 1315"/>
              <a:gd name="T10" fmla="*/ 111 w 1315"/>
              <a:gd name="T11" fmla="*/ 547 h 1315"/>
              <a:gd name="T12" fmla="*/ 212 w 1315"/>
              <a:gd name="T13" fmla="*/ 650 h 1315"/>
              <a:gd name="T14" fmla="*/ 204 w 1315"/>
              <a:gd name="T15" fmla="*/ 657 h 1315"/>
              <a:gd name="T16" fmla="*/ 212 w 1315"/>
              <a:gd name="T17" fmla="*/ 665 h 1315"/>
              <a:gd name="T18" fmla="*/ 315 w 1315"/>
              <a:gd name="T19" fmla="*/ 768 h 1315"/>
              <a:gd name="T20" fmla="*/ 546 w 1315"/>
              <a:gd name="T21" fmla="*/ 999 h 1315"/>
              <a:gd name="T22" fmla="*/ 657 w 1315"/>
              <a:gd name="T23" fmla="*/ 0 h 1315"/>
              <a:gd name="T24" fmla="*/ 212 w 1315"/>
              <a:gd name="T25" fmla="*/ 445 h 1315"/>
              <a:gd name="T26" fmla="*/ 315 w 1315"/>
              <a:gd name="T27" fmla="*/ 547 h 1315"/>
              <a:gd name="T28" fmla="*/ 657 w 1315"/>
              <a:gd name="T29" fmla="*/ 205 h 1315"/>
              <a:gd name="T30" fmla="*/ 1110 w 1315"/>
              <a:gd name="T31" fmla="*/ 657 h 1315"/>
              <a:gd name="T32" fmla="*/ 768 w 1315"/>
              <a:gd name="T33" fmla="*/ 999 h 1315"/>
              <a:gd name="T34" fmla="*/ 665 w 1315"/>
              <a:gd name="T35" fmla="*/ 1103 h 1315"/>
              <a:gd name="T36" fmla="*/ 657 w 1315"/>
              <a:gd name="T37" fmla="*/ 1110 h 1315"/>
              <a:gd name="T38" fmla="*/ 650 w 1315"/>
              <a:gd name="T39" fmla="*/ 1103 h 1315"/>
              <a:gd name="T40" fmla="*/ 546 w 1315"/>
              <a:gd name="T41" fmla="*/ 1204 h 1315"/>
              <a:gd name="T42" fmla="*/ 657 w 1315"/>
              <a:gd name="T43" fmla="*/ 1315 h 1315"/>
              <a:gd name="T44" fmla="*/ 768 w 1315"/>
              <a:gd name="T45" fmla="*/ 1204 h 1315"/>
              <a:gd name="T46" fmla="*/ 869 w 1315"/>
              <a:gd name="T47" fmla="*/ 1103 h 1315"/>
              <a:gd name="T48" fmla="*/ 1315 w 1315"/>
              <a:gd name="T49" fmla="*/ 657 h 1315"/>
              <a:gd name="T50" fmla="*/ 657 w 1315"/>
              <a:gd name="T51" fmla="*/ 0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546" y="999"/>
                </a:moveTo>
                <a:lnTo>
                  <a:pt x="445" y="1103"/>
                </a:lnTo>
                <a:lnTo>
                  <a:pt x="212" y="869"/>
                </a:lnTo>
                <a:lnTo>
                  <a:pt x="111" y="768"/>
                </a:lnTo>
                <a:lnTo>
                  <a:pt x="0" y="657"/>
                </a:lnTo>
                <a:lnTo>
                  <a:pt x="111" y="547"/>
                </a:lnTo>
                <a:lnTo>
                  <a:pt x="212" y="650"/>
                </a:lnTo>
                <a:lnTo>
                  <a:pt x="204" y="657"/>
                </a:lnTo>
                <a:lnTo>
                  <a:pt x="212" y="665"/>
                </a:lnTo>
                <a:lnTo>
                  <a:pt x="315" y="768"/>
                </a:lnTo>
                <a:lnTo>
                  <a:pt x="546" y="999"/>
                </a:lnTo>
                <a:close/>
                <a:moveTo>
                  <a:pt x="657" y="0"/>
                </a:moveTo>
                <a:lnTo>
                  <a:pt x="212" y="445"/>
                </a:lnTo>
                <a:lnTo>
                  <a:pt x="315" y="547"/>
                </a:lnTo>
                <a:lnTo>
                  <a:pt x="657" y="205"/>
                </a:lnTo>
                <a:lnTo>
                  <a:pt x="1110" y="657"/>
                </a:lnTo>
                <a:lnTo>
                  <a:pt x="768" y="999"/>
                </a:lnTo>
                <a:lnTo>
                  <a:pt x="665" y="1103"/>
                </a:lnTo>
                <a:lnTo>
                  <a:pt x="657" y="1110"/>
                </a:lnTo>
                <a:lnTo>
                  <a:pt x="650" y="1103"/>
                </a:lnTo>
                <a:lnTo>
                  <a:pt x="546" y="1204"/>
                </a:lnTo>
                <a:lnTo>
                  <a:pt x="657" y="1315"/>
                </a:lnTo>
                <a:lnTo>
                  <a:pt x="768" y="1204"/>
                </a:lnTo>
                <a:lnTo>
                  <a:pt x="869" y="1103"/>
                </a:lnTo>
                <a:lnTo>
                  <a:pt x="1315" y="657"/>
                </a:lnTo>
                <a:lnTo>
                  <a:pt x="657" y="0"/>
                </a:lnTo>
                <a:close/>
              </a:path>
            </a:pathLst>
          </a:custGeom>
          <a:solidFill>
            <a:srgbClr val="2E6840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ï$ļîďé">
            <a:extLst>
              <a:ext uri="{FF2B5EF4-FFF2-40B4-BE49-F238E27FC236}">
                <a16:creationId xmlns:a16="http://schemas.microsoft.com/office/drawing/2014/main" id="{7305679A-6C4A-4EF7-9AC0-C86A4607A64A}"/>
              </a:ext>
            </a:extLst>
          </p:cNvPr>
          <p:cNvSpPr/>
          <p:nvPr/>
        </p:nvSpPr>
        <p:spPr bwMode="auto">
          <a:xfrm>
            <a:off x="5733490" y="3675029"/>
            <a:ext cx="2199124" cy="2197451"/>
          </a:xfrm>
          <a:custGeom>
            <a:avLst/>
            <a:gdLst>
              <a:gd name="T0" fmla="*/ 315 w 1315"/>
              <a:gd name="T1" fmla="*/ 546 h 1314"/>
              <a:gd name="T2" fmla="*/ 212 w 1315"/>
              <a:gd name="T3" fmla="*/ 445 h 1314"/>
              <a:gd name="T4" fmla="*/ 445 w 1315"/>
              <a:gd name="T5" fmla="*/ 214 h 1314"/>
              <a:gd name="T6" fmla="*/ 546 w 1315"/>
              <a:gd name="T7" fmla="*/ 110 h 1314"/>
              <a:gd name="T8" fmla="*/ 657 w 1315"/>
              <a:gd name="T9" fmla="*/ 0 h 1314"/>
              <a:gd name="T10" fmla="*/ 768 w 1315"/>
              <a:gd name="T11" fmla="*/ 110 h 1314"/>
              <a:gd name="T12" fmla="*/ 665 w 1315"/>
              <a:gd name="T13" fmla="*/ 214 h 1314"/>
              <a:gd name="T14" fmla="*/ 657 w 1315"/>
              <a:gd name="T15" fmla="*/ 204 h 1314"/>
              <a:gd name="T16" fmla="*/ 650 w 1315"/>
              <a:gd name="T17" fmla="*/ 214 h 1314"/>
              <a:gd name="T18" fmla="*/ 546 w 1315"/>
              <a:gd name="T19" fmla="*/ 315 h 1314"/>
              <a:gd name="T20" fmla="*/ 315 w 1315"/>
              <a:gd name="T21" fmla="*/ 546 h 1314"/>
              <a:gd name="T22" fmla="*/ 869 w 1315"/>
              <a:gd name="T23" fmla="*/ 214 h 1314"/>
              <a:gd name="T24" fmla="*/ 768 w 1315"/>
              <a:gd name="T25" fmla="*/ 315 h 1314"/>
              <a:gd name="T26" fmla="*/ 1110 w 1315"/>
              <a:gd name="T27" fmla="*/ 657 h 1314"/>
              <a:gd name="T28" fmla="*/ 657 w 1315"/>
              <a:gd name="T29" fmla="*/ 1109 h 1314"/>
              <a:gd name="T30" fmla="*/ 315 w 1315"/>
              <a:gd name="T31" fmla="*/ 767 h 1314"/>
              <a:gd name="T32" fmla="*/ 212 w 1315"/>
              <a:gd name="T33" fmla="*/ 664 h 1314"/>
              <a:gd name="T34" fmla="*/ 204 w 1315"/>
              <a:gd name="T35" fmla="*/ 657 h 1314"/>
              <a:gd name="T36" fmla="*/ 212 w 1315"/>
              <a:gd name="T37" fmla="*/ 649 h 1314"/>
              <a:gd name="T38" fmla="*/ 111 w 1315"/>
              <a:gd name="T39" fmla="*/ 546 h 1314"/>
              <a:gd name="T40" fmla="*/ 0 w 1315"/>
              <a:gd name="T41" fmla="*/ 657 h 1314"/>
              <a:gd name="T42" fmla="*/ 111 w 1315"/>
              <a:gd name="T43" fmla="*/ 767 h 1314"/>
              <a:gd name="T44" fmla="*/ 212 w 1315"/>
              <a:gd name="T45" fmla="*/ 869 h 1314"/>
              <a:gd name="T46" fmla="*/ 657 w 1315"/>
              <a:gd name="T47" fmla="*/ 1314 h 1314"/>
              <a:gd name="T48" fmla="*/ 1315 w 1315"/>
              <a:gd name="T49" fmla="*/ 657 h 1314"/>
              <a:gd name="T50" fmla="*/ 869 w 1315"/>
              <a:gd name="T51" fmla="*/ 214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315" y="546"/>
                </a:moveTo>
                <a:lnTo>
                  <a:pt x="212" y="445"/>
                </a:lnTo>
                <a:lnTo>
                  <a:pt x="445" y="214"/>
                </a:lnTo>
                <a:lnTo>
                  <a:pt x="546" y="110"/>
                </a:lnTo>
                <a:lnTo>
                  <a:pt x="657" y="0"/>
                </a:lnTo>
                <a:lnTo>
                  <a:pt x="768" y="110"/>
                </a:lnTo>
                <a:lnTo>
                  <a:pt x="665" y="214"/>
                </a:lnTo>
                <a:lnTo>
                  <a:pt x="657" y="204"/>
                </a:lnTo>
                <a:lnTo>
                  <a:pt x="650" y="214"/>
                </a:lnTo>
                <a:lnTo>
                  <a:pt x="546" y="315"/>
                </a:lnTo>
                <a:lnTo>
                  <a:pt x="315" y="546"/>
                </a:lnTo>
                <a:close/>
                <a:moveTo>
                  <a:pt x="869" y="214"/>
                </a:moveTo>
                <a:lnTo>
                  <a:pt x="768" y="315"/>
                </a:lnTo>
                <a:lnTo>
                  <a:pt x="1110" y="657"/>
                </a:lnTo>
                <a:lnTo>
                  <a:pt x="657" y="1109"/>
                </a:lnTo>
                <a:lnTo>
                  <a:pt x="315" y="767"/>
                </a:lnTo>
                <a:lnTo>
                  <a:pt x="212" y="664"/>
                </a:lnTo>
                <a:lnTo>
                  <a:pt x="204" y="657"/>
                </a:lnTo>
                <a:lnTo>
                  <a:pt x="212" y="649"/>
                </a:lnTo>
                <a:lnTo>
                  <a:pt x="111" y="546"/>
                </a:lnTo>
                <a:lnTo>
                  <a:pt x="0" y="657"/>
                </a:lnTo>
                <a:lnTo>
                  <a:pt x="111" y="767"/>
                </a:lnTo>
                <a:lnTo>
                  <a:pt x="212" y="869"/>
                </a:lnTo>
                <a:lnTo>
                  <a:pt x="657" y="1314"/>
                </a:lnTo>
                <a:lnTo>
                  <a:pt x="1315" y="657"/>
                </a:lnTo>
                <a:lnTo>
                  <a:pt x="869" y="214"/>
                </a:lnTo>
                <a:close/>
              </a:path>
            </a:pathLst>
          </a:custGeom>
          <a:solidFill>
            <a:srgbClr val="B5DBBD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íšlîḋê">
            <a:extLst>
              <a:ext uri="{FF2B5EF4-FFF2-40B4-BE49-F238E27FC236}">
                <a16:creationId xmlns:a16="http://schemas.microsoft.com/office/drawing/2014/main" id="{386F8BA3-8F69-432F-A874-E895C753BA17}"/>
              </a:ext>
            </a:extLst>
          </p:cNvPr>
          <p:cNvSpPr/>
          <p:nvPr/>
        </p:nvSpPr>
        <p:spPr bwMode="auto">
          <a:xfrm>
            <a:off x="4246781" y="3675031"/>
            <a:ext cx="2199124" cy="2197451"/>
          </a:xfrm>
          <a:custGeom>
            <a:avLst/>
            <a:gdLst>
              <a:gd name="T0" fmla="*/ 1315 w 1315"/>
              <a:gd name="T1" fmla="*/ 657 h 1314"/>
              <a:gd name="T2" fmla="*/ 1204 w 1315"/>
              <a:gd name="T3" fmla="*/ 767 h 1314"/>
              <a:gd name="T4" fmla="*/ 1101 w 1315"/>
              <a:gd name="T5" fmla="*/ 664 h 1314"/>
              <a:gd name="T6" fmla="*/ 1111 w 1315"/>
              <a:gd name="T7" fmla="*/ 657 h 1314"/>
              <a:gd name="T8" fmla="*/ 1101 w 1315"/>
              <a:gd name="T9" fmla="*/ 649 h 1314"/>
              <a:gd name="T10" fmla="*/ 1000 w 1315"/>
              <a:gd name="T11" fmla="*/ 546 h 1314"/>
              <a:gd name="T12" fmla="*/ 769 w 1315"/>
              <a:gd name="T13" fmla="*/ 315 h 1314"/>
              <a:gd name="T14" fmla="*/ 870 w 1315"/>
              <a:gd name="T15" fmla="*/ 214 h 1314"/>
              <a:gd name="T16" fmla="*/ 1101 w 1315"/>
              <a:gd name="T17" fmla="*/ 445 h 1314"/>
              <a:gd name="T18" fmla="*/ 1204 w 1315"/>
              <a:gd name="T19" fmla="*/ 546 h 1314"/>
              <a:gd name="T20" fmla="*/ 1315 w 1315"/>
              <a:gd name="T21" fmla="*/ 657 h 1314"/>
              <a:gd name="T22" fmla="*/ 658 w 1315"/>
              <a:gd name="T23" fmla="*/ 1109 h 1314"/>
              <a:gd name="T24" fmla="*/ 205 w 1315"/>
              <a:gd name="T25" fmla="*/ 657 h 1314"/>
              <a:gd name="T26" fmla="*/ 547 w 1315"/>
              <a:gd name="T27" fmla="*/ 315 h 1314"/>
              <a:gd name="T28" fmla="*/ 650 w 1315"/>
              <a:gd name="T29" fmla="*/ 214 h 1314"/>
              <a:gd name="T30" fmla="*/ 658 w 1315"/>
              <a:gd name="T31" fmla="*/ 204 h 1314"/>
              <a:gd name="T32" fmla="*/ 665 w 1315"/>
              <a:gd name="T33" fmla="*/ 214 h 1314"/>
              <a:gd name="T34" fmla="*/ 769 w 1315"/>
              <a:gd name="T35" fmla="*/ 110 h 1314"/>
              <a:gd name="T36" fmla="*/ 658 w 1315"/>
              <a:gd name="T37" fmla="*/ 0 h 1314"/>
              <a:gd name="T38" fmla="*/ 547 w 1315"/>
              <a:gd name="T39" fmla="*/ 110 h 1314"/>
              <a:gd name="T40" fmla="*/ 446 w 1315"/>
              <a:gd name="T41" fmla="*/ 214 h 1314"/>
              <a:gd name="T42" fmla="*/ 0 w 1315"/>
              <a:gd name="T43" fmla="*/ 657 h 1314"/>
              <a:gd name="T44" fmla="*/ 658 w 1315"/>
              <a:gd name="T45" fmla="*/ 1314 h 1314"/>
              <a:gd name="T46" fmla="*/ 1101 w 1315"/>
              <a:gd name="T47" fmla="*/ 869 h 1314"/>
              <a:gd name="T48" fmla="*/ 1000 w 1315"/>
              <a:gd name="T49" fmla="*/ 767 h 1314"/>
              <a:gd name="T50" fmla="*/ 658 w 1315"/>
              <a:gd name="T51" fmla="*/ 1109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1315" y="657"/>
                </a:moveTo>
                <a:lnTo>
                  <a:pt x="1204" y="767"/>
                </a:lnTo>
                <a:lnTo>
                  <a:pt x="1101" y="664"/>
                </a:lnTo>
                <a:lnTo>
                  <a:pt x="1111" y="657"/>
                </a:lnTo>
                <a:lnTo>
                  <a:pt x="1101" y="649"/>
                </a:lnTo>
                <a:lnTo>
                  <a:pt x="1000" y="546"/>
                </a:lnTo>
                <a:lnTo>
                  <a:pt x="769" y="315"/>
                </a:lnTo>
                <a:lnTo>
                  <a:pt x="870" y="214"/>
                </a:lnTo>
                <a:lnTo>
                  <a:pt x="1101" y="445"/>
                </a:lnTo>
                <a:lnTo>
                  <a:pt x="1204" y="546"/>
                </a:lnTo>
                <a:lnTo>
                  <a:pt x="1315" y="657"/>
                </a:lnTo>
                <a:close/>
                <a:moveTo>
                  <a:pt x="658" y="1109"/>
                </a:moveTo>
                <a:lnTo>
                  <a:pt x="205" y="657"/>
                </a:lnTo>
                <a:lnTo>
                  <a:pt x="547" y="315"/>
                </a:lnTo>
                <a:lnTo>
                  <a:pt x="650" y="214"/>
                </a:lnTo>
                <a:lnTo>
                  <a:pt x="658" y="204"/>
                </a:lnTo>
                <a:lnTo>
                  <a:pt x="665" y="214"/>
                </a:lnTo>
                <a:lnTo>
                  <a:pt x="769" y="110"/>
                </a:lnTo>
                <a:lnTo>
                  <a:pt x="658" y="0"/>
                </a:lnTo>
                <a:lnTo>
                  <a:pt x="547" y="110"/>
                </a:lnTo>
                <a:lnTo>
                  <a:pt x="446" y="214"/>
                </a:lnTo>
                <a:lnTo>
                  <a:pt x="0" y="657"/>
                </a:lnTo>
                <a:lnTo>
                  <a:pt x="658" y="1314"/>
                </a:lnTo>
                <a:lnTo>
                  <a:pt x="1101" y="869"/>
                </a:lnTo>
                <a:lnTo>
                  <a:pt x="1000" y="767"/>
                </a:lnTo>
                <a:lnTo>
                  <a:pt x="658" y="1109"/>
                </a:lnTo>
                <a:close/>
              </a:path>
            </a:pathLst>
          </a:custGeom>
          <a:solidFill>
            <a:srgbClr val="2E6840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2" name="îsľiḋe">
            <a:extLst>
              <a:ext uri="{FF2B5EF4-FFF2-40B4-BE49-F238E27FC236}">
                <a16:creationId xmlns:a16="http://schemas.microsoft.com/office/drawing/2014/main" id="{A913BD89-A812-45EE-A64F-D230827966F3}"/>
              </a:ext>
            </a:extLst>
          </p:cNvPr>
          <p:cNvSpPr/>
          <p:nvPr/>
        </p:nvSpPr>
        <p:spPr>
          <a:xfrm>
            <a:off x="9203006" y="1995901"/>
            <a:ext cx="673069" cy="673069"/>
          </a:xfrm>
          <a:prstGeom prst="flowChartConnector">
            <a:avLst/>
          </a:prstGeom>
          <a:solidFill>
            <a:srgbClr val="B5DB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3" name="íṥļîḓe">
            <a:extLst>
              <a:ext uri="{FF2B5EF4-FFF2-40B4-BE49-F238E27FC236}">
                <a16:creationId xmlns:a16="http://schemas.microsoft.com/office/drawing/2014/main" id="{90FDCEA0-3FFF-4150-BBD5-76AC35290DE6}"/>
              </a:ext>
            </a:extLst>
          </p:cNvPr>
          <p:cNvSpPr/>
          <p:nvPr/>
        </p:nvSpPr>
        <p:spPr>
          <a:xfrm>
            <a:off x="9182574" y="4255260"/>
            <a:ext cx="673069" cy="673069"/>
          </a:xfrm>
          <a:prstGeom prst="flowChartConnector">
            <a:avLst/>
          </a:prstGeom>
          <a:solidFill>
            <a:srgbClr val="2E68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4" name="ïS1îḑè">
            <a:extLst>
              <a:ext uri="{FF2B5EF4-FFF2-40B4-BE49-F238E27FC236}">
                <a16:creationId xmlns:a16="http://schemas.microsoft.com/office/drawing/2014/main" id="{CBDE6534-416A-48F9-83A4-D06FA36459B2}"/>
              </a:ext>
            </a:extLst>
          </p:cNvPr>
          <p:cNvGrpSpPr/>
          <p:nvPr/>
        </p:nvGrpSpPr>
        <p:grpSpPr>
          <a:xfrm>
            <a:off x="9326185" y="2140186"/>
            <a:ext cx="385847" cy="374111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68" name="íśḷïḓe">
              <a:extLst>
                <a:ext uri="{FF2B5EF4-FFF2-40B4-BE49-F238E27FC236}">
                  <a16:creationId xmlns:a16="http://schemas.microsoft.com/office/drawing/2014/main" id="{D7D97C01-454F-42F6-8EF8-3C8F4ACC63B2}"/>
                </a:ext>
              </a:extLst>
            </p:cNvPr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î$ļíďê">
              <a:extLst>
                <a:ext uri="{FF2B5EF4-FFF2-40B4-BE49-F238E27FC236}">
                  <a16:creationId xmlns:a16="http://schemas.microsoft.com/office/drawing/2014/main" id="{417453FE-949C-45FF-900E-44D89AFC0FD8}"/>
                </a:ext>
              </a:extLst>
            </p:cNvPr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5" name="iṧḷidé">
            <a:extLst>
              <a:ext uri="{FF2B5EF4-FFF2-40B4-BE49-F238E27FC236}">
                <a16:creationId xmlns:a16="http://schemas.microsoft.com/office/drawing/2014/main" id="{03BD7851-2853-43BA-92A2-700C0A04FF30}"/>
              </a:ext>
            </a:extLst>
          </p:cNvPr>
          <p:cNvGrpSpPr/>
          <p:nvPr/>
        </p:nvGrpSpPr>
        <p:grpSpPr>
          <a:xfrm>
            <a:off x="9305957" y="4413146"/>
            <a:ext cx="449123" cy="376096"/>
            <a:chOff x="5099051" y="3930651"/>
            <a:chExt cx="390525" cy="327025"/>
          </a:xfrm>
          <a:solidFill>
            <a:schemeClr val="bg1"/>
          </a:solidFill>
        </p:grpSpPr>
        <p:sp>
          <p:nvSpPr>
            <p:cNvPr id="66" name="iṧlïḓê">
              <a:extLst>
                <a:ext uri="{FF2B5EF4-FFF2-40B4-BE49-F238E27FC236}">
                  <a16:creationId xmlns:a16="http://schemas.microsoft.com/office/drawing/2014/main" id="{78232B54-BD89-47BE-A53C-4E004591CCAE}"/>
                </a:ext>
              </a:extLst>
            </p:cNvPr>
            <p:cNvSpPr/>
            <p:nvPr/>
          </p:nvSpPr>
          <p:spPr bwMode="auto">
            <a:xfrm>
              <a:off x="5165726" y="4027488"/>
              <a:ext cx="255588" cy="230188"/>
            </a:xfrm>
            <a:custGeom>
              <a:avLst/>
              <a:gdLst>
                <a:gd name="T0" fmla="*/ 0 w 161"/>
                <a:gd name="T1" fmla="*/ 62 h 145"/>
                <a:gd name="T2" fmla="*/ 0 w 161"/>
                <a:gd name="T3" fmla="*/ 145 h 145"/>
                <a:gd name="T4" fmla="*/ 31 w 161"/>
                <a:gd name="T5" fmla="*/ 145 h 145"/>
                <a:gd name="T6" fmla="*/ 130 w 161"/>
                <a:gd name="T7" fmla="*/ 145 h 145"/>
                <a:gd name="T8" fmla="*/ 161 w 161"/>
                <a:gd name="T9" fmla="*/ 145 h 145"/>
                <a:gd name="T10" fmla="*/ 161 w 161"/>
                <a:gd name="T11" fmla="*/ 62 h 145"/>
                <a:gd name="T12" fmla="*/ 81 w 161"/>
                <a:gd name="T13" fmla="*/ 0 h 145"/>
                <a:gd name="T14" fmla="*/ 0 w 161"/>
                <a:gd name="T15" fmla="*/ 6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45">
                  <a:moveTo>
                    <a:pt x="0" y="62"/>
                  </a:moveTo>
                  <a:lnTo>
                    <a:pt x="0" y="145"/>
                  </a:lnTo>
                  <a:lnTo>
                    <a:pt x="31" y="145"/>
                  </a:lnTo>
                  <a:lnTo>
                    <a:pt x="130" y="145"/>
                  </a:lnTo>
                  <a:lnTo>
                    <a:pt x="161" y="145"/>
                  </a:lnTo>
                  <a:lnTo>
                    <a:pt x="161" y="62"/>
                  </a:lnTo>
                  <a:lnTo>
                    <a:pt x="81" y="0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iṡliḓè">
              <a:extLst>
                <a:ext uri="{FF2B5EF4-FFF2-40B4-BE49-F238E27FC236}">
                  <a16:creationId xmlns:a16="http://schemas.microsoft.com/office/drawing/2014/main" id="{E4B347E7-6630-467C-8E73-BA2D697231FC}"/>
                </a:ext>
              </a:extLst>
            </p:cNvPr>
            <p:cNvSpPr/>
            <p:nvPr/>
          </p:nvSpPr>
          <p:spPr bwMode="auto">
            <a:xfrm>
              <a:off x="5099051" y="3930651"/>
              <a:ext cx="390525" cy="195263"/>
            </a:xfrm>
            <a:custGeom>
              <a:avLst/>
              <a:gdLst>
                <a:gd name="T0" fmla="*/ 225 w 246"/>
                <a:gd name="T1" fmla="*/ 80 h 123"/>
                <a:gd name="T2" fmla="*/ 225 w 246"/>
                <a:gd name="T3" fmla="*/ 21 h 123"/>
                <a:gd name="T4" fmla="*/ 182 w 246"/>
                <a:gd name="T5" fmla="*/ 21 h 123"/>
                <a:gd name="T6" fmla="*/ 182 w 246"/>
                <a:gd name="T7" fmla="*/ 47 h 123"/>
                <a:gd name="T8" fmla="*/ 123 w 246"/>
                <a:gd name="T9" fmla="*/ 0 h 123"/>
                <a:gd name="T10" fmla="*/ 123 w 246"/>
                <a:gd name="T11" fmla="*/ 0 h 123"/>
                <a:gd name="T12" fmla="*/ 123 w 246"/>
                <a:gd name="T13" fmla="*/ 0 h 123"/>
                <a:gd name="T14" fmla="*/ 123 w 246"/>
                <a:gd name="T15" fmla="*/ 0 h 123"/>
                <a:gd name="T16" fmla="*/ 123 w 246"/>
                <a:gd name="T17" fmla="*/ 0 h 123"/>
                <a:gd name="T18" fmla="*/ 0 w 246"/>
                <a:gd name="T19" fmla="*/ 97 h 123"/>
                <a:gd name="T20" fmla="*/ 21 w 246"/>
                <a:gd name="T21" fmla="*/ 123 h 123"/>
                <a:gd name="T22" fmla="*/ 123 w 246"/>
                <a:gd name="T23" fmla="*/ 42 h 123"/>
                <a:gd name="T24" fmla="*/ 225 w 246"/>
                <a:gd name="T25" fmla="*/ 123 h 123"/>
                <a:gd name="T26" fmla="*/ 246 w 246"/>
                <a:gd name="T27" fmla="*/ 97 h 123"/>
                <a:gd name="T28" fmla="*/ 225 w 246"/>
                <a:gd name="T29" fmla="*/ 8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123">
                  <a:moveTo>
                    <a:pt x="225" y="80"/>
                  </a:moveTo>
                  <a:lnTo>
                    <a:pt x="225" y="21"/>
                  </a:lnTo>
                  <a:lnTo>
                    <a:pt x="182" y="21"/>
                  </a:lnTo>
                  <a:lnTo>
                    <a:pt x="182" y="47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0" y="97"/>
                  </a:lnTo>
                  <a:lnTo>
                    <a:pt x="21" y="123"/>
                  </a:lnTo>
                  <a:lnTo>
                    <a:pt x="123" y="42"/>
                  </a:lnTo>
                  <a:lnTo>
                    <a:pt x="225" y="123"/>
                  </a:lnTo>
                  <a:lnTo>
                    <a:pt x="246" y="97"/>
                  </a:lnTo>
                  <a:lnTo>
                    <a:pt x="225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6" name="iṩḷîḍe">
            <a:extLst>
              <a:ext uri="{FF2B5EF4-FFF2-40B4-BE49-F238E27FC236}">
                <a16:creationId xmlns:a16="http://schemas.microsoft.com/office/drawing/2014/main" id="{B2061CEF-9663-4E16-8F51-8C6A4A0C0845}"/>
              </a:ext>
            </a:extLst>
          </p:cNvPr>
          <p:cNvGrpSpPr/>
          <p:nvPr/>
        </p:nvGrpSpPr>
        <p:grpSpPr>
          <a:xfrm>
            <a:off x="8023414" y="2694241"/>
            <a:ext cx="3032251" cy="1136575"/>
            <a:chOff x="8418748" y="2313241"/>
            <a:chExt cx="3032251" cy="1136575"/>
          </a:xfrm>
        </p:grpSpPr>
        <p:sp>
          <p:nvSpPr>
            <p:cNvPr id="64" name="ïṣlíḋé">
              <a:extLst>
                <a:ext uri="{FF2B5EF4-FFF2-40B4-BE49-F238E27FC236}">
                  <a16:creationId xmlns:a16="http://schemas.microsoft.com/office/drawing/2014/main" id="{CF8A8B7C-EF3B-47F2-9F94-E7CDEADE1185}"/>
                </a:ext>
              </a:extLst>
            </p:cNvPr>
            <p:cNvSpPr/>
            <p:nvPr/>
          </p:nvSpPr>
          <p:spPr>
            <a:xfrm>
              <a:off x="8418750" y="2651777"/>
              <a:ext cx="3032249" cy="798039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.……</a:t>
              </a:r>
            </a:p>
          </p:txBody>
        </p:sp>
        <p:sp>
          <p:nvSpPr>
            <p:cNvPr id="65" name="îśľídé">
              <a:extLst>
                <a:ext uri="{FF2B5EF4-FFF2-40B4-BE49-F238E27FC236}">
                  <a16:creationId xmlns:a16="http://schemas.microsoft.com/office/drawing/2014/main" id="{FB7CEA75-4B4C-44DF-B6A6-3B74C7B6550E}"/>
                </a:ext>
              </a:extLst>
            </p:cNvPr>
            <p:cNvSpPr txBox="1"/>
            <p:nvPr/>
          </p:nvSpPr>
          <p:spPr>
            <a:xfrm>
              <a:off x="8418748" y="2313241"/>
              <a:ext cx="3032250" cy="33853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7" name="iṡḷîḑe">
            <a:extLst>
              <a:ext uri="{FF2B5EF4-FFF2-40B4-BE49-F238E27FC236}">
                <a16:creationId xmlns:a16="http://schemas.microsoft.com/office/drawing/2014/main" id="{5776A20E-4CEB-4B53-8EFD-DDD075232E5A}"/>
              </a:ext>
            </a:extLst>
          </p:cNvPr>
          <p:cNvGrpSpPr/>
          <p:nvPr/>
        </p:nvGrpSpPr>
        <p:grpSpPr>
          <a:xfrm>
            <a:off x="8023414" y="4928329"/>
            <a:ext cx="3032252" cy="1136575"/>
            <a:chOff x="8418747" y="4547329"/>
            <a:chExt cx="3032252" cy="1136575"/>
          </a:xfrm>
        </p:grpSpPr>
        <p:sp>
          <p:nvSpPr>
            <p:cNvPr id="62" name="ïṣliďe">
              <a:extLst>
                <a:ext uri="{FF2B5EF4-FFF2-40B4-BE49-F238E27FC236}">
                  <a16:creationId xmlns:a16="http://schemas.microsoft.com/office/drawing/2014/main" id="{31FFC7C5-5CA1-4FA4-B9C4-DB8EC59E0830}"/>
                </a:ext>
              </a:extLst>
            </p:cNvPr>
            <p:cNvSpPr/>
            <p:nvPr/>
          </p:nvSpPr>
          <p:spPr>
            <a:xfrm>
              <a:off x="8418750" y="4885865"/>
              <a:ext cx="3032249" cy="798039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.……</a:t>
              </a:r>
            </a:p>
          </p:txBody>
        </p:sp>
        <p:sp>
          <p:nvSpPr>
            <p:cNvPr id="63" name="íślîďè">
              <a:extLst>
                <a:ext uri="{FF2B5EF4-FFF2-40B4-BE49-F238E27FC236}">
                  <a16:creationId xmlns:a16="http://schemas.microsoft.com/office/drawing/2014/main" id="{E1B3D362-6427-4C20-B2BA-67CBBB72505D}"/>
                </a:ext>
              </a:extLst>
            </p:cNvPr>
            <p:cNvSpPr txBox="1"/>
            <p:nvPr/>
          </p:nvSpPr>
          <p:spPr>
            <a:xfrm>
              <a:off x="8418747" y="4547329"/>
              <a:ext cx="3032251" cy="33853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8" name="i$ḷíḍe">
            <a:extLst>
              <a:ext uri="{FF2B5EF4-FFF2-40B4-BE49-F238E27FC236}">
                <a16:creationId xmlns:a16="http://schemas.microsoft.com/office/drawing/2014/main" id="{FFB0444B-CD24-418D-8C16-67A28CC4B579}"/>
              </a:ext>
            </a:extLst>
          </p:cNvPr>
          <p:cNvGrpSpPr/>
          <p:nvPr/>
        </p:nvGrpSpPr>
        <p:grpSpPr>
          <a:xfrm>
            <a:off x="1136336" y="2670374"/>
            <a:ext cx="3032252" cy="1136575"/>
            <a:chOff x="1559925" y="2289374"/>
            <a:chExt cx="3032252" cy="1136575"/>
          </a:xfrm>
        </p:grpSpPr>
        <p:sp>
          <p:nvSpPr>
            <p:cNvPr id="60" name="ïṩḷîḑè">
              <a:extLst>
                <a:ext uri="{FF2B5EF4-FFF2-40B4-BE49-F238E27FC236}">
                  <a16:creationId xmlns:a16="http://schemas.microsoft.com/office/drawing/2014/main" id="{89683115-E30E-418D-8785-A75CE223A0BB}"/>
                </a:ext>
              </a:extLst>
            </p:cNvPr>
            <p:cNvSpPr/>
            <p:nvPr/>
          </p:nvSpPr>
          <p:spPr>
            <a:xfrm>
              <a:off x="1559928" y="2627910"/>
              <a:ext cx="3032249" cy="798039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.……</a:t>
              </a:r>
            </a:p>
          </p:txBody>
        </p:sp>
        <p:sp>
          <p:nvSpPr>
            <p:cNvPr id="61" name="ïśļíḓe">
              <a:extLst>
                <a:ext uri="{FF2B5EF4-FFF2-40B4-BE49-F238E27FC236}">
                  <a16:creationId xmlns:a16="http://schemas.microsoft.com/office/drawing/2014/main" id="{CB8484A2-97E2-47F1-92ED-A44CD985046C}"/>
                </a:ext>
              </a:extLst>
            </p:cNvPr>
            <p:cNvSpPr txBox="1"/>
            <p:nvPr/>
          </p:nvSpPr>
          <p:spPr>
            <a:xfrm>
              <a:off x="1559925" y="2289374"/>
              <a:ext cx="3032251" cy="33853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39" name="ïś1ïḓé">
            <a:extLst>
              <a:ext uri="{FF2B5EF4-FFF2-40B4-BE49-F238E27FC236}">
                <a16:creationId xmlns:a16="http://schemas.microsoft.com/office/drawing/2014/main" id="{AE86FE54-21B6-48EA-BFC3-EEE35B1A4E38}"/>
              </a:ext>
            </a:extLst>
          </p:cNvPr>
          <p:cNvSpPr/>
          <p:nvPr/>
        </p:nvSpPr>
        <p:spPr>
          <a:xfrm>
            <a:off x="2323752" y="1997305"/>
            <a:ext cx="673069" cy="673069"/>
          </a:xfrm>
          <a:prstGeom prst="flowChartConnector">
            <a:avLst/>
          </a:prstGeom>
          <a:solidFill>
            <a:srgbClr val="2E68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0" name="íŝļîde">
            <a:extLst>
              <a:ext uri="{FF2B5EF4-FFF2-40B4-BE49-F238E27FC236}">
                <a16:creationId xmlns:a16="http://schemas.microsoft.com/office/drawing/2014/main" id="{155CC4A2-83A2-4786-90A8-A27EE4379FCD}"/>
              </a:ext>
            </a:extLst>
          </p:cNvPr>
          <p:cNvSpPr/>
          <p:nvPr/>
        </p:nvSpPr>
        <p:spPr>
          <a:xfrm>
            <a:off x="2323752" y="4253856"/>
            <a:ext cx="673069" cy="673069"/>
          </a:xfrm>
          <a:prstGeom prst="flowChartConnector">
            <a:avLst/>
          </a:prstGeom>
          <a:solidFill>
            <a:srgbClr val="B5DB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1" name="îşḷíḑé">
            <a:extLst>
              <a:ext uri="{FF2B5EF4-FFF2-40B4-BE49-F238E27FC236}">
                <a16:creationId xmlns:a16="http://schemas.microsoft.com/office/drawing/2014/main" id="{90FA0833-3D9B-4913-B517-03B35896222E}"/>
              </a:ext>
            </a:extLst>
          </p:cNvPr>
          <p:cNvGrpSpPr/>
          <p:nvPr/>
        </p:nvGrpSpPr>
        <p:grpSpPr>
          <a:xfrm>
            <a:off x="2513430" y="2169827"/>
            <a:ext cx="334960" cy="337098"/>
            <a:chOff x="3886200" y="3605213"/>
            <a:chExt cx="1243013" cy="1250950"/>
          </a:xfrm>
          <a:solidFill>
            <a:schemeClr val="bg1"/>
          </a:solidFill>
        </p:grpSpPr>
        <p:sp>
          <p:nvSpPr>
            <p:cNvPr id="46" name="îšľíḓè">
              <a:extLst>
                <a:ext uri="{FF2B5EF4-FFF2-40B4-BE49-F238E27FC236}">
                  <a16:creationId xmlns:a16="http://schemas.microsoft.com/office/drawing/2014/main" id="{09A95F10-F717-4A39-B5CE-E63C26C3AF16}"/>
                </a:ext>
              </a:extLst>
            </p:cNvPr>
            <p:cNvSpPr/>
            <p:nvPr/>
          </p:nvSpPr>
          <p:spPr bwMode="auto">
            <a:xfrm>
              <a:off x="4732338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5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iṩḷïḍé">
              <a:extLst>
                <a:ext uri="{FF2B5EF4-FFF2-40B4-BE49-F238E27FC236}">
                  <a16:creationId xmlns:a16="http://schemas.microsoft.com/office/drawing/2014/main" id="{DC66D04C-8720-4370-B737-A5F0D86D8ADB}"/>
                </a:ext>
              </a:extLst>
            </p:cNvPr>
            <p:cNvSpPr/>
            <p:nvPr/>
          </p:nvSpPr>
          <p:spPr bwMode="auto">
            <a:xfrm>
              <a:off x="3886200" y="3751263"/>
              <a:ext cx="1243013" cy="1104900"/>
            </a:xfrm>
            <a:custGeom>
              <a:avLst/>
              <a:gdLst>
                <a:gd name="T0" fmla="*/ 329 w 329"/>
                <a:gd name="T1" fmla="*/ 1 h 294"/>
                <a:gd name="T2" fmla="*/ 282 w 329"/>
                <a:gd name="T3" fmla="*/ 1 h 294"/>
                <a:gd name="T4" fmla="*/ 282 w 329"/>
                <a:gd name="T5" fmla="*/ 13 h 294"/>
                <a:gd name="T6" fmla="*/ 247 w 329"/>
                <a:gd name="T7" fmla="*/ 48 h 294"/>
                <a:gd name="T8" fmla="*/ 212 w 329"/>
                <a:gd name="T9" fmla="*/ 13 h 294"/>
                <a:gd name="T10" fmla="*/ 212 w 329"/>
                <a:gd name="T11" fmla="*/ 1 h 294"/>
                <a:gd name="T12" fmla="*/ 118 w 329"/>
                <a:gd name="T13" fmla="*/ 1 h 294"/>
                <a:gd name="T14" fmla="*/ 118 w 329"/>
                <a:gd name="T15" fmla="*/ 13 h 294"/>
                <a:gd name="T16" fmla="*/ 83 w 329"/>
                <a:gd name="T17" fmla="*/ 48 h 294"/>
                <a:gd name="T18" fmla="*/ 47 w 329"/>
                <a:gd name="T19" fmla="*/ 13 h 294"/>
                <a:gd name="T20" fmla="*/ 47 w 329"/>
                <a:gd name="T21" fmla="*/ 1 h 294"/>
                <a:gd name="T22" fmla="*/ 0 w 329"/>
                <a:gd name="T23" fmla="*/ 0 h 294"/>
                <a:gd name="T24" fmla="*/ 0 w 329"/>
                <a:gd name="T25" fmla="*/ 294 h 294"/>
                <a:gd name="T26" fmla="*/ 24 w 329"/>
                <a:gd name="T27" fmla="*/ 294 h 294"/>
                <a:gd name="T28" fmla="*/ 306 w 329"/>
                <a:gd name="T29" fmla="*/ 294 h 294"/>
                <a:gd name="T30" fmla="*/ 329 w 329"/>
                <a:gd name="T31" fmla="*/ 294 h 294"/>
                <a:gd name="T32" fmla="*/ 329 w 329"/>
                <a:gd name="T33" fmla="*/ 1 h 294"/>
                <a:gd name="T34" fmla="*/ 306 w 329"/>
                <a:gd name="T35" fmla="*/ 271 h 294"/>
                <a:gd name="T36" fmla="*/ 24 w 329"/>
                <a:gd name="T37" fmla="*/ 271 h 294"/>
                <a:gd name="T38" fmla="*/ 24 w 329"/>
                <a:gd name="T39" fmla="*/ 83 h 294"/>
                <a:gd name="T40" fmla="*/ 306 w 329"/>
                <a:gd name="T41" fmla="*/ 83 h 294"/>
                <a:gd name="T42" fmla="*/ 306 w 329"/>
                <a:gd name="T43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294">
                  <a:moveTo>
                    <a:pt x="329" y="1"/>
                  </a:moveTo>
                  <a:cubicBezTo>
                    <a:pt x="282" y="1"/>
                    <a:pt x="282" y="1"/>
                    <a:pt x="282" y="1"/>
                  </a:cubicBezTo>
                  <a:cubicBezTo>
                    <a:pt x="282" y="13"/>
                    <a:pt x="282" y="13"/>
                    <a:pt x="282" y="13"/>
                  </a:cubicBezTo>
                  <a:cubicBezTo>
                    <a:pt x="282" y="32"/>
                    <a:pt x="266" y="48"/>
                    <a:pt x="247" y="48"/>
                  </a:cubicBezTo>
                  <a:cubicBezTo>
                    <a:pt x="228" y="48"/>
                    <a:pt x="212" y="32"/>
                    <a:pt x="212" y="13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32"/>
                    <a:pt x="102" y="48"/>
                    <a:pt x="83" y="48"/>
                  </a:cubicBezTo>
                  <a:cubicBezTo>
                    <a:pt x="63" y="48"/>
                    <a:pt x="47" y="32"/>
                    <a:pt x="47" y="1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4" y="294"/>
                    <a:pt x="24" y="294"/>
                    <a:pt x="24" y="294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29" y="294"/>
                    <a:pt x="329" y="294"/>
                    <a:pt x="329" y="294"/>
                  </a:cubicBezTo>
                  <a:lnTo>
                    <a:pt x="329" y="1"/>
                  </a:lnTo>
                  <a:close/>
                  <a:moveTo>
                    <a:pt x="306" y="271"/>
                  </a:moveTo>
                  <a:cubicBezTo>
                    <a:pt x="24" y="271"/>
                    <a:pt x="24" y="271"/>
                    <a:pt x="24" y="27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06" y="83"/>
                    <a:pt x="306" y="83"/>
                    <a:pt x="306" y="83"/>
                  </a:cubicBezTo>
                  <a:lnTo>
                    <a:pt x="30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ïšļiḓê">
              <a:extLst>
                <a:ext uri="{FF2B5EF4-FFF2-40B4-BE49-F238E27FC236}">
                  <a16:creationId xmlns:a16="http://schemas.microsoft.com/office/drawing/2014/main" id="{A99DB2E2-51CA-4DE1-98F5-B01D721F744F}"/>
                </a:ext>
              </a:extLst>
            </p:cNvPr>
            <p:cNvSpPr/>
            <p:nvPr/>
          </p:nvSpPr>
          <p:spPr bwMode="auto">
            <a:xfrm>
              <a:off x="4108450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6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iṥḻiḍé">
              <a:extLst>
                <a:ext uri="{FF2B5EF4-FFF2-40B4-BE49-F238E27FC236}">
                  <a16:creationId xmlns:a16="http://schemas.microsoft.com/office/drawing/2014/main" id="{0EF56C5D-B25F-419B-9418-9C4882DAA35A}"/>
                </a:ext>
              </a:extLst>
            </p:cNvPr>
            <p:cNvSpPr/>
            <p:nvPr/>
          </p:nvSpPr>
          <p:spPr bwMode="auto">
            <a:xfrm>
              <a:off x="4332288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ïṡľîde">
              <a:extLst>
                <a:ext uri="{FF2B5EF4-FFF2-40B4-BE49-F238E27FC236}">
                  <a16:creationId xmlns:a16="http://schemas.microsoft.com/office/drawing/2014/main" id="{14CE3D96-68F6-4E9E-B7A8-48816E7863F4}"/>
                </a:ext>
              </a:extLst>
            </p:cNvPr>
            <p:cNvSpPr/>
            <p:nvPr/>
          </p:nvSpPr>
          <p:spPr bwMode="auto">
            <a:xfrm>
              <a:off x="4559300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îṡľîďê">
              <a:extLst>
                <a:ext uri="{FF2B5EF4-FFF2-40B4-BE49-F238E27FC236}">
                  <a16:creationId xmlns:a16="http://schemas.microsoft.com/office/drawing/2014/main" id="{1FD8956F-6E17-479D-8D95-5D33DCB57208}"/>
                </a:ext>
              </a:extLst>
            </p:cNvPr>
            <p:cNvSpPr/>
            <p:nvPr/>
          </p:nvSpPr>
          <p:spPr bwMode="auto">
            <a:xfrm>
              <a:off x="4767263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ïṩļiḋè">
              <a:extLst>
                <a:ext uri="{FF2B5EF4-FFF2-40B4-BE49-F238E27FC236}">
                  <a16:creationId xmlns:a16="http://schemas.microsoft.com/office/drawing/2014/main" id="{FC208D3E-EC6B-47E1-A38E-3316A6B2BDA7}"/>
                </a:ext>
              </a:extLst>
            </p:cNvPr>
            <p:cNvSpPr/>
            <p:nvPr/>
          </p:nvSpPr>
          <p:spPr bwMode="auto">
            <a:xfrm>
              <a:off x="4332288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íşḻídê">
              <a:extLst>
                <a:ext uri="{FF2B5EF4-FFF2-40B4-BE49-F238E27FC236}">
                  <a16:creationId xmlns:a16="http://schemas.microsoft.com/office/drawing/2014/main" id="{37F7054B-94CF-4D37-8B9A-545485AB7EF8}"/>
                </a:ext>
              </a:extLst>
            </p:cNvPr>
            <p:cNvSpPr/>
            <p:nvPr/>
          </p:nvSpPr>
          <p:spPr bwMode="auto">
            <a:xfrm>
              <a:off x="4559300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śḻïḍè">
              <a:extLst>
                <a:ext uri="{FF2B5EF4-FFF2-40B4-BE49-F238E27FC236}">
                  <a16:creationId xmlns:a16="http://schemas.microsoft.com/office/drawing/2014/main" id="{249ABCE7-95D7-4A7D-BE74-3E54F95A3027}"/>
                </a:ext>
              </a:extLst>
            </p:cNvPr>
            <p:cNvSpPr/>
            <p:nvPr/>
          </p:nvSpPr>
          <p:spPr bwMode="auto">
            <a:xfrm>
              <a:off x="4767263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íṣļïḋè">
              <a:extLst>
                <a:ext uri="{FF2B5EF4-FFF2-40B4-BE49-F238E27FC236}">
                  <a16:creationId xmlns:a16="http://schemas.microsoft.com/office/drawing/2014/main" id="{322CCFE8-C3EF-459A-BE97-11DA4AA7FC99}"/>
                </a:ext>
              </a:extLst>
            </p:cNvPr>
            <p:cNvSpPr/>
            <p:nvPr/>
          </p:nvSpPr>
          <p:spPr bwMode="auto">
            <a:xfrm>
              <a:off x="4332288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ïṩľîde">
              <a:extLst>
                <a:ext uri="{FF2B5EF4-FFF2-40B4-BE49-F238E27FC236}">
                  <a16:creationId xmlns:a16="http://schemas.microsoft.com/office/drawing/2014/main" id="{93845A6D-8A24-4D8B-A116-6E201F49A10D}"/>
                </a:ext>
              </a:extLst>
            </p:cNvPr>
            <p:cNvSpPr/>
            <p:nvPr/>
          </p:nvSpPr>
          <p:spPr bwMode="auto">
            <a:xfrm>
              <a:off x="4108450" y="4364038"/>
              <a:ext cx="141288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ísḻïḋe">
              <a:extLst>
                <a:ext uri="{FF2B5EF4-FFF2-40B4-BE49-F238E27FC236}">
                  <a16:creationId xmlns:a16="http://schemas.microsoft.com/office/drawing/2014/main" id="{72B4B80B-DC0D-467D-9751-B0F2DC44A840}"/>
                </a:ext>
              </a:extLst>
            </p:cNvPr>
            <p:cNvSpPr/>
            <p:nvPr/>
          </p:nvSpPr>
          <p:spPr bwMode="auto">
            <a:xfrm>
              <a:off x="4108450" y="4570413"/>
              <a:ext cx="14128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íşlîďè">
              <a:extLst>
                <a:ext uri="{FF2B5EF4-FFF2-40B4-BE49-F238E27FC236}">
                  <a16:creationId xmlns:a16="http://schemas.microsoft.com/office/drawing/2014/main" id="{D6348799-3A43-4431-BABF-04CC60B1D495}"/>
                </a:ext>
              </a:extLst>
            </p:cNvPr>
            <p:cNvSpPr/>
            <p:nvPr/>
          </p:nvSpPr>
          <p:spPr bwMode="auto">
            <a:xfrm>
              <a:off x="4559300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îŝlîḓê">
              <a:extLst>
                <a:ext uri="{FF2B5EF4-FFF2-40B4-BE49-F238E27FC236}">
                  <a16:creationId xmlns:a16="http://schemas.microsoft.com/office/drawing/2014/main" id="{CDC97F84-576A-4173-9E69-81BE69C6C95A}"/>
                </a:ext>
              </a:extLst>
            </p:cNvPr>
            <p:cNvSpPr/>
            <p:nvPr/>
          </p:nvSpPr>
          <p:spPr bwMode="auto">
            <a:xfrm>
              <a:off x="4767263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42" name="išḻïḍè">
            <a:extLst>
              <a:ext uri="{FF2B5EF4-FFF2-40B4-BE49-F238E27FC236}">
                <a16:creationId xmlns:a16="http://schemas.microsoft.com/office/drawing/2014/main" id="{214705C2-6F27-4164-A95C-BF03D98AB415}"/>
              </a:ext>
            </a:extLst>
          </p:cNvPr>
          <p:cNvSpPr/>
          <p:nvPr/>
        </p:nvSpPr>
        <p:spPr bwMode="auto">
          <a:xfrm flipH="1">
            <a:off x="2457422" y="4413220"/>
            <a:ext cx="401135" cy="352142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3" name="îṩľíḓé">
            <a:extLst>
              <a:ext uri="{FF2B5EF4-FFF2-40B4-BE49-F238E27FC236}">
                <a16:creationId xmlns:a16="http://schemas.microsoft.com/office/drawing/2014/main" id="{FF01633B-A467-47B5-8A54-1603A45DEAB5}"/>
              </a:ext>
            </a:extLst>
          </p:cNvPr>
          <p:cNvGrpSpPr/>
          <p:nvPr/>
        </p:nvGrpSpPr>
        <p:grpSpPr>
          <a:xfrm>
            <a:off x="1136334" y="4926925"/>
            <a:ext cx="3032254" cy="1136575"/>
            <a:chOff x="1559926" y="4545925"/>
            <a:chExt cx="3032254" cy="1136575"/>
          </a:xfrm>
        </p:grpSpPr>
        <p:sp>
          <p:nvSpPr>
            <p:cNvPr id="44" name="iS1idê">
              <a:extLst>
                <a:ext uri="{FF2B5EF4-FFF2-40B4-BE49-F238E27FC236}">
                  <a16:creationId xmlns:a16="http://schemas.microsoft.com/office/drawing/2014/main" id="{CAC643B3-237B-4459-A67E-D8E75C7AEB05}"/>
                </a:ext>
              </a:extLst>
            </p:cNvPr>
            <p:cNvSpPr/>
            <p:nvPr/>
          </p:nvSpPr>
          <p:spPr>
            <a:xfrm>
              <a:off x="1559930" y="4884461"/>
              <a:ext cx="3032250" cy="798039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.……</a:t>
              </a:r>
            </a:p>
          </p:txBody>
        </p:sp>
        <p:sp>
          <p:nvSpPr>
            <p:cNvPr id="45" name="iŝḻïďê">
              <a:extLst>
                <a:ext uri="{FF2B5EF4-FFF2-40B4-BE49-F238E27FC236}">
                  <a16:creationId xmlns:a16="http://schemas.microsoft.com/office/drawing/2014/main" id="{B78C44E2-8632-4F1E-BDE9-D9C0F72C46AB}"/>
                </a:ext>
              </a:extLst>
            </p:cNvPr>
            <p:cNvSpPr txBox="1"/>
            <p:nvPr/>
          </p:nvSpPr>
          <p:spPr>
            <a:xfrm>
              <a:off x="1559926" y="4545925"/>
              <a:ext cx="3032253" cy="33853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01.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96A273-199D-45BB-8FEB-0ABE6C447F9D}"/>
              </a:ext>
            </a:extLst>
          </p:cNvPr>
          <p:cNvSpPr txBox="1"/>
          <p:nvPr/>
        </p:nvSpPr>
        <p:spPr>
          <a:xfrm>
            <a:off x="2959440" y="5186598"/>
            <a:ext cx="235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91101A8-121C-4F62-99ED-E299C3211152}"/>
              </a:ext>
            </a:extLst>
          </p:cNvPr>
          <p:cNvGrpSpPr/>
          <p:nvPr/>
        </p:nvGrpSpPr>
        <p:grpSpPr>
          <a:xfrm>
            <a:off x="1579781" y="2045501"/>
            <a:ext cx="3643305" cy="2678727"/>
            <a:chOff x="4172992" y="3260888"/>
            <a:chExt cx="5767387" cy="70402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DE95364-4875-45D7-9BAB-ED12A78AA44A}"/>
                </a:ext>
              </a:extLst>
            </p:cNvPr>
            <p:cNvCxnSpPr/>
            <p:nvPr/>
          </p:nvCxnSpPr>
          <p:spPr>
            <a:xfrm>
              <a:off x="4172992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BA780D3-E2EE-4DF9-8461-A0EFEE394F20}"/>
                </a:ext>
              </a:extLst>
            </p:cNvPr>
            <p:cNvCxnSpPr/>
            <p:nvPr/>
          </p:nvCxnSpPr>
          <p:spPr>
            <a:xfrm>
              <a:off x="6489608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C81F642-E485-4FA5-B232-D4FDFF7B0F50}"/>
                </a:ext>
              </a:extLst>
            </p:cNvPr>
            <p:cNvCxnSpPr/>
            <p:nvPr/>
          </p:nvCxnSpPr>
          <p:spPr>
            <a:xfrm>
              <a:off x="8840015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10F627C-624E-419B-AEA1-A5FC1C2E3BA7}"/>
                </a:ext>
              </a:extLst>
            </p:cNvPr>
            <p:cNvCxnSpPr/>
            <p:nvPr/>
          </p:nvCxnSpPr>
          <p:spPr>
            <a:xfrm>
              <a:off x="9940379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99DF502-6A2B-4664-AFCD-D46792A2FAE3}"/>
                </a:ext>
              </a:extLst>
            </p:cNvPr>
            <p:cNvCxnSpPr/>
            <p:nvPr/>
          </p:nvCxnSpPr>
          <p:spPr>
            <a:xfrm>
              <a:off x="5348437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56CC29B-2D4D-4CE2-807F-721FF7E20437}"/>
                </a:ext>
              </a:extLst>
            </p:cNvPr>
            <p:cNvCxnSpPr/>
            <p:nvPr/>
          </p:nvCxnSpPr>
          <p:spPr>
            <a:xfrm>
              <a:off x="7665265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A136B14A-D4CC-4BED-839F-20E1C8E94C89}"/>
              </a:ext>
            </a:extLst>
          </p:cNvPr>
          <p:cNvSpPr txBox="1"/>
          <p:nvPr/>
        </p:nvSpPr>
        <p:spPr>
          <a:xfrm>
            <a:off x="6922719" y="5186598"/>
            <a:ext cx="235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圆角矩形 52">
            <a:extLst>
              <a:ext uri="{FF2B5EF4-FFF2-40B4-BE49-F238E27FC236}">
                <a16:creationId xmlns:a16="http://schemas.microsoft.com/office/drawing/2014/main" id="{890B70F3-C58A-41F6-9AB9-103F56287F35}"/>
              </a:ext>
            </a:extLst>
          </p:cNvPr>
          <p:cNvSpPr/>
          <p:nvPr/>
        </p:nvSpPr>
        <p:spPr>
          <a:xfrm>
            <a:off x="1896985" y="2198442"/>
            <a:ext cx="3326101" cy="190500"/>
          </a:xfrm>
          <a:prstGeom prst="roundRect">
            <a:avLst>
              <a:gd name="adj" fmla="val 0"/>
            </a:avLst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圆角矩形 53">
            <a:extLst>
              <a:ext uri="{FF2B5EF4-FFF2-40B4-BE49-F238E27FC236}">
                <a16:creationId xmlns:a16="http://schemas.microsoft.com/office/drawing/2014/main" id="{19C6B7D8-62C7-42DF-8DF8-D68B34BB8839}"/>
              </a:ext>
            </a:extLst>
          </p:cNvPr>
          <p:cNvSpPr/>
          <p:nvPr/>
        </p:nvSpPr>
        <p:spPr>
          <a:xfrm>
            <a:off x="3532300" y="2718471"/>
            <a:ext cx="1690785" cy="190500"/>
          </a:xfrm>
          <a:prstGeom prst="roundRect">
            <a:avLst>
              <a:gd name="adj" fmla="val 0"/>
            </a:avLst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圆角矩形 54">
            <a:extLst>
              <a:ext uri="{FF2B5EF4-FFF2-40B4-BE49-F238E27FC236}">
                <a16:creationId xmlns:a16="http://schemas.microsoft.com/office/drawing/2014/main" id="{9EF74091-EE6E-457C-9430-3553639D3F89}"/>
              </a:ext>
            </a:extLst>
          </p:cNvPr>
          <p:cNvSpPr/>
          <p:nvPr/>
        </p:nvSpPr>
        <p:spPr>
          <a:xfrm>
            <a:off x="2867076" y="3238500"/>
            <a:ext cx="2356010" cy="190500"/>
          </a:xfrm>
          <a:prstGeom prst="roundRect">
            <a:avLst>
              <a:gd name="adj" fmla="val 0"/>
            </a:avLst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圆角矩形 55">
            <a:extLst>
              <a:ext uri="{FF2B5EF4-FFF2-40B4-BE49-F238E27FC236}">
                <a16:creationId xmlns:a16="http://schemas.microsoft.com/office/drawing/2014/main" id="{E2FBF7B8-BBD2-4148-B64A-A69AA7F7BAB5}"/>
              </a:ext>
            </a:extLst>
          </p:cNvPr>
          <p:cNvSpPr/>
          <p:nvPr/>
        </p:nvSpPr>
        <p:spPr>
          <a:xfrm>
            <a:off x="1991236" y="3758529"/>
            <a:ext cx="3231850" cy="174663"/>
          </a:xfrm>
          <a:prstGeom prst="roundRect">
            <a:avLst>
              <a:gd name="adj" fmla="val 0"/>
            </a:avLst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圆角矩形 56">
            <a:extLst>
              <a:ext uri="{FF2B5EF4-FFF2-40B4-BE49-F238E27FC236}">
                <a16:creationId xmlns:a16="http://schemas.microsoft.com/office/drawing/2014/main" id="{08280717-9C82-4EF3-B322-EFCF09699E66}"/>
              </a:ext>
            </a:extLst>
          </p:cNvPr>
          <p:cNvSpPr/>
          <p:nvPr/>
        </p:nvSpPr>
        <p:spPr>
          <a:xfrm>
            <a:off x="4040300" y="4278558"/>
            <a:ext cx="1182785" cy="190500"/>
          </a:xfrm>
          <a:prstGeom prst="roundRect">
            <a:avLst>
              <a:gd name="adj" fmla="val 0"/>
            </a:avLst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A96D9BC-5A50-4538-A149-0704B0E2548E}"/>
              </a:ext>
            </a:extLst>
          </p:cNvPr>
          <p:cNvGrpSpPr/>
          <p:nvPr/>
        </p:nvGrpSpPr>
        <p:grpSpPr>
          <a:xfrm>
            <a:off x="6982383" y="2045501"/>
            <a:ext cx="3832355" cy="2678727"/>
            <a:chOff x="4172992" y="3260888"/>
            <a:chExt cx="5767387" cy="704028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EFE4303-5E87-48E3-9290-783D10A9A665}"/>
                </a:ext>
              </a:extLst>
            </p:cNvPr>
            <p:cNvCxnSpPr/>
            <p:nvPr/>
          </p:nvCxnSpPr>
          <p:spPr>
            <a:xfrm>
              <a:off x="4172992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0044100-66F9-4AE2-A0C2-BF0E5EA96697}"/>
                </a:ext>
              </a:extLst>
            </p:cNvPr>
            <p:cNvCxnSpPr/>
            <p:nvPr/>
          </p:nvCxnSpPr>
          <p:spPr>
            <a:xfrm>
              <a:off x="6489608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33BBA99-B387-4BC2-A5B1-E5CCFDB6A34A}"/>
                </a:ext>
              </a:extLst>
            </p:cNvPr>
            <p:cNvCxnSpPr/>
            <p:nvPr/>
          </p:nvCxnSpPr>
          <p:spPr>
            <a:xfrm>
              <a:off x="8840015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D246207-E362-4601-8E87-3217654E9875}"/>
                </a:ext>
              </a:extLst>
            </p:cNvPr>
            <p:cNvCxnSpPr/>
            <p:nvPr/>
          </p:nvCxnSpPr>
          <p:spPr>
            <a:xfrm>
              <a:off x="9940379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2882FCE-05A8-412A-976E-EA5EE16ADBC5}"/>
                </a:ext>
              </a:extLst>
            </p:cNvPr>
            <p:cNvCxnSpPr/>
            <p:nvPr/>
          </p:nvCxnSpPr>
          <p:spPr>
            <a:xfrm>
              <a:off x="5348437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F7E1DFA-8409-4D77-BABE-FB2805A44FE3}"/>
                </a:ext>
              </a:extLst>
            </p:cNvPr>
            <p:cNvCxnSpPr/>
            <p:nvPr/>
          </p:nvCxnSpPr>
          <p:spPr>
            <a:xfrm>
              <a:off x="7665265" y="3260888"/>
              <a:ext cx="0" cy="70402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圆角矩形 64">
            <a:extLst>
              <a:ext uri="{FF2B5EF4-FFF2-40B4-BE49-F238E27FC236}">
                <a16:creationId xmlns:a16="http://schemas.microsoft.com/office/drawing/2014/main" id="{01B02CF2-E94C-4F14-9EAB-55CD9BCFB3E4}"/>
              </a:ext>
            </a:extLst>
          </p:cNvPr>
          <p:cNvSpPr/>
          <p:nvPr/>
        </p:nvSpPr>
        <p:spPr>
          <a:xfrm>
            <a:off x="6997292" y="2198442"/>
            <a:ext cx="3565986" cy="190500"/>
          </a:xfrm>
          <a:prstGeom prst="roundRect">
            <a:avLst>
              <a:gd name="adj" fmla="val 0"/>
            </a:avLst>
          </a:prstGeom>
          <a:solidFill>
            <a:srgbClr val="B5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圆角矩形 65">
            <a:extLst>
              <a:ext uri="{FF2B5EF4-FFF2-40B4-BE49-F238E27FC236}">
                <a16:creationId xmlns:a16="http://schemas.microsoft.com/office/drawing/2014/main" id="{37F7AF27-35AA-4A98-AD77-80F85BECA544}"/>
              </a:ext>
            </a:extLst>
          </p:cNvPr>
          <p:cNvSpPr/>
          <p:nvPr/>
        </p:nvSpPr>
        <p:spPr>
          <a:xfrm>
            <a:off x="6988709" y="2718471"/>
            <a:ext cx="3452650" cy="190500"/>
          </a:xfrm>
          <a:prstGeom prst="roundRect">
            <a:avLst>
              <a:gd name="adj" fmla="val 0"/>
            </a:avLst>
          </a:prstGeom>
          <a:solidFill>
            <a:srgbClr val="B5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圆角矩形 66">
            <a:extLst>
              <a:ext uri="{FF2B5EF4-FFF2-40B4-BE49-F238E27FC236}">
                <a16:creationId xmlns:a16="http://schemas.microsoft.com/office/drawing/2014/main" id="{6F9AD4AB-F920-4AE2-BC48-642AC2B2BC6B}"/>
              </a:ext>
            </a:extLst>
          </p:cNvPr>
          <p:cNvSpPr/>
          <p:nvPr/>
        </p:nvSpPr>
        <p:spPr>
          <a:xfrm>
            <a:off x="6982383" y="3238500"/>
            <a:ext cx="2356010" cy="190500"/>
          </a:xfrm>
          <a:prstGeom prst="roundRect">
            <a:avLst>
              <a:gd name="adj" fmla="val 0"/>
            </a:avLst>
          </a:prstGeom>
          <a:solidFill>
            <a:srgbClr val="B5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圆角矩形 67">
            <a:extLst>
              <a:ext uri="{FF2B5EF4-FFF2-40B4-BE49-F238E27FC236}">
                <a16:creationId xmlns:a16="http://schemas.microsoft.com/office/drawing/2014/main" id="{375A55FF-A18B-42ED-9BFF-756D76C113A4}"/>
              </a:ext>
            </a:extLst>
          </p:cNvPr>
          <p:cNvSpPr/>
          <p:nvPr/>
        </p:nvSpPr>
        <p:spPr>
          <a:xfrm>
            <a:off x="6988708" y="3758529"/>
            <a:ext cx="1450677" cy="174663"/>
          </a:xfrm>
          <a:prstGeom prst="roundRect">
            <a:avLst>
              <a:gd name="adj" fmla="val 0"/>
            </a:avLst>
          </a:prstGeom>
          <a:solidFill>
            <a:srgbClr val="B5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圆角矩形 68">
            <a:extLst>
              <a:ext uri="{FF2B5EF4-FFF2-40B4-BE49-F238E27FC236}">
                <a16:creationId xmlns:a16="http://schemas.microsoft.com/office/drawing/2014/main" id="{2AB5C8EF-892D-45B2-9E69-9F7CF88D53E5}"/>
              </a:ext>
            </a:extLst>
          </p:cNvPr>
          <p:cNvSpPr/>
          <p:nvPr/>
        </p:nvSpPr>
        <p:spPr>
          <a:xfrm>
            <a:off x="6997292" y="4278558"/>
            <a:ext cx="1788669" cy="190500"/>
          </a:xfrm>
          <a:prstGeom prst="roundRect">
            <a:avLst>
              <a:gd name="adj" fmla="val 0"/>
            </a:avLst>
          </a:prstGeom>
          <a:solidFill>
            <a:srgbClr val="B5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6788573-697D-4B65-A449-77BB5D8E7713}"/>
              </a:ext>
            </a:extLst>
          </p:cNvPr>
          <p:cNvSpPr txBox="1"/>
          <p:nvPr/>
        </p:nvSpPr>
        <p:spPr>
          <a:xfrm>
            <a:off x="5315060" y="2097091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5CDE531-6655-47E3-A8F0-8297642B7B81}"/>
              </a:ext>
            </a:extLst>
          </p:cNvPr>
          <p:cNvSpPr txBox="1"/>
          <p:nvPr/>
        </p:nvSpPr>
        <p:spPr>
          <a:xfrm>
            <a:off x="5315060" y="26171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C3D85D4-CC58-4F07-A4AC-92B3B325799A}"/>
              </a:ext>
            </a:extLst>
          </p:cNvPr>
          <p:cNvSpPr txBox="1"/>
          <p:nvPr/>
        </p:nvSpPr>
        <p:spPr>
          <a:xfrm>
            <a:off x="5323506" y="3102311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141FDF3-E4B1-40FC-B07B-BF811DBAD401}"/>
              </a:ext>
            </a:extLst>
          </p:cNvPr>
          <p:cNvSpPr txBox="1"/>
          <p:nvPr/>
        </p:nvSpPr>
        <p:spPr>
          <a:xfrm>
            <a:off x="5315060" y="364925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C55D36-79DB-4EFF-80CC-9E877A5E6010}"/>
              </a:ext>
            </a:extLst>
          </p:cNvPr>
          <p:cNvSpPr txBox="1"/>
          <p:nvPr/>
        </p:nvSpPr>
        <p:spPr>
          <a:xfrm>
            <a:off x="5315060" y="4177207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2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01.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grpSp>
        <p:nvGrpSpPr>
          <p:cNvPr id="6" name="íṣlîḓé">
            <a:extLst>
              <a:ext uri="{FF2B5EF4-FFF2-40B4-BE49-F238E27FC236}">
                <a16:creationId xmlns:a16="http://schemas.microsoft.com/office/drawing/2014/main" id="{8618CE77-B87B-4C97-A3C2-C2BFAF4D3A80}"/>
              </a:ext>
            </a:extLst>
          </p:cNvPr>
          <p:cNvGrpSpPr/>
          <p:nvPr/>
        </p:nvGrpSpPr>
        <p:grpSpPr>
          <a:xfrm>
            <a:off x="1429310" y="2129744"/>
            <a:ext cx="1489297" cy="2265407"/>
            <a:chOff x="926168" y="1694330"/>
            <a:chExt cx="1736349" cy="2641203"/>
          </a:xfrm>
        </p:grpSpPr>
        <p:grpSp>
          <p:nvGrpSpPr>
            <p:cNvPr id="20" name="isľïďê">
              <a:extLst>
                <a:ext uri="{FF2B5EF4-FFF2-40B4-BE49-F238E27FC236}">
                  <a16:creationId xmlns:a16="http://schemas.microsoft.com/office/drawing/2014/main" id="{CA8ACEB6-3CB8-4D3C-A4B5-94DEAC6AB983}"/>
                </a:ext>
              </a:extLst>
            </p:cNvPr>
            <p:cNvGrpSpPr/>
            <p:nvPr/>
          </p:nvGrpSpPr>
          <p:grpSpPr>
            <a:xfrm>
              <a:off x="1135436" y="1694330"/>
              <a:ext cx="1317812" cy="1317812"/>
              <a:chOff x="1129552" y="1694330"/>
              <a:chExt cx="1317812" cy="1317812"/>
            </a:xfrm>
          </p:grpSpPr>
          <p:sp>
            <p:nvSpPr>
              <p:cNvPr id="22" name="ïşļiḋé">
                <a:extLst>
                  <a:ext uri="{FF2B5EF4-FFF2-40B4-BE49-F238E27FC236}">
                    <a16:creationId xmlns:a16="http://schemas.microsoft.com/office/drawing/2014/main" id="{DBC8269E-F513-4716-A254-4135CB3A7D1D}"/>
                  </a:ext>
                </a:extLst>
              </p:cNvPr>
              <p:cNvSpPr/>
              <p:nvPr/>
            </p:nvSpPr>
            <p:spPr>
              <a:xfrm>
                <a:off x="1129552" y="1694330"/>
                <a:ext cx="1317812" cy="1317812"/>
              </a:xfrm>
              <a:prstGeom prst="ellips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iṥḻîḑé">
                <a:extLst>
                  <a:ext uri="{FF2B5EF4-FFF2-40B4-BE49-F238E27FC236}">
                    <a16:creationId xmlns:a16="http://schemas.microsoft.com/office/drawing/2014/main" id="{D635A60E-322D-4BA1-94CE-5DBCDA5DC97C}"/>
                  </a:ext>
                </a:extLst>
              </p:cNvPr>
              <p:cNvSpPr/>
              <p:nvPr/>
            </p:nvSpPr>
            <p:spPr>
              <a:xfrm>
                <a:off x="1532965" y="2111058"/>
                <a:ext cx="510986" cy="484354"/>
              </a:xfrm>
              <a:custGeom>
                <a:avLst/>
                <a:gdLst>
                  <a:gd name="connsiteX0" fmla="*/ 302148 w 608979"/>
                  <a:gd name="connsiteY0" fmla="*/ 325871 h 577240"/>
                  <a:gd name="connsiteX1" fmla="*/ 322335 w 608979"/>
                  <a:gd name="connsiteY1" fmla="*/ 346028 h 577240"/>
                  <a:gd name="connsiteX2" fmla="*/ 322335 w 608979"/>
                  <a:gd name="connsiteY2" fmla="*/ 485197 h 577240"/>
                  <a:gd name="connsiteX3" fmla="*/ 358379 w 608979"/>
                  <a:gd name="connsiteY3" fmla="*/ 485197 h 577240"/>
                  <a:gd name="connsiteX4" fmla="*/ 374971 w 608979"/>
                  <a:gd name="connsiteY4" fmla="*/ 496334 h 577240"/>
                  <a:gd name="connsiteX5" fmla="*/ 371100 w 608979"/>
                  <a:gd name="connsiteY5" fmla="*/ 515848 h 577240"/>
                  <a:gd name="connsiteX6" fmla="*/ 314777 w 608979"/>
                  <a:gd name="connsiteY6" fmla="*/ 571994 h 577240"/>
                  <a:gd name="connsiteX7" fmla="*/ 289334 w 608979"/>
                  <a:gd name="connsiteY7" fmla="*/ 571994 h 577240"/>
                  <a:gd name="connsiteX8" fmla="*/ 233103 w 608979"/>
                  <a:gd name="connsiteY8" fmla="*/ 515848 h 577240"/>
                  <a:gd name="connsiteX9" fmla="*/ 229232 w 608979"/>
                  <a:gd name="connsiteY9" fmla="*/ 496334 h 577240"/>
                  <a:gd name="connsiteX10" fmla="*/ 245824 w 608979"/>
                  <a:gd name="connsiteY10" fmla="*/ 485197 h 577240"/>
                  <a:gd name="connsiteX11" fmla="*/ 281867 w 608979"/>
                  <a:gd name="connsiteY11" fmla="*/ 485197 h 577240"/>
                  <a:gd name="connsiteX12" fmla="*/ 281867 w 608979"/>
                  <a:gd name="connsiteY12" fmla="*/ 346028 h 577240"/>
                  <a:gd name="connsiteX13" fmla="*/ 302148 w 608979"/>
                  <a:gd name="connsiteY13" fmla="*/ 325871 h 577240"/>
                  <a:gd name="connsiteX14" fmla="*/ 463650 w 608979"/>
                  <a:gd name="connsiteY14" fmla="*/ 325800 h 577240"/>
                  <a:gd name="connsiteX15" fmla="*/ 483838 w 608979"/>
                  <a:gd name="connsiteY15" fmla="*/ 345963 h 577240"/>
                  <a:gd name="connsiteX16" fmla="*/ 483838 w 608979"/>
                  <a:gd name="connsiteY16" fmla="*/ 485171 h 577240"/>
                  <a:gd name="connsiteX17" fmla="*/ 519881 w 608979"/>
                  <a:gd name="connsiteY17" fmla="*/ 485171 h 577240"/>
                  <a:gd name="connsiteX18" fmla="*/ 536566 w 608979"/>
                  <a:gd name="connsiteY18" fmla="*/ 496311 h 577240"/>
                  <a:gd name="connsiteX19" fmla="*/ 532602 w 608979"/>
                  <a:gd name="connsiteY19" fmla="*/ 515830 h 577240"/>
                  <a:gd name="connsiteX20" fmla="*/ 476371 w 608979"/>
                  <a:gd name="connsiteY20" fmla="*/ 571992 h 577240"/>
                  <a:gd name="connsiteX21" fmla="*/ 450928 w 608979"/>
                  <a:gd name="connsiteY21" fmla="*/ 571992 h 577240"/>
                  <a:gd name="connsiteX22" fmla="*/ 394697 w 608979"/>
                  <a:gd name="connsiteY22" fmla="*/ 515830 h 577240"/>
                  <a:gd name="connsiteX23" fmla="*/ 390734 w 608979"/>
                  <a:gd name="connsiteY23" fmla="*/ 496311 h 577240"/>
                  <a:gd name="connsiteX24" fmla="*/ 407419 w 608979"/>
                  <a:gd name="connsiteY24" fmla="*/ 485171 h 577240"/>
                  <a:gd name="connsiteX25" fmla="*/ 443462 w 608979"/>
                  <a:gd name="connsiteY25" fmla="*/ 485171 h 577240"/>
                  <a:gd name="connsiteX26" fmla="*/ 443462 w 608979"/>
                  <a:gd name="connsiteY26" fmla="*/ 345963 h 577240"/>
                  <a:gd name="connsiteX27" fmla="*/ 463650 w 608979"/>
                  <a:gd name="connsiteY27" fmla="*/ 325800 h 577240"/>
                  <a:gd name="connsiteX28" fmla="*/ 140601 w 608979"/>
                  <a:gd name="connsiteY28" fmla="*/ 325800 h 577240"/>
                  <a:gd name="connsiteX29" fmla="*/ 160789 w 608979"/>
                  <a:gd name="connsiteY29" fmla="*/ 345963 h 577240"/>
                  <a:gd name="connsiteX30" fmla="*/ 160789 w 608979"/>
                  <a:gd name="connsiteY30" fmla="*/ 485171 h 577240"/>
                  <a:gd name="connsiteX31" fmla="*/ 196832 w 608979"/>
                  <a:gd name="connsiteY31" fmla="*/ 485171 h 577240"/>
                  <a:gd name="connsiteX32" fmla="*/ 213517 w 608979"/>
                  <a:gd name="connsiteY32" fmla="*/ 496311 h 577240"/>
                  <a:gd name="connsiteX33" fmla="*/ 209554 w 608979"/>
                  <a:gd name="connsiteY33" fmla="*/ 515830 h 577240"/>
                  <a:gd name="connsiteX34" fmla="*/ 153323 w 608979"/>
                  <a:gd name="connsiteY34" fmla="*/ 571992 h 577240"/>
                  <a:gd name="connsiteX35" fmla="*/ 127880 w 608979"/>
                  <a:gd name="connsiteY35" fmla="*/ 571992 h 577240"/>
                  <a:gd name="connsiteX36" fmla="*/ 71649 w 608979"/>
                  <a:gd name="connsiteY36" fmla="*/ 515830 h 577240"/>
                  <a:gd name="connsiteX37" fmla="*/ 67685 w 608979"/>
                  <a:gd name="connsiteY37" fmla="*/ 496311 h 577240"/>
                  <a:gd name="connsiteX38" fmla="*/ 84278 w 608979"/>
                  <a:gd name="connsiteY38" fmla="*/ 485171 h 577240"/>
                  <a:gd name="connsiteX39" fmla="*/ 120413 w 608979"/>
                  <a:gd name="connsiteY39" fmla="*/ 485171 h 577240"/>
                  <a:gd name="connsiteX40" fmla="*/ 120413 w 608979"/>
                  <a:gd name="connsiteY40" fmla="*/ 345963 h 577240"/>
                  <a:gd name="connsiteX41" fmla="*/ 140601 w 608979"/>
                  <a:gd name="connsiteY41" fmla="*/ 325800 h 577240"/>
                  <a:gd name="connsiteX42" fmla="*/ 284762 w 608979"/>
                  <a:gd name="connsiteY42" fmla="*/ 0 h 577240"/>
                  <a:gd name="connsiteX43" fmla="*/ 465723 w 608979"/>
                  <a:gd name="connsiteY43" fmla="*/ 149763 h 577240"/>
                  <a:gd name="connsiteX44" fmla="*/ 469041 w 608979"/>
                  <a:gd name="connsiteY44" fmla="*/ 149579 h 577240"/>
                  <a:gd name="connsiteX45" fmla="*/ 608979 w 608979"/>
                  <a:gd name="connsiteY45" fmla="*/ 289308 h 577240"/>
                  <a:gd name="connsiteX46" fmla="*/ 514212 w 608979"/>
                  <a:gd name="connsiteY46" fmla="*/ 421398 h 577240"/>
                  <a:gd name="connsiteX47" fmla="*/ 514212 w 608979"/>
                  <a:gd name="connsiteY47" fmla="*/ 346010 h 577240"/>
                  <a:gd name="connsiteX48" fmla="*/ 463694 w 608979"/>
                  <a:gd name="connsiteY48" fmla="*/ 295568 h 577240"/>
                  <a:gd name="connsiteX49" fmla="*/ 413177 w 608979"/>
                  <a:gd name="connsiteY49" fmla="*/ 346010 h 577240"/>
                  <a:gd name="connsiteX50" fmla="*/ 413177 w 608979"/>
                  <a:gd name="connsiteY50" fmla="*/ 429038 h 577240"/>
                  <a:gd name="connsiteX51" fmla="*/ 352703 w 608979"/>
                  <a:gd name="connsiteY51" fmla="*/ 429038 h 577240"/>
                  <a:gd name="connsiteX52" fmla="*/ 352703 w 608979"/>
                  <a:gd name="connsiteY52" fmla="*/ 346010 h 577240"/>
                  <a:gd name="connsiteX53" fmla="*/ 302185 w 608979"/>
                  <a:gd name="connsiteY53" fmla="*/ 295568 h 577240"/>
                  <a:gd name="connsiteX54" fmla="*/ 251667 w 608979"/>
                  <a:gd name="connsiteY54" fmla="*/ 346010 h 577240"/>
                  <a:gd name="connsiteX55" fmla="*/ 251667 w 608979"/>
                  <a:gd name="connsiteY55" fmla="*/ 429038 h 577240"/>
                  <a:gd name="connsiteX56" fmla="*/ 191101 w 608979"/>
                  <a:gd name="connsiteY56" fmla="*/ 429038 h 577240"/>
                  <a:gd name="connsiteX57" fmla="*/ 191101 w 608979"/>
                  <a:gd name="connsiteY57" fmla="*/ 346010 h 577240"/>
                  <a:gd name="connsiteX58" fmla="*/ 140583 w 608979"/>
                  <a:gd name="connsiteY58" fmla="*/ 295568 h 577240"/>
                  <a:gd name="connsiteX59" fmla="*/ 90065 w 608979"/>
                  <a:gd name="connsiteY59" fmla="*/ 346010 h 577240"/>
                  <a:gd name="connsiteX60" fmla="*/ 90065 w 608979"/>
                  <a:gd name="connsiteY60" fmla="*/ 428578 h 577240"/>
                  <a:gd name="connsiteX61" fmla="*/ 0 w 608979"/>
                  <a:gd name="connsiteY61" fmla="*/ 328705 h 577240"/>
                  <a:gd name="connsiteX62" fmla="*/ 100482 w 608979"/>
                  <a:gd name="connsiteY62" fmla="*/ 228280 h 577240"/>
                  <a:gd name="connsiteX63" fmla="*/ 106290 w 608979"/>
                  <a:gd name="connsiteY63" fmla="*/ 228925 h 577240"/>
                  <a:gd name="connsiteX64" fmla="*/ 100482 w 608979"/>
                  <a:gd name="connsiteY64" fmla="*/ 184005 h 577240"/>
                  <a:gd name="connsiteX65" fmla="*/ 284762 w 608979"/>
                  <a:gd name="connsiteY65" fmla="*/ 0 h 5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8979" h="577240">
                    <a:moveTo>
                      <a:pt x="302148" y="325871"/>
                    </a:moveTo>
                    <a:cubicBezTo>
                      <a:pt x="313302" y="325871"/>
                      <a:pt x="322335" y="334891"/>
                      <a:pt x="322335" y="346028"/>
                    </a:cubicBezTo>
                    <a:lnTo>
                      <a:pt x="322335" y="485197"/>
                    </a:lnTo>
                    <a:lnTo>
                      <a:pt x="358379" y="485197"/>
                    </a:lnTo>
                    <a:cubicBezTo>
                      <a:pt x="365661" y="485197"/>
                      <a:pt x="372206" y="489615"/>
                      <a:pt x="374971" y="496334"/>
                    </a:cubicBezTo>
                    <a:cubicBezTo>
                      <a:pt x="377737" y="502962"/>
                      <a:pt x="376262" y="510693"/>
                      <a:pt x="371100" y="515848"/>
                    </a:cubicBezTo>
                    <a:lnTo>
                      <a:pt x="314777" y="571994"/>
                    </a:lnTo>
                    <a:cubicBezTo>
                      <a:pt x="307771" y="578989"/>
                      <a:pt x="296340" y="578989"/>
                      <a:pt x="289334" y="571994"/>
                    </a:cubicBezTo>
                    <a:lnTo>
                      <a:pt x="233103" y="515848"/>
                    </a:lnTo>
                    <a:cubicBezTo>
                      <a:pt x="227941" y="510693"/>
                      <a:pt x="226374" y="502962"/>
                      <a:pt x="229232" y="496334"/>
                    </a:cubicBezTo>
                    <a:cubicBezTo>
                      <a:pt x="231997" y="489523"/>
                      <a:pt x="238542" y="485197"/>
                      <a:pt x="245824" y="485197"/>
                    </a:cubicBezTo>
                    <a:lnTo>
                      <a:pt x="281867" y="485197"/>
                    </a:lnTo>
                    <a:lnTo>
                      <a:pt x="281867" y="346028"/>
                    </a:lnTo>
                    <a:cubicBezTo>
                      <a:pt x="281867" y="334891"/>
                      <a:pt x="290994" y="325871"/>
                      <a:pt x="302148" y="325871"/>
                    </a:cubicBezTo>
                    <a:close/>
                    <a:moveTo>
                      <a:pt x="463650" y="325800"/>
                    </a:moveTo>
                    <a:cubicBezTo>
                      <a:pt x="474804" y="325800"/>
                      <a:pt x="483838" y="334823"/>
                      <a:pt x="483838" y="345963"/>
                    </a:cubicBezTo>
                    <a:lnTo>
                      <a:pt x="483838" y="485171"/>
                    </a:lnTo>
                    <a:lnTo>
                      <a:pt x="519881" y="485171"/>
                    </a:lnTo>
                    <a:cubicBezTo>
                      <a:pt x="527255" y="485171"/>
                      <a:pt x="533800" y="489590"/>
                      <a:pt x="536566" y="496311"/>
                    </a:cubicBezTo>
                    <a:cubicBezTo>
                      <a:pt x="539331" y="502940"/>
                      <a:pt x="537764" y="510674"/>
                      <a:pt x="532602" y="515830"/>
                    </a:cubicBezTo>
                    <a:lnTo>
                      <a:pt x="476371" y="571992"/>
                    </a:lnTo>
                    <a:cubicBezTo>
                      <a:pt x="469365" y="578989"/>
                      <a:pt x="457934" y="578989"/>
                      <a:pt x="450928" y="571992"/>
                    </a:cubicBezTo>
                    <a:lnTo>
                      <a:pt x="394697" y="515830"/>
                    </a:lnTo>
                    <a:cubicBezTo>
                      <a:pt x="389443" y="510674"/>
                      <a:pt x="387968" y="502940"/>
                      <a:pt x="390734" y="496311"/>
                    </a:cubicBezTo>
                    <a:cubicBezTo>
                      <a:pt x="393591" y="489498"/>
                      <a:pt x="400136" y="485171"/>
                      <a:pt x="407419" y="485171"/>
                    </a:cubicBezTo>
                    <a:lnTo>
                      <a:pt x="443462" y="485171"/>
                    </a:lnTo>
                    <a:lnTo>
                      <a:pt x="443462" y="345963"/>
                    </a:lnTo>
                    <a:cubicBezTo>
                      <a:pt x="443462" y="334823"/>
                      <a:pt x="452496" y="325800"/>
                      <a:pt x="463650" y="325800"/>
                    </a:cubicBezTo>
                    <a:close/>
                    <a:moveTo>
                      <a:pt x="140601" y="325800"/>
                    </a:moveTo>
                    <a:cubicBezTo>
                      <a:pt x="151755" y="325800"/>
                      <a:pt x="160789" y="334823"/>
                      <a:pt x="160789" y="345963"/>
                    </a:cubicBezTo>
                    <a:lnTo>
                      <a:pt x="160789" y="485171"/>
                    </a:lnTo>
                    <a:lnTo>
                      <a:pt x="196832" y="485171"/>
                    </a:lnTo>
                    <a:cubicBezTo>
                      <a:pt x="204115" y="485171"/>
                      <a:pt x="210660" y="489590"/>
                      <a:pt x="213517" y="496311"/>
                    </a:cubicBezTo>
                    <a:cubicBezTo>
                      <a:pt x="216283" y="502940"/>
                      <a:pt x="214716" y="510674"/>
                      <a:pt x="209554" y="515830"/>
                    </a:cubicBezTo>
                    <a:lnTo>
                      <a:pt x="153323" y="571992"/>
                    </a:lnTo>
                    <a:cubicBezTo>
                      <a:pt x="146317" y="578989"/>
                      <a:pt x="134886" y="578989"/>
                      <a:pt x="127880" y="571992"/>
                    </a:cubicBezTo>
                    <a:lnTo>
                      <a:pt x="71649" y="515830"/>
                    </a:lnTo>
                    <a:cubicBezTo>
                      <a:pt x="66395" y="510674"/>
                      <a:pt x="64920" y="502940"/>
                      <a:pt x="67685" y="496311"/>
                    </a:cubicBezTo>
                    <a:cubicBezTo>
                      <a:pt x="70451" y="489498"/>
                      <a:pt x="76996" y="485171"/>
                      <a:pt x="84278" y="485171"/>
                    </a:cubicBezTo>
                    <a:lnTo>
                      <a:pt x="120413" y="485171"/>
                    </a:lnTo>
                    <a:lnTo>
                      <a:pt x="120413" y="345963"/>
                    </a:lnTo>
                    <a:cubicBezTo>
                      <a:pt x="120413" y="334823"/>
                      <a:pt x="129447" y="325800"/>
                      <a:pt x="140601" y="325800"/>
                    </a:cubicBezTo>
                    <a:close/>
                    <a:moveTo>
                      <a:pt x="284762" y="0"/>
                    </a:moveTo>
                    <a:cubicBezTo>
                      <a:pt x="374827" y="0"/>
                      <a:pt x="449590" y="64526"/>
                      <a:pt x="465723" y="149763"/>
                    </a:cubicBezTo>
                    <a:cubicBezTo>
                      <a:pt x="466829" y="149763"/>
                      <a:pt x="467935" y="149579"/>
                      <a:pt x="469041" y="149579"/>
                    </a:cubicBezTo>
                    <a:cubicBezTo>
                      <a:pt x="546293" y="149579"/>
                      <a:pt x="608979" y="212172"/>
                      <a:pt x="608979" y="289308"/>
                    </a:cubicBezTo>
                    <a:cubicBezTo>
                      <a:pt x="608979" y="350705"/>
                      <a:pt x="569247" y="402620"/>
                      <a:pt x="514212" y="421398"/>
                    </a:cubicBezTo>
                    <a:lnTo>
                      <a:pt x="514212" y="346010"/>
                    </a:lnTo>
                    <a:cubicBezTo>
                      <a:pt x="514212" y="318120"/>
                      <a:pt x="491627" y="295568"/>
                      <a:pt x="463694" y="295568"/>
                    </a:cubicBezTo>
                    <a:cubicBezTo>
                      <a:pt x="435854" y="295568"/>
                      <a:pt x="413177" y="318120"/>
                      <a:pt x="413177" y="346010"/>
                    </a:cubicBezTo>
                    <a:lnTo>
                      <a:pt x="413177" y="429038"/>
                    </a:lnTo>
                    <a:lnTo>
                      <a:pt x="352703" y="429038"/>
                    </a:lnTo>
                    <a:lnTo>
                      <a:pt x="352703" y="346010"/>
                    </a:lnTo>
                    <a:cubicBezTo>
                      <a:pt x="352703" y="318120"/>
                      <a:pt x="330025" y="295568"/>
                      <a:pt x="302185" y="295568"/>
                    </a:cubicBezTo>
                    <a:cubicBezTo>
                      <a:pt x="274252" y="295568"/>
                      <a:pt x="251667" y="318120"/>
                      <a:pt x="251667" y="346010"/>
                    </a:cubicBezTo>
                    <a:lnTo>
                      <a:pt x="251667" y="429038"/>
                    </a:lnTo>
                    <a:lnTo>
                      <a:pt x="191101" y="429038"/>
                    </a:lnTo>
                    <a:lnTo>
                      <a:pt x="191101" y="346010"/>
                    </a:lnTo>
                    <a:cubicBezTo>
                      <a:pt x="191101" y="318120"/>
                      <a:pt x="168515" y="295568"/>
                      <a:pt x="140583" y="295568"/>
                    </a:cubicBezTo>
                    <a:cubicBezTo>
                      <a:pt x="112743" y="295568"/>
                      <a:pt x="90065" y="318120"/>
                      <a:pt x="90065" y="346010"/>
                    </a:cubicBezTo>
                    <a:lnTo>
                      <a:pt x="90065" y="428578"/>
                    </a:lnTo>
                    <a:cubicBezTo>
                      <a:pt x="38994" y="423883"/>
                      <a:pt x="0" y="380989"/>
                      <a:pt x="0" y="328705"/>
                    </a:cubicBezTo>
                    <a:cubicBezTo>
                      <a:pt x="0" y="273200"/>
                      <a:pt x="44987" y="228280"/>
                      <a:pt x="100482" y="228280"/>
                    </a:cubicBezTo>
                    <a:cubicBezTo>
                      <a:pt x="102418" y="228280"/>
                      <a:pt x="104354" y="228740"/>
                      <a:pt x="106290" y="228925"/>
                    </a:cubicBezTo>
                    <a:cubicBezTo>
                      <a:pt x="102603" y="214473"/>
                      <a:pt x="100482" y="199561"/>
                      <a:pt x="100482" y="184005"/>
                    </a:cubicBezTo>
                    <a:cubicBezTo>
                      <a:pt x="100482" y="82383"/>
                      <a:pt x="182989" y="0"/>
                      <a:pt x="284762" y="0"/>
                    </a:cubicBezTo>
                    <a:close/>
                  </a:path>
                </a:pathLst>
              </a:custGeom>
              <a:solidFill>
                <a:srgbClr val="2E6840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îşľïďe">
              <a:extLst>
                <a:ext uri="{FF2B5EF4-FFF2-40B4-BE49-F238E27FC236}">
                  <a16:creationId xmlns:a16="http://schemas.microsoft.com/office/drawing/2014/main" id="{4E44CC40-AA0B-4DFC-935A-8A24408BB905}"/>
                </a:ext>
              </a:extLst>
            </p:cNvPr>
            <p:cNvSpPr/>
            <p:nvPr/>
          </p:nvSpPr>
          <p:spPr bwMode="auto">
            <a:xfrm>
              <a:off x="926168" y="3110753"/>
              <a:ext cx="1736349" cy="122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cs typeface="+mn-ea"/>
                  <a:sym typeface="+mn-lt"/>
                </a:rPr>
                <a:t>Supporting text here.</a:t>
              </a:r>
            </a:p>
          </p:txBody>
        </p:sp>
      </p:grpSp>
      <p:grpSp>
        <p:nvGrpSpPr>
          <p:cNvPr id="7" name="iṩlïde">
            <a:extLst>
              <a:ext uri="{FF2B5EF4-FFF2-40B4-BE49-F238E27FC236}">
                <a16:creationId xmlns:a16="http://schemas.microsoft.com/office/drawing/2014/main" id="{C975F9A0-1780-4FA8-807C-EA804AF833F1}"/>
              </a:ext>
            </a:extLst>
          </p:cNvPr>
          <p:cNvGrpSpPr/>
          <p:nvPr/>
        </p:nvGrpSpPr>
        <p:grpSpPr>
          <a:xfrm>
            <a:off x="3159377" y="2129744"/>
            <a:ext cx="1489297" cy="2265407"/>
            <a:chOff x="926168" y="1694330"/>
            <a:chExt cx="1736349" cy="2641203"/>
          </a:xfrm>
        </p:grpSpPr>
        <p:grpSp>
          <p:nvGrpSpPr>
            <p:cNvPr id="16" name="îŝ1íḍe">
              <a:extLst>
                <a:ext uri="{FF2B5EF4-FFF2-40B4-BE49-F238E27FC236}">
                  <a16:creationId xmlns:a16="http://schemas.microsoft.com/office/drawing/2014/main" id="{BEE2C2F9-E137-49A9-822A-E20D8AA446DA}"/>
                </a:ext>
              </a:extLst>
            </p:cNvPr>
            <p:cNvGrpSpPr/>
            <p:nvPr/>
          </p:nvGrpSpPr>
          <p:grpSpPr>
            <a:xfrm>
              <a:off x="1135436" y="1694330"/>
              <a:ext cx="1317812" cy="1317812"/>
              <a:chOff x="1129552" y="1694330"/>
              <a:chExt cx="1317812" cy="1317812"/>
            </a:xfrm>
          </p:grpSpPr>
          <p:sp>
            <p:nvSpPr>
              <p:cNvPr id="18" name="îśḻídè">
                <a:extLst>
                  <a:ext uri="{FF2B5EF4-FFF2-40B4-BE49-F238E27FC236}">
                    <a16:creationId xmlns:a16="http://schemas.microsoft.com/office/drawing/2014/main" id="{D36E9F8F-CD62-4F72-922E-FE46EB4938DD}"/>
                  </a:ext>
                </a:extLst>
              </p:cNvPr>
              <p:cNvSpPr/>
              <p:nvPr/>
            </p:nvSpPr>
            <p:spPr>
              <a:xfrm>
                <a:off x="1129552" y="1694330"/>
                <a:ext cx="1317812" cy="1317812"/>
              </a:xfrm>
              <a:prstGeom prst="ellips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íṧ1íḍé">
                <a:extLst>
                  <a:ext uri="{FF2B5EF4-FFF2-40B4-BE49-F238E27FC236}">
                    <a16:creationId xmlns:a16="http://schemas.microsoft.com/office/drawing/2014/main" id="{10D02C6D-103D-4F41-9D4B-DB4ACB885E9E}"/>
                  </a:ext>
                </a:extLst>
              </p:cNvPr>
              <p:cNvSpPr/>
              <p:nvPr/>
            </p:nvSpPr>
            <p:spPr>
              <a:xfrm>
                <a:off x="1568644" y="2097743"/>
                <a:ext cx="439626" cy="510986"/>
              </a:xfrm>
              <a:custGeom>
                <a:avLst/>
                <a:gdLst>
                  <a:gd name="connsiteX0" fmla="*/ 260400 w 520800"/>
                  <a:gd name="connsiteY0" fmla="*/ 205300 h 605336"/>
                  <a:gd name="connsiteX1" fmla="*/ 315198 w 520800"/>
                  <a:gd name="connsiteY1" fmla="*/ 260020 h 605336"/>
                  <a:gd name="connsiteX2" fmla="*/ 291633 w 520800"/>
                  <a:gd name="connsiteY2" fmla="*/ 304935 h 605336"/>
                  <a:gd name="connsiteX3" fmla="*/ 353818 w 520800"/>
                  <a:gd name="connsiteY3" fmla="*/ 568825 h 605336"/>
                  <a:gd name="connsiteX4" fmla="*/ 348207 w 520800"/>
                  <a:gd name="connsiteY4" fmla="*/ 594130 h 605336"/>
                  <a:gd name="connsiteX5" fmla="*/ 324830 w 520800"/>
                  <a:gd name="connsiteY5" fmla="*/ 605336 h 605336"/>
                  <a:gd name="connsiteX6" fmla="*/ 195971 w 520800"/>
                  <a:gd name="connsiteY6" fmla="*/ 605336 h 605336"/>
                  <a:gd name="connsiteX7" fmla="*/ 172593 w 520800"/>
                  <a:gd name="connsiteY7" fmla="*/ 594130 h 605336"/>
                  <a:gd name="connsiteX8" fmla="*/ 166982 w 520800"/>
                  <a:gd name="connsiteY8" fmla="*/ 568825 h 605336"/>
                  <a:gd name="connsiteX9" fmla="*/ 229167 w 520800"/>
                  <a:gd name="connsiteY9" fmla="*/ 304935 h 605336"/>
                  <a:gd name="connsiteX10" fmla="*/ 205603 w 520800"/>
                  <a:gd name="connsiteY10" fmla="*/ 260020 h 605336"/>
                  <a:gd name="connsiteX11" fmla="*/ 260400 w 520800"/>
                  <a:gd name="connsiteY11" fmla="*/ 205300 h 605336"/>
                  <a:gd name="connsiteX12" fmla="*/ 260414 w 520800"/>
                  <a:gd name="connsiteY12" fmla="*/ 92466 h 605336"/>
                  <a:gd name="connsiteX13" fmla="*/ 379104 w 520800"/>
                  <a:gd name="connsiteY13" fmla="*/ 141489 h 605336"/>
                  <a:gd name="connsiteX14" fmla="*/ 379104 w 520800"/>
                  <a:gd name="connsiteY14" fmla="*/ 378575 h 605336"/>
                  <a:gd name="connsiteX15" fmla="*/ 364794 w 520800"/>
                  <a:gd name="connsiteY15" fmla="*/ 384458 h 605336"/>
                  <a:gd name="connsiteX16" fmla="*/ 350390 w 520800"/>
                  <a:gd name="connsiteY16" fmla="*/ 378575 h 605336"/>
                  <a:gd name="connsiteX17" fmla="*/ 350390 w 520800"/>
                  <a:gd name="connsiteY17" fmla="*/ 349815 h 605336"/>
                  <a:gd name="connsiteX18" fmla="*/ 350390 w 520800"/>
                  <a:gd name="connsiteY18" fmla="*/ 170250 h 605336"/>
                  <a:gd name="connsiteX19" fmla="*/ 260414 w 520800"/>
                  <a:gd name="connsiteY19" fmla="*/ 133085 h 605336"/>
                  <a:gd name="connsiteX20" fmla="*/ 170530 w 520800"/>
                  <a:gd name="connsiteY20" fmla="*/ 170250 h 605336"/>
                  <a:gd name="connsiteX21" fmla="*/ 133211 w 520800"/>
                  <a:gd name="connsiteY21" fmla="*/ 259985 h 605336"/>
                  <a:gd name="connsiteX22" fmla="*/ 170530 w 520800"/>
                  <a:gd name="connsiteY22" fmla="*/ 349815 h 605336"/>
                  <a:gd name="connsiteX23" fmla="*/ 170530 w 520800"/>
                  <a:gd name="connsiteY23" fmla="*/ 378575 h 605336"/>
                  <a:gd name="connsiteX24" fmla="*/ 141722 w 520800"/>
                  <a:gd name="connsiteY24" fmla="*/ 378575 h 605336"/>
                  <a:gd name="connsiteX25" fmla="*/ 92525 w 520800"/>
                  <a:gd name="connsiteY25" fmla="*/ 260079 h 605336"/>
                  <a:gd name="connsiteX26" fmla="*/ 141722 w 520800"/>
                  <a:gd name="connsiteY26" fmla="*/ 141489 h 605336"/>
                  <a:gd name="connsiteX27" fmla="*/ 260414 w 520800"/>
                  <a:gd name="connsiteY27" fmla="*/ 92466 h 605336"/>
                  <a:gd name="connsiteX28" fmla="*/ 260400 w 520800"/>
                  <a:gd name="connsiteY28" fmla="*/ 0 h 605336"/>
                  <a:gd name="connsiteX29" fmla="*/ 444630 w 520800"/>
                  <a:gd name="connsiteY29" fmla="*/ 76135 h 605336"/>
                  <a:gd name="connsiteX30" fmla="*/ 444630 w 520800"/>
                  <a:gd name="connsiteY30" fmla="*/ 443989 h 605336"/>
                  <a:gd name="connsiteX31" fmla="*/ 430228 w 520800"/>
                  <a:gd name="connsiteY31" fmla="*/ 449966 h 605336"/>
                  <a:gd name="connsiteX32" fmla="*/ 415827 w 520800"/>
                  <a:gd name="connsiteY32" fmla="*/ 443989 h 605336"/>
                  <a:gd name="connsiteX33" fmla="*/ 415827 w 520800"/>
                  <a:gd name="connsiteY33" fmla="*/ 415319 h 605336"/>
                  <a:gd name="connsiteX34" fmla="*/ 415827 w 520800"/>
                  <a:gd name="connsiteY34" fmla="*/ 104805 h 605336"/>
                  <a:gd name="connsiteX35" fmla="*/ 104973 w 520800"/>
                  <a:gd name="connsiteY35" fmla="*/ 104805 h 605336"/>
                  <a:gd name="connsiteX36" fmla="*/ 104973 w 520800"/>
                  <a:gd name="connsiteY36" fmla="*/ 415319 h 605336"/>
                  <a:gd name="connsiteX37" fmla="*/ 104973 w 520800"/>
                  <a:gd name="connsiteY37" fmla="*/ 443989 h 605336"/>
                  <a:gd name="connsiteX38" fmla="*/ 76170 w 520800"/>
                  <a:gd name="connsiteY38" fmla="*/ 443989 h 605336"/>
                  <a:gd name="connsiteX39" fmla="*/ 76170 w 520800"/>
                  <a:gd name="connsiteY39" fmla="*/ 76135 h 605336"/>
                  <a:gd name="connsiteX40" fmla="*/ 260400 w 520800"/>
                  <a:gd name="connsiteY40" fmla="*/ 0 h 60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20800" h="605336">
                    <a:moveTo>
                      <a:pt x="260400" y="205300"/>
                    </a:moveTo>
                    <a:cubicBezTo>
                      <a:pt x="290698" y="205300"/>
                      <a:pt x="315198" y="229859"/>
                      <a:pt x="315198" y="260020"/>
                    </a:cubicBezTo>
                    <a:cubicBezTo>
                      <a:pt x="315198" y="278696"/>
                      <a:pt x="305847" y="295037"/>
                      <a:pt x="291633" y="304935"/>
                    </a:cubicBezTo>
                    <a:lnTo>
                      <a:pt x="353818" y="568825"/>
                    </a:lnTo>
                    <a:cubicBezTo>
                      <a:pt x="355875" y="577696"/>
                      <a:pt x="353818" y="586940"/>
                      <a:pt x="348207" y="594130"/>
                    </a:cubicBezTo>
                    <a:cubicBezTo>
                      <a:pt x="342503" y="601227"/>
                      <a:pt x="333994" y="605336"/>
                      <a:pt x="324830" y="605336"/>
                    </a:cubicBezTo>
                    <a:lnTo>
                      <a:pt x="195971" y="605336"/>
                    </a:lnTo>
                    <a:cubicBezTo>
                      <a:pt x="186900" y="605336"/>
                      <a:pt x="178297" y="601227"/>
                      <a:pt x="172593" y="594130"/>
                    </a:cubicBezTo>
                    <a:cubicBezTo>
                      <a:pt x="166982" y="586940"/>
                      <a:pt x="164925" y="577696"/>
                      <a:pt x="166982" y="568825"/>
                    </a:cubicBezTo>
                    <a:lnTo>
                      <a:pt x="229167" y="304935"/>
                    </a:lnTo>
                    <a:cubicBezTo>
                      <a:pt x="214954" y="295037"/>
                      <a:pt x="205603" y="278696"/>
                      <a:pt x="205603" y="260020"/>
                    </a:cubicBezTo>
                    <a:cubicBezTo>
                      <a:pt x="205603" y="229859"/>
                      <a:pt x="230103" y="205300"/>
                      <a:pt x="260400" y="205300"/>
                    </a:cubicBezTo>
                    <a:close/>
                    <a:moveTo>
                      <a:pt x="260414" y="92466"/>
                    </a:moveTo>
                    <a:cubicBezTo>
                      <a:pt x="305308" y="92466"/>
                      <a:pt x="347397" y="109834"/>
                      <a:pt x="379104" y="141489"/>
                    </a:cubicBezTo>
                    <a:cubicBezTo>
                      <a:pt x="444576" y="206854"/>
                      <a:pt x="444576" y="313211"/>
                      <a:pt x="379104" y="378575"/>
                    </a:cubicBezTo>
                    <a:cubicBezTo>
                      <a:pt x="375176" y="382497"/>
                      <a:pt x="369938" y="384458"/>
                      <a:pt x="364794" y="384458"/>
                    </a:cubicBezTo>
                    <a:cubicBezTo>
                      <a:pt x="359556" y="384458"/>
                      <a:pt x="354319" y="382497"/>
                      <a:pt x="350390" y="378575"/>
                    </a:cubicBezTo>
                    <a:cubicBezTo>
                      <a:pt x="342440" y="370638"/>
                      <a:pt x="342440" y="357752"/>
                      <a:pt x="350390" y="349815"/>
                    </a:cubicBezTo>
                    <a:cubicBezTo>
                      <a:pt x="399962" y="300324"/>
                      <a:pt x="399962" y="219740"/>
                      <a:pt x="350390" y="170250"/>
                    </a:cubicBezTo>
                    <a:cubicBezTo>
                      <a:pt x="326353" y="146251"/>
                      <a:pt x="294365" y="133085"/>
                      <a:pt x="260414" y="133085"/>
                    </a:cubicBezTo>
                    <a:cubicBezTo>
                      <a:pt x="226462" y="133085"/>
                      <a:pt x="194568" y="146251"/>
                      <a:pt x="170530" y="170250"/>
                    </a:cubicBezTo>
                    <a:cubicBezTo>
                      <a:pt x="146492" y="194248"/>
                      <a:pt x="133211" y="226089"/>
                      <a:pt x="133211" y="259985"/>
                    </a:cubicBezTo>
                    <a:cubicBezTo>
                      <a:pt x="133211" y="293975"/>
                      <a:pt x="146492" y="325817"/>
                      <a:pt x="170530" y="349815"/>
                    </a:cubicBezTo>
                    <a:cubicBezTo>
                      <a:pt x="178480" y="357752"/>
                      <a:pt x="178480" y="370638"/>
                      <a:pt x="170530" y="378575"/>
                    </a:cubicBezTo>
                    <a:cubicBezTo>
                      <a:pt x="162580" y="386512"/>
                      <a:pt x="149672" y="386512"/>
                      <a:pt x="141722" y="378575"/>
                    </a:cubicBezTo>
                    <a:cubicBezTo>
                      <a:pt x="110015" y="346920"/>
                      <a:pt x="92525" y="304807"/>
                      <a:pt x="92525" y="260079"/>
                    </a:cubicBezTo>
                    <a:cubicBezTo>
                      <a:pt x="92525" y="215258"/>
                      <a:pt x="110015" y="173144"/>
                      <a:pt x="141722" y="141489"/>
                    </a:cubicBezTo>
                    <a:cubicBezTo>
                      <a:pt x="173430" y="109834"/>
                      <a:pt x="215612" y="92466"/>
                      <a:pt x="260414" y="92466"/>
                    </a:cubicBezTo>
                    <a:close/>
                    <a:moveTo>
                      <a:pt x="260400" y="0"/>
                    </a:moveTo>
                    <a:cubicBezTo>
                      <a:pt x="327125" y="0"/>
                      <a:pt x="393850" y="25379"/>
                      <a:pt x="444630" y="76135"/>
                    </a:cubicBezTo>
                    <a:cubicBezTo>
                      <a:pt x="546190" y="177554"/>
                      <a:pt x="546190" y="342570"/>
                      <a:pt x="444630" y="443989"/>
                    </a:cubicBezTo>
                    <a:cubicBezTo>
                      <a:pt x="440702" y="448005"/>
                      <a:pt x="435465" y="449966"/>
                      <a:pt x="430228" y="449966"/>
                    </a:cubicBezTo>
                    <a:cubicBezTo>
                      <a:pt x="425085" y="449966"/>
                      <a:pt x="419848" y="448005"/>
                      <a:pt x="415827" y="443989"/>
                    </a:cubicBezTo>
                    <a:cubicBezTo>
                      <a:pt x="407878" y="436051"/>
                      <a:pt x="407878" y="423257"/>
                      <a:pt x="415827" y="415319"/>
                    </a:cubicBezTo>
                    <a:cubicBezTo>
                      <a:pt x="501582" y="329682"/>
                      <a:pt x="501582" y="190441"/>
                      <a:pt x="415827" y="104805"/>
                    </a:cubicBezTo>
                    <a:cubicBezTo>
                      <a:pt x="330164" y="19261"/>
                      <a:pt x="190636" y="19261"/>
                      <a:pt x="104973" y="104805"/>
                    </a:cubicBezTo>
                    <a:cubicBezTo>
                      <a:pt x="19218" y="190441"/>
                      <a:pt x="19218" y="329682"/>
                      <a:pt x="104973" y="415319"/>
                    </a:cubicBezTo>
                    <a:cubicBezTo>
                      <a:pt x="112922" y="423257"/>
                      <a:pt x="112922" y="436051"/>
                      <a:pt x="104973" y="443989"/>
                    </a:cubicBezTo>
                    <a:cubicBezTo>
                      <a:pt x="97024" y="451927"/>
                      <a:pt x="84119" y="451927"/>
                      <a:pt x="76170" y="443989"/>
                    </a:cubicBezTo>
                    <a:cubicBezTo>
                      <a:pt x="-25390" y="342570"/>
                      <a:pt x="-25390" y="177554"/>
                      <a:pt x="76170" y="76135"/>
                    </a:cubicBezTo>
                    <a:cubicBezTo>
                      <a:pt x="126950" y="25379"/>
                      <a:pt x="193675" y="0"/>
                      <a:pt x="260400" y="0"/>
                    </a:cubicBezTo>
                    <a:close/>
                  </a:path>
                </a:pathLst>
              </a:custGeom>
              <a:solidFill>
                <a:srgbClr val="2E6840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iSḷíḑè">
              <a:extLst>
                <a:ext uri="{FF2B5EF4-FFF2-40B4-BE49-F238E27FC236}">
                  <a16:creationId xmlns:a16="http://schemas.microsoft.com/office/drawing/2014/main" id="{4E44CC40-AA0B-4DFC-935A-8A24408BB905}"/>
                </a:ext>
              </a:extLst>
            </p:cNvPr>
            <p:cNvSpPr/>
            <p:nvPr/>
          </p:nvSpPr>
          <p:spPr bwMode="auto">
            <a:xfrm>
              <a:off x="926168" y="3110753"/>
              <a:ext cx="1736349" cy="122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cs typeface="+mn-ea"/>
                  <a:sym typeface="+mn-lt"/>
                </a:rPr>
                <a:t>Supporting text here.</a:t>
              </a:r>
            </a:p>
          </p:txBody>
        </p:sp>
      </p:grpSp>
      <p:grpSp>
        <p:nvGrpSpPr>
          <p:cNvPr id="8" name="iṡḻîdê">
            <a:extLst>
              <a:ext uri="{FF2B5EF4-FFF2-40B4-BE49-F238E27FC236}">
                <a16:creationId xmlns:a16="http://schemas.microsoft.com/office/drawing/2014/main" id="{131369F1-8241-4606-97D7-0C9A6440B7CB}"/>
              </a:ext>
            </a:extLst>
          </p:cNvPr>
          <p:cNvGrpSpPr/>
          <p:nvPr/>
        </p:nvGrpSpPr>
        <p:grpSpPr>
          <a:xfrm>
            <a:off x="4889445" y="2129744"/>
            <a:ext cx="1489297" cy="2265407"/>
            <a:chOff x="926168" y="1694330"/>
            <a:chExt cx="1736349" cy="2641203"/>
          </a:xfrm>
        </p:grpSpPr>
        <p:grpSp>
          <p:nvGrpSpPr>
            <p:cNvPr id="12" name="ïṣḷîḋe">
              <a:extLst>
                <a:ext uri="{FF2B5EF4-FFF2-40B4-BE49-F238E27FC236}">
                  <a16:creationId xmlns:a16="http://schemas.microsoft.com/office/drawing/2014/main" id="{723B8770-6661-4ABA-8983-EDC6D47B7951}"/>
                </a:ext>
              </a:extLst>
            </p:cNvPr>
            <p:cNvGrpSpPr/>
            <p:nvPr/>
          </p:nvGrpSpPr>
          <p:grpSpPr>
            <a:xfrm>
              <a:off x="1135436" y="1694330"/>
              <a:ext cx="1317812" cy="1317812"/>
              <a:chOff x="1129552" y="1694330"/>
              <a:chExt cx="1317812" cy="1317812"/>
            </a:xfrm>
          </p:grpSpPr>
          <p:sp>
            <p:nvSpPr>
              <p:cNvPr id="14" name="işḷiďè">
                <a:extLst>
                  <a:ext uri="{FF2B5EF4-FFF2-40B4-BE49-F238E27FC236}">
                    <a16:creationId xmlns:a16="http://schemas.microsoft.com/office/drawing/2014/main" id="{66DAA34B-2F78-4F15-A051-3F442EA31DF4}"/>
                  </a:ext>
                </a:extLst>
              </p:cNvPr>
              <p:cNvSpPr/>
              <p:nvPr/>
            </p:nvSpPr>
            <p:spPr>
              <a:xfrm>
                <a:off x="1129552" y="1694330"/>
                <a:ext cx="1317812" cy="1317812"/>
              </a:xfrm>
              <a:prstGeom prst="ellipse">
                <a:avLst/>
              </a:prstGeom>
              <a:noFill/>
              <a:ln w="12700" cap="rnd">
                <a:solidFill>
                  <a:srgbClr val="2E6840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ïṩ1iḋe">
                <a:extLst>
                  <a:ext uri="{FF2B5EF4-FFF2-40B4-BE49-F238E27FC236}">
                    <a16:creationId xmlns:a16="http://schemas.microsoft.com/office/drawing/2014/main" id="{685D8221-1A4C-4E56-8F12-2712EFE9F233}"/>
                  </a:ext>
                </a:extLst>
              </p:cNvPr>
              <p:cNvSpPr/>
              <p:nvPr/>
            </p:nvSpPr>
            <p:spPr>
              <a:xfrm>
                <a:off x="1573096" y="2097743"/>
                <a:ext cx="430723" cy="510986"/>
              </a:xfrm>
              <a:custGeom>
                <a:avLst/>
                <a:gdLst>
                  <a:gd name="connsiteX0" fmla="*/ 436982 w 510470"/>
                  <a:gd name="connsiteY0" fmla="*/ 513452 h 605593"/>
                  <a:gd name="connsiteX1" fmla="*/ 422903 w 510470"/>
                  <a:gd name="connsiteY1" fmla="*/ 527513 h 605593"/>
                  <a:gd name="connsiteX2" fmla="*/ 436982 w 510470"/>
                  <a:gd name="connsiteY2" fmla="*/ 541574 h 605593"/>
                  <a:gd name="connsiteX3" fmla="*/ 451168 w 510470"/>
                  <a:gd name="connsiteY3" fmla="*/ 527513 h 605593"/>
                  <a:gd name="connsiteX4" fmla="*/ 436982 w 510470"/>
                  <a:gd name="connsiteY4" fmla="*/ 513452 h 605593"/>
                  <a:gd name="connsiteX5" fmla="*/ 114232 w 510470"/>
                  <a:gd name="connsiteY5" fmla="*/ 513452 h 605593"/>
                  <a:gd name="connsiteX6" fmla="*/ 100046 w 510470"/>
                  <a:gd name="connsiteY6" fmla="*/ 527513 h 605593"/>
                  <a:gd name="connsiteX7" fmla="*/ 114232 w 510470"/>
                  <a:gd name="connsiteY7" fmla="*/ 541574 h 605593"/>
                  <a:gd name="connsiteX8" fmla="*/ 128311 w 510470"/>
                  <a:gd name="connsiteY8" fmla="*/ 527513 h 605593"/>
                  <a:gd name="connsiteX9" fmla="*/ 114232 w 510470"/>
                  <a:gd name="connsiteY9" fmla="*/ 513452 h 605593"/>
                  <a:gd name="connsiteX10" fmla="*/ 68902 w 510470"/>
                  <a:gd name="connsiteY10" fmla="*/ 513452 h 605593"/>
                  <a:gd name="connsiteX11" fmla="*/ 54823 w 510470"/>
                  <a:gd name="connsiteY11" fmla="*/ 527513 h 605593"/>
                  <a:gd name="connsiteX12" fmla="*/ 68902 w 510470"/>
                  <a:gd name="connsiteY12" fmla="*/ 541574 h 605593"/>
                  <a:gd name="connsiteX13" fmla="*/ 83087 w 510470"/>
                  <a:gd name="connsiteY13" fmla="*/ 527513 h 605593"/>
                  <a:gd name="connsiteX14" fmla="*/ 68902 w 510470"/>
                  <a:gd name="connsiteY14" fmla="*/ 513452 h 605593"/>
                  <a:gd name="connsiteX15" fmla="*/ 0 w 510470"/>
                  <a:gd name="connsiteY15" fmla="*/ 449432 h 605593"/>
                  <a:gd name="connsiteX16" fmla="*/ 510470 w 510470"/>
                  <a:gd name="connsiteY16" fmla="*/ 449432 h 605593"/>
                  <a:gd name="connsiteX17" fmla="*/ 510470 w 510470"/>
                  <a:gd name="connsiteY17" fmla="*/ 605593 h 605593"/>
                  <a:gd name="connsiteX18" fmla="*/ 0 w 510470"/>
                  <a:gd name="connsiteY18" fmla="*/ 605593 h 605593"/>
                  <a:gd name="connsiteX19" fmla="*/ 95598 w 510470"/>
                  <a:gd name="connsiteY19" fmla="*/ 342807 h 605593"/>
                  <a:gd name="connsiteX20" fmla="*/ 414907 w 510470"/>
                  <a:gd name="connsiteY20" fmla="*/ 342807 h 605593"/>
                  <a:gd name="connsiteX21" fmla="*/ 506519 w 510470"/>
                  <a:gd name="connsiteY21" fmla="*/ 421840 h 605593"/>
                  <a:gd name="connsiteX22" fmla="*/ 4093 w 510470"/>
                  <a:gd name="connsiteY22" fmla="*/ 421840 h 605593"/>
                  <a:gd name="connsiteX23" fmla="*/ 255235 w 510470"/>
                  <a:gd name="connsiteY23" fmla="*/ 71977 h 605593"/>
                  <a:gd name="connsiteX24" fmla="*/ 313663 w 510470"/>
                  <a:gd name="connsiteY24" fmla="*/ 130352 h 605593"/>
                  <a:gd name="connsiteX25" fmla="*/ 280078 w 510470"/>
                  <a:gd name="connsiteY25" fmla="*/ 183082 h 605593"/>
                  <a:gd name="connsiteX26" fmla="*/ 280078 w 510470"/>
                  <a:gd name="connsiteY26" fmla="*/ 316345 h 605593"/>
                  <a:gd name="connsiteX27" fmla="*/ 230392 w 510470"/>
                  <a:gd name="connsiteY27" fmla="*/ 316345 h 605593"/>
                  <a:gd name="connsiteX28" fmla="*/ 230392 w 510470"/>
                  <a:gd name="connsiteY28" fmla="*/ 183082 h 605593"/>
                  <a:gd name="connsiteX29" fmla="*/ 196807 w 510470"/>
                  <a:gd name="connsiteY29" fmla="*/ 130352 h 605593"/>
                  <a:gd name="connsiteX30" fmla="*/ 255235 w 510470"/>
                  <a:gd name="connsiteY30" fmla="*/ 71977 h 605593"/>
                  <a:gd name="connsiteX31" fmla="*/ 380055 w 510470"/>
                  <a:gd name="connsiteY31" fmla="*/ 62733 h 605593"/>
                  <a:gd name="connsiteX32" fmla="*/ 418030 w 510470"/>
                  <a:gd name="connsiteY32" fmla="*/ 130352 h 605593"/>
                  <a:gd name="connsiteX33" fmla="*/ 380055 w 510470"/>
                  <a:gd name="connsiteY33" fmla="*/ 197866 h 605593"/>
                  <a:gd name="connsiteX34" fmla="*/ 354027 w 510470"/>
                  <a:gd name="connsiteY34" fmla="*/ 155484 h 605593"/>
                  <a:gd name="connsiteX35" fmla="*/ 368214 w 510470"/>
                  <a:gd name="connsiteY35" fmla="*/ 130352 h 605593"/>
                  <a:gd name="connsiteX36" fmla="*/ 354027 w 510470"/>
                  <a:gd name="connsiteY36" fmla="*/ 105115 h 605593"/>
                  <a:gd name="connsiteX37" fmla="*/ 130486 w 510470"/>
                  <a:gd name="connsiteY37" fmla="*/ 62733 h 605593"/>
                  <a:gd name="connsiteX38" fmla="*/ 156514 w 510470"/>
                  <a:gd name="connsiteY38" fmla="*/ 105115 h 605593"/>
                  <a:gd name="connsiteX39" fmla="*/ 142327 w 510470"/>
                  <a:gd name="connsiteY39" fmla="*/ 130352 h 605593"/>
                  <a:gd name="connsiteX40" fmla="*/ 156514 w 510470"/>
                  <a:gd name="connsiteY40" fmla="*/ 155484 h 605593"/>
                  <a:gd name="connsiteX41" fmla="*/ 130486 w 510470"/>
                  <a:gd name="connsiteY41" fmla="*/ 197866 h 605593"/>
                  <a:gd name="connsiteX42" fmla="*/ 92511 w 510470"/>
                  <a:gd name="connsiteY42" fmla="*/ 130352 h 605593"/>
                  <a:gd name="connsiteX43" fmla="*/ 130486 w 510470"/>
                  <a:gd name="connsiteY43" fmla="*/ 62733 h 605593"/>
                  <a:gd name="connsiteX44" fmla="*/ 437083 w 510470"/>
                  <a:gd name="connsiteY44" fmla="*/ 0 h 605593"/>
                  <a:gd name="connsiteX45" fmla="*/ 510187 w 510470"/>
                  <a:gd name="connsiteY45" fmla="*/ 130352 h 605593"/>
                  <a:gd name="connsiteX46" fmla="*/ 437083 w 510470"/>
                  <a:gd name="connsiteY46" fmla="*/ 260598 h 605593"/>
                  <a:gd name="connsiteX47" fmla="*/ 411043 w 510470"/>
                  <a:gd name="connsiteY47" fmla="*/ 218212 h 605593"/>
                  <a:gd name="connsiteX48" fmla="*/ 460455 w 510470"/>
                  <a:gd name="connsiteY48" fmla="*/ 130352 h 605593"/>
                  <a:gd name="connsiteX49" fmla="*/ 411043 w 510470"/>
                  <a:gd name="connsiteY49" fmla="*/ 42386 h 605593"/>
                  <a:gd name="connsiteX50" fmla="*/ 73405 w 510470"/>
                  <a:gd name="connsiteY50" fmla="*/ 0 h 605593"/>
                  <a:gd name="connsiteX51" fmla="*/ 99427 w 510470"/>
                  <a:gd name="connsiteY51" fmla="*/ 42386 h 605593"/>
                  <a:gd name="connsiteX52" fmla="*/ 50050 w 510470"/>
                  <a:gd name="connsiteY52" fmla="*/ 130352 h 605593"/>
                  <a:gd name="connsiteX53" fmla="*/ 99427 w 510470"/>
                  <a:gd name="connsiteY53" fmla="*/ 218212 h 605593"/>
                  <a:gd name="connsiteX54" fmla="*/ 73405 w 510470"/>
                  <a:gd name="connsiteY54" fmla="*/ 260598 h 605593"/>
                  <a:gd name="connsiteX55" fmla="*/ 353 w 510470"/>
                  <a:gd name="connsiteY55" fmla="*/ 130352 h 605593"/>
                  <a:gd name="connsiteX56" fmla="*/ 73405 w 510470"/>
                  <a:gd name="connsiteY56" fmla="*/ 0 h 60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10470" h="605593">
                    <a:moveTo>
                      <a:pt x="436982" y="513452"/>
                    </a:moveTo>
                    <a:cubicBezTo>
                      <a:pt x="429196" y="513452"/>
                      <a:pt x="422903" y="519737"/>
                      <a:pt x="422903" y="527513"/>
                    </a:cubicBezTo>
                    <a:cubicBezTo>
                      <a:pt x="422903" y="535289"/>
                      <a:pt x="429196" y="541574"/>
                      <a:pt x="436982" y="541574"/>
                    </a:cubicBezTo>
                    <a:cubicBezTo>
                      <a:pt x="444875" y="541574"/>
                      <a:pt x="451168" y="535289"/>
                      <a:pt x="451168" y="527513"/>
                    </a:cubicBezTo>
                    <a:cubicBezTo>
                      <a:pt x="451168" y="519737"/>
                      <a:pt x="444768" y="513452"/>
                      <a:pt x="436982" y="513452"/>
                    </a:cubicBezTo>
                    <a:close/>
                    <a:moveTo>
                      <a:pt x="114232" y="513452"/>
                    </a:moveTo>
                    <a:cubicBezTo>
                      <a:pt x="106446" y="513452"/>
                      <a:pt x="100046" y="519737"/>
                      <a:pt x="100046" y="527513"/>
                    </a:cubicBezTo>
                    <a:cubicBezTo>
                      <a:pt x="100046" y="535289"/>
                      <a:pt x="106446" y="541574"/>
                      <a:pt x="114232" y="541574"/>
                    </a:cubicBezTo>
                    <a:cubicBezTo>
                      <a:pt x="122018" y="541574"/>
                      <a:pt x="128311" y="535289"/>
                      <a:pt x="128311" y="527513"/>
                    </a:cubicBezTo>
                    <a:cubicBezTo>
                      <a:pt x="128311" y="519737"/>
                      <a:pt x="122018" y="513452"/>
                      <a:pt x="114232" y="513452"/>
                    </a:cubicBezTo>
                    <a:close/>
                    <a:moveTo>
                      <a:pt x="68902" y="513452"/>
                    </a:moveTo>
                    <a:cubicBezTo>
                      <a:pt x="61116" y="513452"/>
                      <a:pt x="54823" y="519737"/>
                      <a:pt x="54823" y="527513"/>
                    </a:cubicBezTo>
                    <a:cubicBezTo>
                      <a:pt x="54823" y="535289"/>
                      <a:pt x="61116" y="541574"/>
                      <a:pt x="68902" y="541574"/>
                    </a:cubicBezTo>
                    <a:cubicBezTo>
                      <a:pt x="76688" y="541574"/>
                      <a:pt x="83087" y="535289"/>
                      <a:pt x="83087" y="527513"/>
                    </a:cubicBezTo>
                    <a:cubicBezTo>
                      <a:pt x="83087" y="519737"/>
                      <a:pt x="76688" y="513452"/>
                      <a:pt x="68902" y="513452"/>
                    </a:cubicBezTo>
                    <a:close/>
                    <a:moveTo>
                      <a:pt x="0" y="449432"/>
                    </a:moveTo>
                    <a:lnTo>
                      <a:pt x="510470" y="449432"/>
                    </a:lnTo>
                    <a:lnTo>
                      <a:pt x="510470" y="605593"/>
                    </a:lnTo>
                    <a:lnTo>
                      <a:pt x="0" y="605593"/>
                    </a:lnTo>
                    <a:close/>
                    <a:moveTo>
                      <a:pt x="95598" y="342807"/>
                    </a:moveTo>
                    <a:lnTo>
                      <a:pt x="414907" y="342807"/>
                    </a:lnTo>
                    <a:lnTo>
                      <a:pt x="506519" y="421840"/>
                    </a:lnTo>
                    <a:lnTo>
                      <a:pt x="4093" y="421840"/>
                    </a:lnTo>
                    <a:close/>
                    <a:moveTo>
                      <a:pt x="255235" y="71977"/>
                    </a:moveTo>
                    <a:cubicBezTo>
                      <a:pt x="287434" y="71977"/>
                      <a:pt x="313663" y="98075"/>
                      <a:pt x="313663" y="130352"/>
                    </a:cubicBezTo>
                    <a:cubicBezTo>
                      <a:pt x="313663" y="153575"/>
                      <a:pt x="299909" y="173708"/>
                      <a:pt x="280078" y="183082"/>
                    </a:cubicBezTo>
                    <a:lnTo>
                      <a:pt x="280078" y="316345"/>
                    </a:lnTo>
                    <a:lnTo>
                      <a:pt x="230392" y="316345"/>
                    </a:lnTo>
                    <a:lnTo>
                      <a:pt x="230392" y="183082"/>
                    </a:lnTo>
                    <a:cubicBezTo>
                      <a:pt x="210561" y="173708"/>
                      <a:pt x="196807" y="153575"/>
                      <a:pt x="196807" y="130352"/>
                    </a:cubicBezTo>
                    <a:cubicBezTo>
                      <a:pt x="196807" y="98075"/>
                      <a:pt x="223036" y="71977"/>
                      <a:pt x="255235" y="71977"/>
                    </a:cubicBezTo>
                    <a:close/>
                    <a:moveTo>
                      <a:pt x="380055" y="62733"/>
                    </a:moveTo>
                    <a:cubicBezTo>
                      <a:pt x="403843" y="77215"/>
                      <a:pt x="418030" y="102559"/>
                      <a:pt x="418030" y="130352"/>
                    </a:cubicBezTo>
                    <a:cubicBezTo>
                      <a:pt x="418030" y="158146"/>
                      <a:pt x="403843" y="183383"/>
                      <a:pt x="380055" y="197866"/>
                    </a:cubicBezTo>
                    <a:lnTo>
                      <a:pt x="354027" y="155484"/>
                    </a:lnTo>
                    <a:cubicBezTo>
                      <a:pt x="362881" y="150053"/>
                      <a:pt x="368214" y="140682"/>
                      <a:pt x="368214" y="130352"/>
                    </a:cubicBezTo>
                    <a:cubicBezTo>
                      <a:pt x="368214" y="119917"/>
                      <a:pt x="362881" y="110546"/>
                      <a:pt x="354027" y="105115"/>
                    </a:cubicBezTo>
                    <a:close/>
                    <a:moveTo>
                      <a:pt x="130486" y="62733"/>
                    </a:moveTo>
                    <a:lnTo>
                      <a:pt x="156514" y="105115"/>
                    </a:lnTo>
                    <a:cubicBezTo>
                      <a:pt x="147660" y="110546"/>
                      <a:pt x="142327" y="119917"/>
                      <a:pt x="142327" y="130352"/>
                    </a:cubicBezTo>
                    <a:cubicBezTo>
                      <a:pt x="142327" y="140682"/>
                      <a:pt x="147660" y="150053"/>
                      <a:pt x="156514" y="155484"/>
                    </a:cubicBezTo>
                    <a:lnTo>
                      <a:pt x="130486" y="197866"/>
                    </a:lnTo>
                    <a:cubicBezTo>
                      <a:pt x="106698" y="183383"/>
                      <a:pt x="92511" y="158146"/>
                      <a:pt x="92511" y="130352"/>
                    </a:cubicBezTo>
                    <a:cubicBezTo>
                      <a:pt x="92511" y="102559"/>
                      <a:pt x="106698" y="77215"/>
                      <a:pt x="130486" y="62733"/>
                    </a:cubicBezTo>
                    <a:close/>
                    <a:moveTo>
                      <a:pt x="437083" y="0"/>
                    </a:moveTo>
                    <a:cubicBezTo>
                      <a:pt x="482866" y="28008"/>
                      <a:pt x="510187" y="76678"/>
                      <a:pt x="510187" y="130352"/>
                    </a:cubicBezTo>
                    <a:cubicBezTo>
                      <a:pt x="510187" y="183920"/>
                      <a:pt x="482866" y="232589"/>
                      <a:pt x="437083" y="260598"/>
                    </a:cubicBezTo>
                    <a:lnTo>
                      <a:pt x="411043" y="218212"/>
                    </a:lnTo>
                    <a:cubicBezTo>
                      <a:pt x="441992" y="199362"/>
                      <a:pt x="460455" y="166454"/>
                      <a:pt x="460455" y="130352"/>
                    </a:cubicBezTo>
                    <a:cubicBezTo>
                      <a:pt x="460455" y="94143"/>
                      <a:pt x="441992" y="61235"/>
                      <a:pt x="411043" y="42386"/>
                    </a:cubicBezTo>
                    <a:close/>
                    <a:moveTo>
                      <a:pt x="73405" y="0"/>
                    </a:moveTo>
                    <a:lnTo>
                      <a:pt x="99427" y="42386"/>
                    </a:lnTo>
                    <a:cubicBezTo>
                      <a:pt x="68500" y="61235"/>
                      <a:pt x="50050" y="94143"/>
                      <a:pt x="50050" y="130352"/>
                    </a:cubicBezTo>
                    <a:cubicBezTo>
                      <a:pt x="50050" y="166454"/>
                      <a:pt x="68500" y="199362"/>
                      <a:pt x="99427" y="218212"/>
                    </a:cubicBezTo>
                    <a:lnTo>
                      <a:pt x="73405" y="260598"/>
                    </a:lnTo>
                    <a:cubicBezTo>
                      <a:pt x="27654" y="232589"/>
                      <a:pt x="353" y="183920"/>
                      <a:pt x="353" y="130352"/>
                    </a:cubicBezTo>
                    <a:cubicBezTo>
                      <a:pt x="353" y="76678"/>
                      <a:pt x="27654" y="28008"/>
                      <a:pt x="73405" y="0"/>
                    </a:cubicBezTo>
                    <a:close/>
                  </a:path>
                </a:pathLst>
              </a:custGeom>
              <a:solidFill>
                <a:srgbClr val="2E6840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îṩļîḓê">
              <a:extLst>
                <a:ext uri="{FF2B5EF4-FFF2-40B4-BE49-F238E27FC236}">
                  <a16:creationId xmlns:a16="http://schemas.microsoft.com/office/drawing/2014/main" id="{4E44CC40-AA0B-4DFC-935A-8A24408BB905}"/>
                </a:ext>
              </a:extLst>
            </p:cNvPr>
            <p:cNvSpPr/>
            <p:nvPr/>
          </p:nvSpPr>
          <p:spPr bwMode="auto">
            <a:xfrm>
              <a:off x="926168" y="3110753"/>
              <a:ext cx="1736349" cy="122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cs typeface="+mn-ea"/>
                  <a:sym typeface="+mn-lt"/>
                </a:rPr>
                <a:t>Supporting text here.</a:t>
              </a:r>
            </a:p>
          </p:txBody>
        </p:sp>
      </p:grpSp>
      <p:sp>
        <p:nvSpPr>
          <p:cNvPr id="9" name="iśḻíḓè">
            <a:extLst>
              <a:ext uri="{FF2B5EF4-FFF2-40B4-BE49-F238E27FC236}">
                <a16:creationId xmlns:a16="http://schemas.microsoft.com/office/drawing/2014/main" id="{C538CB82-E081-45CD-9944-C1D348C8C04E}"/>
              </a:ext>
            </a:extLst>
          </p:cNvPr>
          <p:cNvSpPr/>
          <p:nvPr/>
        </p:nvSpPr>
        <p:spPr>
          <a:xfrm>
            <a:off x="1429310" y="4395150"/>
            <a:ext cx="4949432" cy="1376364"/>
          </a:xfrm>
          <a:prstGeom prst="rect">
            <a:avLst/>
          </a:prstGeom>
          <a:solidFill>
            <a:srgbClr val="2E6840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iṩľïḓê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1529927" y="4531874"/>
            <a:ext cx="4748198" cy="11029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Unified fonts make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reading more fluent.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17E603D-3DA3-4478-8687-141CAFC20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801" y="1973648"/>
            <a:ext cx="3353396" cy="37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01.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D8DAD04-EA8B-4B18-B9A1-FBE5B588D51A}"/>
              </a:ext>
            </a:extLst>
          </p:cNvPr>
          <p:cNvGrpSpPr/>
          <p:nvPr/>
        </p:nvGrpSpPr>
        <p:grpSpPr>
          <a:xfrm>
            <a:off x="3768412" y="1699562"/>
            <a:ext cx="4382718" cy="4293722"/>
            <a:chOff x="4289065" y="2037630"/>
            <a:chExt cx="3679187" cy="3604477"/>
          </a:xfrm>
        </p:grpSpPr>
        <p:sp>
          <p:nvSpPr>
            <p:cNvPr id="5" name="任意形状 3">
              <a:extLst>
                <a:ext uri="{FF2B5EF4-FFF2-40B4-BE49-F238E27FC236}">
                  <a16:creationId xmlns:a16="http://schemas.microsoft.com/office/drawing/2014/main" id="{A203CF11-8EA9-4CEC-90B8-7C85E0DE38F3}"/>
                </a:ext>
              </a:extLst>
            </p:cNvPr>
            <p:cNvSpPr/>
            <p:nvPr/>
          </p:nvSpPr>
          <p:spPr>
            <a:xfrm>
              <a:off x="4480191" y="2594537"/>
              <a:ext cx="1044594" cy="1302596"/>
            </a:xfrm>
            <a:custGeom>
              <a:avLst/>
              <a:gdLst>
                <a:gd name="connsiteX0" fmla="*/ 946690 w 948690"/>
                <a:gd name="connsiteY0" fmla="*/ 25432 h 1183005"/>
                <a:gd name="connsiteX1" fmla="*/ 937546 w 948690"/>
                <a:gd name="connsiteY1" fmla="*/ 4286 h 1183005"/>
                <a:gd name="connsiteX2" fmla="*/ 98012 w 948690"/>
                <a:gd name="connsiteY2" fmla="*/ 1007269 h 1183005"/>
                <a:gd name="connsiteX3" fmla="*/ 92297 w 948690"/>
                <a:gd name="connsiteY3" fmla="*/ 1007269 h 1183005"/>
                <a:gd name="connsiteX4" fmla="*/ 4286 w 948690"/>
                <a:gd name="connsiteY4" fmla="*/ 1095280 h 1183005"/>
                <a:gd name="connsiteX5" fmla="*/ 92297 w 948690"/>
                <a:gd name="connsiteY5" fmla="*/ 1183291 h 1183005"/>
                <a:gd name="connsiteX6" fmla="*/ 180308 w 948690"/>
                <a:gd name="connsiteY6" fmla="*/ 1095280 h 1183005"/>
                <a:gd name="connsiteX7" fmla="*/ 120301 w 948690"/>
                <a:gd name="connsiteY7" fmla="*/ 1011841 h 1183005"/>
                <a:gd name="connsiteX8" fmla="*/ 946690 w 948690"/>
                <a:gd name="connsiteY8" fmla="*/ 25432 h 1183005"/>
                <a:gd name="connsiteX9" fmla="*/ 130016 w 948690"/>
                <a:gd name="connsiteY9" fmla="*/ 1080992 h 1183005"/>
                <a:gd name="connsiteX10" fmla="*/ 86011 w 948690"/>
                <a:gd name="connsiteY10" fmla="*/ 1139285 h 1183005"/>
                <a:gd name="connsiteX11" fmla="*/ 63151 w 948690"/>
                <a:gd name="connsiteY11" fmla="*/ 1070134 h 1183005"/>
                <a:gd name="connsiteX12" fmla="*/ 130016 w 948690"/>
                <a:gd name="connsiteY12" fmla="*/ 1080992 h 11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8690" h="1183005">
                  <a:moveTo>
                    <a:pt x="946690" y="25432"/>
                  </a:moveTo>
                  <a:lnTo>
                    <a:pt x="937546" y="4286"/>
                  </a:lnTo>
                  <a:cubicBezTo>
                    <a:pt x="512921" y="184309"/>
                    <a:pt x="199739" y="559213"/>
                    <a:pt x="98012" y="1007269"/>
                  </a:cubicBezTo>
                  <a:cubicBezTo>
                    <a:pt x="96298" y="1007269"/>
                    <a:pt x="94012" y="1007269"/>
                    <a:pt x="92297" y="1007269"/>
                  </a:cubicBezTo>
                  <a:cubicBezTo>
                    <a:pt x="43720" y="1007269"/>
                    <a:pt x="4286" y="1046702"/>
                    <a:pt x="4286" y="1095280"/>
                  </a:cubicBezTo>
                  <a:cubicBezTo>
                    <a:pt x="4286" y="1143857"/>
                    <a:pt x="43720" y="1183291"/>
                    <a:pt x="92297" y="1183291"/>
                  </a:cubicBezTo>
                  <a:cubicBezTo>
                    <a:pt x="140875" y="1183291"/>
                    <a:pt x="180308" y="1143857"/>
                    <a:pt x="180308" y="1095280"/>
                  </a:cubicBezTo>
                  <a:cubicBezTo>
                    <a:pt x="180308" y="1056418"/>
                    <a:pt x="155162" y="1023842"/>
                    <a:pt x="120301" y="1011841"/>
                  </a:cubicBezTo>
                  <a:cubicBezTo>
                    <a:pt x="221456" y="571214"/>
                    <a:pt x="529495" y="202597"/>
                    <a:pt x="946690" y="25432"/>
                  </a:cubicBezTo>
                  <a:close/>
                  <a:moveTo>
                    <a:pt x="130016" y="1080992"/>
                  </a:moveTo>
                  <a:lnTo>
                    <a:pt x="86011" y="1139285"/>
                  </a:lnTo>
                  <a:lnTo>
                    <a:pt x="63151" y="1070134"/>
                  </a:lnTo>
                  <a:lnTo>
                    <a:pt x="130016" y="1080992"/>
                  </a:lnTo>
                  <a:close/>
                </a:path>
              </a:pathLst>
            </a:custGeom>
            <a:solidFill>
              <a:srgbClr val="2E6840"/>
            </a:solidFill>
            <a:ln w="9525" cap="flat">
              <a:solidFill>
                <a:srgbClr val="2E6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形状 4">
              <a:extLst>
                <a:ext uri="{FF2B5EF4-FFF2-40B4-BE49-F238E27FC236}">
                  <a16:creationId xmlns:a16="http://schemas.microsoft.com/office/drawing/2014/main" id="{F94C021A-910D-41B9-B8AD-942F58FD8676}"/>
                </a:ext>
              </a:extLst>
            </p:cNvPr>
            <p:cNvSpPr/>
            <p:nvPr/>
          </p:nvSpPr>
          <p:spPr>
            <a:xfrm>
              <a:off x="5173650" y="5296007"/>
              <a:ext cx="1610939" cy="346100"/>
            </a:xfrm>
            <a:custGeom>
              <a:avLst/>
              <a:gdLst>
                <a:gd name="connsiteX0" fmla="*/ 18002 w 1463040"/>
                <a:gd name="connsiteY0" fmla="*/ 4286 h 314325"/>
                <a:gd name="connsiteX1" fmla="*/ 4286 w 1463040"/>
                <a:gd name="connsiteY1" fmla="*/ 22574 h 314325"/>
                <a:gd name="connsiteX2" fmla="*/ 1292447 w 1463040"/>
                <a:gd name="connsiteY2" fmla="*/ 248317 h 314325"/>
                <a:gd name="connsiteX3" fmla="*/ 1294733 w 1463040"/>
                <a:gd name="connsiteY3" fmla="*/ 253460 h 314325"/>
                <a:gd name="connsiteX4" fmla="*/ 1414748 w 1463040"/>
                <a:gd name="connsiteY4" fmla="*/ 285464 h 314325"/>
                <a:gd name="connsiteX5" fmla="*/ 1446752 w 1463040"/>
                <a:gd name="connsiteY5" fmla="*/ 165449 h 314325"/>
                <a:gd name="connsiteX6" fmla="*/ 1326737 w 1463040"/>
                <a:gd name="connsiteY6" fmla="*/ 133445 h 314325"/>
                <a:gd name="connsiteX7" fmla="*/ 1284446 w 1463040"/>
                <a:gd name="connsiteY7" fmla="*/ 226600 h 314325"/>
                <a:gd name="connsiteX8" fmla="*/ 18002 w 1463040"/>
                <a:gd name="connsiteY8" fmla="*/ 4286 h 314325"/>
                <a:gd name="connsiteX9" fmla="*/ 1340453 w 1463040"/>
                <a:gd name="connsiteY9" fmla="*/ 183737 h 314325"/>
                <a:gd name="connsiteX10" fmla="*/ 1413034 w 1463040"/>
                <a:gd name="connsiteY10" fmla="*/ 192310 h 314325"/>
                <a:gd name="connsiteX11" fmla="*/ 1364456 w 1463040"/>
                <a:gd name="connsiteY11" fmla="*/ 246602 h 314325"/>
                <a:gd name="connsiteX12" fmla="*/ 1340453 w 1463040"/>
                <a:gd name="connsiteY12" fmla="*/ 18373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3040" h="314325">
                  <a:moveTo>
                    <a:pt x="18002" y="4286"/>
                  </a:moveTo>
                  <a:lnTo>
                    <a:pt x="4286" y="22574"/>
                  </a:lnTo>
                  <a:cubicBezTo>
                    <a:pt x="372332" y="299752"/>
                    <a:pt x="853535" y="383762"/>
                    <a:pt x="1292447" y="248317"/>
                  </a:cubicBezTo>
                  <a:cubicBezTo>
                    <a:pt x="1293019" y="250031"/>
                    <a:pt x="1294162" y="251746"/>
                    <a:pt x="1294733" y="253460"/>
                  </a:cubicBezTo>
                  <a:cubicBezTo>
                    <a:pt x="1318736" y="295180"/>
                    <a:pt x="1372457" y="310039"/>
                    <a:pt x="1414748" y="285464"/>
                  </a:cubicBezTo>
                  <a:cubicBezTo>
                    <a:pt x="1457039" y="261461"/>
                    <a:pt x="1471327" y="207740"/>
                    <a:pt x="1446752" y="165449"/>
                  </a:cubicBezTo>
                  <a:cubicBezTo>
                    <a:pt x="1422749" y="123158"/>
                    <a:pt x="1369028" y="108871"/>
                    <a:pt x="1326737" y="133445"/>
                  </a:cubicBezTo>
                  <a:cubicBezTo>
                    <a:pt x="1293019" y="152876"/>
                    <a:pt x="1277588" y="190595"/>
                    <a:pt x="1284446" y="226600"/>
                  </a:cubicBezTo>
                  <a:cubicBezTo>
                    <a:pt x="852964" y="359759"/>
                    <a:pt x="380333" y="276892"/>
                    <a:pt x="18002" y="4286"/>
                  </a:cubicBezTo>
                  <a:close/>
                  <a:moveTo>
                    <a:pt x="1340453" y="183737"/>
                  </a:moveTo>
                  <a:lnTo>
                    <a:pt x="1413034" y="192310"/>
                  </a:lnTo>
                  <a:lnTo>
                    <a:pt x="1364456" y="246602"/>
                  </a:lnTo>
                  <a:lnTo>
                    <a:pt x="1340453" y="183737"/>
                  </a:lnTo>
                  <a:close/>
                </a:path>
              </a:pathLst>
            </a:custGeom>
            <a:solidFill>
              <a:srgbClr val="2E6840"/>
            </a:solidFill>
            <a:ln w="9525" cap="flat">
              <a:solidFill>
                <a:srgbClr val="2E6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形状 5">
              <a:extLst>
                <a:ext uri="{FF2B5EF4-FFF2-40B4-BE49-F238E27FC236}">
                  <a16:creationId xmlns:a16="http://schemas.microsoft.com/office/drawing/2014/main" id="{57B60274-C72D-4546-867C-1907B88D24EB}"/>
                </a:ext>
              </a:extLst>
            </p:cNvPr>
            <p:cNvSpPr/>
            <p:nvPr/>
          </p:nvSpPr>
          <p:spPr>
            <a:xfrm>
              <a:off x="7026624" y="2742180"/>
              <a:ext cx="685908" cy="1510256"/>
            </a:xfrm>
            <a:custGeom>
              <a:avLst/>
              <a:gdLst>
                <a:gd name="connsiteX0" fmla="*/ 590859 w 622935"/>
                <a:gd name="connsiteY0" fmla="*/ 1366385 h 1371600"/>
                <a:gd name="connsiteX1" fmla="*/ 613719 w 622935"/>
                <a:gd name="connsiteY1" fmla="*/ 1369242 h 1371600"/>
                <a:gd name="connsiteX2" fmla="*/ 165092 w 622935"/>
                <a:gd name="connsiteY2" fmla="*/ 140517 h 1371600"/>
                <a:gd name="connsiteX3" fmla="*/ 167949 w 622935"/>
                <a:gd name="connsiteY3" fmla="*/ 135945 h 1371600"/>
                <a:gd name="connsiteX4" fmla="*/ 135945 w 622935"/>
                <a:gd name="connsiteY4" fmla="*/ 15930 h 1371600"/>
                <a:gd name="connsiteX5" fmla="*/ 15930 w 622935"/>
                <a:gd name="connsiteY5" fmla="*/ 47934 h 1371600"/>
                <a:gd name="connsiteX6" fmla="*/ 47934 w 622935"/>
                <a:gd name="connsiteY6" fmla="*/ 167949 h 1371600"/>
                <a:gd name="connsiteX7" fmla="*/ 149661 w 622935"/>
                <a:gd name="connsiteY7" fmla="*/ 157662 h 1371600"/>
                <a:gd name="connsiteX8" fmla="*/ 590859 w 622935"/>
                <a:gd name="connsiteY8" fmla="*/ 1366385 h 1371600"/>
                <a:gd name="connsiteX9" fmla="*/ 85082 w 622935"/>
                <a:gd name="connsiteY9" fmla="*/ 131373 h 1371600"/>
                <a:gd name="connsiteX10" fmla="*/ 56507 w 622935"/>
                <a:gd name="connsiteY10" fmla="*/ 63936 h 1371600"/>
                <a:gd name="connsiteX11" fmla="*/ 127944 w 622935"/>
                <a:gd name="connsiteY11" fmla="*/ 78795 h 1371600"/>
                <a:gd name="connsiteX12" fmla="*/ 85082 w 622935"/>
                <a:gd name="connsiteY12" fmla="*/ 13137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935" h="1371600">
                  <a:moveTo>
                    <a:pt x="590859" y="1366385"/>
                  </a:moveTo>
                  <a:lnTo>
                    <a:pt x="613719" y="1369242"/>
                  </a:lnTo>
                  <a:cubicBezTo>
                    <a:pt x="669726" y="911470"/>
                    <a:pt x="502277" y="453128"/>
                    <a:pt x="165092" y="140517"/>
                  </a:cubicBezTo>
                  <a:cubicBezTo>
                    <a:pt x="166235" y="138803"/>
                    <a:pt x="167377" y="137660"/>
                    <a:pt x="167949" y="135945"/>
                  </a:cubicBezTo>
                  <a:cubicBezTo>
                    <a:pt x="191952" y="94226"/>
                    <a:pt x="177665" y="40505"/>
                    <a:pt x="135945" y="15930"/>
                  </a:cubicBezTo>
                  <a:cubicBezTo>
                    <a:pt x="94225" y="-8073"/>
                    <a:pt x="40505" y="6215"/>
                    <a:pt x="15930" y="47934"/>
                  </a:cubicBezTo>
                  <a:cubicBezTo>
                    <a:pt x="-8073" y="89653"/>
                    <a:pt x="6215" y="143375"/>
                    <a:pt x="47934" y="167949"/>
                  </a:cubicBezTo>
                  <a:cubicBezTo>
                    <a:pt x="81652" y="187380"/>
                    <a:pt x="122229" y="182237"/>
                    <a:pt x="149661" y="157662"/>
                  </a:cubicBezTo>
                  <a:cubicBezTo>
                    <a:pt x="481131" y="465129"/>
                    <a:pt x="645723" y="916614"/>
                    <a:pt x="590859" y="1366385"/>
                  </a:cubicBezTo>
                  <a:close/>
                  <a:moveTo>
                    <a:pt x="85082" y="131373"/>
                  </a:moveTo>
                  <a:lnTo>
                    <a:pt x="56507" y="63936"/>
                  </a:lnTo>
                  <a:lnTo>
                    <a:pt x="127944" y="78795"/>
                  </a:lnTo>
                  <a:lnTo>
                    <a:pt x="85082" y="131373"/>
                  </a:lnTo>
                  <a:close/>
                </a:path>
              </a:pathLst>
            </a:custGeom>
            <a:solidFill>
              <a:srgbClr val="2E6840"/>
            </a:solidFill>
            <a:ln w="9525" cap="flat">
              <a:solidFill>
                <a:srgbClr val="2E6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任意形状 6">
              <a:extLst>
                <a:ext uri="{FF2B5EF4-FFF2-40B4-BE49-F238E27FC236}">
                  <a16:creationId xmlns:a16="http://schemas.microsoft.com/office/drawing/2014/main" id="{60B58A6C-5FB1-418E-B085-853551D51AC1}"/>
                </a:ext>
              </a:extLst>
            </p:cNvPr>
            <p:cNvSpPr/>
            <p:nvPr/>
          </p:nvSpPr>
          <p:spPr>
            <a:xfrm>
              <a:off x="5433540" y="2037630"/>
              <a:ext cx="1390694" cy="2473044"/>
            </a:xfrm>
            <a:custGeom>
              <a:avLst/>
              <a:gdLst>
                <a:gd name="connsiteX0" fmla="*/ 633508 w 1263015"/>
                <a:gd name="connsiteY0" fmla="*/ 4286 h 2245995"/>
                <a:gd name="connsiteX1" fmla="*/ 4286 w 1263015"/>
                <a:gd name="connsiteY1" fmla="*/ 633508 h 2245995"/>
                <a:gd name="connsiteX2" fmla="*/ 4286 w 1263015"/>
                <a:gd name="connsiteY2" fmla="*/ 1470755 h 2245995"/>
                <a:gd name="connsiteX3" fmla="*/ 591788 w 1263015"/>
                <a:gd name="connsiteY3" fmla="*/ 1131284 h 2245995"/>
                <a:gd name="connsiteX4" fmla="*/ 591788 w 1263015"/>
                <a:gd name="connsiteY4" fmla="*/ 633508 h 2245995"/>
                <a:gd name="connsiteX5" fmla="*/ 632936 w 1263015"/>
                <a:gd name="connsiteY5" fmla="*/ 592360 h 2245995"/>
                <a:gd name="connsiteX6" fmla="*/ 674084 w 1263015"/>
                <a:gd name="connsiteY6" fmla="*/ 633508 h 2245995"/>
                <a:gd name="connsiteX7" fmla="*/ 674084 w 1263015"/>
                <a:gd name="connsiteY7" fmla="*/ 1905667 h 2245995"/>
                <a:gd name="connsiteX8" fmla="*/ 1261586 w 1263015"/>
                <a:gd name="connsiteY8" fmla="*/ 2245138 h 2245995"/>
                <a:gd name="connsiteX9" fmla="*/ 1261586 w 1263015"/>
                <a:gd name="connsiteY9" fmla="*/ 633508 h 2245995"/>
                <a:gd name="connsiteX10" fmla="*/ 633508 w 1263015"/>
                <a:gd name="connsiteY10" fmla="*/ 4286 h 224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015" h="2245995">
                  <a:moveTo>
                    <a:pt x="633508" y="4286"/>
                  </a:moveTo>
                  <a:cubicBezTo>
                    <a:pt x="286036" y="4286"/>
                    <a:pt x="4286" y="286036"/>
                    <a:pt x="4286" y="633508"/>
                  </a:cubicBezTo>
                  <a:lnTo>
                    <a:pt x="4286" y="1470755"/>
                  </a:lnTo>
                  <a:lnTo>
                    <a:pt x="591788" y="1131284"/>
                  </a:lnTo>
                  <a:lnTo>
                    <a:pt x="591788" y="633508"/>
                  </a:lnTo>
                  <a:cubicBezTo>
                    <a:pt x="591788" y="610648"/>
                    <a:pt x="610076" y="592360"/>
                    <a:pt x="632936" y="592360"/>
                  </a:cubicBezTo>
                  <a:cubicBezTo>
                    <a:pt x="655796" y="592360"/>
                    <a:pt x="674084" y="610648"/>
                    <a:pt x="674084" y="633508"/>
                  </a:cubicBezTo>
                  <a:lnTo>
                    <a:pt x="674084" y="1905667"/>
                  </a:lnTo>
                  <a:lnTo>
                    <a:pt x="1261586" y="2245138"/>
                  </a:lnTo>
                  <a:lnTo>
                    <a:pt x="1261586" y="633508"/>
                  </a:lnTo>
                  <a:cubicBezTo>
                    <a:pt x="1262729" y="286036"/>
                    <a:pt x="980980" y="4286"/>
                    <a:pt x="633508" y="4286"/>
                  </a:cubicBezTo>
                  <a:close/>
                </a:path>
              </a:pathLst>
            </a:custGeom>
            <a:solidFill>
              <a:srgbClr val="2E6840"/>
            </a:solidFill>
            <a:ln w="8068" cap="flat">
              <a:solidFill>
                <a:srgbClr val="2E6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任意形状 7">
              <a:extLst>
                <a:ext uri="{FF2B5EF4-FFF2-40B4-BE49-F238E27FC236}">
                  <a16:creationId xmlns:a16="http://schemas.microsoft.com/office/drawing/2014/main" id="{7E2D1D07-079C-47E7-81A5-3EC94F4BEAEF}"/>
                </a:ext>
              </a:extLst>
            </p:cNvPr>
            <p:cNvSpPr/>
            <p:nvPr/>
          </p:nvSpPr>
          <p:spPr>
            <a:xfrm>
              <a:off x="4289065" y="3227334"/>
              <a:ext cx="1887820" cy="2183578"/>
            </a:xfrm>
            <a:custGeom>
              <a:avLst/>
              <a:gdLst>
                <a:gd name="connsiteX0" fmla="*/ 88711 w 1714500"/>
                <a:gd name="connsiteY0" fmla="*/ 1669637 h 1983105"/>
                <a:gd name="connsiteX1" fmla="*/ 948247 w 1714500"/>
                <a:gd name="connsiteY1" fmla="*/ 1899952 h 1983105"/>
                <a:gd name="connsiteX2" fmla="*/ 1672909 w 1714500"/>
                <a:gd name="connsiteY2" fmla="*/ 1481042 h 1983105"/>
                <a:gd name="connsiteX3" fmla="*/ 1085407 w 1714500"/>
                <a:gd name="connsiteY3" fmla="*/ 1141571 h 1983105"/>
                <a:gd name="connsiteX4" fmla="*/ 654496 w 1714500"/>
                <a:gd name="connsiteY4" fmla="*/ 1390745 h 1983105"/>
                <a:gd name="connsiteX5" fmla="*/ 597918 w 1714500"/>
                <a:gd name="connsiteY5" fmla="*/ 1375315 h 1983105"/>
                <a:gd name="connsiteX6" fmla="*/ 613348 w 1714500"/>
                <a:gd name="connsiteY6" fmla="*/ 1318736 h 1983105"/>
                <a:gd name="connsiteX7" fmla="*/ 1715201 w 1714500"/>
                <a:gd name="connsiteY7" fmla="*/ 682657 h 1983105"/>
                <a:gd name="connsiteX8" fmla="*/ 1715201 w 1714500"/>
                <a:gd name="connsiteY8" fmla="*/ 4286 h 1983105"/>
                <a:gd name="connsiteX9" fmla="*/ 319597 w 1714500"/>
                <a:gd name="connsiteY9" fmla="*/ 810101 h 1983105"/>
                <a:gd name="connsiteX10" fmla="*/ 88711 w 1714500"/>
                <a:gd name="connsiteY10" fmla="*/ 1669637 h 198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0" h="1983105">
                  <a:moveTo>
                    <a:pt x="88711" y="1669637"/>
                  </a:moveTo>
                  <a:cubicBezTo>
                    <a:pt x="262447" y="1970246"/>
                    <a:pt x="647067" y="2073688"/>
                    <a:pt x="948247" y="1899952"/>
                  </a:cubicBezTo>
                  <a:lnTo>
                    <a:pt x="1672909" y="1481042"/>
                  </a:lnTo>
                  <a:lnTo>
                    <a:pt x="1085407" y="1141571"/>
                  </a:lnTo>
                  <a:lnTo>
                    <a:pt x="654496" y="1390745"/>
                  </a:lnTo>
                  <a:cubicBezTo>
                    <a:pt x="634494" y="1402175"/>
                    <a:pt x="609348" y="1395317"/>
                    <a:pt x="597918" y="1375315"/>
                  </a:cubicBezTo>
                  <a:cubicBezTo>
                    <a:pt x="586488" y="1355312"/>
                    <a:pt x="593346" y="1330166"/>
                    <a:pt x="613348" y="1318736"/>
                  </a:cubicBezTo>
                  <a:lnTo>
                    <a:pt x="1715201" y="682657"/>
                  </a:lnTo>
                  <a:lnTo>
                    <a:pt x="1715201" y="4286"/>
                  </a:lnTo>
                  <a:lnTo>
                    <a:pt x="319597" y="810101"/>
                  </a:lnTo>
                  <a:cubicBezTo>
                    <a:pt x="17845" y="983837"/>
                    <a:pt x="-85025" y="1368457"/>
                    <a:pt x="88711" y="1669637"/>
                  </a:cubicBezTo>
                  <a:close/>
                </a:path>
              </a:pathLst>
            </a:custGeom>
            <a:solidFill>
              <a:srgbClr val="2E6840"/>
            </a:solidFill>
            <a:ln w="8068" cap="flat">
              <a:solidFill>
                <a:srgbClr val="2E6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任意形状 8">
              <a:extLst>
                <a:ext uri="{FF2B5EF4-FFF2-40B4-BE49-F238E27FC236}">
                  <a16:creationId xmlns:a16="http://schemas.microsoft.com/office/drawing/2014/main" id="{7BC85E01-AF83-4F87-89B6-91C19CA1C498}"/>
                </a:ext>
              </a:extLst>
            </p:cNvPr>
            <p:cNvSpPr/>
            <p:nvPr/>
          </p:nvSpPr>
          <p:spPr>
            <a:xfrm>
              <a:off x="5388232" y="3653352"/>
              <a:ext cx="2580020" cy="1761965"/>
            </a:xfrm>
            <a:custGeom>
              <a:avLst/>
              <a:gdLst>
                <a:gd name="connsiteX0" fmla="*/ 2258854 w 2343150"/>
                <a:gd name="connsiteY0" fmla="*/ 1282160 h 1600200"/>
                <a:gd name="connsiteX1" fmla="*/ 2028539 w 2343150"/>
                <a:gd name="connsiteY1" fmla="*/ 422624 h 1600200"/>
                <a:gd name="connsiteX2" fmla="*/ 1303877 w 2343150"/>
                <a:gd name="connsiteY2" fmla="*/ 4286 h 1600200"/>
                <a:gd name="connsiteX3" fmla="*/ 1303877 w 2343150"/>
                <a:gd name="connsiteY3" fmla="*/ 682657 h 1600200"/>
                <a:gd name="connsiteX4" fmla="*/ 1734788 w 2343150"/>
                <a:gd name="connsiteY4" fmla="*/ 931259 h 1600200"/>
                <a:gd name="connsiteX5" fmla="*/ 1750219 w 2343150"/>
                <a:gd name="connsiteY5" fmla="*/ 987838 h 1600200"/>
                <a:gd name="connsiteX6" fmla="*/ 1693640 w 2343150"/>
                <a:gd name="connsiteY6" fmla="*/ 1003268 h 1600200"/>
                <a:gd name="connsiteX7" fmla="*/ 591788 w 2343150"/>
                <a:gd name="connsiteY7" fmla="*/ 367760 h 1600200"/>
                <a:gd name="connsiteX8" fmla="*/ 4286 w 2343150"/>
                <a:gd name="connsiteY8" fmla="*/ 707231 h 1600200"/>
                <a:gd name="connsiteX9" fmla="*/ 1399889 w 2343150"/>
                <a:gd name="connsiteY9" fmla="*/ 1513046 h 1600200"/>
                <a:gd name="connsiteX10" fmla="*/ 2258854 w 2343150"/>
                <a:gd name="connsiteY10" fmla="*/ 128216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150" h="1600200">
                  <a:moveTo>
                    <a:pt x="2258854" y="1282160"/>
                  </a:moveTo>
                  <a:cubicBezTo>
                    <a:pt x="2432590" y="981551"/>
                    <a:pt x="2329720" y="596360"/>
                    <a:pt x="2028539" y="422624"/>
                  </a:cubicBezTo>
                  <a:lnTo>
                    <a:pt x="1303877" y="4286"/>
                  </a:lnTo>
                  <a:lnTo>
                    <a:pt x="1303877" y="682657"/>
                  </a:lnTo>
                  <a:lnTo>
                    <a:pt x="1734788" y="931259"/>
                  </a:lnTo>
                  <a:cubicBezTo>
                    <a:pt x="1754791" y="942689"/>
                    <a:pt x="1761649" y="967835"/>
                    <a:pt x="1750219" y="987838"/>
                  </a:cubicBezTo>
                  <a:cubicBezTo>
                    <a:pt x="1738789" y="1007840"/>
                    <a:pt x="1713643" y="1014698"/>
                    <a:pt x="1693640" y="1003268"/>
                  </a:cubicBezTo>
                  <a:lnTo>
                    <a:pt x="591788" y="367760"/>
                  </a:lnTo>
                  <a:lnTo>
                    <a:pt x="4286" y="707231"/>
                  </a:lnTo>
                  <a:lnTo>
                    <a:pt x="1399889" y="1513046"/>
                  </a:lnTo>
                  <a:cubicBezTo>
                    <a:pt x="1700498" y="1686211"/>
                    <a:pt x="2085118" y="1583341"/>
                    <a:pt x="2258854" y="1282160"/>
                  </a:cubicBezTo>
                  <a:close/>
                </a:path>
              </a:pathLst>
            </a:custGeom>
            <a:solidFill>
              <a:srgbClr val="2E6840"/>
            </a:solidFill>
            <a:ln w="8068" cap="flat">
              <a:solidFill>
                <a:srgbClr val="2E6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8871B9B-1730-4775-87B5-78D66D8EE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5074" y="3535073"/>
              <a:ext cx="1147168" cy="1147168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任意形状 10">
              <a:extLst>
                <a:ext uri="{FF2B5EF4-FFF2-40B4-BE49-F238E27FC236}">
                  <a16:creationId xmlns:a16="http://schemas.microsoft.com/office/drawing/2014/main" id="{03834A04-A88B-43B5-B1DA-94EA72C7C5AB}"/>
                </a:ext>
              </a:extLst>
            </p:cNvPr>
            <p:cNvSpPr/>
            <p:nvPr/>
          </p:nvSpPr>
          <p:spPr>
            <a:xfrm>
              <a:off x="5629018" y="3609017"/>
              <a:ext cx="999280" cy="999280"/>
            </a:xfrm>
            <a:custGeom>
              <a:avLst/>
              <a:gdLst>
                <a:gd name="connsiteX0" fmla="*/ 280892 w 280035"/>
                <a:gd name="connsiteY0" fmla="*/ 142589 h 280035"/>
                <a:gd name="connsiteX1" fmla="*/ 142589 w 280035"/>
                <a:gd name="connsiteY1" fmla="*/ 280892 h 280035"/>
                <a:gd name="connsiteX2" fmla="*/ 4286 w 280035"/>
                <a:gd name="connsiteY2" fmla="*/ 142589 h 280035"/>
                <a:gd name="connsiteX3" fmla="*/ 142589 w 280035"/>
                <a:gd name="connsiteY3" fmla="*/ 4286 h 280035"/>
                <a:gd name="connsiteX4" fmla="*/ 280892 w 280035"/>
                <a:gd name="connsiteY4" fmla="*/ 142589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5" h="280035">
                  <a:moveTo>
                    <a:pt x="280892" y="142589"/>
                  </a:moveTo>
                  <a:cubicBezTo>
                    <a:pt x="280892" y="218972"/>
                    <a:pt x="218972" y="280892"/>
                    <a:pt x="142589" y="280892"/>
                  </a:cubicBezTo>
                  <a:cubicBezTo>
                    <a:pt x="66207" y="280892"/>
                    <a:pt x="4286" y="218972"/>
                    <a:pt x="4286" y="142589"/>
                  </a:cubicBezTo>
                  <a:cubicBezTo>
                    <a:pt x="4286" y="66207"/>
                    <a:pt x="66207" y="4286"/>
                    <a:pt x="142589" y="4286"/>
                  </a:cubicBezTo>
                  <a:cubicBezTo>
                    <a:pt x="218972" y="4286"/>
                    <a:pt x="280892" y="66207"/>
                    <a:pt x="280892" y="142589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rgbClr val="2E6840"/>
              </a:soli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02F42A9B-AE84-45E2-94EF-1C784327E772}"/>
                </a:ext>
              </a:extLst>
            </p:cNvPr>
            <p:cNvSpPr/>
            <p:nvPr/>
          </p:nvSpPr>
          <p:spPr>
            <a:xfrm>
              <a:off x="4464117" y="4696134"/>
              <a:ext cx="315000" cy="343125"/>
            </a:xfrm>
            <a:custGeom>
              <a:avLst/>
              <a:gdLst>
                <a:gd name="connsiteX0" fmla="*/ 34338 w 315000"/>
                <a:gd name="connsiteY0" fmla="*/ 315286 h 343125"/>
                <a:gd name="connsiteX1" fmla="*/ 16875 w 315000"/>
                <a:gd name="connsiteY1" fmla="*/ 314626 h 343125"/>
                <a:gd name="connsiteX2" fmla="*/ 0 w 315000"/>
                <a:gd name="connsiteY2" fmla="*/ 331501 h 343125"/>
                <a:gd name="connsiteX3" fmla="*/ 16875 w 315000"/>
                <a:gd name="connsiteY3" fmla="*/ 348376 h 343125"/>
                <a:gd name="connsiteX4" fmla="*/ 140625 w 315000"/>
                <a:gd name="connsiteY4" fmla="*/ 348376 h 343125"/>
                <a:gd name="connsiteX5" fmla="*/ 157500 w 315000"/>
                <a:gd name="connsiteY5" fmla="*/ 331501 h 343125"/>
                <a:gd name="connsiteX6" fmla="*/ 157500 w 315000"/>
                <a:gd name="connsiteY6" fmla="*/ 320251 h 343125"/>
                <a:gd name="connsiteX7" fmla="*/ 163125 w 315000"/>
                <a:gd name="connsiteY7" fmla="*/ 314626 h 343125"/>
                <a:gd name="connsiteX8" fmla="*/ 168750 w 315000"/>
                <a:gd name="connsiteY8" fmla="*/ 320251 h 343125"/>
                <a:gd name="connsiteX9" fmla="*/ 168750 w 315000"/>
                <a:gd name="connsiteY9" fmla="*/ 331501 h 343125"/>
                <a:gd name="connsiteX10" fmla="*/ 185625 w 315000"/>
                <a:gd name="connsiteY10" fmla="*/ 348376 h 343125"/>
                <a:gd name="connsiteX11" fmla="*/ 202500 w 315000"/>
                <a:gd name="connsiteY11" fmla="*/ 331501 h 343125"/>
                <a:gd name="connsiteX12" fmla="*/ 202500 w 315000"/>
                <a:gd name="connsiteY12" fmla="*/ 297751 h 343125"/>
                <a:gd name="connsiteX13" fmla="*/ 208125 w 315000"/>
                <a:gd name="connsiteY13" fmla="*/ 292126 h 343125"/>
                <a:gd name="connsiteX14" fmla="*/ 213750 w 315000"/>
                <a:gd name="connsiteY14" fmla="*/ 297751 h 343125"/>
                <a:gd name="connsiteX15" fmla="*/ 213750 w 315000"/>
                <a:gd name="connsiteY15" fmla="*/ 331501 h 343125"/>
                <a:gd name="connsiteX16" fmla="*/ 230625 w 315000"/>
                <a:gd name="connsiteY16" fmla="*/ 348376 h 343125"/>
                <a:gd name="connsiteX17" fmla="*/ 247500 w 315000"/>
                <a:gd name="connsiteY17" fmla="*/ 331501 h 343125"/>
                <a:gd name="connsiteX18" fmla="*/ 247500 w 315000"/>
                <a:gd name="connsiteY18" fmla="*/ 241501 h 343125"/>
                <a:gd name="connsiteX19" fmla="*/ 253125 w 315000"/>
                <a:gd name="connsiteY19" fmla="*/ 235876 h 343125"/>
                <a:gd name="connsiteX20" fmla="*/ 258750 w 315000"/>
                <a:gd name="connsiteY20" fmla="*/ 241501 h 343125"/>
                <a:gd name="connsiteX21" fmla="*/ 258750 w 315000"/>
                <a:gd name="connsiteY21" fmla="*/ 331501 h 343125"/>
                <a:gd name="connsiteX22" fmla="*/ 275625 w 315000"/>
                <a:gd name="connsiteY22" fmla="*/ 348376 h 343125"/>
                <a:gd name="connsiteX23" fmla="*/ 292500 w 315000"/>
                <a:gd name="connsiteY23" fmla="*/ 331501 h 343125"/>
                <a:gd name="connsiteX24" fmla="*/ 292500 w 315000"/>
                <a:gd name="connsiteY24" fmla="*/ 123382 h 343125"/>
                <a:gd name="connsiteX25" fmla="*/ 298125 w 315000"/>
                <a:gd name="connsiteY25" fmla="*/ 117757 h 343125"/>
                <a:gd name="connsiteX26" fmla="*/ 303750 w 315000"/>
                <a:gd name="connsiteY26" fmla="*/ 123382 h 343125"/>
                <a:gd name="connsiteX27" fmla="*/ 303750 w 315000"/>
                <a:gd name="connsiteY27" fmla="*/ 342740 h 343125"/>
                <a:gd name="connsiteX28" fmla="*/ 315000 w 315000"/>
                <a:gd name="connsiteY28" fmla="*/ 342740 h 343125"/>
                <a:gd name="connsiteX29" fmla="*/ 315000 w 315000"/>
                <a:gd name="connsiteY29" fmla="*/ 123382 h 343125"/>
                <a:gd name="connsiteX30" fmla="*/ 298125 w 315000"/>
                <a:gd name="connsiteY30" fmla="*/ 106507 h 343125"/>
                <a:gd name="connsiteX31" fmla="*/ 281250 w 315000"/>
                <a:gd name="connsiteY31" fmla="*/ 123382 h 343125"/>
                <a:gd name="connsiteX32" fmla="*/ 281250 w 315000"/>
                <a:gd name="connsiteY32" fmla="*/ 331501 h 343125"/>
                <a:gd name="connsiteX33" fmla="*/ 275625 w 315000"/>
                <a:gd name="connsiteY33" fmla="*/ 337126 h 343125"/>
                <a:gd name="connsiteX34" fmla="*/ 270000 w 315000"/>
                <a:gd name="connsiteY34" fmla="*/ 331501 h 343125"/>
                <a:gd name="connsiteX35" fmla="*/ 270000 w 315000"/>
                <a:gd name="connsiteY35" fmla="*/ 241501 h 343125"/>
                <a:gd name="connsiteX36" fmla="*/ 253125 w 315000"/>
                <a:gd name="connsiteY36" fmla="*/ 224626 h 343125"/>
                <a:gd name="connsiteX37" fmla="*/ 236250 w 315000"/>
                <a:gd name="connsiteY37" fmla="*/ 241501 h 343125"/>
                <a:gd name="connsiteX38" fmla="*/ 236250 w 315000"/>
                <a:gd name="connsiteY38" fmla="*/ 331501 h 343125"/>
                <a:gd name="connsiteX39" fmla="*/ 230625 w 315000"/>
                <a:gd name="connsiteY39" fmla="*/ 337126 h 343125"/>
                <a:gd name="connsiteX40" fmla="*/ 225000 w 315000"/>
                <a:gd name="connsiteY40" fmla="*/ 331501 h 343125"/>
                <a:gd name="connsiteX41" fmla="*/ 225000 w 315000"/>
                <a:gd name="connsiteY41" fmla="*/ 297751 h 343125"/>
                <a:gd name="connsiteX42" fmla="*/ 208125 w 315000"/>
                <a:gd name="connsiteY42" fmla="*/ 280876 h 343125"/>
                <a:gd name="connsiteX43" fmla="*/ 191250 w 315000"/>
                <a:gd name="connsiteY43" fmla="*/ 297751 h 343125"/>
                <a:gd name="connsiteX44" fmla="*/ 191250 w 315000"/>
                <a:gd name="connsiteY44" fmla="*/ 331501 h 343125"/>
                <a:gd name="connsiteX45" fmla="*/ 185625 w 315000"/>
                <a:gd name="connsiteY45" fmla="*/ 337126 h 343125"/>
                <a:gd name="connsiteX46" fmla="*/ 180000 w 315000"/>
                <a:gd name="connsiteY46" fmla="*/ 331501 h 343125"/>
                <a:gd name="connsiteX47" fmla="*/ 180000 w 315000"/>
                <a:gd name="connsiteY47" fmla="*/ 320251 h 343125"/>
                <a:gd name="connsiteX48" fmla="*/ 163125 w 315000"/>
                <a:gd name="connsiteY48" fmla="*/ 303376 h 343125"/>
                <a:gd name="connsiteX49" fmla="*/ 146250 w 315000"/>
                <a:gd name="connsiteY49" fmla="*/ 320251 h 343125"/>
                <a:gd name="connsiteX50" fmla="*/ 146250 w 315000"/>
                <a:gd name="connsiteY50" fmla="*/ 331501 h 343125"/>
                <a:gd name="connsiteX51" fmla="*/ 140625 w 315000"/>
                <a:gd name="connsiteY51" fmla="*/ 337126 h 343125"/>
                <a:gd name="connsiteX52" fmla="*/ 16875 w 315000"/>
                <a:gd name="connsiteY52" fmla="*/ 337126 h 343125"/>
                <a:gd name="connsiteX53" fmla="*/ 11247 w 315000"/>
                <a:gd name="connsiteY53" fmla="*/ 331495 h 343125"/>
                <a:gd name="connsiteX54" fmla="*/ 16666 w 315000"/>
                <a:gd name="connsiteY54" fmla="*/ 325871 h 343125"/>
                <a:gd name="connsiteX55" fmla="*/ 34123 w 315000"/>
                <a:gd name="connsiteY55" fmla="*/ 326530 h 343125"/>
                <a:gd name="connsiteX56" fmla="*/ 205126 w 315000"/>
                <a:gd name="connsiteY56" fmla="*/ 252708 h 343125"/>
                <a:gd name="connsiteX57" fmla="*/ 275669 w 315000"/>
                <a:gd name="connsiteY57" fmla="*/ 78700 h 343125"/>
                <a:gd name="connsiteX58" fmla="*/ 275658 w 315000"/>
                <a:gd name="connsiteY58" fmla="*/ 43929 h 343125"/>
                <a:gd name="connsiteX59" fmla="*/ 257316 w 315000"/>
                <a:gd name="connsiteY59" fmla="*/ 43929 h 343125"/>
                <a:gd name="connsiteX60" fmla="*/ 270231 w 315000"/>
                <a:gd name="connsiteY60" fmla="*/ 21709 h 343125"/>
                <a:gd name="connsiteX61" fmla="*/ 291132 w 315000"/>
                <a:gd name="connsiteY61" fmla="*/ 54849 h 343125"/>
                <a:gd name="connsiteX62" fmla="*/ 300646 w 315000"/>
                <a:gd name="connsiteY62" fmla="*/ 48851 h 343125"/>
                <a:gd name="connsiteX63" fmla="*/ 269835 w 315000"/>
                <a:gd name="connsiteY63" fmla="*/ 0 h 343125"/>
                <a:gd name="connsiteX64" fmla="*/ 237772 w 315000"/>
                <a:gd name="connsiteY64" fmla="*/ 55179 h 343125"/>
                <a:gd name="connsiteX65" fmla="*/ 264408 w 315000"/>
                <a:gd name="connsiteY65" fmla="*/ 55179 h 343125"/>
                <a:gd name="connsiteX66" fmla="*/ 264419 w 315000"/>
                <a:gd name="connsiteY66" fmla="*/ 78700 h 343125"/>
                <a:gd name="connsiteX67" fmla="*/ 34338 w 315000"/>
                <a:gd name="connsiteY67" fmla="*/ 315286 h 3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5000" h="343125">
                  <a:moveTo>
                    <a:pt x="34338" y="315286"/>
                  </a:moveTo>
                  <a:lnTo>
                    <a:pt x="16875" y="314626"/>
                  </a:lnTo>
                  <a:cubicBezTo>
                    <a:pt x="7555" y="314626"/>
                    <a:pt x="0" y="322182"/>
                    <a:pt x="0" y="331501"/>
                  </a:cubicBezTo>
                  <a:cubicBezTo>
                    <a:pt x="0" y="340821"/>
                    <a:pt x="7555" y="348376"/>
                    <a:pt x="16875" y="348376"/>
                  </a:cubicBezTo>
                  <a:lnTo>
                    <a:pt x="140625" y="348376"/>
                  </a:lnTo>
                  <a:cubicBezTo>
                    <a:pt x="149941" y="348366"/>
                    <a:pt x="157490" y="340817"/>
                    <a:pt x="157500" y="331501"/>
                  </a:cubicBezTo>
                  <a:lnTo>
                    <a:pt x="157500" y="320251"/>
                  </a:lnTo>
                  <a:cubicBezTo>
                    <a:pt x="157500" y="317145"/>
                    <a:pt x="160018" y="314626"/>
                    <a:pt x="163125" y="314626"/>
                  </a:cubicBezTo>
                  <a:cubicBezTo>
                    <a:pt x="166232" y="314626"/>
                    <a:pt x="168750" y="317145"/>
                    <a:pt x="168750" y="320251"/>
                  </a:cubicBezTo>
                  <a:lnTo>
                    <a:pt x="168750" y="331501"/>
                  </a:lnTo>
                  <a:cubicBezTo>
                    <a:pt x="168750" y="340821"/>
                    <a:pt x="176306" y="348376"/>
                    <a:pt x="185625" y="348376"/>
                  </a:cubicBezTo>
                  <a:cubicBezTo>
                    <a:pt x="194945" y="348376"/>
                    <a:pt x="202500" y="340821"/>
                    <a:pt x="202500" y="331501"/>
                  </a:cubicBezTo>
                  <a:lnTo>
                    <a:pt x="202500" y="297751"/>
                  </a:lnTo>
                  <a:cubicBezTo>
                    <a:pt x="202500" y="294645"/>
                    <a:pt x="205018" y="292126"/>
                    <a:pt x="208125" y="292126"/>
                  </a:cubicBezTo>
                  <a:cubicBezTo>
                    <a:pt x="211232" y="292126"/>
                    <a:pt x="213750" y="294645"/>
                    <a:pt x="213750" y="297751"/>
                  </a:cubicBezTo>
                  <a:lnTo>
                    <a:pt x="213750" y="331501"/>
                  </a:lnTo>
                  <a:cubicBezTo>
                    <a:pt x="213750" y="340821"/>
                    <a:pt x="221306" y="348376"/>
                    <a:pt x="230625" y="348376"/>
                  </a:cubicBezTo>
                  <a:cubicBezTo>
                    <a:pt x="239945" y="348376"/>
                    <a:pt x="247500" y="340821"/>
                    <a:pt x="247500" y="331501"/>
                  </a:cubicBezTo>
                  <a:lnTo>
                    <a:pt x="247500" y="241501"/>
                  </a:lnTo>
                  <a:cubicBezTo>
                    <a:pt x="247500" y="238395"/>
                    <a:pt x="250018" y="235876"/>
                    <a:pt x="253125" y="235876"/>
                  </a:cubicBezTo>
                  <a:cubicBezTo>
                    <a:pt x="256232" y="235876"/>
                    <a:pt x="258750" y="238395"/>
                    <a:pt x="258750" y="241501"/>
                  </a:cubicBezTo>
                  <a:lnTo>
                    <a:pt x="258750" y="331501"/>
                  </a:lnTo>
                  <a:cubicBezTo>
                    <a:pt x="258750" y="340821"/>
                    <a:pt x="266306" y="348376"/>
                    <a:pt x="275625" y="348376"/>
                  </a:cubicBezTo>
                  <a:cubicBezTo>
                    <a:pt x="284945" y="348376"/>
                    <a:pt x="292500" y="340821"/>
                    <a:pt x="292500" y="331501"/>
                  </a:cubicBezTo>
                  <a:lnTo>
                    <a:pt x="292500" y="123382"/>
                  </a:lnTo>
                  <a:cubicBezTo>
                    <a:pt x="292500" y="120275"/>
                    <a:pt x="295018" y="117757"/>
                    <a:pt x="298125" y="117757"/>
                  </a:cubicBezTo>
                  <a:cubicBezTo>
                    <a:pt x="301232" y="117757"/>
                    <a:pt x="303750" y="120275"/>
                    <a:pt x="303750" y="123382"/>
                  </a:cubicBezTo>
                  <a:lnTo>
                    <a:pt x="303750" y="342740"/>
                  </a:lnTo>
                  <a:lnTo>
                    <a:pt x="315000" y="342740"/>
                  </a:lnTo>
                  <a:lnTo>
                    <a:pt x="315000" y="123382"/>
                  </a:lnTo>
                  <a:cubicBezTo>
                    <a:pt x="315000" y="114062"/>
                    <a:pt x="307445" y="106507"/>
                    <a:pt x="298125" y="106507"/>
                  </a:cubicBezTo>
                  <a:cubicBezTo>
                    <a:pt x="288806" y="106507"/>
                    <a:pt x="281250" y="114062"/>
                    <a:pt x="281250" y="123382"/>
                  </a:cubicBezTo>
                  <a:lnTo>
                    <a:pt x="281250" y="331501"/>
                  </a:lnTo>
                  <a:cubicBezTo>
                    <a:pt x="281250" y="334608"/>
                    <a:pt x="278732" y="337126"/>
                    <a:pt x="275625" y="337126"/>
                  </a:cubicBezTo>
                  <a:cubicBezTo>
                    <a:pt x="272518" y="337126"/>
                    <a:pt x="270000" y="334608"/>
                    <a:pt x="270000" y="331501"/>
                  </a:cubicBezTo>
                  <a:lnTo>
                    <a:pt x="270000" y="241501"/>
                  </a:lnTo>
                  <a:cubicBezTo>
                    <a:pt x="270000" y="232182"/>
                    <a:pt x="262445" y="224626"/>
                    <a:pt x="253125" y="224626"/>
                  </a:cubicBezTo>
                  <a:cubicBezTo>
                    <a:pt x="243806" y="224626"/>
                    <a:pt x="236250" y="232182"/>
                    <a:pt x="236250" y="241501"/>
                  </a:cubicBezTo>
                  <a:lnTo>
                    <a:pt x="236250" y="331501"/>
                  </a:lnTo>
                  <a:cubicBezTo>
                    <a:pt x="236250" y="334608"/>
                    <a:pt x="233732" y="337126"/>
                    <a:pt x="230625" y="337126"/>
                  </a:cubicBezTo>
                  <a:cubicBezTo>
                    <a:pt x="227518" y="337126"/>
                    <a:pt x="225000" y="334608"/>
                    <a:pt x="225000" y="331501"/>
                  </a:cubicBezTo>
                  <a:lnTo>
                    <a:pt x="225000" y="297751"/>
                  </a:lnTo>
                  <a:cubicBezTo>
                    <a:pt x="225000" y="288432"/>
                    <a:pt x="217445" y="280876"/>
                    <a:pt x="208125" y="280876"/>
                  </a:cubicBezTo>
                  <a:cubicBezTo>
                    <a:pt x="198806" y="280876"/>
                    <a:pt x="191250" y="288432"/>
                    <a:pt x="191250" y="297751"/>
                  </a:cubicBezTo>
                  <a:lnTo>
                    <a:pt x="191250" y="331501"/>
                  </a:lnTo>
                  <a:cubicBezTo>
                    <a:pt x="191250" y="334608"/>
                    <a:pt x="188732" y="337126"/>
                    <a:pt x="185625" y="337126"/>
                  </a:cubicBezTo>
                  <a:cubicBezTo>
                    <a:pt x="182518" y="337126"/>
                    <a:pt x="180000" y="334608"/>
                    <a:pt x="180000" y="331501"/>
                  </a:cubicBezTo>
                  <a:lnTo>
                    <a:pt x="180000" y="320251"/>
                  </a:lnTo>
                  <a:cubicBezTo>
                    <a:pt x="180000" y="310932"/>
                    <a:pt x="172445" y="303376"/>
                    <a:pt x="163125" y="303376"/>
                  </a:cubicBezTo>
                  <a:cubicBezTo>
                    <a:pt x="153805" y="303376"/>
                    <a:pt x="146250" y="310932"/>
                    <a:pt x="146250" y="320251"/>
                  </a:cubicBezTo>
                  <a:lnTo>
                    <a:pt x="146250" y="331501"/>
                  </a:lnTo>
                  <a:cubicBezTo>
                    <a:pt x="146248" y="334607"/>
                    <a:pt x="143731" y="337124"/>
                    <a:pt x="140625" y="337126"/>
                  </a:cubicBezTo>
                  <a:lnTo>
                    <a:pt x="16875" y="337126"/>
                  </a:lnTo>
                  <a:cubicBezTo>
                    <a:pt x="13766" y="337125"/>
                    <a:pt x="11246" y="334604"/>
                    <a:pt x="11247" y="331495"/>
                  </a:cubicBezTo>
                  <a:cubicBezTo>
                    <a:pt x="11248" y="328468"/>
                    <a:pt x="13642" y="325984"/>
                    <a:pt x="16666" y="325871"/>
                  </a:cubicBezTo>
                  <a:lnTo>
                    <a:pt x="34123" y="326530"/>
                  </a:lnTo>
                  <a:cubicBezTo>
                    <a:pt x="98829" y="326382"/>
                    <a:pt x="160642" y="299697"/>
                    <a:pt x="205126" y="252708"/>
                  </a:cubicBezTo>
                  <a:cubicBezTo>
                    <a:pt x="250391" y="206097"/>
                    <a:pt x="275698" y="143674"/>
                    <a:pt x="275669" y="78700"/>
                  </a:cubicBezTo>
                  <a:lnTo>
                    <a:pt x="275658" y="43929"/>
                  </a:lnTo>
                  <a:lnTo>
                    <a:pt x="257316" y="43929"/>
                  </a:lnTo>
                  <a:lnTo>
                    <a:pt x="270231" y="21709"/>
                  </a:lnTo>
                  <a:lnTo>
                    <a:pt x="291132" y="54849"/>
                  </a:lnTo>
                  <a:lnTo>
                    <a:pt x="300646" y="48851"/>
                  </a:lnTo>
                  <a:lnTo>
                    <a:pt x="269835" y="0"/>
                  </a:lnTo>
                  <a:lnTo>
                    <a:pt x="237772" y="55179"/>
                  </a:lnTo>
                  <a:lnTo>
                    <a:pt x="264408" y="55179"/>
                  </a:lnTo>
                  <a:lnTo>
                    <a:pt x="264419" y="78700"/>
                  </a:lnTo>
                  <a:cubicBezTo>
                    <a:pt x="264419" y="206939"/>
                    <a:pt x="158956" y="315280"/>
                    <a:pt x="34338" y="315286"/>
                  </a:cubicBezTo>
                  <a:close/>
                </a:path>
              </a:pathLst>
            </a:custGeom>
            <a:solidFill>
              <a:schemeClr val="bg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2187EACB-8AD7-4FBC-B960-CE3F17EBD997}"/>
                </a:ext>
              </a:extLst>
            </p:cNvPr>
            <p:cNvSpPr/>
            <p:nvPr/>
          </p:nvSpPr>
          <p:spPr>
            <a:xfrm>
              <a:off x="4486616" y="4776636"/>
              <a:ext cx="168750" cy="163125"/>
            </a:xfrm>
            <a:custGeom>
              <a:avLst/>
              <a:gdLst>
                <a:gd name="connsiteX0" fmla="*/ 165922 w 168750"/>
                <a:gd name="connsiteY0" fmla="*/ 59628 h 163125"/>
                <a:gd name="connsiteX1" fmla="*/ 154903 w 168750"/>
                <a:gd name="connsiteY1" fmla="*/ 61892 h 163125"/>
                <a:gd name="connsiteX2" fmla="*/ 156034 w 168750"/>
                <a:gd name="connsiteY2" fmla="*/ 67401 h 163125"/>
                <a:gd name="connsiteX3" fmla="*/ 99263 w 168750"/>
                <a:gd name="connsiteY3" fmla="*/ 153853 h 163125"/>
                <a:gd name="connsiteX4" fmla="*/ 12811 w 168750"/>
                <a:gd name="connsiteY4" fmla="*/ 97082 h 163125"/>
                <a:gd name="connsiteX5" fmla="*/ 11289 w 168750"/>
                <a:gd name="connsiteY5" fmla="*/ 82249 h 163125"/>
                <a:gd name="connsiteX6" fmla="*/ 62667 w 168750"/>
                <a:gd name="connsiteY6" fmla="*/ 12415 h 163125"/>
                <a:gd name="connsiteX7" fmla="*/ 68039 w 168750"/>
                <a:gd name="connsiteY7" fmla="*/ 10745 h 163125"/>
                <a:gd name="connsiteX8" fmla="*/ 64700 w 168750"/>
                <a:gd name="connsiteY8" fmla="*/ 0 h 163125"/>
                <a:gd name="connsiteX9" fmla="*/ 59327 w 168750"/>
                <a:gd name="connsiteY9" fmla="*/ 1670 h 163125"/>
                <a:gd name="connsiteX10" fmla="*/ 3835 w 168750"/>
                <a:gd name="connsiteY10" fmla="*/ 107319 h 163125"/>
                <a:gd name="connsiteX11" fmla="*/ 109484 w 168750"/>
                <a:gd name="connsiteY11" fmla="*/ 162812 h 163125"/>
                <a:gd name="connsiteX12" fmla="*/ 168789 w 168750"/>
                <a:gd name="connsiteY12" fmla="*/ 82249 h 163125"/>
                <a:gd name="connsiteX13" fmla="*/ 167054 w 168750"/>
                <a:gd name="connsiteY13" fmla="*/ 65138 h 163125"/>
                <a:gd name="connsiteX14" fmla="*/ 165922 w 168750"/>
                <a:gd name="connsiteY14" fmla="*/ 59628 h 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750" h="163125">
                  <a:moveTo>
                    <a:pt x="165922" y="59628"/>
                  </a:moveTo>
                  <a:lnTo>
                    <a:pt x="154903" y="61892"/>
                  </a:lnTo>
                  <a:lnTo>
                    <a:pt x="156034" y="67401"/>
                  </a:lnTo>
                  <a:cubicBezTo>
                    <a:pt x="164230" y="106951"/>
                    <a:pt x="138813" y="145657"/>
                    <a:pt x="99263" y="153853"/>
                  </a:cubicBezTo>
                  <a:cubicBezTo>
                    <a:pt x="59713" y="162050"/>
                    <a:pt x="21007" y="136632"/>
                    <a:pt x="12811" y="97082"/>
                  </a:cubicBezTo>
                  <a:cubicBezTo>
                    <a:pt x="11800" y="92202"/>
                    <a:pt x="11290" y="87233"/>
                    <a:pt x="11289" y="82249"/>
                  </a:cubicBezTo>
                  <a:cubicBezTo>
                    <a:pt x="11172" y="50198"/>
                    <a:pt x="32034" y="21842"/>
                    <a:pt x="62667" y="12415"/>
                  </a:cubicBezTo>
                  <a:lnTo>
                    <a:pt x="68039" y="10745"/>
                  </a:lnTo>
                  <a:lnTo>
                    <a:pt x="64700" y="0"/>
                  </a:lnTo>
                  <a:lnTo>
                    <a:pt x="59327" y="1670"/>
                  </a:lnTo>
                  <a:cubicBezTo>
                    <a:pt x="14830" y="15521"/>
                    <a:pt x="-10015" y="62822"/>
                    <a:pt x="3835" y="107319"/>
                  </a:cubicBezTo>
                  <a:cubicBezTo>
                    <a:pt x="17686" y="151817"/>
                    <a:pt x="64987" y="176662"/>
                    <a:pt x="109484" y="162812"/>
                  </a:cubicBezTo>
                  <a:cubicBezTo>
                    <a:pt x="144755" y="151833"/>
                    <a:pt x="168786" y="119189"/>
                    <a:pt x="168789" y="82249"/>
                  </a:cubicBezTo>
                  <a:cubicBezTo>
                    <a:pt x="168791" y="76502"/>
                    <a:pt x="168209" y="70769"/>
                    <a:pt x="167054" y="65138"/>
                  </a:cubicBezTo>
                  <a:lnTo>
                    <a:pt x="165922" y="59628"/>
                  </a:lnTo>
                  <a:close/>
                </a:path>
              </a:pathLst>
            </a:custGeom>
            <a:solidFill>
              <a:schemeClr val="bg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C76775A-295A-4DB6-818A-A60F18DFF432}"/>
                </a:ext>
              </a:extLst>
            </p:cNvPr>
            <p:cNvSpPr/>
            <p:nvPr/>
          </p:nvSpPr>
          <p:spPr>
            <a:xfrm>
              <a:off x="4565405" y="4774510"/>
              <a:ext cx="78750" cy="90000"/>
            </a:xfrm>
            <a:custGeom>
              <a:avLst/>
              <a:gdLst>
                <a:gd name="connsiteX0" fmla="*/ 5625 w 78750"/>
                <a:gd name="connsiteY0" fmla="*/ 0 h 90000"/>
                <a:gd name="connsiteX1" fmla="*/ 0 w 78750"/>
                <a:gd name="connsiteY1" fmla="*/ 0 h 90000"/>
                <a:gd name="connsiteX2" fmla="*/ 0 w 78750"/>
                <a:gd name="connsiteY2" fmla="*/ 93488 h 90000"/>
                <a:gd name="connsiteX3" fmla="*/ 83788 w 78750"/>
                <a:gd name="connsiteY3" fmla="*/ 51455 h 90000"/>
                <a:gd name="connsiteX4" fmla="*/ 81167 w 78750"/>
                <a:gd name="connsiteY4" fmla="*/ 46395 h 90000"/>
                <a:gd name="connsiteX5" fmla="*/ 5625 w 78750"/>
                <a:gd name="connsiteY5" fmla="*/ 0 h 90000"/>
                <a:gd name="connsiteX6" fmla="*/ 11250 w 78750"/>
                <a:gd name="connsiteY6" fmla="*/ 75262 h 90000"/>
                <a:gd name="connsiteX7" fmla="*/ 11250 w 78750"/>
                <a:gd name="connsiteY7" fmla="*/ 11475 h 90000"/>
                <a:gd name="connsiteX8" fmla="*/ 68363 w 78750"/>
                <a:gd name="connsiteY8" fmla="*/ 46609 h 90000"/>
                <a:gd name="connsiteX9" fmla="*/ 11250 w 78750"/>
                <a:gd name="connsiteY9" fmla="*/ 7526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50" h="90000">
                  <a:moveTo>
                    <a:pt x="5625" y="0"/>
                  </a:moveTo>
                  <a:lnTo>
                    <a:pt x="0" y="0"/>
                  </a:lnTo>
                  <a:lnTo>
                    <a:pt x="0" y="93488"/>
                  </a:lnTo>
                  <a:lnTo>
                    <a:pt x="83788" y="51455"/>
                  </a:lnTo>
                  <a:lnTo>
                    <a:pt x="81167" y="46395"/>
                  </a:lnTo>
                  <a:cubicBezTo>
                    <a:pt x="66492" y="18161"/>
                    <a:pt x="37444" y="321"/>
                    <a:pt x="5625" y="0"/>
                  </a:cubicBezTo>
                  <a:close/>
                  <a:moveTo>
                    <a:pt x="11250" y="75262"/>
                  </a:moveTo>
                  <a:lnTo>
                    <a:pt x="11250" y="11475"/>
                  </a:lnTo>
                  <a:cubicBezTo>
                    <a:pt x="34755" y="13550"/>
                    <a:pt x="55912" y="26566"/>
                    <a:pt x="68363" y="46609"/>
                  </a:cubicBezTo>
                  <a:lnTo>
                    <a:pt x="11250" y="75262"/>
                  </a:lnTo>
                  <a:close/>
                </a:path>
              </a:pathLst>
            </a:custGeom>
            <a:solidFill>
              <a:schemeClr val="bg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图形 20">
              <a:extLst>
                <a:ext uri="{FF2B5EF4-FFF2-40B4-BE49-F238E27FC236}">
                  <a16:creationId xmlns:a16="http://schemas.microsoft.com/office/drawing/2014/main" id="{7C7ECAC8-4803-4B05-9F4E-5CE5A64FF950}"/>
                </a:ext>
              </a:extLst>
            </p:cNvPr>
            <p:cNvSpPr/>
            <p:nvPr/>
          </p:nvSpPr>
          <p:spPr>
            <a:xfrm>
              <a:off x="7399166" y="4689593"/>
              <a:ext cx="360000" cy="360000"/>
            </a:xfrm>
            <a:custGeom>
              <a:avLst/>
              <a:gdLst>
                <a:gd name="connsiteX0" fmla="*/ 228332 w 360000"/>
                <a:gd name="connsiteY0" fmla="*/ 57552 h 360000"/>
                <a:gd name="connsiteX1" fmla="*/ 228332 w 360000"/>
                <a:gd name="connsiteY1" fmla="*/ 20012 h 360000"/>
                <a:gd name="connsiteX2" fmla="*/ 208320 w 360000"/>
                <a:gd name="connsiteY2" fmla="*/ 0 h 360000"/>
                <a:gd name="connsiteX3" fmla="*/ 0 w 360000"/>
                <a:gd name="connsiteY3" fmla="*/ 22 h 360000"/>
                <a:gd name="connsiteX4" fmla="*/ 0 w 360000"/>
                <a:gd name="connsiteY4" fmla="*/ 360022 h 360000"/>
                <a:gd name="connsiteX5" fmla="*/ 11250 w 360000"/>
                <a:gd name="connsiteY5" fmla="*/ 360022 h 360000"/>
                <a:gd name="connsiteX6" fmla="*/ 11250 w 360000"/>
                <a:gd name="connsiteY6" fmla="*/ 191292 h 360000"/>
                <a:gd name="connsiteX7" fmla="*/ 22514 w 360000"/>
                <a:gd name="connsiteY7" fmla="*/ 191291 h 360000"/>
                <a:gd name="connsiteX8" fmla="*/ 22514 w 360000"/>
                <a:gd name="connsiteY8" fmla="*/ 331908 h 360000"/>
                <a:gd name="connsiteX9" fmla="*/ 50639 w 360000"/>
                <a:gd name="connsiteY9" fmla="*/ 360033 h 360000"/>
                <a:gd name="connsiteX10" fmla="*/ 88635 w 360000"/>
                <a:gd name="connsiteY10" fmla="*/ 360033 h 360000"/>
                <a:gd name="connsiteX11" fmla="*/ 104546 w 360000"/>
                <a:gd name="connsiteY11" fmla="*/ 353441 h 360000"/>
                <a:gd name="connsiteX12" fmla="*/ 140666 w 360000"/>
                <a:gd name="connsiteY12" fmla="*/ 317323 h 360000"/>
                <a:gd name="connsiteX13" fmla="*/ 155327 w 360000"/>
                <a:gd name="connsiteY13" fmla="*/ 331740 h 360000"/>
                <a:gd name="connsiteX14" fmla="*/ 155171 w 360000"/>
                <a:gd name="connsiteY14" fmla="*/ 331897 h 360000"/>
                <a:gd name="connsiteX15" fmla="*/ 163125 w 360000"/>
                <a:gd name="connsiteY15" fmla="*/ 339851 h 360000"/>
                <a:gd name="connsiteX16" fmla="*/ 163348 w 360000"/>
                <a:gd name="connsiteY16" fmla="*/ 339628 h 360000"/>
                <a:gd name="connsiteX17" fmla="*/ 183233 w 360000"/>
                <a:gd name="connsiteY17" fmla="*/ 359181 h 360000"/>
                <a:gd name="connsiteX18" fmla="*/ 191120 w 360000"/>
                <a:gd name="connsiteY18" fmla="*/ 351161 h 360000"/>
                <a:gd name="connsiteX19" fmla="*/ 171302 w 360000"/>
                <a:gd name="connsiteY19" fmla="*/ 331673 h 360000"/>
                <a:gd name="connsiteX20" fmla="*/ 230644 w 360000"/>
                <a:gd name="connsiteY20" fmla="*/ 272335 h 360000"/>
                <a:gd name="connsiteX21" fmla="*/ 279137 w 360000"/>
                <a:gd name="connsiteY21" fmla="*/ 320434 h 360000"/>
                <a:gd name="connsiteX22" fmla="*/ 278924 w 360000"/>
                <a:gd name="connsiteY22" fmla="*/ 320647 h 360000"/>
                <a:gd name="connsiteX23" fmla="*/ 286878 w 360000"/>
                <a:gd name="connsiteY23" fmla="*/ 328601 h 360000"/>
                <a:gd name="connsiteX24" fmla="*/ 287123 w 360000"/>
                <a:gd name="connsiteY24" fmla="*/ 328356 h 360000"/>
                <a:gd name="connsiteX25" fmla="*/ 318200 w 360000"/>
                <a:gd name="connsiteY25" fmla="*/ 359181 h 360000"/>
                <a:gd name="connsiteX26" fmla="*/ 326121 w 360000"/>
                <a:gd name="connsiteY26" fmla="*/ 351194 h 360000"/>
                <a:gd name="connsiteX27" fmla="*/ 295077 w 360000"/>
                <a:gd name="connsiteY27" fmla="*/ 320402 h 360000"/>
                <a:gd name="connsiteX28" fmla="*/ 309378 w 360000"/>
                <a:gd name="connsiteY28" fmla="*/ 306101 h 360000"/>
                <a:gd name="connsiteX29" fmla="*/ 339552 w 360000"/>
                <a:gd name="connsiteY29" fmla="*/ 336275 h 360000"/>
                <a:gd name="connsiteX30" fmla="*/ 347506 w 360000"/>
                <a:gd name="connsiteY30" fmla="*/ 328321 h 360000"/>
                <a:gd name="connsiteX31" fmla="*/ 309378 w 360000"/>
                <a:gd name="connsiteY31" fmla="*/ 290193 h 360000"/>
                <a:gd name="connsiteX32" fmla="*/ 287090 w 360000"/>
                <a:gd name="connsiteY32" fmla="*/ 312480 h 360000"/>
                <a:gd name="connsiteX33" fmla="*/ 230611 w 360000"/>
                <a:gd name="connsiteY33" fmla="*/ 256459 h 360000"/>
                <a:gd name="connsiteX34" fmla="*/ 163282 w 360000"/>
                <a:gd name="connsiteY34" fmla="*/ 323786 h 360000"/>
                <a:gd name="connsiteX35" fmla="*/ 140600 w 360000"/>
                <a:gd name="connsiteY35" fmla="*/ 301481 h 360000"/>
                <a:gd name="connsiteX36" fmla="*/ 96592 w 360000"/>
                <a:gd name="connsiteY36" fmla="*/ 345487 h 360000"/>
                <a:gd name="connsiteX37" fmla="*/ 88635 w 360000"/>
                <a:gd name="connsiteY37" fmla="*/ 348783 h 360000"/>
                <a:gd name="connsiteX38" fmla="*/ 50639 w 360000"/>
                <a:gd name="connsiteY38" fmla="*/ 348783 h 360000"/>
                <a:gd name="connsiteX39" fmla="*/ 33764 w 360000"/>
                <a:gd name="connsiteY39" fmla="*/ 331908 h 360000"/>
                <a:gd name="connsiteX40" fmla="*/ 33764 w 360000"/>
                <a:gd name="connsiteY40" fmla="*/ 191291 h 360000"/>
                <a:gd name="connsiteX41" fmla="*/ 208321 w 360000"/>
                <a:gd name="connsiteY41" fmla="*/ 191272 h 360000"/>
                <a:gd name="connsiteX42" fmla="*/ 217103 w 360000"/>
                <a:gd name="connsiteY42" fmla="*/ 200012 h 360000"/>
                <a:gd name="connsiteX43" fmla="*/ 208363 w 360000"/>
                <a:gd name="connsiteY43" fmla="*/ 208795 h 360000"/>
                <a:gd name="connsiteX44" fmla="*/ 208321 w 360000"/>
                <a:gd name="connsiteY44" fmla="*/ 208795 h 360000"/>
                <a:gd name="connsiteX45" fmla="*/ 121995 w 360000"/>
                <a:gd name="connsiteY45" fmla="*/ 208795 h 360000"/>
                <a:gd name="connsiteX46" fmla="*/ 102013 w 360000"/>
                <a:gd name="connsiteY46" fmla="*/ 228842 h 360000"/>
                <a:gd name="connsiteX47" fmla="*/ 121995 w 360000"/>
                <a:gd name="connsiteY47" fmla="*/ 248824 h 360000"/>
                <a:gd name="connsiteX48" fmla="*/ 360508 w 360000"/>
                <a:gd name="connsiteY48" fmla="*/ 248824 h 360000"/>
                <a:gd name="connsiteX49" fmla="*/ 322270 w 360000"/>
                <a:gd name="connsiteY49" fmla="*/ 153188 h 360000"/>
                <a:gd name="connsiteX50" fmla="*/ 360508 w 360000"/>
                <a:gd name="connsiteY50" fmla="*/ 57552 h 360000"/>
                <a:gd name="connsiteX51" fmla="*/ 228332 w 360000"/>
                <a:gd name="connsiteY51" fmla="*/ 57552 h 360000"/>
                <a:gd name="connsiteX52" fmla="*/ 208320 w 360000"/>
                <a:gd name="connsiteY52" fmla="*/ 180022 h 360000"/>
                <a:gd name="connsiteX53" fmla="*/ 11250 w 360000"/>
                <a:gd name="connsiteY53" fmla="*/ 180044 h 360000"/>
                <a:gd name="connsiteX54" fmla="*/ 11250 w 360000"/>
                <a:gd name="connsiteY54" fmla="*/ 11272 h 360000"/>
                <a:gd name="connsiteX55" fmla="*/ 208320 w 360000"/>
                <a:gd name="connsiteY55" fmla="*/ 11250 h 360000"/>
                <a:gd name="connsiteX56" fmla="*/ 217082 w 360000"/>
                <a:gd name="connsiteY56" fmla="*/ 20012 h 360000"/>
                <a:gd name="connsiteX57" fmla="*/ 217087 w 360000"/>
                <a:gd name="connsiteY57" fmla="*/ 182044 h 360000"/>
                <a:gd name="connsiteX58" fmla="*/ 208320 w 360000"/>
                <a:gd name="connsiteY58" fmla="*/ 180022 h 360000"/>
                <a:gd name="connsiteX59" fmla="*/ 343897 w 360000"/>
                <a:gd name="connsiteY59" fmla="*/ 237574 h 360000"/>
                <a:gd name="connsiteX60" fmla="*/ 121995 w 360000"/>
                <a:gd name="connsiteY60" fmla="*/ 237574 h 360000"/>
                <a:gd name="connsiteX61" fmla="*/ 113251 w 360000"/>
                <a:gd name="connsiteY61" fmla="*/ 228789 h 360000"/>
                <a:gd name="connsiteX62" fmla="*/ 121995 w 360000"/>
                <a:gd name="connsiteY62" fmla="*/ 220045 h 360000"/>
                <a:gd name="connsiteX63" fmla="*/ 208320 w 360000"/>
                <a:gd name="connsiteY63" fmla="*/ 220045 h 360000"/>
                <a:gd name="connsiteX64" fmla="*/ 227529 w 360000"/>
                <a:gd name="connsiteY64" fmla="*/ 205659 h 360000"/>
                <a:gd name="connsiteX65" fmla="*/ 228337 w 360000"/>
                <a:gd name="connsiteY65" fmla="*/ 205659 h 360000"/>
                <a:gd name="connsiteX66" fmla="*/ 228332 w 360000"/>
                <a:gd name="connsiteY66" fmla="*/ 68802 h 360000"/>
                <a:gd name="connsiteX67" fmla="*/ 343897 w 360000"/>
                <a:gd name="connsiteY67" fmla="*/ 68802 h 360000"/>
                <a:gd name="connsiteX68" fmla="*/ 310152 w 360000"/>
                <a:gd name="connsiteY68" fmla="*/ 153188 h 360000"/>
                <a:gd name="connsiteX69" fmla="*/ 343897 w 360000"/>
                <a:gd name="connsiteY69" fmla="*/ 237574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0000" h="360000">
                  <a:moveTo>
                    <a:pt x="228332" y="57552"/>
                  </a:moveTo>
                  <a:lnTo>
                    <a:pt x="228332" y="20012"/>
                  </a:lnTo>
                  <a:cubicBezTo>
                    <a:pt x="228320" y="8964"/>
                    <a:pt x="219368" y="12"/>
                    <a:pt x="208320" y="0"/>
                  </a:cubicBezTo>
                  <a:lnTo>
                    <a:pt x="0" y="22"/>
                  </a:lnTo>
                  <a:lnTo>
                    <a:pt x="0" y="360022"/>
                  </a:lnTo>
                  <a:lnTo>
                    <a:pt x="11250" y="360022"/>
                  </a:lnTo>
                  <a:lnTo>
                    <a:pt x="11250" y="191292"/>
                  </a:lnTo>
                  <a:lnTo>
                    <a:pt x="22514" y="191291"/>
                  </a:lnTo>
                  <a:lnTo>
                    <a:pt x="22514" y="331908"/>
                  </a:lnTo>
                  <a:cubicBezTo>
                    <a:pt x="22532" y="347433"/>
                    <a:pt x="35113" y="360015"/>
                    <a:pt x="50639" y="360033"/>
                  </a:cubicBezTo>
                  <a:lnTo>
                    <a:pt x="88635" y="360033"/>
                  </a:lnTo>
                  <a:cubicBezTo>
                    <a:pt x="94606" y="360048"/>
                    <a:pt x="100335" y="357674"/>
                    <a:pt x="104546" y="353441"/>
                  </a:cubicBezTo>
                  <a:lnTo>
                    <a:pt x="140666" y="317323"/>
                  </a:lnTo>
                  <a:lnTo>
                    <a:pt x="155327" y="331740"/>
                  </a:lnTo>
                  <a:lnTo>
                    <a:pt x="155171" y="331897"/>
                  </a:lnTo>
                  <a:lnTo>
                    <a:pt x="163125" y="339851"/>
                  </a:lnTo>
                  <a:lnTo>
                    <a:pt x="163348" y="339628"/>
                  </a:lnTo>
                  <a:lnTo>
                    <a:pt x="183233" y="359181"/>
                  </a:lnTo>
                  <a:lnTo>
                    <a:pt x="191120" y="351161"/>
                  </a:lnTo>
                  <a:lnTo>
                    <a:pt x="171302" y="331673"/>
                  </a:lnTo>
                  <a:lnTo>
                    <a:pt x="230644" y="272335"/>
                  </a:lnTo>
                  <a:lnTo>
                    <a:pt x="279137" y="320434"/>
                  </a:lnTo>
                  <a:lnTo>
                    <a:pt x="278924" y="320647"/>
                  </a:lnTo>
                  <a:lnTo>
                    <a:pt x="286878" y="328601"/>
                  </a:lnTo>
                  <a:lnTo>
                    <a:pt x="287123" y="328356"/>
                  </a:lnTo>
                  <a:lnTo>
                    <a:pt x="318200" y="359181"/>
                  </a:lnTo>
                  <a:lnTo>
                    <a:pt x="326121" y="351194"/>
                  </a:lnTo>
                  <a:lnTo>
                    <a:pt x="295077" y="320402"/>
                  </a:lnTo>
                  <a:lnTo>
                    <a:pt x="309378" y="306101"/>
                  </a:lnTo>
                  <a:lnTo>
                    <a:pt x="339552" y="336275"/>
                  </a:lnTo>
                  <a:lnTo>
                    <a:pt x="347506" y="328321"/>
                  </a:lnTo>
                  <a:lnTo>
                    <a:pt x="309378" y="290193"/>
                  </a:lnTo>
                  <a:lnTo>
                    <a:pt x="287090" y="312480"/>
                  </a:lnTo>
                  <a:lnTo>
                    <a:pt x="230611" y="256459"/>
                  </a:lnTo>
                  <a:lnTo>
                    <a:pt x="163282" y="323786"/>
                  </a:lnTo>
                  <a:lnTo>
                    <a:pt x="140600" y="301481"/>
                  </a:lnTo>
                  <a:lnTo>
                    <a:pt x="96592" y="345487"/>
                  </a:lnTo>
                  <a:cubicBezTo>
                    <a:pt x="94486" y="347603"/>
                    <a:pt x="91621" y="348790"/>
                    <a:pt x="88635" y="348783"/>
                  </a:cubicBezTo>
                  <a:lnTo>
                    <a:pt x="50639" y="348783"/>
                  </a:lnTo>
                  <a:cubicBezTo>
                    <a:pt x="41323" y="348773"/>
                    <a:pt x="33774" y="341223"/>
                    <a:pt x="33764" y="331908"/>
                  </a:cubicBezTo>
                  <a:lnTo>
                    <a:pt x="33764" y="191291"/>
                  </a:lnTo>
                  <a:lnTo>
                    <a:pt x="208321" y="191272"/>
                  </a:lnTo>
                  <a:cubicBezTo>
                    <a:pt x="213159" y="191260"/>
                    <a:pt x="217092" y="195173"/>
                    <a:pt x="217103" y="200012"/>
                  </a:cubicBezTo>
                  <a:cubicBezTo>
                    <a:pt x="217115" y="204851"/>
                    <a:pt x="213203" y="208783"/>
                    <a:pt x="208363" y="208795"/>
                  </a:cubicBezTo>
                  <a:cubicBezTo>
                    <a:pt x="208349" y="208795"/>
                    <a:pt x="208335" y="208795"/>
                    <a:pt x="208321" y="208795"/>
                  </a:cubicBezTo>
                  <a:lnTo>
                    <a:pt x="121995" y="208795"/>
                  </a:lnTo>
                  <a:cubicBezTo>
                    <a:pt x="110941" y="208813"/>
                    <a:pt x="101995" y="217788"/>
                    <a:pt x="102013" y="228842"/>
                  </a:cubicBezTo>
                  <a:cubicBezTo>
                    <a:pt x="102030" y="239870"/>
                    <a:pt x="110966" y="248806"/>
                    <a:pt x="121995" y="248824"/>
                  </a:cubicBezTo>
                  <a:lnTo>
                    <a:pt x="360508" y="248824"/>
                  </a:lnTo>
                  <a:lnTo>
                    <a:pt x="322270" y="153188"/>
                  </a:lnTo>
                  <a:lnTo>
                    <a:pt x="360508" y="57552"/>
                  </a:lnTo>
                  <a:lnTo>
                    <a:pt x="228332" y="57552"/>
                  </a:lnTo>
                  <a:close/>
                  <a:moveTo>
                    <a:pt x="208320" y="180022"/>
                  </a:moveTo>
                  <a:lnTo>
                    <a:pt x="11250" y="180044"/>
                  </a:lnTo>
                  <a:lnTo>
                    <a:pt x="11250" y="11272"/>
                  </a:lnTo>
                  <a:lnTo>
                    <a:pt x="208320" y="11250"/>
                  </a:lnTo>
                  <a:cubicBezTo>
                    <a:pt x="213156" y="11257"/>
                    <a:pt x="217074" y="15176"/>
                    <a:pt x="217082" y="20012"/>
                  </a:cubicBezTo>
                  <a:lnTo>
                    <a:pt x="217087" y="182044"/>
                  </a:lnTo>
                  <a:cubicBezTo>
                    <a:pt x="214358" y="180709"/>
                    <a:pt x="211359" y="180017"/>
                    <a:pt x="208320" y="180022"/>
                  </a:cubicBezTo>
                  <a:close/>
                  <a:moveTo>
                    <a:pt x="343897" y="237574"/>
                  </a:moveTo>
                  <a:lnTo>
                    <a:pt x="121995" y="237574"/>
                  </a:lnTo>
                  <a:cubicBezTo>
                    <a:pt x="117155" y="237562"/>
                    <a:pt x="113240" y="233629"/>
                    <a:pt x="113251" y="228789"/>
                  </a:cubicBezTo>
                  <a:cubicBezTo>
                    <a:pt x="113263" y="223965"/>
                    <a:pt x="117171" y="220057"/>
                    <a:pt x="121995" y="220045"/>
                  </a:cubicBezTo>
                  <a:lnTo>
                    <a:pt x="208320" y="220045"/>
                  </a:lnTo>
                  <a:cubicBezTo>
                    <a:pt x="217204" y="220036"/>
                    <a:pt x="225022" y="214181"/>
                    <a:pt x="227529" y="205659"/>
                  </a:cubicBezTo>
                  <a:lnTo>
                    <a:pt x="228337" y="205659"/>
                  </a:lnTo>
                  <a:lnTo>
                    <a:pt x="228332" y="68802"/>
                  </a:lnTo>
                  <a:lnTo>
                    <a:pt x="343897" y="68802"/>
                  </a:lnTo>
                  <a:lnTo>
                    <a:pt x="310152" y="153188"/>
                  </a:lnTo>
                  <a:lnTo>
                    <a:pt x="343897" y="237574"/>
                  </a:lnTo>
                  <a:close/>
                </a:path>
              </a:pathLst>
            </a:custGeom>
            <a:solidFill>
              <a:schemeClr val="bg1"/>
            </a:solidFill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0903CB4-16DA-428C-BB74-E9D53D48194C}"/>
                </a:ext>
              </a:extLst>
            </p:cNvPr>
            <p:cNvSpPr/>
            <p:nvPr/>
          </p:nvSpPr>
          <p:spPr>
            <a:xfrm>
              <a:off x="5948955" y="2233769"/>
              <a:ext cx="354375" cy="360000"/>
            </a:xfrm>
            <a:custGeom>
              <a:avLst/>
              <a:gdLst>
                <a:gd name="connsiteX0" fmla="*/ 340985 w 354375"/>
                <a:gd name="connsiteY0" fmla="*/ 108534 h 360000"/>
                <a:gd name="connsiteX1" fmla="*/ 357242 w 354375"/>
                <a:gd name="connsiteY1" fmla="*/ 47634 h 360000"/>
                <a:gd name="connsiteX2" fmla="*/ 354715 w 354375"/>
                <a:gd name="connsiteY2" fmla="*/ 38235 h 360000"/>
                <a:gd name="connsiteX3" fmla="*/ 318136 w 354375"/>
                <a:gd name="connsiteY3" fmla="*/ 74814 h 360000"/>
                <a:gd name="connsiteX4" fmla="*/ 292247 w 354375"/>
                <a:gd name="connsiteY4" fmla="*/ 68258 h 360000"/>
                <a:gd name="connsiteX5" fmla="*/ 285694 w 354375"/>
                <a:gd name="connsiteY5" fmla="*/ 42372 h 360000"/>
                <a:gd name="connsiteX6" fmla="*/ 322273 w 354375"/>
                <a:gd name="connsiteY6" fmla="*/ 5795 h 360000"/>
                <a:gd name="connsiteX7" fmla="*/ 312874 w 354375"/>
                <a:gd name="connsiteY7" fmla="*/ 3266 h 360000"/>
                <a:gd name="connsiteX8" fmla="*/ 235715 w 354375"/>
                <a:gd name="connsiteY8" fmla="*/ 47624 h 360000"/>
                <a:gd name="connsiteX9" fmla="*/ 236302 w 354375"/>
                <a:gd name="connsiteY9" fmla="*/ 82463 h 360000"/>
                <a:gd name="connsiteX10" fmla="*/ 190148 w 354375"/>
                <a:gd name="connsiteY10" fmla="*/ 128617 h 360000"/>
                <a:gd name="connsiteX11" fmla="*/ 190175 w 354375"/>
                <a:gd name="connsiteY11" fmla="*/ 128643 h 360000"/>
                <a:gd name="connsiteX12" fmla="*/ 171369 w 354375"/>
                <a:gd name="connsiteY12" fmla="*/ 147449 h 360000"/>
                <a:gd name="connsiteX13" fmla="*/ 35906 w 354375"/>
                <a:gd name="connsiteY13" fmla="*/ 11170 h 360000"/>
                <a:gd name="connsiteX14" fmla="*/ 11088 w 354375"/>
                <a:gd name="connsiteY14" fmla="*/ 0 h 360000"/>
                <a:gd name="connsiteX15" fmla="*/ 0 w 354375"/>
                <a:gd name="connsiteY15" fmla="*/ 11091 h 360000"/>
                <a:gd name="connsiteX16" fmla="*/ 11148 w 354375"/>
                <a:gd name="connsiteY16" fmla="*/ 35901 h 360000"/>
                <a:gd name="connsiteX17" fmla="*/ 146624 w 354375"/>
                <a:gd name="connsiteY17" fmla="*/ 172194 h 360000"/>
                <a:gd name="connsiteX18" fmla="*/ 127819 w 354375"/>
                <a:gd name="connsiteY18" fmla="*/ 190999 h 360000"/>
                <a:gd name="connsiteX19" fmla="*/ 127793 w 354375"/>
                <a:gd name="connsiteY19" fmla="*/ 190973 h 360000"/>
                <a:gd name="connsiteX20" fmla="*/ 81620 w 354375"/>
                <a:gd name="connsiteY20" fmla="*/ 237146 h 360000"/>
                <a:gd name="connsiteX21" fmla="*/ 3010 w 354375"/>
                <a:gd name="connsiteY21" fmla="*/ 278872 h 360000"/>
                <a:gd name="connsiteX22" fmla="*/ 2422 w 354375"/>
                <a:gd name="connsiteY22" fmla="*/ 313718 h 360000"/>
                <a:gd name="connsiteX23" fmla="*/ 4949 w 354375"/>
                <a:gd name="connsiteY23" fmla="*/ 323116 h 360000"/>
                <a:gd name="connsiteX24" fmla="*/ 41528 w 354375"/>
                <a:gd name="connsiteY24" fmla="*/ 286534 h 360000"/>
                <a:gd name="connsiteX25" fmla="*/ 67418 w 354375"/>
                <a:gd name="connsiteY25" fmla="*/ 293091 h 360000"/>
                <a:gd name="connsiteX26" fmla="*/ 73971 w 354375"/>
                <a:gd name="connsiteY26" fmla="*/ 318980 h 360000"/>
                <a:gd name="connsiteX27" fmla="*/ 37392 w 354375"/>
                <a:gd name="connsiteY27" fmla="*/ 355559 h 360000"/>
                <a:gd name="connsiteX28" fmla="*/ 46790 w 354375"/>
                <a:gd name="connsiteY28" fmla="*/ 358086 h 360000"/>
                <a:gd name="connsiteX29" fmla="*/ 123950 w 354375"/>
                <a:gd name="connsiteY29" fmla="*/ 313728 h 360000"/>
                <a:gd name="connsiteX30" fmla="*/ 123363 w 354375"/>
                <a:gd name="connsiteY30" fmla="*/ 278888 h 360000"/>
                <a:gd name="connsiteX31" fmla="*/ 165533 w 354375"/>
                <a:gd name="connsiteY31" fmla="*/ 236717 h 360000"/>
                <a:gd name="connsiteX32" fmla="*/ 274499 w 354375"/>
                <a:gd name="connsiteY32" fmla="*/ 345685 h 360000"/>
                <a:gd name="connsiteX33" fmla="*/ 344836 w 354375"/>
                <a:gd name="connsiteY33" fmla="*/ 345685 h 360000"/>
                <a:gd name="connsiteX34" fmla="*/ 344836 w 354375"/>
                <a:gd name="connsiteY34" fmla="*/ 275348 h 360000"/>
                <a:gd name="connsiteX35" fmla="*/ 344836 w 354375"/>
                <a:gd name="connsiteY35" fmla="*/ 275348 h 360000"/>
                <a:gd name="connsiteX36" fmla="*/ 235868 w 354375"/>
                <a:gd name="connsiteY36" fmla="*/ 166380 h 360000"/>
                <a:gd name="connsiteX37" fmla="*/ 278044 w 354375"/>
                <a:gd name="connsiteY37" fmla="*/ 124204 h 360000"/>
                <a:gd name="connsiteX38" fmla="*/ 340985 w 354375"/>
                <a:gd name="connsiteY38" fmla="*/ 108534 h 360000"/>
                <a:gd name="connsiteX39" fmla="*/ 154578 w 354375"/>
                <a:gd name="connsiteY39" fmla="*/ 164237 h 360000"/>
                <a:gd name="connsiteX40" fmla="*/ 20569 w 354375"/>
                <a:gd name="connsiteY40" fmla="*/ 29424 h 360000"/>
                <a:gd name="connsiteX41" fmla="*/ 13442 w 354375"/>
                <a:gd name="connsiteY41" fmla="*/ 13557 h 360000"/>
                <a:gd name="connsiteX42" fmla="*/ 13554 w 354375"/>
                <a:gd name="connsiteY42" fmla="*/ 13447 h 360000"/>
                <a:gd name="connsiteX43" fmla="*/ 29391 w 354375"/>
                <a:gd name="connsiteY43" fmla="*/ 20574 h 360000"/>
                <a:gd name="connsiteX44" fmla="*/ 163413 w 354375"/>
                <a:gd name="connsiteY44" fmla="*/ 155404 h 360000"/>
                <a:gd name="connsiteX45" fmla="*/ 154578 w 354375"/>
                <a:gd name="connsiteY45" fmla="*/ 164237 h 360000"/>
                <a:gd name="connsiteX46" fmla="*/ 111645 w 354375"/>
                <a:gd name="connsiteY46" fmla="*/ 279330 h 360000"/>
                <a:gd name="connsiteX47" fmla="*/ 81213 w 354375"/>
                <a:gd name="connsiteY47" fmla="*/ 345759 h 360000"/>
                <a:gd name="connsiteX48" fmla="*/ 59966 w 354375"/>
                <a:gd name="connsiteY48" fmla="*/ 348893 h 360000"/>
                <a:gd name="connsiteX49" fmla="*/ 86446 w 354375"/>
                <a:gd name="connsiteY49" fmla="*/ 322413 h 360000"/>
                <a:gd name="connsiteX50" fmla="*/ 76679 w 354375"/>
                <a:gd name="connsiteY50" fmla="*/ 283829 h 360000"/>
                <a:gd name="connsiteX51" fmla="*/ 38095 w 354375"/>
                <a:gd name="connsiteY51" fmla="*/ 274060 h 360000"/>
                <a:gd name="connsiteX52" fmla="*/ 11615 w 354375"/>
                <a:gd name="connsiteY52" fmla="*/ 300542 h 360000"/>
                <a:gd name="connsiteX53" fmla="*/ 59925 w 354375"/>
                <a:gd name="connsiteY53" fmla="*/ 245728 h 360000"/>
                <a:gd name="connsiteX54" fmla="*/ 81178 w 354375"/>
                <a:gd name="connsiteY54" fmla="*/ 248863 h 360000"/>
                <a:gd name="connsiteX55" fmla="*/ 84559 w 354375"/>
                <a:gd name="connsiteY55" fmla="*/ 250117 h 360000"/>
                <a:gd name="connsiteX56" fmla="*/ 131744 w 354375"/>
                <a:gd name="connsiteY56" fmla="*/ 202930 h 360000"/>
                <a:gd name="connsiteX57" fmla="*/ 136623 w 354375"/>
                <a:gd name="connsiteY57" fmla="*/ 207809 h 360000"/>
                <a:gd name="connsiteX58" fmla="*/ 164709 w 354375"/>
                <a:gd name="connsiteY58" fmla="*/ 207584 h 360000"/>
                <a:gd name="connsiteX59" fmla="*/ 164592 w 354375"/>
                <a:gd name="connsiteY59" fmla="*/ 221751 h 360000"/>
                <a:gd name="connsiteX60" fmla="*/ 110390 w 354375"/>
                <a:gd name="connsiteY60" fmla="*/ 275949 h 360000"/>
                <a:gd name="connsiteX61" fmla="*/ 111645 w 354375"/>
                <a:gd name="connsiteY61" fmla="*/ 279330 h 360000"/>
                <a:gd name="connsiteX62" fmla="*/ 336890 w 354375"/>
                <a:gd name="connsiteY62" fmla="*/ 337722 h 360000"/>
                <a:gd name="connsiteX63" fmla="*/ 282453 w 354375"/>
                <a:gd name="connsiteY63" fmla="*/ 337731 h 360000"/>
                <a:gd name="connsiteX64" fmla="*/ 175765 w 354375"/>
                <a:gd name="connsiteY64" fmla="*/ 231040 h 360000"/>
                <a:gd name="connsiteX65" fmla="*/ 176053 w 354375"/>
                <a:gd name="connsiteY65" fmla="*/ 196241 h 360000"/>
                <a:gd name="connsiteX66" fmla="*/ 141243 w 354375"/>
                <a:gd name="connsiteY66" fmla="*/ 196521 h 360000"/>
                <a:gd name="connsiteX67" fmla="*/ 139724 w 354375"/>
                <a:gd name="connsiteY67" fmla="*/ 195002 h 360000"/>
                <a:gd name="connsiteX68" fmla="*/ 154554 w 354375"/>
                <a:gd name="connsiteY68" fmla="*/ 180172 h 360000"/>
                <a:gd name="connsiteX69" fmla="*/ 154556 w 354375"/>
                <a:gd name="connsiteY69" fmla="*/ 180173 h 360000"/>
                <a:gd name="connsiteX70" fmla="*/ 179300 w 354375"/>
                <a:gd name="connsiteY70" fmla="*/ 155426 h 360000"/>
                <a:gd name="connsiteX71" fmla="*/ 194153 w 354375"/>
                <a:gd name="connsiteY71" fmla="*/ 140573 h 360000"/>
                <a:gd name="connsiteX72" fmla="*/ 195672 w 354375"/>
                <a:gd name="connsiteY72" fmla="*/ 142092 h 360000"/>
                <a:gd name="connsiteX73" fmla="*/ 195392 w 354375"/>
                <a:gd name="connsiteY73" fmla="*/ 176899 h 360000"/>
                <a:gd name="connsiteX74" fmla="*/ 230191 w 354375"/>
                <a:gd name="connsiteY74" fmla="*/ 176611 h 360000"/>
                <a:gd name="connsiteX75" fmla="*/ 336882 w 354375"/>
                <a:gd name="connsiteY75" fmla="*/ 283302 h 360000"/>
                <a:gd name="connsiteX76" fmla="*/ 336890 w 354375"/>
                <a:gd name="connsiteY76" fmla="*/ 337722 h 360000"/>
                <a:gd name="connsiteX77" fmla="*/ 220901 w 354375"/>
                <a:gd name="connsiteY77" fmla="*/ 165438 h 360000"/>
                <a:gd name="connsiteX78" fmla="*/ 206735 w 354375"/>
                <a:gd name="connsiteY78" fmla="*/ 165556 h 360000"/>
                <a:gd name="connsiteX79" fmla="*/ 206960 w 354375"/>
                <a:gd name="connsiteY79" fmla="*/ 137472 h 360000"/>
                <a:gd name="connsiteX80" fmla="*/ 202081 w 354375"/>
                <a:gd name="connsiteY80" fmla="*/ 132593 h 360000"/>
                <a:gd name="connsiteX81" fmla="*/ 249271 w 354375"/>
                <a:gd name="connsiteY81" fmla="*/ 85402 h 360000"/>
                <a:gd name="connsiteX82" fmla="*/ 248018 w 354375"/>
                <a:gd name="connsiteY82" fmla="*/ 82021 h 360000"/>
                <a:gd name="connsiteX83" fmla="*/ 278456 w 354375"/>
                <a:gd name="connsiteY83" fmla="*/ 15589 h 360000"/>
                <a:gd name="connsiteX84" fmla="*/ 299698 w 354375"/>
                <a:gd name="connsiteY84" fmla="*/ 12456 h 360000"/>
                <a:gd name="connsiteX85" fmla="*/ 273218 w 354375"/>
                <a:gd name="connsiteY85" fmla="*/ 38938 h 360000"/>
                <a:gd name="connsiteX86" fmla="*/ 282985 w 354375"/>
                <a:gd name="connsiteY86" fmla="*/ 77519 h 360000"/>
                <a:gd name="connsiteX87" fmla="*/ 321569 w 354375"/>
                <a:gd name="connsiteY87" fmla="*/ 87289 h 360000"/>
                <a:gd name="connsiteX88" fmla="*/ 348050 w 354375"/>
                <a:gd name="connsiteY88" fmla="*/ 60809 h 360000"/>
                <a:gd name="connsiteX89" fmla="*/ 299737 w 354375"/>
                <a:gd name="connsiteY89" fmla="*/ 115621 h 360000"/>
                <a:gd name="connsiteX90" fmla="*/ 278486 w 354375"/>
                <a:gd name="connsiteY90" fmla="*/ 112486 h 360000"/>
                <a:gd name="connsiteX91" fmla="*/ 275106 w 354375"/>
                <a:gd name="connsiteY91" fmla="*/ 111231 h 360000"/>
                <a:gd name="connsiteX92" fmla="*/ 220901 w 354375"/>
                <a:gd name="connsiteY92" fmla="*/ 165438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4375" h="360000">
                  <a:moveTo>
                    <a:pt x="340985" y="108534"/>
                  </a:moveTo>
                  <a:cubicBezTo>
                    <a:pt x="356871" y="92582"/>
                    <a:pt x="363064" y="69381"/>
                    <a:pt x="357242" y="47634"/>
                  </a:cubicBezTo>
                  <a:lnTo>
                    <a:pt x="354715" y="38235"/>
                  </a:lnTo>
                  <a:lnTo>
                    <a:pt x="318136" y="74814"/>
                  </a:lnTo>
                  <a:lnTo>
                    <a:pt x="292247" y="68258"/>
                  </a:lnTo>
                  <a:lnTo>
                    <a:pt x="285694" y="42372"/>
                  </a:lnTo>
                  <a:lnTo>
                    <a:pt x="322273" y="5795"/>
                  </a:lnTo>
                  <a:lnTo>
                    <a:pt x="312874" y="3266"/>
                  </a:lnTo>
                  <a:cubicBezTo>
                    <a:pt x="279318" y="-5792"/>
                    <a:pt x="244773" y="14068"/>
                    <a:pt x="235715" y="47624"/>
                  </a:cubicBezTo>
                  <a:cubicBezTo>
                    <a:pt x="232627" y="59060"/>
                    <a:pt x="232831" y="71137"/>
                    <a:pt x="236302" y="82463"/>
                  </a:cubicBezTo>
                  <a:lnTo>
                    <a:pt x="190148" y="128617"/>
                  </a:lnTo>
                  <a:lnTo>
                    <a:pt x="190175" y="128643"/>
                  </a:lnTo>
                  <a:lnTo>
                    <a:pt x="171369" y="147449"/>
                  </a:lnTo>
                  <a:lnTo>
                    <a:pt x="35906" y="11170"/>
                  </a:lnTo>
                  <a:lnTo>
                    <a:pt x="11088" y="0"/>
                  </a:lnTo>
                  <a:lnTo>
                    <a:pt x="0" y="11091"/>
                  </a:lnTo>
                  <a:lnTo>
                    <a:pt x="11148" y="35901"/>
                  </a:lnTo>
                  <a:lnTo>
                    <a:pt x="146624" y="172194"/>
                  </a:lnTo>
                  <a:lnTo>
                    <a:pt x="127819" y="190999"/>
                  </a:lnTo>
                  <a:lnTo>
                    <a:pt x="127793" y="190973"/>
                  </a:lnTo>
                  <a:lnTo>
                    <a:pt x="81620" y="237146"/>
                  </a:lnTo>
                  <a:cubicBezTo>
                    <a:pt x="48390" y="226960"/>
                    <a:pt x="13195" y="245642"/>
                    <a:pt x="3010" y="278872"/>
                  </a:cubicBezTo>
                  <a:cubicBezTo>
                    <a:pt x="-462" y="290201"/>
                    <a:pt x="-666" y="302279"/>
                    <a:pt x="2422" y="313718"/>
                  </a:cubicBezTo>
                  <a:lnTo>
                    <a:pt x="4949" y="323116"/>
                  </a:lnTo>
                  <a:lnTo>
                    <a:pt x="41528" y="286534"/>
                  </a:lnTo>
                  <a:lnTo>
                    <a:pt x="67418" y="293091"/>
                  </a:lnTo>
                  <a:lnTo>
                    <a:pt x="73971" y="318980"/>
                  </a:lnTo>
                  <a:lnTo>
                    <a:pt x="37392" y="355559"/>
                  </a:lnTo>
                  <a:lnTo>
                    <a:pt x="46790" y="358086"/>
                  </a:lnTo>
                  <a:cubicBezTo>
                    <a:pt x="80347" y="367143"/>
                    <a:pt x="114892" y="347284"/>
                    <a:pt x="123950" y="313728"/>
                  </a:cubicBezTo>
                  <a:cubicBezTo>
                    <a:pt x="127037" y="302290"/>
                    <a:pt x="126833" y="290215"/>
                    <a:pt x="123363" y="278888"/>
                  </a:cubicBezTo>
                  <a:lnTo>
                    <a:pt x="165533" y="236717"/>
                  </a:lnTo>
                  <a:lnTo>
                    <a:pt x="274499" y="345685"/>
                  </a:lnTo>
                  <a:cubicBezTo>
                    <a:pt x="293922" y="365108"/>
                    <a:pt x="325413" y="365108"/>
                    <a:pt x="344836" y="345685"/>
                  </a:cubicBezTo>
                  <a:cubicBezTo>
                    <a:pt x="364259" y="326262"/>
                    <a:pt x="364259" y="294771"/>
                    <a:pt x="344836" y="275348"/>
                  </a:cubicBezTo>
                  <a:lnTo>
                    <a:pt x="344836" y="275348"/>
                  </a:lnTo>
                  <a:lnTo>
                    <a:pt x="235868" y="166380"/>
                  </a:lnTo>
                  <a:lnTo>
                    <a:pt x="278044" y="124204"/>
                  </a:lnTo>
                  <a:cubicBezTo>
                    <a:pt x="300309" y="130981"/>
                    <a:pt x="324497" y="124959"/>
                    <a:pt x="340985" y="108534"/>
                  </a:cubicBezTo>
                  <a:close/>
                  <a:moveTo>
                    <a:pt x="154578" y="164237"/>
                  </a:moveTo>
                  <a:lnTo>
                    <a:pt x="20569" y="29424"/>
                  </a:lnTo>
                  <a:lnTo>
                    <a:pt x="13442" y="13557"/>
                  </a:lnTo>
                  <a:lnTo>
                    <a:pt x="13554" y="13447"/>
                  </a:lnTo>
                  <a:lnTo>
                    <a:pt x="29391" y="20574"/>
                  </a:lnTo>
                  <a:lnTo>
                    <a:pt x="163413" y="155404"/>
                  </a:lnTo>
                  <a:lnTo>
                    <a:pt x="154578" y="164237"/>
                  </a:lnTo>
                  <a:close/>
                  <a:moveTo>
                    <a:pt x="111645" y="279330"/>
                  </a:moveTo>
                  <a:cubicBezTo>
                    <a:pt x="121586" y="306078"/>
                    <a:pt x="107960" y="335819"/>
                    <a:pt x="81213" y="345759"/>
                  </a:cubicBezTo>
                  <a:cubicBezTo>
                    <a:pt x="74428" y="348280"/>
                    <a:pt x="67189" y="349348"/>
                    <a:pt x="59966" y="348893"/>
                  </a:cubicBezTo>
                  <a:lnTo>
                    <a:pt x="86446" y="322413"/>
                  </a:lnTo>
                  <a:lnTo>
                    <a:pt x="76679" y="283829"/>
                  </a:lnTo>
                  <a:lnTo>
                    <a:pt x="38095" y="274060"/>
                  </a:lnTo>
                  <a:lnTo>
                    <a:pt x="11615" y="300542"/>
                  </a:lnTo>
                  <a:cubicBezTo>
                    <a:pt x="9819" y="272065"/>
                    <a:pt x="31448" y="247524"/>
                    <a:pt x="59925" y="245728"/>
                  </a:cubicBezTo>
                  <a:cubicBezTo>
                    <a:pt x="67151" y="245272"/>
                    <a:pt x="74392" y="246340"/>
                    <a:pt x="81178" y="248863"/>
                  </a:cubicBezTo>
                  <a:lnTo>
                    <a:pt x="84559" y="250117"/>
                  </a:lnTo>
                  <a:lnTo>
                    <a:pt x="131744" y="202930"/>
                  </a:lnTo>
                  <a:lnTo>
                    <a:pt x="136623" y="207809"/>
                  </a:lnTo>
                  <a:lnTo>
                    <a:pt x="164709" y="207584"/>
                  </a:lnTo>
                  <a:lnTo>
                    <a:pt x="164592" y="221751"/>
                  </a:lnTo>
                  <a:lnTo>
                    <a:pt x="110390" y="275949"/>
                  </a:lnTo>
                  <a:lnTo>
                    <a:pt x="111645" y="279330"/>
                  </a:lnTo>
                  <a:close/>
                  <a:moveTo>
                    <a:pt x="336890" y="337722"/>
                  </a:moveTo>
                  <a:cubicBezTo>
                    <a:pt x="321849" y="352732"/>
                    <a:pt x="297498" y="352735"/>
                    <a:pt x="282453" y="337731"/>
                  </a:cubicBezTo>
                  <a:lnTo>
                    <a:pt x="175765" y="231040"/>
                  </a:lnTo>
                  <a:lnTo>
                    <a:pt x="176053" y="196241"/>
                  </a:lnTo>
                  <a:lnTo>
                    <a:pt x="141243" y="196521"/>
                  </a:lnTo>
                  <a:lnTo>
                    <a:pt x="139724" y="195002"/>
                  </a:lnTo>
                  <a:lnTo>
                    <a:pt x="154554" y="180172"/>
                  </a:lnTo>
                  <a:lnTo>
                    <a:pt x="154556" y="180173"/>
                  </a:lnTo>
                  <a:lnTo>
                    <a:pt x="179300" y="155426"/>
                  </a:lnTo>
                  <a:lnTo>
                    <a:pt x="194153" y="140573"/>
                  </a:lnTo>
                  <a:lnTo>
                    <a:pt x="195672" y="142092"/>
                  </a:lnTo>
                  <a:lnTo>
                    <a:pt x="195392" y="176899"/>
                  </a:lnTo>
                  <a:lnTo>
                    <a:pt x="230191" y="176611"/>
                  </a:lnTo>
                  <a:lnTo>
                    <a:pt x="336882" y="283302"/>
                  </a:lnTo>
                  <a:cubicBezTo>
                    <a:pt x="351887" y="298337"/>
                    <a:pt x="351891" y="322682"/>
                    <a:pt x="336890" y="337722"/>
                  </a:cubicBezTo>
                  <a:close/>
                  <a:moveTo>
                    <a:pt x="220901" y="165438"/>
                  </a:moveTo>
                  <a:lnTo>
                    <a:pt x="206735" y="165556"/>
                  </a:lnTo>
                  <a:lnTo>
                    <a:pt x="206960" y="137472"/>
                  </a:lnTo>
                  <a:lnTo>
                    <a:pt x="202081" y="132593"/>
                  </a:lnTo>
                  <a:lnTo>
                    <a:pt x="249271" y="85402"/>
                  </a:lnTo>
                  <a:lnTo>
                    <a:pt x="248018" y="82021"/>
                  </a:lnTo>
                  <a:cubicBezTo>
                    <a:pt x="238079" y="55271"/>
                    <a:pt x="251707" y="25529"/>
                    <a:pt x="278456" y="15589"/>
                  </a:cubicBezTo>
                  <a:cubicBezTo>
                    <a:pt x="285240" y="13069"/>
                    <a:pt x="292476" y="12001"/>
                    <a:pt x="299698" y="12456"/>
                  </a:cubicBezTo>
                  <a:lnTo>
                    <a:pt x="273218" y="38938"/>
                  </a:lnTo>
                  <a:lnTo>
                    <a:pt x="282985" y="77519"/>
                  </a:lnTo>
                  <a:lnTo>
                    <a:pt x="321569" y="87289"/>
                  </a:lnTo>
                  <a:lnTo>
                    <a:pt x="348050" y="60809"/>
                  </a:lnTo>
                  <a:cubicBezTo>
                    <a:pt x="349844" y="89286"/>
                    <a:pt x="328214" y="113827"/>
                    <a:pt x="299737" y="115621"/>
                  </a:cubicBezTo>
                  <a:cubicBezTo>
                    <a:pt x="292512" y="116077"/>
                    <a:pt x="285272" y="115008"/>
                    <a:pt x="278486" y="112486"/>
                  </a:cubicBezTo>
                  <a:lnTo>
                    <a:pt x="275106" y="111231"/>
                  </a:lnTo>
                  <a:lnTo>
                    <a:pt x="220901" y="165438"/>
                  </a:lnTo>
                  <a:close/>
                </a:path>
              </a:pathLst>
            </a:custGeom>
            <a:solidFill>
              <a:schemeClr val="bg1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2F9E3D8-560D-424A-B36A-68037AE96228}"/>
                </a:ext>
              </a:extLst>
            </p:cNvPr>
            <p:cNvSpPr/>
            <p:nvPr/>
          </p:nvSpPr>
          <p:spPr>
            <a:xfrm>
              <a:off x="6137837" y="2423500"/>
              <a:ext cx="123750" cy="123750"/>
            </a:xfrm>
            <a:custGeom>
              <a:avLst/>
              <a:gdLst>
                <a:gd name="connsiteX0" fmla="*/ 5769 w 123750"/>
                <a:gd name="connsiteY0" fmla="*/ 5770 h 123750"/>
                <a:gd name="connsiteX1" fmla="*/ 5763 w 123750"/>
                <a:gd name="connsiteY1" fmla="*/ 33662 h 123750"/>
                <a:gd name="connsiteX2" fmla="*/ 92305 w 123750"/>
                <a:gd name="connsiteY2" fmla="*/ 120199 h 123750"/>
                <a:gd name="connsiteX3" fmla="*/ 106252 w 123750"/>
                <a:gd name="connsiteY3" fmla="*/ 125978 h 123750"/>
                <a:gd name="connsiteX4" fmla="*/ 106255 w 123750"/>
                <a:gd name="connsiteY4" fmla="*/ 125978 h 123750"/>
                <a:gd name="connsiteX5" fmla="*/ 125978 w 123750"/>
                <a:gd name="connsiteY5" fmla="*/ 106252 h 123750"/>
                <a:gd name="connsiteX6" fmla="*/ 120199 w 123750"/>
                <a:gd name="connsiteY6" fmla="*/ 92304 h 123750"/>
                <a:gd name="connsiteX7" fmla="*/ 33663 w 123750"/>
                <a:gd name="connsiteY7" fmla="*/ 5765 h 123750"/>
                <a:gd name="connsiteX8" fmla="*/ 5769 w 123750"/>
                <a:gd name="connsiteY8" fmla="*/ 5770 h 123750"/>
                <a:gd name="connsiteX9" fmla="*/ 114728 w 123750"/>
                <a:gd name="connsiteY9" fmla="*/ 106251 h 123750"/>
                <a:gd name="connsiteX10" fmla="*/ 112243 w 123750"/>
                <a:gd name="connsiteY10" fmla="*/ 112244 h 123750"/>
                <a:gd name="connsiteX11" fmla="*/ 100259 w 123750"/>
                <a:gd name="connsiteY11" fmla="*/ 112244 h 123750"/>
                <a:gd name="connsiteX12" fmla="*/ 13720 w 123750"/>
                <a:gd name="connsiteY12" fmla="*/ 25708 h 123750"/>
                <a:gd name="connsiteX13" fmla="*/ 13723 w 123750"/>
                <a:gd name="connsiteY13" fmla="*/ 25708 h 123750"/>
                <a:gd name="connsiteX14" fmla="*/ 13734 w 123750"/>
                <a:gd name="connsiteY14" fmla="*/ 13721 h 123750"/>
                <a:gd name="connsiteX15" fmla="*/ 25709 w 123750"/>
                <a:gd name="connsiteY15" fmla="*/ 13719 h 123750"/>
                <a:gd name="connsiteX16" fmla="*/ 112245 w 123750"/>
                <a:gd name="connsiteY16" fmla="*/ 100261 h 123750"/>
                <a:gd name="connsiteX17" fmla="*/ 114728 w 123750"/>
                <a:gd name="connsiteY17" fmla="*/ 106251 h 1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750" h="123750">
                  <a:moveTo>
                    <a:pt x="5769" y="5770"/>
                  </a:moveTo>
                  <a:cubicBezTo>
                    <a:pt x="-1921" y="13477"/>
                    <a:pt x="-1923" y="25952"/>
                    <a:pt x="5763" y="33662"/>
                  </a:cubicBezTo>
                  <a:lnTo>
                    <a:pt x="92305" y="120199"/>
                  </a:lnTo>
                  <a:cubicBezTo>
                    <a:pt x="95995" y="123911"/>
                    <a:pt x="101018" y="125992"/>
                    <a:pt x="106252" y="125978"/>
                  </a:cubicBezTo>
                  <a:lnTo>
                    <a:pt x="106255" y="125978"/>
                  </a:lnTo>
                  <a:cubicBezTo>
                    <a:pt x="117148" y="125977"/>
                    <a:pt x="125979" y="117145"/>
                    <a:pt x="125978" y="106252"/>
                  </a:cubicBezTo>
                  <a:cubicBezTo>
                    <a:pt x="125978" y="101021"/>
                    <a:pt x="123899" y="96003"/>
                    <a:pt x="120199" y="92304"/>
                  </a:cubicBezTo>
                  <a:lnTo>
                    <a:pt x="33663" y="5765"/>
                  </a:lnTo>
                  <a:cubicBezTo>
                    <a:pt x="25953" y="-1924"/>
                    <a:pt x="13475" y="-1921"/>
                    <a:pt x="5769" y="5770"/>
                  </a:cubicBezTo>
                  <a:close/>
                  <a:moveTo>
                    <a:pt x="114728" y="106251"/>
                  </a:moveTo>
                  <a:cubicBezTo>
                    <a:pt x="114734" y="108501"/>
                    <a:pt x="113839" y="110660"/>
                    <a:pt x="112243" y="112244"/>
                  </a:cubicBezTo>
                  <a:cubicBezTo>
                    <a:pt x="108890" y="115447"/>
                    <a:pt x="103612" y="115447"/>
                    <a:pt x="100259" y="112244"/>
                  </a:cubicBezTo>
                  <a:lnTo>
                    <a:pt x="13720" y="25708"/>
                  </a:lnTo>
                  <a:lnTo>
                    <a:pt x="13723" y="25708"/>
                  </a:lnTo>
                  <a:cubicBezTo>
                    <a:pt x="10415" y="22395"/>
                    <a:pt x="10420" y="17028"/>
                    <a:pt x="13734" y="13721"/>
                  </a:cubicBezTo>
                  <a:cubicBezTo>
                    <a:pt x="17042" y="10418"/>
                    <a:pt x="22399" y="10418"/>
                    <a:pt x="25709" y="13719"/>
                  </a:cubicBezTo>
                  <a:lnTo>
                    <a:pt x="112245" y="100261"/>
                  </a:lnTo>
                  <a:cubicBezTo>
                    <a:pt x="113841" y="101846"/>
                    <a:pt x="114734" y="104003"/>
                    <a:pt x="114728" y="106251"/>
                  </a:cubicBezTo>
                  <a:close/>
                </a:path>
              </a:pathLst>
            </a:custGeom>
            <a:solidFill>
              <a:schemeClr val="bg1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图形 9">
              <a:extLst>
                <a:ext uri="{FF2B5EF4-FFF2-40B4-BE49-F238E27FC236}">
                  <a16:creationId xmlns:a16="http://schemas.microsoft.com/office/drawing/2014/main" id="{9EA43BF4-B4BE-4236-BF9F-98A03AD5B85A}"/>
                </a:ext>
              </a:extLst>
            </p:cNvPr>
            <p:cNvSpPr/>
            <p:nvPr/>
          </p:nvSpPr>
          <p:spPr>
            <a:xfrm>
              <a:off x="5862832" y="3842830"/>
              <a:ext cx="531641" cy="531641"/>
            </a:xfrm>
            <a:custGeom>
              <a:avLst/>
              <a:gdLst>
                <a:gd name="connsiteX0" fmla="*/ 17745 w 531641"/>
                <a:gd name="connsiteY0" fmla="*/ 289567 h 531641"/>
                <a:gd name="connsiteX1" fmla="*/ 242071 w 531641"/>
                <a:gd name="connsiteY1" fmla="*/ 513858 h 531641"/>
                <a:gd name="connsiteX2" fmla="*/ 272793 w 531641"/>
                <a:gd name="connsiteY2" fmla="*/ 530647 h 531641"/>
                <a:gd name="connsiteX3" fmla="*/ 289577 w 531641"/>
                <a:gd name="connsiteY3" fmla="*/ 513875 h 531641"/>
                <a:gd name="connsiteX4" fmla="*/ 513876 w 531641"/>
                <a:gd name="connsiteY4" fmla="*/ 289577 h 531641"/>
                <a:gd name="connsiteX5" fmla="*/ 530641 w 531641"/>
                <a:gd name="connsiteY5" fmla="*/ 258842 h 531641"/>
                <a:gd name="connsiteX6" fmla="*/ 513849 w 531641"/>
                <a:gd name="connsiteY6" fmla="*/ 242068 h 531641"/>
                <a:gd name="connsiteX7" fmla="*/ 289572 w 531641"/>
                <a:gd name="connsiteY7" fmla="*/ 17763 h 531641"/>
                <a:gd name="connsiteX8" fmla="*/ 258827 w 531641"/>
                <a:gd name="connsiteY8" fmla="*/ 1017 h 531641"/>
                <a:gd name="connsiteX9" fmla="*/ 242068 w 531641"/>
                <a:gd name="connsiteY9" fmla="*/ 17806 h 531641"/>
                <a:gd name="connsiteX10" fmla="*/ 17779 w 531641"/>
                <a:gd name="connsiteY10" fmla="*/ 242076 h 531641"/>
                <a:gd name="connsiteX11" fmla="*/ 1012 w 531641"/>
                <a:gd name="connsiteY11" fmla="*/ 272809 h 531641"/>
                <a:gd name="connsiteX12" fmla="*/ 17745 w 531641"/>
                <a:gd name="connsiteY12" fmla="*/ 289567 h 531641"/>
                <a:gd name="connsiteX13" fmla="*/ 17745 w 531641"/>
                <a:gd name="connsiteY13" fmla="*/ 289567 h 531641"/>
                <a:gd name="connsiteX14" fmla="*/ 121912 w 531641"/>
                <a:gd name="connsiteY14" fmla="*/ 168870 h 531641"/>
                <a:gd name="connsiteX15" fmla="*/ 133691 w 531641"/>
                <a:gd name="connsiteY15" fmla="*/ 181264 h 531641"/>
                <a:gd name="connsiteX16" fmla="*/ 126661 w 531641"/>
                <a:gd name="connsiteY16" fmla="*/ 233391 h 531641"/>
                <a:gd name="connsiteX17" fmla="*/ 101672 w 531641"/>
                <a:gd name="connsiteY17" fmla="*/ 257520 h 531641"/>
                <a:gd name="connsiteX18" fmla="*/ 48316 w 531641"/>
                <a:gd name="connsiteY18" fmla="*/ 257520 h 531641"/>
                <a:gd name="connsiteX19" fmla="*/ 36991 w 531641"/>
                <a:gd name="connsiteY19" fmla="*/ 244157 h 531641"/>
                <a:gd name="connsiteX20" fmla="*/ 121912 w 531641"/>
                <a:gd name="connsiteY20" fmla="*/ 168870 h 531641"/>
                <a:gd name="connsiteX21" fmla="*/ 244140 w 531641"/>
                <a:gd name="connsiteY21" fmla="*/ 36959 h 531641"/>
                <a:gd name="connsiteX22" fmla="*/ 257520 w 531641"/>
                <a:gd name="connsiteY22" fmla="*/ 48317 h 531641"/>
                <a:gd name="connsiteX23" fmla="*/ 257520 w 531641"/>
                <a:gd name="connsiteY23" fmla="*/ 92562 h 531641"/>
                <a:gd name="connsiteX24" fmla="*/ 232599 w 531641"/>
                <a:gd name="connsiteY24" fmla="*/ 124610 h 531641"/>
                <a:gd name="connsiteX25" fmla="*/ 232807 w 531641"/>
                <a:gd name="connsiteY25" fmla="*/ 126659 h 531641"/>
                <a:gd name="connsiteX26" fmla="*/ 178324 w 531641"/>
                <a:gd name="connsiteY26" fmla="*/ 134256 h 531641"/>
                <a:gd name="connsiteX27" fmla="*/ 167787 w 531641"/>
                <a:gd name="connsiteY27" fmla="*/ 124523 h 531641"/>
                <a:gd name="connsiteX28" fmla="*/ 244139 w 531641"/>
                <a:gd name="connsiteY28" fmla="*/ 36959 h 531641"/>
                <a:gd name="connsiteX29" fmla="*/ 244140 w 531641"/>
                <a:gd name="connsiteY29" fmla="*/ 36959 h 531641"/>
                <a:gd name="connsiteX30" fmla="*/ 287512 w 531641"/>
                <a:gd name="connsiteY30" fmla="*/ 36962 h 531641"/>
                <a:gd name="connsiteX31" fmla="*/ 364312 w 531641"/>
                <a:gd name="connsiteY31" fmla="*/ 125728 h 531641"/>
                <a:gd name="connsiteX32" fmla="*/ 355052 w 531641"/>
                <a:gd name="connsiteY32" fmla="*/ 134544 h 531641"/>
                <a:gd name="connsiteX33" fmla="*/ 298848 w 531641"/>
                <a:gd name="connsiteY33" fmla="*/ 126649 h 531641"/>
                <a:gd name="connsiteX34" fmla="*/ 299054 w 531641"/>
                <a:gd name="connsiteY34" fmla="*/ 124610 h 531641"/>
                <a:gd name="connsiteX35" fmla="*/ 274133 w 531641"/>
                <a:gd name="connsiteY35" fmla="*/ 92562 h 531641"/>
                <a:gd name="connsiteX36" fmla="*/ 274133 w 531641"/>
                <a:gd name="connsiteY36" fmla="*/ 48317 h 531641"/>
                <a:gd name="connsiteX37" fmla="*/ 287512 w 531641"/>
                <a:gd name="connsiteY37" fmla="*/ 36962 h 531641"/>
                <a:gd name="connsiteX38" fmla="*/ 494754 w 531641"/>
                <a:gd name="connsiteY38" fmla="*/ 244108 h 531641"/>
                <a:gd name="connsiteX39" fmla="*/ 483336 w 531641"/>
                <a:gd name="connsiteY39" fmla="*/ 257520 h 531641"/>
                <a:gd name="connsiteX40" fmla="*/ 429981 w 531641"/>
                <a:gd name="connsiteY40" fmla="*/ 257520 h 531641"/>
                <a:gd name="connsiteX41" fmla="*/ 404994 w 531641"/>
                <a:gd name="connsiteY41" fmla="*/ 233391 h 531641"/>
                <a:gd name="connsiteX42" fmla="*/ 398216 w 531641"/>
                <a:gd name="connsiteY42" fmla="*/ 182574 h 531641"/>
                <a:gd name="connsiteX43" fmla="*/ 411186 w 531641"/>
                <a:gd name="connsiteY43" fmla="*/ 169458 h 531641"/>
                <a:gd name="connsiteX44" fmla="*/ 494754 w 531641"/>
                <a:gd name="connsiteY44" fmla="*/ 244108 h 531641"/>
                <a:gd name="connsiteX45" fmla="*/ 397488 w 531641"/>
                <a:gd name="connsiteY45" fmla="*/ 352838 h 531641"/>
                <a:gd name="connsiteX46" fmla="*/ 404993 w 531641"/>
                <a:gd name="connsiteY46" fmla="*/ 298263 h 531641"/>
                <a:gd name="connsiteX47" fmla="*/ 429981 w 531641"/>
                <a:gd name="connsiteY47" fmla="*/ 274134 h 531641"/>
                <a:gd name="connsiteX48" fmla="*/ 483337 w 531641"/>
                <a:gd name="connsiteY48" fmla="*/ 274134 h 531641"/>
                <a:gd name="connsiteX49" fmla="*/ 494721 w 531641"/>
                <a:gd name="connsiteY49" fmla="*/ 287529 h 531641"/>
                <a:gd name="connsiteX50" fmla="*/ 409191 w 531641"/>
                <a:gd name="connsiteY50" fmla="*/ 362980 h 531641"/>
                <a:gd name="connsiteX51" fmla="*/ 397488 w 531641"/>
                <a:gd name="connsiteY51" fmla="*/ 352838 h 531641"/>
                <a:gd name="connsiteX52" fmla="*/ 397488 w 531641"/>
                <a:gd name="connsiteY52" fmla="*/ 352838 h 531641"/>
                <a:gd name="connsiteX53" fmla="*/ 287514 w 531641"/>
                <a:gd name="connsiteY53" fmla="*/ 494695 h 531641"/>
                <a:gd name="connsiteX54" fmla="*/ 274133 w 531641"/>
                <a:gd name="connsiteY54" fmla="*/ 483337 h 531641"/>
                <a:gd name="connsiteX55" fmla="*/ 274133 w 531641"/>
                <a:gd name="connsiteY55" fmla="*/ 439092 h 531641"/>
                <a:gd name="connsiteX56" fmla="*/ 299054 w 531641"/>
                <a:gd name="connsiteY56" fmla="*/ 407044 h 531641"/>
                <a:gd name="connsiteX57" fmla="*/ 298838 w 531641"/>
                <a:gd name="connsiteY57" fmla="*/ 404909 h 531641"/>
                <a:gd name="connsiteX58" fmla="*/ 352822 w 531641"/>
                <a:gd name="connsiteY58" fmla="*/ 397459 h 531641"/>
                <a:gd name="connsiteX59" fmla="*/ 362998 w 531641"/>
                <a:gd name="connsiteY59" fmla="*/ 409208 h 531641"/>
                <a:gd name="connsiteX60" fmla="*/ 287514 w 531641"/>
                <a:gd name="connsiteY60" fmla="*/ 494695 h 531641"/>
                <a:gd name="connsiteX61" fmla="*/ 287514 w 531641"/>
                <a:gd name="connsiteY61" fmla="*/ 494695 h 531641"/>
                <a:gd name="connsiteX62" fmla="*/ 244141 w 531641"/>
                <a:gd name="connsiteY62" fmla="*/ 494692 h 531641"/>
                <a:gd name="connsiteX63" fmla="*/ 168746 w 531641"/>
                <a:gd name="connsiteY63" fmla="*/ 409376 h 531641"/>
                <a:gd name="connsiteX64" fmla="*/ 179758 w 531641"/>
                <a:gd name="connsiteY64" fmla="*/ 397611 h 531641"/>
                <a:gd name="connsiteX65" fmla="*/ 232816 w 531641"/>
                <a:gd name="connsiteY65" fmla="*/ 404900 h 531641"/>
                <a:gd name="connsiteX66" fmla="*/ 232599 w 531641"/>
                <a:gd name="connsiteY66" fmla="*/ 407044 h 531641"/>
                <a:gd name="connsiteX67" fmla="*/ 257520 w 531641"/>
                <a:gd name="connsiteY67" fmla="*/ 439092 h 531641"/>
                <a:gd name="connsiteX68" fmla="*/ 257520 w 531641"/>
                <a:gd name="connsiteY68" fmla="*/ 483337 h 531641"/>
                <a:gd name="connsiteX69" fmla="*/ 244141 w 531641"/>
                <a:gd name="connsiteY69" fmla="*/ 494691 h 531641"/>
                <a:gd name="connsiteX70" fmla="*/ 244141 w 531641"/>
                <a:gd name="connsiteY70" fmla="*/ 494692 h 531641"/>
                <a:gd name="connsiteX71" fmla="*/ 123181 w 531641"/>
                <a:gd name="connsiteY71" fmla="*/ 363216 h 531641"/>
                <a:gd name="connsiteX72" fmla="*/ 37016 w 531641"/>
                <a:gd name="connsiteY72" fmla="*/ 287483 h 531641"/>
                <a:gd name="connsiteX73" fmla="*/ 48317 w 531641"/>
                <a:gd name="connsiteY73" fmla="*/ 274134 h 531641"/>
                <a:gd name="connsiteX74" fmla="*/ 101672 w 531641"/>
                <a:gd name="connsiteY74" fmla="*/ 274134 h 531641"/>
                <a:gd name="connsiteX75" fmla="*/ 126664 w 531641"/>
                <a:gd name="connsiteY75" fmla="*/ 298264 h 531641"/>
                <a:gd name="connsiteX76" fmla="*/ 134209 w 531641"/>
                <a:gd name="connsiteY76" fmla="*/ 352875 h 531641"/>
                <a:gd name="connsiteX77" fmla="*/ 123181 w 531641"/>
                <a:gd name="connsiteY77" fmla="*/ 363216 h 531641"/>
                <a:gd name="connsiteX78" fmla="*/ 150917 w 531641"/>
                <a:gd name="connsiteY78" fmla="*/ 186218 h 531641"/>
                <a:gd name="connsiteX79" fmla="*/ 184145 w 531641"/>
                <a:gd name="connsiteY79" fmla="*/ 152990 h 531641"/>
                <a:gd name="connsiteX80" fmla="*/ 183851 w 531641"/>
                <a:gd name="connsiteY80" fmla="*/ 150084 h 531641"/>
                <a:gd name="connsiteX81" fmla="*/ 238139 w 531641"/>
                <a:gd name="connsiteY81" fmla="*/ 142915 h 531641"/>
                <a:gd name="connsiteX82" fmla="*/ 257520 w 531641"/>
                <a:gd name="connsiteY82" fmla="*/ 156658 h 531641"/>
                <a:gd name="connsiteX83" fmla="*/ 257520 w 531641"/>
                <a:gd name="connsiteY83" fmla="*/ 216736 h 531641"/>
                <a:gd name="connsiteX84" fmla="*/ 216735 w 531641"/>
                <a:gd name="connsiteY84" fmla="*/ 257520 h 531641"/>
                <a:gd name="connsiteX85" fmla="*/ 165767 w 531641"/>
                <a:gd name="connsiteY85" fmla="*/ 257520 h 531641"/>
                <a:gd name="connsiteX86" fmla="*/ 143262 w 531641"/>
                <a:gd name="connsiteY86" fmla="*/ 234164 h 531641"/>
                <a:gd name="connsiteX87" fmla="*/ 149677 w 531641"/>
                <a:gd name="connsiteY87" fmla="*/ 186093 h 531641"/>
                <a:gd name="connsiteX88" fmla="*/ 150917 w 531641"/>
                <a:gd name="connsiteY88" fmla="*/ 186218 h 531641"/>
                <a:gd name="connsiteX89" fmla="*/ 265826 w 531641"/>
                <a:gd name="connsiteY89" fmla="*/ 107996 h 531641"/>
                <a:gd name="connsiteX90" fmla="*/ 282440 w 531641"/>
                <a:gd name="connsiteY90" fmla="*/ 124610 h 531641"/>
                <a:gd name="connsiteX91" fmla="*/ 265826 w 531641"/>
                <a:gd name="connsiteY91" fmla="*/ 141224 h 531641"/>
                <a:gd name="connsiteX92" fmla="*/ 249213 w 531641"/>
                <a:gd name="connsiteY92" fmla="*/ 124610 h 531641"/>
                <a:gd name="connsiteX93" fmla="*/ 265826 w 531641"/>
                <a:gd name="connsiteY93" fmla="*/ 107996 h 531641"/>
                <a:gd name="connsiteX94" fmla="*/ 293512 w 531641"/>
                <a:gd name="connsiteY94" fmla="*/ 142918 h 531641"/>
                <a:gd name="connsiteX95" fmla="*/ 349235 w 531641"/>
                <a:gd name="connsiteY95" fmla="*/ 150329 h 531641"/>
                <a:gd name="connsiteX96" fmla="*/ 348895 w 531641"/>
                <a:gd name="connsiteY96" fmla="*/ 153684 h 531641"/>
                <a:gd name="connsiteX97" fmla="*/ 382123 w 531641"/>
                <a:gd name="connsiteY97" fmla="*/ 186912 h 531641"/>
                <a:gd name="connsiteX98" fmla="*/ 382137 w 531641"/>
                <a:gd name="connsiteY98" fmla="*/ 186910 h 531641"/>
                <a:gd name="connsiteX99" fmla="*/ 388398 w 531641"/>
                <a:gd name="connsiteY99" fmla="*/ 234162 h 531641"/>
                <a:gd name="connsiteX100" fmla="*/ 365886 w 531641"/>
                <a:gd name="connsiteY100" fmla="*/ 257521 h 531641"/>
                <a:gd name="connsiteX101" fmla="*/ 314917 w 531641"/>
                <a:gd name="connsiteY101" fmla="*/ 257521 h 531641"/>
                <a:gd name="connsiteX102" fmla="*/ 274133 w 531641"/>
                <a:gd name="connsiteY102" fmla="*/ 216736 h 531641"/>
                <a:gd name="connsiteX103" fmla="*/ 274133 w 531641"/>
                <a:gd name="connsiteY103" fmla="*/ 156658 h 531641"/>
                <a:gd name="connsiteX104" fmla="*/ 293512 w 531641"/>
                <a:gd name="connsiteY104" fmla="*/ 142918 h 531641"/>
                <a:gd name="connsiteX105" fmla="*/ 381315 w 531641"/>
                <a:gd name="connsiteY105" fmla="*/ 348978 h 531641"/>
                <a:gd name="connsiteX106" fmla="*/ 348981 w 531641"/>
                <a:gd name="connsiteY106" fmla="*/ 381281 h 531641"/>
                <a:gd name="connsiteX107" fmla="*/ 293449 w 531641"/>
                <a:gd name="connsiteY107" fmla="*/ 388621 h 531641"/>
                <a:gd name="connsiteX108" fmla="*/ 274133 w 531641"/>
                <a:gd name="connsiteY108" fmla="*/ 374996 h 531641"/>
                <a:gd name="connsiteX109" fmla="*/ 274133 w 531641"/>
                <a:gd name="connsiteY109" fmla="*/ 314918 h 531641"/>
                <a:gd name="connsiteX110" fmla="*/ 314917 w 531641"/>
                <a:gd name="connsiteY110" fmla="*/ 274134 h 531641"/>
                <a:gd name="connsiteX111" fmla="*/ 365886 w 531641"/>
                <a:gd name="connsiteY111" fmla="*/ 274134 h 531641"/>
                <a:gd name="connsiteX112" fmla="*/ 388398 w 531641"/>
                <a:gd name="connsiteY112" fmla="*/ 297493 h 531641"/>
                <a:gd name="connsiteX113" fmla="*/ 381315 w 531641"/>
                <a:gd name="connsiteY113" fmla="*/ 348978 h 531641"/>
                <a:gd name="connsiteX114" fmla="*/ 265826 w 531641"/>
                <a:gd name="connsiteY114" fmla="*/ 423658 h 531641"/>
                <a:gd name="connsiteX115" fmla="*/ 249213 w 531641"/>
                <a:gd name="connsiteY115" fmla="*/ 407044 h 531641"/>
                <a:gd name="connsiteX116" fmla="*/ 265826 w 531641"/>
                <a:gd name="connsiteY116" fmla="*/ 390430 h 531641"/>
                <a:gd name="connsiteX117" fmla="*/ 282440 w 531641"/>
                <a:gd name="connsiteY117" fmla="*/ 407044 h 531641"/>
                <a:gd name="connsiteX118" fmla="*/ 265826 w 531641"/>
                <a:gd name="connsiteY118" fmla="*/ 423658 h 531641"/>
                <a:gd name="connsiteX119" fmla="*/ 238191 w 531641"/>
                <a:gd name="connsiteY119" fmla="*/ 388644 h 531641"/>
                <a:gd name="connsiteX120" fmla="*/ 184134 w 531641"/>
                <a:gd name="connsiteY120" fmla="*/ 381540 h 531641"/>
                <a:gd name="connsiteX121" fmla="*/ 184145 w 531641"/>
                <a:gd name="connsiteY121" fmla="*/ 381430 h 531641"/>
                <a:gd name="connsiteX122" fmla="*/ 150917 w 531641"/>
                <a:gd name="connsiteY122" fmla="*/ 348202 h 531641"/>
                <a:gd name="connsiteX123" fmla="*/ 150224 w 531641"/>
                <a:gd name="connsiteY123" fmla="*/ 348272 h 531641"/>
                <a:gd name="connsiteX124" fmla="*/ 143257 w 531641"/>
                <a:gd name="connsiteY124" fmla="*/ 297492 h 531641"/>
                <a:gd name="connsiteX125" fmla="*/ 165767 w 531641"/>
                <a:gd name="connsiteY125" fmla="*/ 274134 h 531641"/>
                <a:gd name="connsiteX126" fmla="*/ 216735 w 531641"/>
                <a:gd name="connsiteY126" fmla="*/ 274134 h 531641"/>
                <a:gd name="connsiteX127" fmla="*/ 257520 w 531641"/>
                <a:gd name="connsiteY127" fmla="*/ 314918 h 531641"/>
                <a:gd name="connsiteX128" fmla="*/ 257520 w 531641"/>
                <a:gd name="connsiteY128" fmla="*/ 374996 h 531641"/>
                <a:gd name="connsiteX129" fmla="*/ 238191 w 531641"/>
                <a:gd name="connsiteY129" fmla="*/ 388644 h 531641"/>
                <a:gd name="connsiteX130" fmla="*/ 265826 w 531641"/>
                <a:gd name="connsiteY130" fmla="*/ 232599 h 531641"/>
                <a:gd name="connsiteX131" fmla="*/ 299054 w 531641"/>
                <a:gd name="connsiteY131" fmla="*/ 265827 h 531641"/>
                <a:gd name="connsiteX132" fmla="*/ 265826 w 531641"/>
                <a:gd name="connsiteY132" fmla="*/ 299055 h 531641"/>
                <a:gd name="connsiteX133" fmla="*/ 232599 w 531641"/>
                <a:gd name="connsiteY133" fmla="*/ 265827 h 531641"/>
                <a:gd name="connsiteX134" fmla="*/ 265826 w 531641"/>
                <a:gd name="connsiteY134" fmla="*/ 232599 h 531641"/>
                <a:gd name="connsiteX135" fmla="*/ 397934 w 531641"/>
                <a:gd name="connsiteY135" fmla="*/ 282441 h 531641"/>
                <a:gd name="connsiteX136" fmla="*/ 381320 w 531641"/>
                <a:gd name="connsiteY136" fmla="*/ 265827 h 531641"/>
                <a:gd name="connsiteX137" fmla="*/ 397934 w 531641"/>
                <a:gd name="connsiteY137" fmla="*/ 249213 h 531641"/>
                <a:gd name="connsiteX138" fmla="*/ 414547 w 531641"/>
                <a:gd name="connsiteY138" fmla="*/ 265827 h 531641"/>
                <a:gd name="connsiteX139" fmla="*/ 397934 w 531641"/>
                <a:gd name="connsiteY139" fmla="*/ 282441 h 531641"/>
                <a:gd name="connsiteX140" fmla="*/ 133719 w 531641"/>
                <a:gd name="connsiteY140" fmla="*/ 249213 h 531641"/>
                <a:gd name="connsiteX141" fmla="*/ 150333 w 531641"/>
                <a:gd name="connsiteY141" fmla="*/ 265827 h 531641"/>
                <a:gd name="connsiteX142" fmla="*/ 133719 w 531641"/>
                <a:gd name="connsiteY142" fmla="*/ 282441 h 531641"/>
                <a:gd name="connsiteX143" fmla="*/ 117106 w 531641"/>
                <a:gd name="connsiteY143" fmla="*/ 265827 h 531641"/>
                <a:gd name="connsiteX144" fmla="*/ 133719 w 531641"/>
                <a:gd name="connsiteY144" fmla="*/ 249213 h 531641"/>
                <a:gd name="connsiteX145" fmla="*/ 150917 w 531641"/>
                <a:gd name="connsiteY145" fmla="*/ 364816 h 531641"/>
                <a:gd name="connsiteX146" fmla="*/ 167531 w 531641"/>
                <a:gd name="connsiteY146" fmla="*/ 381430 h 531641"/>
                <a:gd name="connsiteX147" fmla="*/ 150917 w 531641"/>
                <a:gd name="connsiteY147" fmla="*/ 398044 h 531641"/>
                <a:gd name="connsiteX148" fmla="*/ 134303 w 531641"/>
                <a:gd name="connsiteY148" fmla="*/ 381430 h 531641"/>
                <a:gd name="connsiteX149" fmla="*/ 150917 w 531641"/>
                <a:gd name="connsiteY149" fmla="*/ 364816 h 531641"/>
                <a:gd name="connsiteX150" fmla="*/ 382123 w 531641"/>
                <a:gd name="connsiteY150" fmla="*/ 398737 h 531641"/>
                <a:gd name="connsiteX151" fmla="*/ 365509 w 531641"/>
                <a:gd name="connsiteY151" fmla="*/ 382124 h 531641"/>
                <a:gd name="connsiteX152" fmla="*/ 382123 w 531641"/>
                <a:gd name="connsiteY152" fmla="*/ 365510 h 531641"/>
                <a:gd name="connsiteX153" fmla="*/ 398737 w 531641"/>
                <a:gd name="connsiteY153" fmla="*/ 382124 h 531641"/>
                <a:gd name="connsiteX154" fmla="*/ 382123 w 531641"/>
                <a:gd name="connsiteY154" fmla="*/ 398737 h 531641"/>
                <a:gd name="connsiteX155" fmla="*/ 382123 w 531641"/>
                <a:gd name="connsiteY155" fmla="*/ 170298 h 531641"/>
                <a:gd name="connsiteX156" fmla="*/ 365509 w 531641"/>
                <a:gd name="connsiteY156" fmla="*/ 153684 h 531641"/>
                <a:gd name="connsiteX157" fmla="*/ 382123 w 531641"/>
                <a:gd name="connsiteY157" fmla="*/ 137070 h 531641"/>
                <a:gd name="connsiteX158" fmla="*/ 398737 w 531641"/>
                <a:gd name="connsiteY158" fmla="*/ 153684 h 531641"/>
                <a:gd name="connsiteX159" fmla="*/ 382123 w 531641"/>
                <a:gd name="connsiteY159" fmla="*/ 170298 h 531641"/>
                <a:gd name="connsiteX160" fmla="*/ 150917 w 531641"/>
                <a:gd name="connsiteY160" fmla="*/ 136377 h 531641"/>
                <a:gd name="connsiteX161" fmla="*/ 167531 w 531641"/>
                <a:gd name="connsiteY161" fmla="*/ 152990 h 531641"/>
                <a:gd name="connsiteX162" fmla="*/ 150917 w 531641"/>
                <a:gd name="connsiteY162" fmla="*/ 169604 h 531641"/>
                <a:gd name="connsiteX163" fmla="*/ 134303 w 531641"/>
                <a:gd name="connsiteY163" fmla="*/ 152990 h 531641"/>
                <a:gd name="connsiteX164" fmla="*/ 150917 w 531641"/>
                <a:gd name="connsiteY164" fmla="*/ 136377 h 531641"/>
                <a:gd name="connsiteX165" fmla="*/ 41427 w 531641"/>
                <a:gd name="connsiteY165" fmla="*/ 327159 h 531641"/>
                <a:gd name="connsiteX166" fmla="*/ 117935 w 531641"/>
                <a:gd name="connsiteY166" fmla="*/ 379000 h 531641"/>
                <a:gd name="connsiteX167" fmla="*/ 117690 w 531641"/>
                <a:gd name="connsiteY167" fmla="*/ 381430 h 531641"/>
                <a:gd name="connsiteX168" fmla="*/ 150917 w 531641"/>
                <a:gd name="connsiteY168" fmla="*/ 414658 h 531641"/>
                <a:gd name="connsiteX169" fmla="*/ 152894 w 531641"/>
                <a:gd name="connsiteY169" fmla="*/ 414458 h 531641"/>
                <a:gd name="connsiteX170" fmla="*/ 204377 w 531641"/>
                <a:gd name="connsiteY170" fmla="*/ 490197 h 531641"/>
                <a:gd name="connsiteX171" fmla="*/ 41427 w 531641"/>
                <a:gd name="connsiteY171" fmla="*/ 327159 h 531641"/>
                <a:gd name="connsiteX172" fmla="*/ 265826 w 531641"/>
                <a:gd name="connsiteY172" fmla="*/ 515034 h 531641"/>
                <a:gd name="connsiteX173" fmla="*/ 257520 w 531641"/>
                <a:gd name="connsiteY173" fmla="*/ 506727 h 531641"/>
                <a:gd name="connsiteX174" fmla="*/ 265826 w 531641"/>
                <a:gd name="connsiteY174" fmla="*/ 498420 h 531641"/>
                <a:gd name="connsiteX175" fmla="*/ 274133 w 531641"/>
                <a:gd name="connsiteY175" fmla="*/ 506727 h 531641"/>
                <a:gd name="connsiteX176" fmla="*/ 265826 w 531641"/>
                <a:gd name="connsiteY176" fmla="*/ 515034 h 531641"/>
                <a:gd name="connsiteX177" fmla="*/ 327318 w 531641"/>
                <a:gd name="connsiteY177" fmla="*/ 490177 h 531641"/>
                <a:gd name="connsiteX178" fmla="*/ 378559 w 531641"/>
                <a:gd name="connsiteY178" fmla="*/ 414991 h 531641"/>
                <a:gd name="connsiteX179" fmla="*/ 382123 w 531641"/>
                <a:gd name="connsiteY179" fmla="*/ 415351 h 531641"/>
                <a:gd name="connsiteX180" fmla="*/ 415350 w 531641"/>
                <a:gd name="connsiteY180" fmla="*/ 382124 h 531641"/>
                <a:gd name="connsiteX181" fmla="*/ 414987 w 531641"/>
                <a:gd name="connsiteY181" fmla="*/ 378535 h 531641"/>
                <a:gd name="connsiteX182" fmla="*/ 490168 w 531641"/>
                <a:gd name="connsiteY182" fmla="*/ 327356 h 531641"/>
                <a:gd name="connsiteX183" fmla="*/ 327318 w 531641"/>
                <a:gd name="connsiteY183" fmla="*/ 490177 h 531641"/>
                <a:gd name="connsiteX184" fmla="*/ 506726 w 531641"/>
                <a:gd name="connsiteY184" fmla="*/ 274134 h 531641"/>
                <a:gd name="connsiteX185" fmla="*/ 498419 w 531641"/>
                <a:gd name="connsiteY185" fmla="*/ 265827 h 531641"/>
                <a:gd name="connsiteX186" fmla="*/ 506726 w 531641"/>
                <a:gd name="connsiteY186" fmla="*/ 257520 h 531641"/>
                <a:gd name="connsiteX187" fmla="*/ 515033 w 531641"/>
                <a:gd name="connsiteY187" fmla="*/ 265827 h 531641"/>
                <a:gd name="connsiteX188" fmla="*/ 506726 w 531641"/>
                <a:gd name="connsiteY188" fmla="*/ 274134 h 531641"/>
                <a:gd name="connsiteX189" fmla="*/ 490084 w 531641"/>
                <a:gd name="connsiteY189" fmla="*/ 204053 h 531641"/>
                <a:gd name="connsiteX190" fmla="*/ 415294 w 531641"/>
                <a:gd name="connsiteY190" fmla="*/ 153125 h 531641"/>
                <a:gd name="connsiteX191" fmla="*/ 382123 w 531641"/>
                <a:gd name="connsiteY191" fmla="*/ 120456 h 531641"/>
                <a:gd name="connsiteX192" fmla="*/ 380163 w 531641"/>
                <a:gd name="connsiteY192" fmla="*/ 120655 h 531641"/>
                <a:gd name="connsiteX193" fmla="*/ 327418 w 531641"/>
                <a:gd name="connsiteY193" fmla="*/ 41551 h 531641"/>
                <a:gd name="connsiteX194" fmla="*/ 490084 w 531641"/>
                <a:gd name="connsiteY194" fmla="*/ 204053 h 531641"/>
                <a:gd name="connsiteX195" fmla="*/ 265826 w 531641"/>
                <a:gd name="connsiteY195" fmla="*/ 16620 h 531641"/>
                <a:gd name="connsiteX196" fmla="*/ 274133 w 531641"/>
                <a:gd name="connsiteY196" fmla="*/ 24927 h 531641"/>
                <a:gd name="connsiteX197" fmla="*/ 265826 w 531641"/>
                <a:gd name="connsiteY197" fmla="*/ 33234 h 531641"/>
                <a:gd name="connsiteX198" fmla="*/ 257520 w 531641"/>
                <a:gd name="connsiteY198" fmla="*/ 24927 h 531641"/>
                <a:gd name="connsiteX199" fmla="*/ 265826 w 531641"/>
                <a:gd name="connsiteY199" fmla="*/ 16620 h 531641"/>
                <a:gd name="connsiteX200" fmla="*/ 204301 w 531641"/>
                <a:gd name="connsiteY200" fmla="*/ 41447 h 531641"/>
                <a:gd name="connsiteX201" fmla="*/ 151789 w 531641"/>
                <a:gd name="connsiteY201" fmla="*/ 119851 h 531641"/>
                <a:gd name="connsiteX202" fmla="*/ 150917 w 531641"/>
                <a:gd name="connsiteY202" fmla="*/ 119763 h 531641"/>
                <a:gd name="connsiteX203" fmla="*/ 117724 w 531641"/>
                <a:gd name="connsiteY203" fmla="*/ 152650 h 531641"/>
                <a:gd name="connsiteX204" fmla="*/ 41404 w 531641"/>
                <a:gd name="connsiteY204" fmla="*/ 204445 h 531641"/>
                <a:gd name="connsiteX205" fmla="*/ 204301 w 531641"/>
                <a:gd name="connsiteY205" fmla="*/ 41447 h 531641"/>
                <a:gd name="connsiteX206" fmla="*/ 24927 w 531641"/>
                <a:gd name="connsiteY206" fmla="*/ 257520 h 531641"/>
                <a:gd name="connsiteX207" fmla="*/ 33234 w 531641"/>
                <a:gd name="connsiteY207" fmla="*/ 265827 h 531641"/>
                <a:gd name="connsiteX208" fmla="*/ 24927 w 531641"/>
                <a:gd name="connsiteY208" fmla="*/ 274134 h 531641"/>
                <a:gd name="connsiteX209" fmla="*/ 16620 w 531641"/>
                <a:gd name="connsiteY209" fmla="*/ 265827 h 531641"/>
                <a:gd name="connsiteX210" fmla="*/ 24927 w 531641"/>
                <a:gd name="connsiteY210" fmla="*/ 257520 h 5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1641" h="531641">
                  <a:moveTo>
                    <a:pt x="17745" y="289567"/>
                  </a:moveTo>
                  <a:cubicBezTo>
                    <a:pt x="28939" y="408508"/>
                    <a:pt x="123128" y="502682"/>
                    <a:pt x="242071" y="513858"/>
                  </a:cubicBezTo>
                  <a:cubicBezTo>
                    <a:pt x="245918" y="526978"/>
                    <a:pt x="259673" y="534495"/>
                    <a:pt x="272793" y="530647"/>
                  </a:cubicBezTo>
                  <a:cubicBezTo>
                    <a:pt x="280877" y="528277"/>
                    <a:pt x="287201" y="521957"/>
                    <a:pt x="289577" y="513875"/>
                  </a:cubicBezTo>
                  <a:cubicBezTo>
                    <a:pt x="408509" y="502680"/>
                    <a:pt x="502680" y="408508"/>
                    <a:pt x="513876" y="289577"/>
                  </a:cubicBezTo>
                  <a:cubicBezTo>
                    <a:pt x="526993" y="285719"/>
                    <a:pt x="534499" y="271959"/>
                    <a:pt x="530641" y="258842"/>
                  </a:cubicBezTo>
                  <a:cubicBezTo>
                    <a:pt x="528264" y="250757"/>
                    <a:pt x="521936" y="244437"/>
                    <a:pt x="513849" y="242068"/>
                  </a:cubicBezTo>
                  <a:cubicBezTo>
                    <a:pt x="502372" y="123277"/>
                    <a:pt x="408363" y="29256"/>
                    <a:pt x="289572" y="17763"/>
                  </a:cubicBezTo>
                  <a:cubicBezTo>
                    <a:pt x="285707" y="4649"/>
                    <a:pt x="271942" y="-2849"/>
                    <a:pt x="258827" y="1017"/>
                  </a:cubicBezTo>
                  <a:cubicBezTo>
                    <a:pt x="250748" y="3398"/>
                    <a:pt x="244435" y="9723"/>
                    <a:pt x="242068" y="17806"/>
                  </a:cubicBezTo>
                  <a:cubicBezTo>
                    <a:pt x="123116" y="28930"/>
                    <a:pt x="28914" y="123125"/>
                    <a:pt x="17779" y="242076"/>
                  </a:cubicBezTo>
                  <a:cubicBezTo>
                    <a:pt x="4662" y="245933"/>
                    <a:pt x="-2845" y="259692"/>
                    <a:pt x="1012" y="272809"/>
                  </a:cubicBezTo>
                  <a:cubicBezTo>
                    <a:pt x="3383" y="280874"/>
                    <a:pt x="9684" y="287184"/>
                    <a:pt x="17745" y="289567"/>
                  </a:cubicBezTo>
                  <a:lnTo>
                    <a:pt x="17745" y="289567"/>
                  </a:lnTo>
                  <a:close/>
                  <a:moveTo>
                    <a:pt x="121912" y="168870"/>
                  </a:moveTo>
                  <a:cubicBezTo>
                    <a:pt x="124690" y="173958"/>
                    <a:pt x="128751" y="178230"/>
                    <a:pt x="133691" y="181264"/>
                  </a:cubicBezTo>
                  <a:cubicBezTo>
                    <a:pt x="130257" y="198475"/>
                    <a:pt x="127909" y="215885"/>
                    <a:pt x="126661" y="233391"/>
                  </a:cubicBezTo>
                  <a:cubicBezTo>
                    <a:pt x="114455" y="236093"/>
                    <a:pt x="104799" y="245417"/>
                    <a:pt x="101672" y="257520"/>
                  </a:cubicBezTo>
                  <a:lnTo>
                    <a:pt x="48316" y="257520"/>
                  </a:lnTo>
                  <a:cubicBezTo>
                    <a:pt x="46286" y="251840"/>
                    <a:pt x="42261" y="247091"/>
                    <a:pt x="36991" y="244157"/>
                  </a:cubicBezTo>
                  <a:cubicBezTo>
                    <a:pt x="46969" y="214652"/>
                    <a:pt x="77111" y="187843"/>
                    <a:pt x="121912" y="168870"/>
                  </a:cubicBezTo>
                  <a:close/>
                  <a:moveTo>
                    <a:pt x="244140" y="36959"/>
                  </a:moveTo>
                  <a:cubicBezTo>
                    <a:pt x="247072" y="42245"/>
                    <a:pt x="251828" y="46282"/>
                    <a:pt x="257520" y="48317"/>
                  </a:cubicBezTo>
                  <a:lnTo>
                    <a:pt x="257520" y="92562"/>
                  </a:lnTo>
                  <a:cubicBezTo>
                    <a:pt x="242887" y="96328"/>
                    <a:pt x="232644" y="109501"/>
                    <a:pt x="232599" y="124610"/>
                  </a:cubicBezTo>
                  <a:cubicBezTo>
                    <a:pt x="232599" y="125312"/>
                    <a:pt x="232763" y="125968"/>
                    <a:pt x="232807" y="126659"/>
                  </a:cubicBezTo>
                  <a:cubicBezTo>
                    <a:pt x="214498" y="127988"/>
                    <a:pt x="196297" y="130526"/>
                    <a:pt x="178324" y="134256"/>
                  </a:cubicBezTo>
                  <a:cubicBezTo>
                    <a:pt x="175559" y="130286"/>
                    <a:pt x="171963" y="126965"/>
                    <a:pt x="167787" y="124523"/>
                  </a:cubicBezTo>
                  <a:cubicBezTo>
                    <a:pt x="186798" y="78216"/>
                    <a:pt x="213976" y="47159"/>
                    <a:pt x="244139" y="36959"/>
                  </a:cubicBezTo>
                  <a:lnTo>
                    <a:pt x="244140" y="36959"/>
                  </a:lnTo>
                  <a:close/>
                  <a:moveTo>
                    <a:pt x="287512" y="36962"/>
                  </a:moveTo>
                  <a:cubicBezTo>
                    <a:pt x="317868" y="47250"/>
                    <a:pt x="345274" y="78817"/>
                    <a:pt x="364312" y="125728"/>
                  </a:cubicBezTo>
                  <a:cubicBezTo>
                    <a:pt x="360686" y="128043"/>
                    <a:pt x="357542" y="131036"/>
                    <a:pt x="355052" y="134544"/>
                  </a:cubicBezTo>
                  <a:cubicBezTo>
                    <a:pt x="336519" y="130634"/>
                    <a:pt x="317740" y="127996"/>
                    <a:pt x="298848" y="126649"/>
                  </a:cubicBezTo>
                  <a:cubicBezTo>
                    <a:pt x="298890" y="125961"/>
                    <a:pt x="299054" y="125308"/>
                    <a:pt x="299054" y="124610"/>
                  </a:cubicBezTo>
                  <a:cubicBezTo>
                    <a:pt x="299009" y="109501"/>
                    <a:pt x="288766" y="96328"/>
                    <a:pt x="274133" y="92562"/>
                  </a:cubicBezTo>
                  <a:lnTo>
                    <a:pt x="274133" y="48317"/>
                  </a:lnTo>
                  <a:cubicBezTo>
                    <a:pt x="279824" y="46282"/>
                    <a:pt x="284580" y="42246"/>
                    <a:pt x="287512" y="36962"/>
                  </a:cubicBezTo>
                  <a:close/>
                  <a:moveTo>
                    <a:pt x="494754" y="244108"/>
                  </a:moveTo>
                  <a:cubicBezTo>
                    <a:pt x="489440" y="247037"/>
                    <a:pt x="485380" y="251807"/>
                    <a:pt x="483336" y="257520"/>
                  </a:cubicBezTo>
                  <a:lnTo>
                    <a:pt x="429981" y="257520"/>
                  </a:lnTo>
                  <a:cubicBezTo>
                    <a:pt x="426854" y="245417"/>
                    <a:pt x="417199" y="236094"/>
                    <a:pt x="404994" y="233391"/>
                  </a:cubicBezTo>
                  <a:cubicBezTo>
                    <a:pt x="403775" y="216330"/>
                    <a:pt x="401511" y="199358"/>
                    <a:pt x="398216" y="182574"/>
                  </a:cubicBezTo>
                  <a:cubicBezTo>
                    <a:pt x="403690" y="179514"/>
                    <a:pt x="408187" y="174967"/>
                    <a:pt x="411186" y="169458"/>
                  </a:cubicBezTo>
                  <a:cubicBezTo>
                    <a:pt x="455270" y="188378"/>
                    <a:pt x="484861" y="214824"/>
                    <a:pt x="494754" y="244108"/>
                  </a:cubicBezTo>
                  <a:close/>
                  <a:moveTo>
                    <a:pt x="397488" y="352838"/>
                  </a:moveTo>
                  <a:cubicBezTo>
                    <a:pt x="401193" y="334833"/>
                    <a:pt x="403700" y="316601"/>
                    <a:pt x="404993" y="298263"/>
                  </a:cubicBezTo>
                  <a:cubicBezTo>
                    <a:pt x="417198" y="295561"/>
                    <a:pt x="426854" y="286237"/>
                    <a:pt x="429981" y="274134"/>
                  </a:cubicBezTo>
                  <a:lnTo>
                    <a:pt x="483337" y="274134"/>
                  </a:lnTo>
                  <a:cubicBezTo>
                    <a:pt x="485375" y="279836"/>
                    <a:pt x="489423" y="284598"/>
                    <a:pt x="494721" y="287529"/>
                  </a:cubicBezTo>
                  <a:cubicBezTo>
                    <a:pt x="484645" y="317178"/>
                    <a:pt x="454328" y="344023"/>
                    <a:pt x="409191" y="362980"/>
                  </a:cubicBezTo>
                  <a:cubicBezTo>
                    <a:pt x="406141" y="358727"/>
                    <a:pt x="402132" y="355253"/>
                    <a:pt x="397488" y="352838"/>
                  </a:cubicBezTo>
                  <a:lnTo>
                    <a:pt x="397488" y="352838"/>
                  </a:lnTo>
                  <a:close/>
                  <a:moveTo>
                    <a:pt x="287514" y="494695"/>
                  </a:moveTo>
                  <a:cubicBezTo>
                    <a:pt x="284582" y="489410"/>
                    <a:pt x="279825" y="485372"/>
                    <a:pt x="274133" y="483337"/>
                  </a:cubicBezTo>
                  <a:lnTo>
                    <a:pt x="274133" y="439092"/>
                  </a:lnTo>
                  <a:cubicBezTo>
                    <a:pt x="288766" y="435326"/>
                    <a:pt x="299009" y="422154"/>
                    <a:pt x="299054" y="407044"/>
                  </a:cubicBezTo>
                  <a:cubicBezTo>
                    <a:pt x="299054" y="406313"/>
                    <a:pt x="298885" y="405629"/>
                    <a:pt x="298838" y="404909"/>
                  </a:cubicBezTo>
                  <a:cubicBezTo>
                    <a:pt x="316976" y="403604"/>
                    <a:pt x="335009" y="401115"/>
                    <a:pt x="352822" y="397459"/>
                  </a:cubicBezTo>
                  <a:cubicBezTo>
                    <a:pt x="355241" y="402123"/>
                    <a:pt x="358727" y="406149"/>
                    <a:pt x="362998" y="409208"/>
                  </a:cubicBezTo>
                  <a:cubicBezTo>
                    <a:pt x="344021" y="454311"/>
                    <a:pt x="317153" y="484641"/>
                    <a:pt x="287514" y="494695"/>
                  </a:cubicBezTo>
                  <a:lnTo>
                    <a:pt x="287514" y="494695"/>
                  </a:lnTo>
                  <a:close/>
                  <a:moveTo>
                    <a:pt x="244141" y="494692"/>
                  </a:moveTo>
                  <a:cubicBezTo>
                    <a:pt x="214574" y="484655"/>
                    <a:pt x="187716" y="454369"/>
                    <a:pt x="168746" y="409376"/>
                  </a:cubicBezTo>
                  <a:cubicBezTo>
                    <a:pt x="173325" y="406416"/>
                    <a:pt x="177106" y="402376"/>
                    <a:pt x="179758" y="397611"/>
                  </a:cubicBezTo>
                  <a:cubicBezTo>
                    <a:pt x="197270" y="401173"/>
                    <a:pt x="214992" y="403607"/>
                    <a:pt x="232816" y="404900"/>
                  </a:cubicBezTo>
                  <a:cubicBezTo>
                    <a:pt x="232769" y="405622"/>
                    <a:pt x="232599" y="406310"/>
                    <a:pt x="232599" y="407044"/>
                  </a:cubicBezTo>
                  <a:cubicBezTo>
                    <a:pt x="232644" y="422154"/>
                    <a:pt x="242887" y="435326"/>
                    <a:pt x="257520" y="439092"/>
                  </a:cubicBezTo>
                  <a:lnTo>
                    <a:pt x="257520" y="483337"/>
                  </a:lnTo>
                  <a:cubicBezTo>
                    <a:pt x="251829" y="485371"/>
                    <a:pt x="247074" y="489407"/>
                    <a:pt x="244141" y="494691"/>
                  </a:cubicBezTo>
                  <a:lnTo>
                    <a:pt x="244141" y="494692"/>
                  </a:lnTo>
                  <a:close/>
                  <a:moveTo>
                    <a:pt x="123181" y="363216"/>
                  </a:moveTo>
                  <a:cubicBezTo>
                    <a:pt x="77722" y="344240"/>
                    <a:pt x="47130" y="317263"/>
                    <a:pt x="37016" y="287483"/>
                  </a:cubicBezTo>
                  <a:cubicBezTo>
                    <a:pt x="42274" y="284548"/>
                    <a:pt x="46289" y="279805"/>
                    <a:pt x="48317" y="274134"/>
                  </a:cubicBezTo>
                  <a:lnTo>
                    <a:pt x="101672" y="274134"/>
                  </a:lnTo>
                  <a:cubicBezTo>
                    <a:pt x="104800" y="286239"/>
                    <a:pt x="114457" y="295563"/>
                    <a:pt x="126664" y="298264"/>
                  </a:cubicBezTo>
                  <a:cubicBezTo>
                    <a:pt x="127972" y="316614"/>
                    <a:pt x="130492" y="334857"/>
                    <a:pt x="134209" y="352875"/>
                  </a:cubicBezTo>
                  <a:cubicBezTo>
                    <a:pt x="129789" y="355431"/>
                    <a:pt x="126016" y="358970"/>
                    <a:pt x="123181" y="363216"/>
                  </a:cubicBezTo>
                  <a:close/>
                  <a:moveTo>
                    <a:pt x="150917" y="186218"/>
                  </a:moveTo>
                  <a:cubicBezTo>
                    <a:pt x="169260" y="186198"/>
                    <a:pt x="184125" y="171333"/>
                    <a:pt x="184145" y="152990"/>
                  </a:cubicBezTo>
                  <a:cubicBezTo>
                    <a:pt x="184145" y="151995"/>
                    <a:pt x="183937" y="151057"/>
                    <a:pt x="183851" y="150084"/>
                  </a:cubicBezTo>
                  <a:cubicBezTo>
                    <a:pt x="201763" y="146466"/>
                    <a:pt x="219901" y="144071"/>
                    <a:pt x="238139" y="142915"/>
                  </a:cubicBezTo>
                  <a:cubicBezTo>
                    <a:pt x="242686" y="149727"/>
                    <a:pt x="249587" y="154620"/>
                    <a:pt x="257520" y="156658"/>
                  </a:cubicBezTo>
                  <a:lnTo>
                    <a:pt x="257520" y="216736"/>
                  </a:lnTo>
                  <a:cubicBezTo>
                    <a:pt x="236647" y="220298"/>
                    <a:pt x="220297" y="236648"/>
                    <a:pt x="216735" y="257520"/>
                  </a:cubicBezTo>
                  <a:lnTo>
                    <a:pt x="165767" y="257520"/>
                  </a:lnTo>
                  <a:cubicBezTo>
                    <a:pt x="162846" y="246346"/>
                    <a:pt x="154320" y="237497"/>
                    <a:pt x="143262" y="234164"/>
                  </a:cubicBezTo>
                  <a:cubicBezTo>
                    <a:pt x="144428" y="218025"/>
                    <a:pt x="146570" y="201972"/>
                    <a:pt x="149677" y="186093"/>
                  </a:cubicBezTo>
                  <a:cubicBezTo>
                    <a:pt x="150098" y="186108"/>
                    <a:pt x="150492" y="186218"/>
                    <a:pt x="150917" y="186218"/>
                  </a:cubicBezTo>
                  <a:close/>
                  <a:moveTo>
                    <a:pt x="265826" y="107996"/>
                  </a:moveTo>
                  <a:cubicBezTo>
                    <a:pt x="275002" y="107996"/>
                    <a:pt x="282440" y="115434"/>
                    <a:pt x="282440" y="124610"/>
                  </a:cubicBezTo>
                  <a:cubicBezTo>
                    <a:pt x="282440" y="133785"/>
                    <a:pt x="275002" y="141224"/>
                    <a:pt x="265826" y="141224"/>
                  </a:cubicBezTo>
                  <a:cubicBezTo>
                    <a:pt x="256651" y="141224"/>
                    <a:pt x="249213" y="133785"/>
                    <a:pt x="249213" y="124610"/>
                  </a:cubicBezTo>
                  <a:cubicBezTo>
                    <a:pt x="249223" y="115439"/>
                    <a:pt x="256655" y="108007"/>
                    <a:pt x="265826" y="107996"/>
                  </a:cubicBezTo>
                  <a:close/>
                  <a:moveTo>
                    <a:pt x="293512" y="142918"/>
                  </a:moveTo>
                  <a:cubicBezTo>
                    <a:pt x="312237" y="144085"/>
                    <a:pt x="330856" y="146561"/>
                    <a:pt x="349235" y="150329"/>
                  </a:cubicBezTo>
                  <a:cubicBezTo>
                    <a:pt x="349063" y="151440"/>
                    <a:pt x="348950" y="152560"/>
                    <a:pt x="348895" y="153684"/>
                  </a:cubicBezTo>
                  <a:cubicBezTo>
                    <a:pt x="348915" y="172027"/>
                    <a:pt x="363780" y="186892"/>
                    <a:pt x="382123" y="186912"/>
                  </a:cubicBezTo>
                  <a:lnTo>
                    <a:pt x="382137" y="186910"/>
                  </a:lnTo>
                  <a:cubicBezTo>
                    <a:pt x="385157" y="202523"/>
                    <a:pt x="387248" y="218301"/>
                    <a:pt x="388398" y="234162"/>
                  </a:cubicBezTo>
                  <a:cubicBezTo>
                    <a:pt x="377336" y="237494"/>
                    <a:pt x="368807" y="246344"/>
                    <a:pt x="365886" y="257521"/>
                  </a:cubicBezTo>
                  <a:lnTo>
                    <a:pt x="314917" y="257521"/>
                  </a:lnTo>
                  <a:cubicBezTo>
                    <a:pt x="311356" y="236648"/>
                    <a:pt x="295006" y="220298"/>
                    <a:pt x="274133" y="216736"/>
                  </a:cubicBezTo>
                  <a:lnTo>
                    <a:pt x="274133" y="156658"/>
                  </a:lnTo>
                  <a:cubicBezTo>
                    <a:pt x="282065" y="154621"/>
                    <a:pt x="288965" y="149728"/>
                    <a:pt x="293512" y="142918"/>
                  </a:cubicBezTo>
                  <a:close/>
                  <a:moveTo>
                    <a:pt x="381315" y="348978"/>
                  </a:moveTo>
                  <a:cubicBezTo>
                    <a:pt x="363655" y="349418"/>
                    <a:pt x="349438" y="363621"/>
                    <a:pt x="348981" y="381281"/>
                  </a:cubicBezTo>
                  <a:cubicBezTo>
                    <a:pt x="330663" y="385015"/>
                    <a:pt x="312108" y="387467"/>
                    <a:pt x="293449" y="388621"/>
                  </a:cubicBezTo>
                  <a:cubicBezTo>
                    <a:pt x="288897" y="381867"/>
                    <a:pt x="282023" y="377019"/>
                    <a:pt x="274133" y="374996"/>
                  </a:cubicBezTo>
                  <a:lnTo>
                    <a:pt x="274133" y="314918"/>
                  </a:lnTo>
                  <a:cubicBezTo>
                    <a:pt x="295006" y="311356"/>
                    <a:pt x="311356" y="295006"/>
                    <a:pt x="314917" y="274134"/>
                  </a:cubicBezTo>
                  <a:lnTo>
                    <a:pt x="365886" y="274134"/>
                  </a:lnTo>
                  <a:cubicBezTo>
                    <a:pt x="368808" y="285311"/>
                    <a:pt x="377337" y="294161"/>
                    <a:pt x="388398" y="297493"/>
                  </a:cubicBezTo>
                  <a:cubicBezTo>
                    <a:pt x="387157" y="314790"/>
                    <a:pt x="384791" y="331988"/>
                    <a:pt x="381315" y="348978"/>
                  </a:cubicBezTo>
                  <a:close/>
                  <a:moveTo>
                    <a:pt x="265826" y="423658"/>
                  </a:moveTo>
                  <a:cubicBezTo>
                    <a:pt x="256651" y="423658"/>
                    <a:pt x="249213" y="416220"/>
                    <a:pt x="249213" y="407044"/>
                  </a:cubicBezTo>
                  <a:cubicBezTo>
                    <a:pt x="249213" y="397869"/>
                    <a:pt x="256651" y="390430"/>
                    <a:pt x="265826" y="390430"/>
                  </a:cubicBezTo>
                  <a:cubicBezTo>
                    <a:pt x="275002" y="390430"/>
                    <a:pt x="282440" y="397869"/>
                    <a:pt x="282440" y="407044"/>
                  </a:cubicBezTo>
                  <a:cubicBezTo>
                    <a:pt x="282430" y="416215"/>
                    <a:pt x="274998" y="423648"/>
                    <a:pt x="265826" y="423658"/>
                  </a:cubicBezTo>
                  <a:close/>
                  <a:moveTo>
                    <a:pt x="238191" y="388644"/>
                  </a:moveTo>
                  <a:cubicBezTo>
                    <a:pt x="220032" y="387500"/>
                    <a:pt x="201971" y="385127"/>
                    <a:pt x="184134" y="381540"/>
                  </a:cubicBezTo>
                  <a:lnTo>
                    <a:pt x="184145" y="381430"/>
                  </a:lnTo>
                  <a:cubicBezTo>
                    <a:pt x="184125" y="363087"/>
                    <a:pt x="169260" y="348222"/>
                    <a:pt x="150917" y="348202"/>
                  </a:cubicBezTo>
                  <a:cubicBezTo>
                    <a:pt x="150680" y="348202"/>
                    <a:pt x="150460" y="348267"/>
                    <a:pt x="150224" y="348272"/>
                  </a:cubicBezTo>
                  <a:cubicBezTo>
                    <a:pt x="146822" y="331511"/>
                    <a:pt x="144495" y="314550"/>
                    <a:pt x="143257" y="297492"/>
                  </a:cubicBezTo>
                  <a:cubicBezTo>
                    <a:pt x="154317" y="294159"/>
                    <a:pt x="162846" y="285310"/>
                    <a:pt x="165767" y="274134"/>
                  </a:cubicBezTo>
                  <a:lnTo>
                    <a:pt x="216735" y="274134"/>
                  </a:lnTo>
                  <a:cubicBezTo>
                    <a:pt x="220297" y="295006"/>
                    <a:pt x="236647" y="311356"/>
                    <a:pt x="257520" y="314918"/>
                  </a:cubicBezTo>
                  <a:lnTo>
                    <a:pt x="257520" y="374996"/>
                  </a:lnTo>
                  <a:cubicBezTo>
                    <a:pt x="249621" y="377022"/>
                    <a:pt x="242743" y="381879"/>
                    <a:pt x="238191" y="388644"/>
                  </a:cubicBezTo>
                  <a:close/>
                  <a:moveTo>
                    <a:pt x="265826" y="232599"/>
                  </a:moveTo>
                  <a:cubicBezTo>
                    <a:pt x="284178" y="232599"/>
                    <a:pt x="299054" y="247476"/>
                    <a:pt x="299054" y="265827"/>
                  </a:cubicBezTo>
                  <a:cubicBezTo>
                    <a:pt x="299054" y="284178"/>
                    <a:pt x="284178" y="299055"/>
                    <a:pt x="265826" y="299055"/>
                  </a:cubicBezTo>
                  <a:cubicBezTo>
                    <a:pt x="247475" y="299055"/>
                    <a:pt x="232599" y="284178"/>
                    <a:pt x="232599" y="265827"/>
                  </a:cubicBezTo>
                  <a:cubicBezTo>
                    <a:pt x="232618" y="247484"/>
                    <a:pt x="247484" y="232619"/>
                    <a:pt x="265826" y="232599"/>
                  </a:cubicBezTo>
                  <a:close/>
                  <a:moveTo>
                    <a:pt x="397934" y="282441"/>
                  </a:moveTo>
                  <a:cubicBezTo>
                    <a:pt x="388758" y="282441"/>
                    <a:pt x="381320" y="275003"/>
                    <a:pt x="381320" y="265827"/>
                  </a:cubicBezTo>
                  <a:cubicBezTo>
                    <a:pt x="381320" y="256652"/>
                    <a:pt x="388758" y="249213"/>
                    <a:pt x="397934" y="249213"/>
                  </a:cubicBezTo>
                  <a:cubicBezTo>
                    <a:pt x="407109" y="249213"/>
                    <a:pt x="414547" y="256652"/>
                    <a:pt x="414547" y="265827"/>
                  </a:cubicBezTo>
                  <a:cubicBezTo>
                    <a:pt x="414537" y="274998"/>
                    <a:pt x="407105" y="282430"/>
                    <a:pt x="397934" y="282441"/>
                  </a:cubicBezTo>
                  <a:close/>
                  <a:moveTo>
                    <a:pt x="133719" y="249213"/>
                  </a:moveTo>
                  <a:cubicBezTo>
                    <a:pt x="142895" y="249213"/>
                    <a:pt x="150333" y="256652"/>
                    <a:pt x="150333" y="265827"/>
                  </a:cubicBezTo>
                  <a:cubicBezTo>
                    <a:pt x="150333" y="275003"/>
                    <a:pt x="142895" y="282441"/>
                    <a:pt x="133719" y="282441"/>
                  </a:cubicBezTo>
                  <a:cubicBezTo>
                    <a:pt x="124544" y="282441"/>
                    <a:pt x="117106" y="275003"/>
                    <a:pt x="117106" y="265827"/>
                  </a:cubicBezTo>
                  <a:cubicBezTo>
                    <a:pt x="117116" y="256656"/>
                    <a:pt x="124548" y="249224"/>
                    <a:pt x="133719" y="249213"/>
                  </a:cubicBezTo>
                  <a:close/>
                  <a:moveTo>
                    <a:pt x="150917" y="364816"/>
                  </a:moveTo>
                  <a:cubicBezTo>
                    <a:pt x="160093" y="364816"/>
                    <a:pt x="167531" y="372254"/>
                    <a:pt x="167531" y="381430"/>
                  </a:cubicBezTo>
                  <a:cubicBezTo>
                    <a:pt x="167531" y="390605"/>
                    <a:pt x="160093" y="398044"/>
                    <a:pt x="150917" y="398044"/>
                  </a:cubicBezTo>
                  <a:cubicBezTo>
                    <a:pt x="141742" y="398044"/>
                    <a:pt x="134303" y="390605"/>
                    <a:pt x="134303" y="381430"/>
                  </a:cubicBezTo>
                  <a:cubicBezTo>
                    <a:pt x="134314" y="372259"/>
                    <a:pt x="141746" y="364827"/>
                    <a:pt x="150917" y="364816"/>
                  </a:cubicBezTo>
                  <a:close/>
                  <a:moveTo>
                    <a:pt x="382123" y="398737"/>
                  </a:moveTo>
                  <a:cubicBezTo>
                    <a:pt x="372947" y="398737"/>
                    <a:pt x="365509" y="391299"/>
                    <a:pt x="365509" y="382124"/>
                  </a:cubicBezTo>
                  <a:cubicBezTo>
                    <a:pt x="365509" y="372948"/>
                    <a:pt x="372947" y="365510"/>
                    <a:pt x="382123" y="365510"/>
                  </a:cubicBezTo>
                  <a:cubicBezTo>
                    <a:pt x="391298" y="365510"/>
                    <a:pt x="398737" y="372948"/>
                    <a:pt x="398737" y="382124"/>
                  </a:cubicBezTo>
                  <a:cubicBezTo>
                    <a:pt x="398726" y="391295"/>
                    <a:pt x="391294" y="398727"/>
                    <a:pt x="382123" y="398737"/>
                  </a:cubicBezTo>
                  <a:close/>
                  <a:moveTo>
                    <a:pt x="382123" y="170298"/>
                  </a:moveTo>
                  <a:cubicBezTo>
                    <a:pt x="372947" y="170298"/>
                    <a:pt x="365509" y="162860"/>
                    <a:pt x="365509" y="153684"/>
                  </a:cubicBezTo>
                  <a:cubicBezTo>
                    <a:pt x="365509" y="144508"/>
                    <a:pt x="372947" y="137070"/>
                    <a:pt x="382123" y="137070"/>
                  </a:cubicBezTo>
                  <a:cubicBezTo>
                    <a:pt x="391298" y="137070"/>
                    <a:pt x="398737" y="144508"/>
                    <a:pt x="398737" y="153684"/>
                  </a:cubicBezTo>
                  <a:cubicBezTo>
                    <a:pt x="398726" y="162855"/>
                    <a:pt x="391294" y="170287"/>
                    <a:pt x="382123" y="170298"/>
                  </a:cubicBezTo>
                  <a:close/>
                  <a:moveTo>
                    <a:pt x="150917" y="136377"/>
                  </a:moveTo>
                  <a:cubicBezTo>
                    <a:pt x="160093" y="136377"/>
                    <a:pt x="167531" y="143815"/>
                    <a:pt x="167531" y="152990"/>
                  </a:cubicBezTo>
                  <a:cubicBezTo>
                    <a:pt x="167531" y="162166"/>
                    <a:pt x="160093" y="169604"/>
                    <a:pt x="150917" y="169604"/>
                  </a:cubicBezTo>
                  <a:cubicBezTo>
                    <a:pt x="141742" y="169604"/>
                    <a:pt x="134303" y="162166"/>
                    <a:pt x="134303" y="152990"/>
                  </a:cubicBezTo>
                  <a:cubicBezTo>
                    <a:pt x="134314" y="143819"/>
                    <a:pt x="141746" y="136387"/>
                    <a:pt x="150917" y="136377"/>
                  </a:cubicBezTo>
                  <a:close/>
                  <a:moveTo>
                    <a:pt x="41427" y="327159"/>
                  </a:moveTo>
                  <a:cubicBezTo>
                    <a:pt x="62543" y="350164"/>
                    <a:pt x="88742" y="367916"/>
                    <a:pt x="117935" y="379000"/>
                  </a:cubicBezTo>
                  <a:cubicBezTo>
                    <a:pt x="117875" y="379817"/>
                    <a:pt x="117690" y="380598"/>
                    <a:pt x="117690" y="381430"/>
                  </a:cubicBezTo>
                  <a:cubicBezTo>
                    <a:pt x="117709" y="399773"/>
                    <a:pt x="132574" y="414638"/>
                    <a:pt x="150917" y="414658"/>
                  </a:cubicBezTo>
                  <a:cubicBezTo>
                    <a:pt x="151594" y="414658"/>
                    <a:pt x="152227" y="414498"/>
                    <a:pt x="152894" y="414458"/>
                  </a:cubicBezTo>
                  <a:cubicBezTo>
                    <a:pt x="163964" y="443348"/>
                    <a:pt x="181588" y="469274"/>
                    <a:pt x="204377" y="490197"/>
                  </a:cubicBezTo>
                  <a:cubicBezTo>
                    <a:pt x="125013" y="468556"/>
                    <a:pt x="63026" y="406535"/>
                    <a:pt x="41427" y="327159"/>
                  </a:cubicBezTo>
                  <a:close/>
                  <a:moveTo>
                    <a:pt x="265826" y="515034"/>
                  </a:moveTo>
                  <a:cubicBezTo>
                    <a:pt x="261239" y="515034"/>
                    <a:pt x="257520" y="511315"/>
                    <a:pt x="257520" y="506727"/>
                  </a:cubicBezTo>
                  <a:cubicBezTo>
                    <a:pt x="257520" y="502139"/>
                    <a:pt x="261239" y="498420"/>
                    <a:pt x="265826" y="498420"/>
                  </a:cubicBezTo>
                  <a:cubicBezTo>
                    <a:pt x="270414" y="498420"/>
                    <a:pt x="274133" y="502139"/>
                    <a:pt x="274133" y="506727"/>
                  </a:cubicBezTo>
                  <a:cubicBezTo>
                    <a:pt x="274129" y="511313"/>
                    <a:pt x="270412" y="515029"/>
                    <a:pt x="265826" y="515034"/>
                  </a:cubicBezTo>
                  <a:close/>
                  <a:moveTo>
                    <a:pt x="327318" y="490177"/>
                  </a:moveTo>
                  <a:cubicBezTo>
                    <a:pt x="349960" y="469395"/>
                    <a:pt x="367497" y="443664"/>
                    <a:pt x="378559" y="414991"/>
                  </a:cubicBezTo>
                  <a:cubicBezTo>
                    <a:pt x="379740" y="415176"/>
                    <a:pt x="380929" y="415297"/>
                    <a:pt x="382123" y="415351"/>
                  </a:cubicBezTo>
                  <a:cubicBezTo>
                    <a:pt x="400466" y="415332"/>
                    <a:pt x="415331" y="400466"/>
                    <a:pt x="415350" y="382124"/>
                  </a:cubicBezTo>
                  <a:cubicBezTo>
                    <a:pt x="415296" y="380922"/>
                    <a:pt x="415175" y="379723"/>
                    <a:pt x="414987" y="378535"/>
                  </a:cubicBezTo>
                  <a:cubicBezTo>
                    <a:pt x="443653" y="367490"/>
                    <a:pt x="469382" y="349976"/>
                    <a:pt x="490168" y="327356"/>
                  </a:cubicBezTo>
                  <a:cubicBezTo>
                    <a:pt x="468514" y="406619"/>
                    <a:pt x="406585" y="468537"/>
                    <a:pt x="327318" y="490177"/>
                  </a:cubicBezTo>
                  <a:close/>
                  <a:moveTo>
                    <a:pt x="506726" y="274134"/>
                  </a:moveTo>
                  <a:cubicBezTo>
                    <a:pt x="502139" y="274134"/>
                    <a:pt x="498419" y="270415"/>
                    <a:pt x="498419" y="265827"/>
                  </a:cubicBezTo>
                  <a:cubicBezTo>
                    <a:pt x="498419" y="261239"/>
                    <a:pt x="502139" y="257520"/>
                    <a:pt x="506726" y="257520"/>
                  </a:cubicBezTo>
                  <a:cubicBezTo>
                    <a:pt x="511314" y="257520"/>
                    <a:pt x="515033" y="261239"/>
                    <a:pt x="515033" y="265827"/>
                  </a:cubicBezTo>
                  <a:cubicBezTo>
                    <a:pt x="515029" y="270413"/>
                    <a:pt x="511312" y="274129"/>
                    <a:pt x="506726" y="274134"/>
                  </a:cubicBezTo>
                  <a:close/>
                  <a:moveTo>
                    <a:pt x="490084" y="204053"/>
                  </a:moveTo>
                  <a:cubicBezTo>
                    <a:pt x="469389" y="181567"/>
                    <a:pt x="443799" y="164142"/>
                    <a:pt x="415294" y="153125"/>
                  </a:cubicBezTo>
                  <a:cubicBezTo>
                    <a:pt x="414987" y="135015"/>
                    <a:pt x="400235" y="120487"/>
                    <a:pt x="382123" y="120456"/>
                  </a:cubicBezTo>
                  <a:cubicBezTo>
                    <a:pt x="381452" y="120456"/>
                    <a:pt x="380824" y="120615"/>
                    <a:pt x="380163" y="120655"/>
                  </a:cubicBezTo>
                  <a:cubicBezTo>
                    <a:pt x="369095" y="90481"/>
                    <a:pt x="351017" y="63369"/>
                    <a:pt x="327418" y="41551"/>
                  </a:cubicBezTo>
                  <a:cubicBezTo>
                    <a:pt x="406423" y="63380"/>
                    <a:pt x="468176" y="125070"/>
                    <a:pt x="490084" y="204053"/>
                  </a:cubicBezTo>
                  <a:close/>
                  <a:moveTo>
                    <a:pt x="265826" y="16620"/>
                  </a:moveTo>
                  <a:cubicBezTo>
                    <a:pt x="270414" y="16620"/>
                    <a:pt x="274133" y="20339"/>
                    <a:pt x="274133" y="24927"/>
                  </a:cubicBezTo>
                  <a:cubicBezTo>
                    <a:pt x="274133" y="29515"/>
                    <a:pt x="270414" y="33234"/>
                    <a:pt x="265826" y="33234"/>
                  </a:cubicBezTo>
                  <a:cubicBezTo>
                    <a:pt x="261239" y="33234"/>
                    <a:pt x="257520" y="29515"/>
                    <a:pt x="257520" y="24927"/>
                  </a:cubicBezTo>
                  <a:cubicBezTo>
                    <a:pt x="257524" y="20341"/>
                    <a:pt x="261241" y="16625"/>
                    <a:pt x="265826" y="16620"/>
                  </a:cubicBezTo>
                  <a:close/>
                  <a:moveTo>
                    <a:pt x="204301" y="41447"/>
                  </a:moveTo>
                  <a:cubicBezTo>
                    <a:pt x="180851" y="63067"/>
                    <a:pt x="162855" y="89936"/>
                    <a:pt x="151789" y="119851"/>
                  </a:cubicBezTo>
                  <a:cubicBezTo>
                    <a:pt x="151493" y="119843"/>
                    <a:pt x="151216" y="119763"/>
                    <a:pt x="150917" y="119763"/>
                  </a:cubicBezTo>
                  <a:cubicBezTo>
                    <a:pt x="132715" y="119789"/>
                    <a:pt x="117919" y="134449"/>
                    <a:pt x="117724" y="152650"/>
                  </a:cubicBezTo>
                  <a:cubicBezTo>
                    <a:pt x="88600" y="163740"/>
                    <a:pt x="62467" y="181476"/>
                    <a:pt x="41404" y="204445"/>
                  </a:cubicBezTo>
                  <a:cubicBezTo>
                    <a:pt x="62975" y="125081"/>
                    <a:pt x="124950" y="63067"/>
                    <a:pt x="204301" y="41447"/>
                  </a:cubicBezTo>
                  <a:close/>
                  <a:moveTo>
                    <a:pt x="24927" y="257520"/>
                  </a:moveTo>
                  <a:cubicBezTo>
                    <a:pt x="29514" y="257520"/>
                    <a:pt x="33234" y="261239"/>
                    <a:pt x="33234" y="265827"/>
                  </a:cubicBezTo>
                  <a:cubicBezTo>
                    <a:pt x="33234" y="270415"/>
                    <a:pt x="29514" y="274134"/>
                    <a:pt x="24927" y="274134"/>
                  </a:cubicBezTo>
                  <a:cubicBezTo>
                    <a:pt x="20339" y="274134"/>
                    <a:pt x="16620" y="270415"/>
                    <a:pt x="16620" y="265827"/>
                  </a:cubicBezTo>
                  <a:cubicBezTo>
                    <a:pt x="16624" y="261241"/>
                    <a:pt x="20341" y="257525"/>
                    <a:pt x="24927" y="257520"/>
                  </a:cubicBezTo>
                  <a:close/>
                </a:path>
              </a:pathLst>
            </a:custGeom>
            <a:solidFill>
              <a:srgbClr val="2E6840"/>
            </a:solidFill>
            <a:ln w="81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ïş1îde">
            <a:extLst>
              <a:ext uri="{FF2B5EF4-FFF2-40B4-BE49-F238E27FC236}">
                <a16:creationId xmlns:a16="http://schemas.microsoft.com/office/drawing/2014/main" id="{DC5F3004-F2F5-47B7-9FEA-9C5A05CEB2EE}"/>
              </a:ext>
            </a:extLst>
          </p:cNvPr>
          <p:cNvSpPr txBox="1"/>
          <p:nvPr/>
        </p:nvSpPr>
        <p:spPr>
          <a:xfrm>
            <a:off x="8690741" y="2042179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ïṧlíḑê">
            <a:extLst>
              <a:ext uri="{FF2B5EF4-FFF2-40B4-BE49-F238E27FC236}">
                <a16:creationId xmlns:a16="http://schemas.microsoft.com/office/drawing/2014/main" id="{5521B583-0403-4EC0-9382-8D30FA606E6B}"/>
              </a:ext>
            </a:extLst>
          </p:cNvPr>
          <p:cNvSpPr txBox="1"/>
          <p:nvPr/>
        </p:nvSpPr>
        <p:spPr>
          <a:xfrm>
            <a:off x="8690741" y="2539074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4" name="ïş1îde">
            <a:extLst>
              <a:ext uri="{FF2B5EF4-FFF2-40B4-BE49-F238E27FC236}">
                <a16:creationId xmlns:a16="http://schemas.microsoft.com/office/drawing/2014/main" id="{47AE3166-42D8-4FC9-B658-66D60D33C0D3}"/>
              </a:ext>
            </a:extLst>
          </p:cNvPr>
          <p:cNvSpPr txBox="1"/>
          <p:nvPr/>
        </p:nvSpPr>
        <p:spPr>
          <a:xfrm>
            <a:off x="1056715" y="3523080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ïṧlíḑê">
            <a:extLst>
              <a:ext uri="{FF2B5EF4-FFF2-40B4-BE49-F238E27FC236}">
                <a16:creationId xmlns:a16="http://schemas.microsoft.com/office/drawing/2014/main" id="{D23998A1-FC5F-4C38-88A4-A2C400A41571}"/>
              </a:ext>
            </a:extLst>
          </p:cNvPr>
          <p:cNvSpPr txBox="1"/>
          <p:nvPr/>
        </p:nvSpPr>
        <p:spPr>
          <a:xfrm>
            <a:off x="1056715" y="4019975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6" name="ïş1îde">
            <a:extLst>
              <a:ext uri="{FF2B5EF4-FFF2-40B4-BE49-F238E27FC236}">
                <a16:creationId xmlns:a16="http://schemas.microsoft.com/office/drawing/2014/main" id="{8976FE00-CBAE-4DD0-A14F-5F301B66AD6F}"/>
              </a:ext>
            </a:extLst>
          </p:cNvPr>
          <p:cNvSpPr txBox="1"/>
          <p:nvPr/>
        </p:nvSpPr>
        <p:spPr>
          <a:xfrm>
            <a:off x="8876293" y="4914017"/>
            <a:ext cx="2272221" cy="496896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ïṧlíḑê">
            <a:extLst>
              <a:ext uri="{FF2B5EF4-FFF2-40B4-BE49-F238E27FC236}">
                <a16:creationId xmlns:a16="http://schemas.microsoft.com/office/drawing/2014/main" id="{D1F56F24-E62C-460F-989C-66A2F3E800A2}"/>
              </a:ext>
            </a:extLst>
          </p:cNvPr>
          <p:cNvSpPr txBox="1"/>
          <p:nvPr/>
        </p:nvSpPr>
        <p:spPr>
          <a:xfrm>
            <a:off x="8876293" y="5410912"/>
            <a:ext cx="2272221" cy="65873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8264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E813CD-A284-40F6-82BF-88D7B590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A0F3FB-04C2-45FC-AAE2-DD8AEA985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599" y="0"/>
            <a:ext cx="24384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F39CA2-EA5A-4B36-BA8E-D052FE28C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2744"/>
            <a:ext cx="5710540" cy="57352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B09264A-E87C-458E-858C-B9584B396AFB}"/>
              </a:ext>
            </a:extLst>
          </p:cNvPr>
          <p:cNvSpPr/>
          <p:nvPr/>
        </p:nvSpPr>
        <p:spPr>
          <a:xfrm>
            <a:off x="3125706" y="1697257"/>
            <a:ext cx="5972175" cy="3467100"/>
          </a:xfrm>
          <a:prstGeom prst="rect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`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0AC7E5D2-D8C1-4BB8-A474-DA21730900CA}"/>
              </a:ext>
            </a:extLst>
          </p:cNvPr>
          <p:cNvSpPr/>
          <p:nvPr/>
        </p:nvSpPr>
        <p:spPr>
          <a:xfrm>
            <a:off x="3338286" y="1930400"/>
            <a:ext cx="5529943" cy="3018971"/>
          </a:xfrm>
          <a:prstGeom prst="roundRect">
            <a:avLst>
              <a:gd name="adj" fmla="val 4648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E0BFB9-FE6A-4301-9610-7F069818FD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6"/>
          <a:stretch/>
        </p:blipFill>
        <p:spPr>
          <a:xfrm rot="16200000">
            <a:off x="5714273" y="-267977"/>
            <a:ext cx="6278880" cy="681483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8BE9ACB-1B26-49B7-B2F6-D3D06654F497}"/>
              </a:ext>
            </a:extLst>
          </p:cNvPr>
          <p:cNvCxnSpPr>
            <a:cxnSpLocks/>
          </p:cNvCxnSpPr>
          <p:nvPr/>
        </p:nvCxnSpPr>
        <p:spPr>
          <a:xfrm>
            <a:off x="4604489" y="3655928"/>
            <a:ext cx="2789077" cy="1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CBF8A05-9E08-4425-BDF6-0DD2A442C433}"/>
              </a:ext>
            </a:extLst>
          </p:cNvPr>
          <p:cNvSpPr txBox="1"/>
          <p:nvPr/>
        </p:nvSpPr>
        <p:spPr>
          <a:xfrm>
            <a:off x="4347584" y="3889072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4" name="任意形状 15">
            <a:extLst>
              <a:ext uri="{FF2B5EF4-FFF2-40B4-BE49-F238E27FC236}">
                <a16:creationId xmlns:a16="http://schemas.microsoft.com/office/drawing/2014/main" id="{FBE28F82-4004-40F6-ADA9-E8802AF9E126}"/>
              </a:ext>
            </a:extLst>
          </p:cNvPr>
          <p:cNvSpPr>
            <a:spLocks noChangeAspect="1"/>
          </p:cNvSpPr>
          <p:nvPr/>
        </p:nvSpPr>
        <p:spPr>
          <a:xfrm>
            <a:off x="4968269" y="2541405"/>
            <a:ext cx="2255462" cy="1102918"/>
          </a:xfrm>
          <a:custGeom>
            <a:avLst/>
            <a:gdLst>
              <a:gd name="connsiteX0" fmla="*/ 2710998 w 3418997"/>
              <a:gd name="connsiteY0" fmla="*/ 9003 h 1671885"/>
              <a:gd name="connsiteX1" fmla="*/ 3418997 w 3418997"/>
              <a:gd name="connsiteY1" fmla="*/ 650998 h 1671885"/>
              <a:gd name="connsiteX2" fmla="*/ 2888000 w 3418997"/>
              <a:gd name="connsiteY2" fmla="*/ 1545000 h 1671885"/>
              <a:gd name="connsiteX3" fmla="*/ 2781477 w 3418997"/>
              <a:gd name="connsiteY3" fmla="*/ 1671885 h 1671885"/>
              <a:gd name="connsiteX4" fmla="*/ 2332507 w 3418997"/>
              <a:gd name="connsiteY4" fmla="*/ 1671885 h 1671885"/>
              <a:gd name="connsiteX5" fmla="*/ 2533997 w 3418997"/>
              <a:gd name="connsiteY5" fmla="*/ 1430998 h 1671885"/>
              <a:gd name="connsiteX6" fmla="*/ 3016996 w 3418997"/>
              <a:gd name="connsiteY6" fmla="*/ 669003 h 1671885"/>
              <a:gd name="connsiteX7" fmla="*/ 2710998 w 3418997"/>
              <a:gd name="connsiteY7" fmla="*/ 357001 h 1671885"/>
              <a:gd name="connsiteX8" fmla="*/ 2405001 w 3418997"/>
              <a:gd name="connsiteY8" fmla="*/ 695998 h 1671885"/>
              <a:gd name="connsiteX9" fmla="*/ 2405001 w 3418997"/>
              <a:gd name="connsiteY9" fmla="*/ 750000 h 1671885"/>
              <a:gd name="connsiteX10" fmla="*/ 2002999 w 3418997"/>
              <a:gd name="connsiteY10" fmla="*/ 750000 h 1671885"/>
              <a:gd name="connsiteX11" fmla="*/ 2002999 w 3418997"/>
              <a:gd name="connsiteY11" fmla="*/ 695998 h 1671885"/>
              <a:gd name="connsiteX12" fmla="*/ 2710998 w 3418997"/>
              <a:gd name="connsiteY12" fmla="*/ 9003 h 1671885"/>
              <a:gd name="connsiteX13" fmla="*/ 855000 w 3418997"/>
              <a:gd name="connsiteY13" fmla="*/ 0 h 1671885"/>
              <a:gd name="connsiteX14" fmla="*/ 1710001 w 3418997"/>
              <a:gd name="connsiteY14" fmla="*/ 1080000 h 1671885"/>
              <a:gd name="connsiteX15" fmla="*/ 1606564 w 3418997"/>
              <a:gd name="connsiteY15" fmla="*/ 1648203 h 1671885"/>
              <a:gd name="connsiteX16" fmla="*/ 1595097 w 3418997"/>
              <a:gd name="connsiteY16" fmla="*/ 1671885 h 1671885"/>
              <a:gd name="connsiteX17" fmla="*/ 1174990 w 3418997"/>
              <a:gd name="connsiteY17" fmla="*/ 1671885 h 1671885"/>
              <a:gd name="connsiteX18" fmla="*/ 1232624 w 3418997"/>
              <a:gd name="connsiteY18" fmla="*/ 1587748 h 1671885"/>
              <a:gd name="connsiteX19" fmla="*/ 1337999 w 3418997"/>
              <a:gd name="connsiteY19" fmla="*/ 1080000 h 1671885"/>
              <a:gd name="connsiteX20" fmla="*/ 855000 w 3418997"/>
              <a:gd name="connsiteY20" fmla="*/ 335997 h 1671885"/>
              <a:gd name="connsiteX21" fmla="*/ 375000 w 3418997"/>
              <a:gd name="connsiteY21" fmla="*/ 1080000 h 1671885"/>
              <a:gd name="connsiteX22" fmla="*/ 478873 w 3418997"/>
              <a:gd name="connsiteY22" fmla="*/ 1587748 h 1671885"/>
              <a:gd name="connsiteX23" fmla="*/ 536022 w 3418997"/>
              <a:gd name="connsiteY23" fmla="*/ 1671885 h 1671885"/>
              <a:gd name="connsiteX24" fmla="*/ 116212 w 3418997"/>
              <a:gd name="connsiteY24" fmla="*/ 1671885 h 1671885"/>
              <a:gd name="connsiteX25" fmla="*/ 104645 w 3418997"/>
              <a:gd name="connsiteY25" fmla="*/ 1648203 h 1671885"/>
              <a:gd name="connsiteX26" fmla="*/ 0 w 3418997"/>
              <a:gd name="connsiteY26" fmla="*/ 1080000 h 1671885"/>
              <a:gd name="connsiteX27" fmla="*/ 855000 w 3418997"/>
              <a:gd name="connsiteY27" fmla="*/ 0 h 167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18997" h="1671885">
                <a:moveTo>
                  <a:pt x="2710998" y="9003"/>
                </a:moveTo>
                <a:cubicBezTo>
                  <a:pt x="3151996" y="9003"/>
                  <a:pt x="3418997" y="312001"/>
                  <a:pt x="3418997" y="650998"/>
                </a:cubicBezTo>
                <a:cubicBezTo>
                  <a:pt x="3418997" y="945000"/>
                  <a:pt x="3265998" y="1092001"/>
                  <a:pt x="2888000" y="1545000"/>
                </a:cubicBezTo>
                <a:lnTo>
                  <a:pt x="2781477" y="1671885"/>
                </a:lnTo>
                <a:lnTo>
                  <a:pt x="2332507" y="1671885"/>
                </a:lnTo>
                <a:lnTo>
                  <a:pt x="2533997" y="1430998"/>
                </a:lnTo>
                <a:cubicBezTo>
                  <a:pt x="2926996" y="962999"/>
                  <a:pt x="3016996" y="852001"/>
                  <a:pt x="3016996" y="669003"/>
                </a:cubicBezTo>
                <a:cubicBezTo>
                  <a:pt x="3016996" y="425998"/>
                  <a:pt x="2836996" y="357001"/>
                  <a:pt x="2710998" y="357001"/>
                </a:cubicBezTo>
                <a:cubicBezTo>
                  <a:pt x="2573000" y="357001"/>
                  <a:pt x="2405001" y="437999"/>
                  <a:pt x="2405001" y="695998"/>
                </a:cubicBezTo>
                <a:lnTo>
                  <a:pt x="2405001" y="750000"/>
                </a:lnTo>
                <a:lnTo>
                  <a:pt x="2002999" y="750000"/>
                </a:lnTo>
                <a:lnTo>
                  <a:pt x="2002999" y="695998"/>
                </a:lnTo>
                <a:cubicBezTo>
                  <a:pt x="2002999" y="324003"/>
                  <a:pt x="2255001" y="9003"/>
                  <a:pt x="2710998" y="9003"/>
                </a:cubicBezTo>
                <a:close/>
                <a:moveTo>
                  <a:pt x="855000" y="0"/>
                </a:moveTo>
                <a:cubicBezTo>
                  <a:pt x="1325998" y="0"/>
                  <a:pt x="1710001" y="365997"/>
                  <a:pt x="1710001" y="1080000"/>
                </a:cubicBezTo>
                <a:cubicBezTo>
                  <a:pt x="1710001" y="1304063"/>
                  <a:pt x="1672501" y="1493555"/>
                  <a:pt x="1606564" y="1648203"/>
                </a:cubicBezTo>
                <a:lnTo>
                  <a:pt x="1595097" y="1671885"/>
                </a:lnTo>
                <a:lnTo>
                  <a:pt x="1174990" y="1671885"/>
                </a:lnTo>
                <a:lnTo>
                  <a:pt x="1232624" y="1587748"/>
                </a:lnTo>
                <a:cubicBezTo>
                  <a:pt x="1307999" y="1448248"/>
                  <a:pt x="1337999" y="1262999"/>
                  <a:pt x="1337999" y="1080000"/>
                </a:cubicBezTo>
                <a:cubicBezTo>
                  <a:pt x="1337999" y="717001"/>
                  <a:pt x="1217999" y="335997"/>
                  <a:pt x="855000" y="335997"/>
                </a:cubicBezTo>
                <a:cubicBezTo>
                  <a:pt x="491995" y="335997"/>
                  <a:pt x="375000" y="717001"/>
                  <a:pt x="375000" y="1080000"/>
                </a:cubicBezTo>
                <a:cubicBezTo>
                  <a:pt x="375000" y="1262999"/>
                  <a:pt x="404249" y="1448248"/>
                  <a:pt x="478873" y="1587748"/>
                </a:cubicBezTo>
                <a:lnTo>
                  <a:pt x="536022" y="1671885"/>
                </a:lnTo>
                <a:lnTo>
                  <a:pt x="116212" y="1671885"/>
                </a:lnTo>
                <a:lnTo>
                  <a:pt x="104645" y="1648203"/>
                </a:lnTo>
                <a:cubicBezTo>
                  <a:pt x="38086" y="1493555"/>
                  <a:pt x="0" y="1304063"/>
                  <a:pt x="0" y="1080000"/>
                </a:cubicBezTo>
                <a:cubicBezTo>
                  <a:pt x="0" y="365997"/>
                  <a:pt x="390000" y="0"/>
                  <a:pt x="855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50800" dir="16200000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26CC35-5FFF-40E4-A4B4-AB3AA4D7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5353" cy="13310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23ABD4-EB4E-4C4B-851B-2426C1685D34}"/>
              </a:ext>
            </a:extLst>
          </p:cNvPr>
          <p:cNvSpPr txBox="1"/>
          <p:nvPr/>
        </p:nvSpPr>
        <p:spPr>
          <a:xfrm>
            <a:off x="1429310" y="80786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2B377C-DBC9-4804-813C-C1B294CF4E1B}"/>
              </a:ext>
            </a:extLst>
          </p:cNvPr>
          <p:cNvSpPr txBox="1"/>
          <p:nvPr/>
        </p:nvSpPr>
        <p:spPr>
          <a:xfrm>
            <a:off x="1429310" y="28464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E6840"/>
                </a:solidFill>
                <a:cs typeface="+mn-ea"/>
                <a:sym typeface="+mn-lt"/>
              </a:rPr>
              <a:t>02.</a:t>
            </a:r>
            <a:endParaRPr lang="zh-CN" altLang="en-US" sz="2800" dirty="0">
              <a:solidFill>
                <a:srgbClr val="2E6840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2A0951-D780-42C7-AC4A-FA3317F3C002}"/>
              </a:ext>
            </a:extLst>
          </p:cNvPr>
          <p:cNvSpPr txBox="1"/>
          <p:nvPr/>
        </p:nvSpPr>
        <p:spPr>
          <a:xfrm>
            <a:off x="1892120" y="5039577"/>
            <a:ext cx="256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E6057D7D-77EE-4F6F-9331-A2933F868AE1}"/>
              </a:ext>
            </a:extLst>
          </p:cNvPr>
          <p:cNvSpPr/>
          <p:nvPr/>
        </p:nvSpPr>
        <p:spPr>
          <a:xfrm rot="8100000">
            <a:off x="2417100" y="1901111"/>
            <a:ext cx="1518946" cy="150975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D537D7C-6046-48C0-8BB9-58A7278E64DB}"/>
              </a:ext>
            </a:extLst>
          </p:cNvPr>
          <p:cNvSpPr/>
          <p:nvPr/>
        </p:nvSpPr>
        <p:spPr>
          <a:xfrm>
            <a:off x="2562751" y="2042165"/>
            <a:ext cx="1234146" cy="1226673"/>
          </a:xfrm>
          <a:prstGeom prst="ellipse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4BDAD0-0168-4D0E-97FF-2A02F172191A}"/>
              </a:ext>
            </a:extLst>
          </p:cNvPr>
          <p:cNvSpPr txBox="1"/>
          <p:nvPr/>
        </p:nvSpPr>
        <p:spPr>
          <a:xfrm>
            <a:off x="2649060" y="2332335"/>
            <a:ext cx="99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FDB884B-DB0E-4C8B-B43B-6E1F603BAB54}"/>
              </a:ext>
            </a:extLst>
          </p:cNvPr>
          <p:cNvCxnSpPr/>
          <p:nvPr/>
        </p:nvCxnSpPr>
        <p:spPr>
          <a:xfrm>
            <a:off x="1245286" y="4386437"/>
            <a:ext cx="956491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82">
            <a:extLst>
              <a:ext uri="{FF2B5EF4-FFF2-40B4-BE49-F238E27FC236}">
                <a16:creationId xmlns:a16="http://schemas.microsoft.com/office/drawing/2014/main" id="{6952551A-9185-4CBB-B78D-F3E9A2B42E50}"/>
              </a:ext>
            </a:extLst>
          </p:cNvPr>
          <p:cNvSpPr/>
          <p:nvPr/>
        </p:nvSpPr>
        <p:spPr>
          <a:xfrm>
            <a:off x="2509277" y="4168722"/>
            <a:ext cx="1341093" cy="43279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泪滴形 10">
            <a:extLst>
              <a:ext uri="{FF2B5EF4-FFF2-40B4-BE49-F238E27FC236}">
                <a16:creationId xmlns:a16="http://schemas.microsoft.com/office/drawing/2014/main" id="{FDBCB03A-E382-4032-95A4-29CC853DF325}"/>
              </a:ext>
            </a:extLst>
          </p:cNvPr>
          <p:cNvSpPr/>
          <p:nvPr/>
        </p:nvSpPr>
        <p:spPr>
          <a:xfrm rot="8100000">
            <a:off x="5333277" y="1901111"/>
            <a:ext cx="1518946" cy="150975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1376F0D-C0B3-4232-96EE-18C7B76CEC44}"/>
              </a:ext>
            </a:extLst>
          </p:cNvPr>
          <p:cNvSpPr/>
          <p:nvPr/>
        </p:nvSpPr>
        <p:spPr>
          <a:xfrm>
            <a:off x="5478928" y="2042165"/>
            <a:ext cx="1234146" cy="1226673"/>
          </a:xfrm>
          <a:prstGeom prst="ellipse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46B1E4-DB6A-4B17-83E6-2497D66B4C4F}"/>
              </a:ext>
            </a:extLst>
          </p:cNvPr>
          <p:cNvSpPr txBox="1"/>
          <p:nvPr/>
        </p:nvSpPr>
        <p:spPr>
          <a:xfrm>
            <a:off x="5688467" y="2368154"/>
            <a:ext cx="80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86">
            <a:extLst>
              <a:ext uri="{FF2B5EF4-FFF2-40B4-BE49-F238E27FC236}">
                <a16:creationId xmlns:a16="http://schemas.microsoft.com/office/drawing/2014/main" id="{C2BF22FE-60FC-45E0-B71F-7D54CBAB43F0}"/>
              </a:ext>
            </a:extLst>
          </p:cNvPr>
          <p:cNvSpPr/>
          <p:nvPr/>
        </p:nvSpPr>
        <p:spPr>
          <a:xfrm>
            <a:off x="5425454" y="4168722"/>
            <a:ext cx="1341093" cy="43279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泪滴形 14">
            <a:extLst>
              <a:ext uri="{FF2B5EF4-FFF2-40B4-BE49-F238E27FC236}">
                <a16:creationId xmlns:a16="http://schemas.microsoft.com/office/drawing/2014/main" id="{5FCFE710-6DE1-4397-822E-AC18FA5A4EAA}"/>
              </a:ext>
            </a:extLst>
          </p:cNvPr>
          <p:cNvSpPr/>
          <p:nvPr/>
        </p:nvSpPr>
        <p:spPr>
          <a:xfrm rot="8100000">
            <a:off x="8246034" y="1901111"/>
            <a:ext cx="1518946" cy="150975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AA3A6DB-02E0-497D-84F8-8F06BAF4AE8F}"/>
              </a:ext>
            </a:extLst>
          </p:cNvPr>
          <p:cNvSpPr/>
          <p:nvPr/>
        </p:nvSpPr>
        <p:spPr>
          <a:xfrm>
            <a:off x="8391685" y="2042165"/>
            <a:ext cx="1234146" cy="1226673"/>
          </a:xfrm>
          <a:prstGeom prst="ellipse">
            <a:avLst/>
          </a:prstGeom>
          <a:solidFill>
            <a:srgbClr val="2E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3446B01-D0A8-42A7-A44A-761504E08698}"/>
              </a:ext>
            </a:extLst>
          </p:cNvPr>
          <p:cNvSpPr txBox="1"/>
          <p:nvPr/>
        </p:nvSpPr>
        <p:spPr>
          <a:xfrm>
            <a:off x="8601224" y="2332416"/>
            <a:ext cx="80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圆角矩形 90">
            <a:extLst>
              <a:ext uri="{FF2B5EF4-FFF2-40B4-BE49-F238E27FC236}">
                <a16:creationId xmlns:a16="http://schemas.microsoft.com/office/drawing/2014/main" id="{ACA738B9-26B7-4B4C-A980-947BD3DC9A7D}"/>
              </a:ext>
            </a:extLst>
          </p:cNvPr>
          <p:cNvSpPr/>
          <p:nvPr/>
        </p:nvSpPr>
        <p:spPr>
          <a:xfrm>
            <a:off x="8338211" y="4168722"/>
            <a:ext cx="1341093" cy="43279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4BFFCB-AD8C-4B62-AB89-6F84E4514008}"/>
              </a:ext>
            </a:extLst>
          </p:cNvPr>
          <p:cNvSpPr txBox="1"/>
          <p:nvPr/>
        </p:nvSpPr>
        <p:spPr>
          <a:xfrm>
            <a:off x="4812926" y="5039577"/>
            <a:ext cx="256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9D61950-037B-4D5C-8334-3786A47588F7}"/>
              </a:ext>
            </a:extLst>
          </p:cNvPr>
          <p:cNvSpPr txBox="1"/>
          <p:nvPr/>
        </p:nvSpPr>
        <p:spPr>
          <a:xfrm>
            <a:off x="7725683" y="5039577"/>
            <a:ext cx="256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86" y="666702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56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1fiagn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1151</Words>
  <Application>Microsoft Office PowerPoint</Application>
  <PresentationFormat>宽屏</PresentationFormat>
  <Paragraphs>229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仓耳暖男手札体 W01</vt:lpstr>
      <vt:lpstr>等线</vt:lpstr>
      <vt:lpstr>微软雅黑</vt:lpstr>
      <vt:lpstr>Arial</vt:lpstr>
      <vt:lpstr>Calibri</vt:lpstr>
      <vt:lpstr>www.freeppt7.com</vt:lpstr>
      <vt:lpstr>www.jpppt.com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156</cp:revision>
  <dcterms:created xsi:type="dcterms:W3CDTF">2019-03-29T12:25:33Z</dcterms:created>
  <dcterms:modified xsi:type="dcterms:W3CDTF">2022-06-25T02:06:31Z</dcterms:modified>
</cp:coreProperties>
</file>