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80" r:id="rId8"/>
    <p:sldId id="259" r:id="rId9"/>
    <p:sldId id="266" r:id="rId10"/>
    <p:sldId id="267" r:id="rId11"/>
    <p:sldId id="268" r:id="rId12"/>
    <p:sldId id="260" r:id="rId13"/>
    <p:sldId id="269" r:id="rId14"/>
    <p:sldId id="270" r:id="rId15"/>
    <p:sldId id="271" r:id="rId16"/>
    <p:sldId id="279" r:id="rId17"/>
    <p:sldId id="261" r:id="rId18"/>
    <p:sldId id="272" r:id="rId19"/>
    <p:sldId id="273" r:id="rId20"/>
    <p:sldId id="274" r:id="rId21"/>
    <p:sldId id="275" r:id="rId22"/>
    <p:sldId id="262" r:id="rId23"/>
    <p:sldId id="276" r:id="rId24"/>
    <p:sldId id="277" r:id="rId25"/>
    <p:sldId id="278" r:id="rId26"/>
    <p:sldId id="281" r:id="rId2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773"/>
    <a:srgbClr val="FFB850"/>
    <a:srgbClr val="01ACBE"/>
    <a:srgbClr val="E87071"/>
    <a:srgbClr val="663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15" autoAdjust="0"/>
  </p:normalViewPr>
  <p:slideViewPr>
    <p:cSldViewPr snapToGrid="0">
      <p:cViewPr varScale="1">
        <p:scale>
          <a:sx n="89" d="100"/>
          <a:sy n="89" d="100"/>
        </p:scale>
        <p:origin x="9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5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17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56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5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6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90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64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239884" y="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791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47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5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23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14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8DBDE"/>
            </a:gs>
            <a:gs pos="100000">
              <a:srgbClr val="F9F9F9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329D8-F643-48CB-BACD-A78DCC4D60D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0DA7E-D895-4CC3-B2BC-EDA4EEE6DE0E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 flipH="1">
            <a:off x="-17314" y="3705581"/>
            <a:ext cx="3040988" cy="1498512"/>
            <a:chOff x="5917425" y="3435846"/>
            <a:chExt cx="3226575" cy="170765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组合 15"/>
          <p:cNvGrpSpPr/>
          <p:nvPr userDrawn="1"/>
        </p:nvGrpSpPr>
        <p:grpSpPr>
          <a:xfrm>
            <a:off x="6304849" y="3705581"/>
            <a:ext cx="2856466" cy="1511774"/>
            <a:chOff x="5917425" y="3435846"/>
            <a:chExt cx="3226575" cy="170765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28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-17314" y="3705581"/>
            <a:ext cx="3040988" cy="1498512"/>
            <a:chOff x="5917425" y="3435846"/>
            <a:chExt cx="3226575" cy="170765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6304849" y="3705581"/>
            <a:ext cx="2856466" cy="1511774"/>
            <a:chOff x="5917425" y="3435846"/>
            <a:chExt cx="3226575" cy="170765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1899948" y="1113615"/>
            <a:ext cx="1317112" cy="1317112"/>
            <a:chOff x="4333987" y="2362200"/>
            <a:chExt cx="2905011" cy="2905012"/>
          </a:xfrm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1" name="任意多边形 10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BEBE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2" name="椭圆 11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no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3" name="椭圆 12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270000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</p:grpSp>
      <p:grpSp>
        <p:nvGrpSpPr>
          <p:cNvPr id="14" name="组合 13"/>
          <p:cNvGrpSpPr/>
          <p:nvPr/>
        </p:nvGrpSpPr>
        <p:grpSpPr>
          <a:xfrm rot="20680704">
            <a:off x="3249746" y="1113615"/>
            <a:ext cx="1317112" cy="1317112"/>
            <a:chOff x="4333987" y="2362200"/>
            <a:chExt cx="2905011" cy="2905012"/>
          </a:xfrm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5" name="任意多边形 14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BEBE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6" name="椭圆 15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no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7" name="椭圆 16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270000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66858" y="1113615"/>
            <a:ext cx="1317112" cy="1317112"/>
            <a:chOff x="4333987" y="2362200"/>
            <a:chExt cx="2905011" cy="2905012"/>
          </a:xfrm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BEBE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no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1" name="椭圆 20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270000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</p:grpSp>
      <p:grpSp>
        <p:nvGrpSpPr>
          <p:cNvPr id="22" name="组合 21"/>
          <p:cNvGrpSpPr/>
          <p:nvPr/>
        </p:nvGrpSpPr>
        <p:grpSpPr>
          <a:xfrm rot="802177">
            <a:off x="5928037" y="1113615"/>
            <a:ext cx="1317112" cy="1317112"/>
            <a:chOff x="4333987" y="2362200"/>
            <a:chExt cx="2905011" cy="2905012"/>
          </a:xfrm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BEBE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4" name="椭圆 23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no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5" name="椭圆 24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270000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</p:grpSp>
      <p:sp>
        <p:nvSpPr>
          <p:cNvPr id="26" name="TextBox 127"/>
          <p:cNvSpPr txBox="1"/>
          <p:nvPr/>
        </p:nvSpPr>
        <p:spPr>
          <a:xfrm>
            <a:off x="2088372" y="1221951"/>
            <a:ext cx="958130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98" b="1" dirty="0">
                <a:solidFill>
                  <a:srgbClr val="663A77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6598" b="1" dirty="0">
              <a:solidFill>
                <a:srgbClr val="663A77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3451894" y="1221951"/>
            <a:ext cx="958130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98" b="1" dirty="0">
                <a:solidFill>
                  <a:srgbClr val="E87071"/>
                </a:solidFill>
                <a:latin typeface="Impact MT Std" pitchFamily="34" charset="0"/>
                <a:ea typeface="微软雅黑" panose="020B0503020204020204" pitchFamily="34" charset="-122"/>
              </a:rPr>
              <a:t>0</a:t>
            </a:r>
            <a:endParaRPr lang="zh-CN" altLang="en-US" sz="6598" b="1" dirty="0">
              <a:solidFill>
                <a:srgbClr val="E8707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129"/>
          <p:cNvSpPr txBox="1"/>
          <p:nvPr/>
        </p:nvSpPr>
        <p:spPr>
          <a:xfrm>
            <a:off x="4733976" y="1221951"/>
            <a:ext cx="958130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98" b="1" dirty="0">
                <a:solidFill>
                  <a:srgbClr val="FFB850"/>
                </a:solidFill>
                <a:latin typeface="Impact MT Std" pitchFamily="34" charset="0"/>
                <a:ea typeface="微软雅黑" panose="020B0503020204020204" pitchFamily="34" charset="-122"/>
              </a:rPr>
              <a:t>X</a:t>
            </a:r>
            <a:endParaRPr lang="zh-CN" altLang="en-US" sz="6598" b="1" dirty="0">
              <a:solidFill>
                <a:srgbClr val="FFB85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TextBox 130"/>
          <p:cNvSpPr txBox="1"/>
          <p:nvPr/>
        </p:nvSpPr>
        <p:spPr>
          <a:xfrm>
            <a:off x="6151491" y="1221951"/>
            <a:ext cx="958130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98" b="1" dirty="0">
                <a:solidFill>
                  <a:srgbClr val="663A77"/>
                </a:solidFill>
                <a:latin typeface="Impact MT Std" pitchFamily="34" charset="0"/>
                <a:ea typeface="微软雅黑" panose="020B0503020204020204" pitchFamily="34" charset="-122"/>
              </a:rPr>
              <a:t>X</a:t>
            </a:r>
            <a:endParaRPr lang="zh-CN" altLang="en-US" sz="6598" b="1" dirty="0">
              <a:solidFill>
                <a:srgbClr val="663A77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722004" y="304089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1" name="椭圆 30"/>
          <p:cNvSpPr/>
          <p:nvPr/>
        </p:nvSpPr>
        <p:spPr>
          <a:xfrm rot="-9300000">
            <a:off x="3650696" y="636532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2" name="椭圆 31"/>
          <p:cNvSpPr/>
          <p:nvPr/>
        </p:nvSpPr>
        <p:spPr>
          <a:xfrm rot="9300000">
            <a:off x="3823264" y="627962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3" name="椭圆 32"/>
          <p:cNvSpPr/>
          <p:nvPr/>
        </p:nvSpPr>
        <p:spPr>
          <a:xfrm rot="6180000">
            <a:off x="3895319" y="490634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4" name="椭圆 33"/>
          <p:cNvSpPr/>
          <p:nvPr/>
        </p:nvSpPr>
        <p:spPr>
          <a:xfrm rot="3060000">
            <a:off x="3853222" y="376762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5" name="椭圆 34"/>
          <p:cNvSpPr/>
          <p:nvPr/>
        </p:nvSpPr>
        <p:spPr>
          <a:xfrm rot="-3060000">
            <a:off x="3574636" y="377448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6" name="椭圆 35"/>
          <p:cNvSpPr/>
          <p:nvPr/>
        </p:nvSpPr>
        <p:spPr>
          <a:xfrm rot="-6180000">
            <a:off x="3559567" y="531901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7" name="椭圆 36"/>
          <p:cNvSpPr/>
          <p:nvPr/>
        </p:nvSpPr>
        <p:spPr>
          <a:xfrm>
            <a:off x="5125794" y="520057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8" name="椭圆 37"/>
          <p:cNvSpPr/>
          <p:nvPr/>
        </p:nvSpPr>
        <p:spPr>
          <a:xfrm rot="-9300000">
            <a:off x="5054486" y="852500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9" name="椭圆 38"/>
          <p:cNvSpPr/>
          <p:nvPr/>
        </p:nvSpPr>
        <p:spPr>
          <a:xfrm rot="9300000">
            <a:off x="5227054" y="843930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0" name="椭圆 39"/>
          <p:cNvSpPr/>
          <p:nvPr/>
        </p:nvSpPr>
        <p:spPr>
          <a:xfrm rot="6180000">
            <a:off x="5299110" y="706601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1" name="椭圆 40"/>
          <p:cNvSpPr/>
          <p:nvPr/>
        </p:nvSpPr>
        <p:spPr>
          <a:xfrm rot="3060000">
            <a:off x="5257012" y="592730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2" name="椭圆 41"/>
          <p:cNvSpPr/>
          <p:nvPr/>
        </p:nvSpPr>
        <p:spPr>
          <a:xfrm rot="-3060000">
            <a:off x="4978427" y="593416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3" name="椭圆 42"/>
          <p:cNvSpPr/>
          <p:nvPr/>
        </p:nvSpPr>
        <p:spPr>
          <a:xfrm rot="-6180000">
            <a:off x="4963357" y="747869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4" name="标题 4"/>
          <p:cNvSpPr txBox="1"/>
          <p:nvPr/>
        </p:nvSpPr>
        <p:spPr>
          <a:xfrm>
            <a:off x="2574298" y="2493975"/>
            <a:ext cx="3941412" cy="40172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BUSINESS GENERA</a:t>
            </a:r>
          </a:p>
        </p:txBody>
      </p:sp>
      <p:sp>
        <p:nvSpPr>
          <p:cNvPr id="45" name="TextBox 146"/>
          <p:cNvSpPr txBox="1"/>
          <p:nvPr/>
        </p:nvSpPr>
        <p:spPr>
          <a:xfrm>
            <a:off x="1541073" y="2890831"/>
            <a:ext cx="575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 PPT TEMPLATES</a:t>
            </a:r>
            <a:endParaRPr lang="zh-CN" altLang="en-US" sz="4000" b="1" dirty="0">
              <a:solidFill>
                <a:srgbClr val="4557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3173576" y="3705581"/>
            <a:ext cx="2802215" cy="2761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标题 4"/>
          <p:cNvSpPr txBox="1"/>
          <p:nvPr/>
        </p:nvSpPr>
        <p:spPr>
          <a:xfrm>
            <a:off x="3195097" y="3693266"/>
            <a:ext cx="1440342" cy="293431"/>
          </a:xfrm>
          <a:prstGeom prst="rect">
            <a:avLst/>
          </a:prstGeom>
          <a:noFill/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 </a:t>
            </a:r>
            <a:r>
              <a:rPr lang="zh-CN" altLang="en-US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jpppt.com</a:t>
            </a:r>
          </a:p>
        </p:txBody>
      </p:sp>
      <p:sp>
        <p:nvSpPr>
          <p:cNvPr id="48" name="标题 4"/>
          <p:cNvSpPr txBox="1"/>
          <p:nvPr/>
        </p:nvSpPr>
        <p:spPr>
          <a:xfrm>
            <a:off x="4625992" y="3734446"/>
            <a:ext cx="1167613" cy="211073"/>
          </a:xfrm>
          <a:prstGeom prst="rect">
            <a:avLst/>
          </a:prstGeom>
          <a:noFill/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r>
              <a:rPr lang="zh-CN" altLang="en-US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XX.20XX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1025601" y="405166"/>
            <a:ext cx="564535" cy="564535"/>
            <a:chOff x="3724323" y="1908536"/>
            <a:chExt cx="1329153" cy="1329153"/>
          </a:xfrm>
        </p:grpSpPr>
        <p:sp>
          <p:nvSpPr>
            <p:cNvPr id="50" name="椭圆 4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51" name="椭圆 5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30790" y="1258830"/>
            <a:ext cx="341065" cy="341065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53" name="椭圆 5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54" name="椭圆 5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5948" y="1117939"/>
            <a:ext cx="481956" cy="481956"/>
            <a:chOff x="3724323" y="1908536"/>
            <a:chExt cx="1329153" cy="1329153"/>
          </a:xfrm>
        </p:grpSpPr>
        <p:sp>
          <p:nvSpPr>
            <p:cNvPr id="56" name="椭圆 5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57" name="椭圆 5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B8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75036" y="111461"/>
            <a:ext cx="204049" cy="204049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59" name="椭圆 5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60" name="椭圆 5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-1259129" y="-1261678"/>
            <a:ext cx="2616232" cy="2616232"/>
            <a:chOff x="3724323" y="1908536"/>
            <a:chExt cx="1329153" cy="1329153"/>
          </a:xfrm>
        </p:grpSpPr>
        <p:sp>
          <p:nvSpPr>
            <p:cNvPr id="62" name="椭圆 6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63" name="椭圆 6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41632" y="908306"/>
            <a:ext cx="251519" cy="251519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65" name="椭圆 6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66" name="椭圆 6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5406490D-DA49-175C-C918-C24FF2A806BF}"/>
              </a:ext>
            </a:extLst>
          </p:cNvPr>
          <p:cNvSpPr/>
          <p:nvPr/>
        </p:nvSpPr>
        <p:spPr>
          <a:xfrm>
            <a:off x="7733082" y="295072"/>
            <a:ext cx="1027647" cy="283244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8" name="TextBox 3">
            <a:hlinkClick r:id="rId4"/>
            <a:extLst>
              <a:ext uri="{FF2B5EF4-FFF2-40B4-BE49-F238E27FC236}">
                <a16:creationId xmlns:a16="http://schemas.microsoft.com/office/drawing/2014/main" id="{3F590DFE-4773-EE47-0525-E00614202287}"/>
              </a:ext>
            </a:extLst>
          </p:cNvPr>
          <p:cNvSpPr txBox="1"/>
          <p:nvPr/>
        </p:nvSpPr>
        <p:spPr>
          <a:xfrm>
            <a:off x="1960197" y="4793075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455773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rgbClr val="45577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-4.07407E-6 L -0.00183 0.00672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7.40741E-7 L 1.04167E-6 -0.00856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3.7037E-6 L 0.00195 0.00718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1.85185E-6 L 0.00391 0.00185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-1.11111E-6 L 0.00339 -0.00486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1.11111E-6 L -0.00338 -0.00532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6.25E-7 -3.7037E-6 L -0.00443 0.00209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3.7037E-7 L -0.00182 0.00671 " pathEditMode="relative" rAng="0" ptsTypes="AA">
                                      <p:cBhvr>
                                        <p:cTn id="6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2.96296E-6 L 3.33333E-6 -0.00857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0 L 0.00196 0.00718 " pathEditMode="relative" rAng="0" ptsTypes="AA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1.85185E-6 L 0.0039 0.00185 " pathEditMode="relative" rAng="0" ptsTypes="AA">
                                      <p:cBhvr>
                                        <p:cTn id="9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2.59259E-6 L 0.00339 -0.00486 " pathEditMode="relative" rAng="0" ptsTypes="AA">
                                      <p:cBhvr>
                                        <p:cTn id="10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59259E-6 L -0.00338 -0.00533 " pathEditMode="relative" rAng="0" ptsTypes="AA">
                                      <p:cBhvr>
                                        <p:cTn id="10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00443 0.00208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"/>
                            </p:stCondLst>
                            <p:childTnLst>
                              <p:par>
                                <p:cTn id="1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400"/>
                            </p:stCondLst>
                            <p:childTnLst>
                              <p:par>
                                <p:cTn id="1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900"/>
                            </p:stCondLst>
                            <p:childTnLst>
                              <p:par>
                                <p:cTn id="1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150"/>
                            </p:stCondLst>
                            <p:childTnLst>
                              <p:par>
                                <p:cTn id="1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200"/>
                            </p:stCondLst>
                            <p:childTnLst>
                              <p:par>
                                <p:cTn id="1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/>
      <p:bldP spid="45" grpId="0"/>
      <p:bldP spid="46" grpId="0" animBg="1"/>
      <p:bldP spid="47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457017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E87071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9" name="KSO_Shape"/>
            <p:cNvSpPr/>
            <p:nvPr/>
          </p:nvSpPr>
          <p:spPr bwMode="auto">
            <a:xfrm>
              <a:off x="211591" y="128692"/>
              <a:ext cx="301743" cy="25698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872900" y="926092"/>
            <a:ext cx="1408915" cy="3606758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5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29371" y="926092"/>
            <a:ext cx="1408915" cy="3606758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85841" y="926092"/>
            <a:ext cx="1408915" cy="3606758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42312" y="926092"/>
            <a:ext cx="1408915" cy="3606758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89635" y="3883718"/>
            <a:ext cx="452497" cy="524706"/>
            <a:chOff x="6385349" y="5179489"/>
            <a:chExt cx="603250" cy="699770"/>
          </a:xfrm>
        </p:grpSpPr>
        <p:sp>
          <p:nvSpPr>
            <p:cNvPr id="15" name="六边形 14"/>
            <p:cNvSpPr/>
            <p:nvPr/>
          </p:nvSpPr>
          <p:spPr>
            <a:xfrm rot="16200000">
              <a:off x="6337089" y="5227749"/>
              <a:ext cx="699770" cy="603250"/>
            </a:xfrm>
            <a:prstGeom prst="hexagon">
              <a:avLst/>
            </a:prstGeom>
            <a:solidFill>
              <a:srgbClr val="E87071"/>
            </a:solidFill>
            <a:ln>
              <a:noFill/>
            </a:ln>
            <a:effectLst>
              <a:innerShdw blurRad="1016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21" name="Group 11"/>
            <p:cNvGrpSpPr>
              <a:grpSpLocks noChangeAspect="1"/>
            </p:cNvGrpSpPr>
            <p:nvPr/>
          </p:nvGrpSpPr>
          <p:grpSpPr bwMode="auto">
            <a:xfrm>
              <a:off x="6497846" y="5351523"/>
              <a:ext cx="409220" cy="355700"/>
              <a:chOff x="4838" y="1902"/>
              <a:chExt cx="497" cy="432"/>
            </a:xfrm>
            <a:solidFill>
              <a:schemeClr val="bg1"/>
            </a:solidFill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12"/>
              <p:cNvSpPr>
                <a:spLocks noEditPoints="1"/>
              </p:cNvSpPr>
              <p:nvPr/>
            </p:nvSpPr>
            <p:spPr bwMode="auto">
              <a:xfrm>
                <a:off x="5001" y="1999"/>
                <a:ext cx="334" cy="335"/>
              </a:xfrm>
              <a:custGeom>
                <a:avLst/>
                <a:gdLst>
                  <a:gd name="T0" fmla="*/ 9 w 80"/>
                  <a:gd name="T1" fmla="*/ 19 h 80"/>
                  <a:gd name="T2" fmla="*/ 10 w 80"/>
                  <a:gd name="T3" fmla="*/ 26 h 80"/>
                  <a:gd name="T4" fmla="*/ 5 w 80"/>
                  <a:gd name="T5" fmla="*/ 27 h 80"/>
                  <a:gd name="T6" fmla="*/ 0 w 80"/>
                  <a:gd name="T7" fmla="*/ 31 h 80"/>
                  <a:gd name="T8" fmla="*/ 3 w 80"/>
                  <a:gd name="T9" fmla="*/ 37 h 80"/>
                  <a:gd name="T10" fmla="*/ 7 w 80"/>
                  <a:gd name="T11" fmla="*/ 42 h 80"/>
                  <a:gd name="T12" fmla="*/ 3 w 80"/>
                  <a:gd name="T13" fmla="*/ 46 h 80"/>
                  <a:gd name="T14" fmla="*/ 1 w 80"/>
                  <a:gd name="T15" fmla="*/ 52 h 80"/>
                  <a:gd name="T16" fmla="*/ 7 w 80"/>
                  <a:gd name="T17" fmla="*/ 56 h 80"/>
                  <a:gd name="T18" fmla="*/ 11 w 80"/>
                  <a:gd name="T19" fmla="*/ 57 h 80"/>
                  <a:gd name="T20" fmla="*/ 11 w 80"/>
                  <a:gd name="T21" fmla="*/ 63 h 80"/>
                  <a:gd name="T22" fmla="*/ 13 w 80"/>
                  <a:gd name="T23" fmla="*/ 70 h 80"/>
                  <a:gd name="T24" fmla="*/ 19 w 80"/>
                  <a:gd name="T25" fmla="*/ 70 h 80"/>
                  <a:gd name="T26" fmla="*/ 25 w 80"/>
                  <a:gd name="T27" fmla="*/ 70 h 80"/>
                  <a:gd name="T28" fmla="*/ 27 w 80"/>
                  <a:gd name="T29" fmla="*/ 74 h 80"/>
                  <a:gd name="T30" fmla="*/ 31 w 80"/>
                  <a:gd name="T31" fmla="*/ 79 h 80"/>
                  <a:gd name="T32" fmla="*/ 37 w 80"/>
                  <a:gd name="T33" fmla="*/ 76 h 80"/>
                  <a:gd name="T34" fmla="*/ 42 w 80"/>
                  <a:gd name="T35" fmla="*/ 73 h 80"/>
                  <a:gd name="T36" fmla="*/ 46 w 80"/>
                  <a:gd name="T37" fmla="*/ 76 h 80"/>
                  <a:gd name="T38" fmla="*/ 52 w 80"/>
                  <a:gd name="T39" fmla="*/ 78 h 80"/>
                  <a:gd name="T40" fmla="*/ 56 w 80"/>
                  <a:gd name="T41" fmla="*/ 73 h 80"/>
                  <a:gd name="T42" fmla="*/ 58 w 80"/>
                  <a:gd name="T43" fmla="*/ 67 h 80"/>
                  <a:gd name="T44" fmla="*/ 63 w 80"/>
                  <a:gd name="T45" fmla="*/ 68 h 80"/>
                  <a:gd name="T46" fmla="*/ 69 w 80"/>
                  <a:gd name="T47" fmla="*/ 67 h 80"/>
                  <a:gd name="T48" fmla="*/ 70 w 80"/>
                  <a:gd name="T49" fmla="*/ 60 h 80"/>
                  <a:gd name="T50" fmla="*/ 69 w 80"/>
                  <a:gd name="T51" fmla="*/ 54 h 80"/>
                  <a:gd name="T52" fmla="*/ 74 w 80"/>
                  <a:gd name="T53" fmla="*/ 53 h 80"/>
                  <a:gd name="T54" fmla="*/ 79 w 80"/>
                  <a:gd name="T55" fmla="*/ 48 h 80"/>
                  <a:gd name="T56" fmla="*/ 76 w 80"/>
                  <a:gd name="T57" fmla="*/ 42 h 80"/>
                  <a:gd name="T58" fmla="*/ 72 w 80"/>
                  <a:gd name="T59" fmla="*/ 37 h 80"/>
                  <a:gd name="T60" fmla="*/ 76 w 80"/>
                  <a:gd name="T61" fmla="*/ 34 h 80"/>
                  <a:gd name="T62" fmla="*/ 78 w 80"/>
                  <a:gd name="T63" fmla="*/ 27 h 80"/>
                  <a:gd name="T64" fmla="*/ 73 w 80"/>
                  <a:gd name="T65" fmla="*/ 24 h 80"/>
                  <a:gd name="T66" fmla="*/ 67 w 80"/>
                  <a:gd name="T67" fmla="*/ 21 h 80"/>
                  <a:gd name="T68" fmla="*/ 68 w 80"/>
                  <a:gd name="T69" fmla="*/ 16 h 80"/>
                  <a:gd name="T70" fmla="*/ 67 w 80"/>
                  <a:gd name="T71" fmla="*/ 10 h 80"/>
                  <a:gd name="T72" fmla="*/ 60 w 80"/>
                  <a:gd name="T73" fmla="*/ 9 h 80"/>
                  <a:gd name="T74" fmla="*/ 54 w 80"/>
                  <a:gd name="T75" fmla="*/ 10 h 80"/>
                  <a:gd name="T76" fmla="*/ 52 w 80"/>
                  <a:gd name="T77" fmla="*/ 5 h 80"/>
                  <a:gd name="T78" fmla="*/ 48 w 80"/>
                  <a:gd name="T79" fmla="*/ 0 h 80"/>
                  <a:gd name="T80" fmla="*/ 42 w 80"/>
                  <a:gd name="T81" fmla="*/ 3 h 80"/>
                  <a:gd name="T82" fmla="*/ 37 w 80"/>
                  <a:gd name="T83" fmla="*/ 7 h 80"/>
                  <a:gd name="T84" fmla="*/ 33 w 80"/>
                  <a:gd name="T85" fmla="*/ 3 h 80"/>
                  <a:gd name="T86" fmla="*/ 27 w 80"/>
                  <a:gd name="T87" fmla="*/ 1 h 80"/>
                  <a:gd name="T88" fmla="*/ 23 w 80"/>
                  <a:gd name="T89" fmla="*/ 7 h 80"/>
                  <a:gd name="T90" fmla="*/ 21 w 80"/>
                  <a:gd name="T91" fmla="*/ 13 h 80"/>
                  <a:gd name="T92" fmla="*/ 16 w 80"/>
                  <a:gd name="T93" fmla="*/ 11 h 80"/>
                  <a:gd name="T94" fmla="*/ 10 w 80"/>
                  <a:gd name="T95" fmla="*/ 13 h 80"/>
                  <a:gd name="T96" fmla="*/ 9 w 80"/>
                  <a:gd name="T97" fmla="*/ 19 h 80"/>
                  <a:gd name="T98" fmla="*/ 32 w 80"/>
                  <a:gd name="T99" fmla="*/ 18 h 80"/>
                  <a:gd name="T100" fmla="*/ 62 w 80"/>
                  <a:gd name="T101" fmla="*/ 33 h 80"/>
                  <a:gd name="T102" fmla="*/ 47 w 80"/>
                  <a:gd name="T103" fmla="*/ 62 h 80"/>
                  <a:gd name="T104" fmla="*/ 18 w 80"/>
                  <a:gd name="T105" fmla="*/ 47 h 80"/>
                  <a:gd name="T106" fmla="*/ 32 w 80"/>
                  <a:gd name="T107" fmla="*/ 1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" h="80">
                    <a:moveTo>
                      <a:pt x="9" y="19"/>
                    </a:moveTo>
                    <a:cubicBezTo>
                      <a:pt x="11" y="21"/>
                      <a:pt x="10" y="25"/>
                      <a:pt x="10" y="26"/>
                    </a:cubicBezTo>
                    <a:cubicBezTo>
                      <a:pt x="9" y="27"/>
                      <a:pt x="7" y="27"/>
                      <a:pt x="5" y="27"/>
                    </a:cubicBezTo>
                    <a:cubicBezTo>
                      <a:pt x="3" y="26"/>
                      <a:pt x="1" y="28"/>
                      <a:pt x="0" y="31"/>
                    </a:cubicBezTo>
                    <a:cubicBezTo>
                      <a:pt x="0" y="34"/>
                      <a:pt x="1" y="37"/>
                      <a:pt x="3" y="37"/>
                    </a:cubicBezTo>
                    <a:cubicBezTo>
                      <a:pt x="5" y="38"/>
                      <a:pt x="7" y="41"/>
                      <a:pt x="7" y="42"/>
                    </a:cubicBezTo>
                    <a:cubicBezTo>
                      <a:pt x="7" y="44"/>
                      <a:pt x="5" y="45"/>
                      <a:pt x="3" y="46"/>
                    </a:cubicBezTo>
                    <a:cubicBezTo>
                      <a:pt x="1" y="47"/>
                      <a:pt x="0" y="49"/>
                      <a:pt x="1" y="52"/>
                    </a:cubicBezTo>
                    <a:cubicBezTo>
                      <a:pt x="2" y="55"/>
                      <a:pt x="4" y="57"/>
                      <a:pt x="7" y="56"/>
                    </a:cubicBezTo>
                    <a:cubicBezTo>
                      <a:pt x="9" y="55"/>
                      <a:pt x="11" y="56"/>
                      <a:pt x="11" y="57"/>
                    </a:cubicBezTo>
                    <a:cubicBezTo>
                      <a:pt x="12" y="58"/>
                      <a:pt x="13" y="62"/>
                      <a:pt x="11" y="63"/>
                    </a:cubicBezTo>
                    <a:cubicBezTo>
                      <a:pt x="10" y="65"/>
                      <a:pt x="10" y="68"/>
                      <a:pt x="13" y="70"/>
                    </a:cubicBezTo>
                    <a:cubicBezTo>
                      <a:pt x="15" y="72"/>
                      <a:pt x="18" y="72"/>
                      <a:pt x="19" y="70"/>
                    </a:cubicBezTo>
                    <a:cubicBezTo>
                      <a:pt x="20" y="69"/>
                      <a:pt x="24" y="69"/>
                      <a:pt x="25" y="70"/>
                    </a:cubicBezTo>
                    <a:cubicBezTo>
                      <a:pt x="27" y="70"/>
                      <a:pt x="27" y="72"/>
                      <a:pt x="27" y="74"/>
                    </a:cubicBezTo>
                    <a:cubicBezTo>
                      <a:pt x="26" y="76"/>
                      <a:pt x="28" y="78"/>
                      <a:pt x="31" y="79"/>
                    </a:cubicBezTo>
                    <a:cubicBezTo>
                      <a:pt x="34" y="80"/>
                      <a:pt x="37" y="79"/>
                      <a:pt x="37" y="76"/>
                    </a:cubicBezTo>
                    <a:cubicBezTo>
                      <a:pt x="37" y="74"/>
                      <a:pt x="41" y="73"/>
                      <a:pt x="42" y="73"/>
                    </a:cubicBezTo>
                    <a:cubicBezTo>
                      <a:pt x="43" y="72"/>
                      <a:pt x="45" y="74"/>
                      <a:pt x="46" y="76"/>
                    </a:cubicBezTo>
                    <a:cubicBezTo>
                      <a:pt x="46" y="78"/>
                      <a:pt x="49" y="79"/>
                      <a:pt x="52" y="78"/>
                    </a:cubicBezTo>
                    <a:cubicBezTo>
                      <a:pt x="55" y="77"/>
                      <a:pt x="56" y="75"/>
                      <a:pt x="56" y="73"/>
                    </a:cubicBezTo>
                    <a:cubicBezTo>
                      <a:pt x="55" y="71"/>
                      <a:pt x="57" y="68"/>
                      <a:pt x="58" y="67"/>
                    </a:cubicBezTo>
                    <a:cubicBezTo>
                      <a:pt x="59" y="66"/>
                      <a:pt x="61" y="67"/>
                      <a:pt x="63" y="68"/>
                    </a:cubicBezTo>
                    <a:cubicBezTo>
                      <a:pt x="65" y="70"/>
                      <a:pt x="67" y="69"/>
                      <a:pt x="69" y="67"/>
                    </a:cubicBezTo>
                    <a:cubicBezTo>
                      <a:pt x="71" y="65"/>
                      <a:pt x="72" y="62"/>
                      <a:pt x="70" y="60"/>
                    </a:cubicBezTo>
                    <a:cubicBezTo>
                      <a:pt x="69" y="59"/>
                      <a:pt x="69" y="55"/>
                      <a:pt x="69" y="54"/>
                    </a:cubicBezTo>
                    <a:cubicBezTo>
                      <a:pt x="70" y="53"/>
                      <a:pt x="72" y="52"/>
                      <a:pt x="74" y="53"/>
                    </a:cubicBezTo>
                    <a:cubicBezTo>
                      <a:pt x="76" y="53"/>
                      <a:pt x="78" y="51"/>
                      <a:pt x="79" y="48"/>
                    </a:cubicBezTo>
                    <a:cubicBezTo>
                      <a:pt x="80" y="45"/>
                      <a:pt x="78" y="43"/>
                      <a:pt x="76" y="42"/>
                    </a:cubicBezTo>
                    <a:cubicBezTo>
                      <a:pt x="74" y="42"/>
                      <a:pt x="72" y="38"/>
                      <a:pt x="72" y="37"/>
                    </a:cubicBezTo>
                    <a:cubicBezTo>
                      <a:pt x="72" y="36"/>
                      <a:pt x="74" y="34"/>
                      <a:pt x="76" y="34"/>
                    </a:cubicBezTo>
                    <a:cubicBezTo>
                      <a:pt x="78" y="33"/>
                      <a:pt x="79" y="30"/>
                      <a:pt x="78" y="27"/>
                    </a:cubicBezTo>
                    <a:cubicBezTo>
                      <a:pt x="77" y="25"/>
                      <a:pt x="75" y="23"/>
                      <a:pt x="73" y="24"/>
                    </a:cubicBezTo>
                    <a:cubicBezTo>
                      <a:pt x="71" y="24"/>
                      <a:pt x="67" y="22"/>
                      <a:pt x="67" y="21"/>
                    </a:cubicBezTo>
                    <a:cubicBezTo>
                      <a:pt x="66" y="20"/>
                      <a:pt x="66" y="18"/>
                      <a:pt x="68" y="16"/>
                    </a:cubicBezTo>
                    <a:cubicBezTo>
                      <a:pt x="69" y="15"/>
                      <a:pt x="69" y="12"/>
                      <a:pt x="67" y="10"/>
                    </a:cubicBezTo>
                    <a:cubicBezTo>
                      <a:pt x="64" y="8"/>
                      <a:pt x="61" y="8"/>
                      <a:pt x="60" y="9"/>
                    </a:cubicBezTo>
                    <a:cubicBezTo>
                      <a:pt x="59" y="11"/>
                      <a:pt x="55" y="10"/>
                      <a:pt x="54" y="10"/>
                    </a:cubicBezTo>
                    <a:cubicBezTo>
                      <a:pt x="52" y="9"/>
                      <a:pt x="52" y="7"/>
                      <a:pt x="52" y="5"/>
                    </a:cubicBezTo>
                    <a:cubicBezTo>
                      <a:pt x="53" y="3"/>
                      <a:pt x="51" y="1"/>
                      <a:pt x="48" y="0"/>
                    </a:cubicBezTo>
                    <a:cubicBezTo>
                      <a:pt x="45" y="0"/>
                      <a:pt x="42" y="1"/>
                      <a:pt x="42" y="3"/>
                    </a:cubicBezTo>
                    <a:cubicBezTo>
                      <a:pt x="42" y="5"/>
                      <a:pt x="38" y="7"/>
                      <a:pt x="37" y="7"/>
                    </a:cubicBezTo>
                    <a:cubicBezTo>
                      <a:pt x="36" y="7"/>
                      <a:pt x="34" y="5"/>
                      <a:pt x="33" y="3"/>
                    </a:cubicBezTo>
                    <a:cubicBezTo>
                      <a:pt x="33" y="1"/>
                      <a:pt x="30" y="1"/>
                      <a:pt x="27" y="1"/>
                    </a:cubicBezTo>
                    <a:cubicBezTo>
                      <a:pt x="24" y="2"/>
                      <a:pt x="23" y="5"/>
                      <a:pt x="23" y="7"/>
                    </a:cubicBezTo>
                    <a:cubicBezTo>
                      <a:pt x="24" y="9"/>
                      <a:pt x="22" y="12"/>
                      <a:pt x="21" y="13"/>
                    </a:cubicBezTo>
                    <a:cubicBezTo>
                      <a:pt x="20" y="13"/>
                      <a:pt x="18" y="13"/>
                      <a:pt x="16" y="11"/>
                    </a:cubicBezTo>
                    <a:cubicBezTo>
                      <a:pt x="15" y="10"/>
                      <a:pt x="12" y="11"/>
                      <a:pt x="10" y="13"/>
                    </a:cubicBezTo>
                    <a:cubicBezTo>
                      <a:pt x="8" y="15"/>
                      <a:pt x="7" y="18"/>
                      <a:pt x="9" y="19"/>
                    </a:cubicBezTo>
                    <a:close/>
                    <a:moveTo>
                      <a:pt x="32" y="18"/>
                    </a:moveTo>
                    <a:cubicBezTo>
                      <a:pt x="45" y="14"/>
                      <a:pt x="58" y="21"/>
                      <a:pt x="62" y="33"/>
                    </a:cubicBezTo>
                    <a:cubicBezTo>
                      <a:pt x="65" y="45"/>
                      <a:pt x="59" y="58"/>
                      <a:pt x="47" y="62"/>
                    </a:cubicBezTo>
                    <a:cubicBezTo>
                      <a:pt x="34" y="66"/>
                      <a:pt x="21" y="59"/>
                      <a:pt x="18" y="47"/>
                    </a:cubicBezTo>
                    <a:cubicBezTo>
                      <a:pt x="14" y="35"/>
                      <a:pt x="20" y="22"/>
                      <a:pt x="3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3"/>
              <p:cNvSpPr>
                <a:spLocks noEditPoints="1"/>
              </p:cNvSpPr>
              <p:nvPr/>
            </p:nvSpPr>
            <p:spPr bwMode="auto">
              <a:xfrm>
                <a:off x="4838" y="1902"/>
                <a:ext cx="217" cy="214"/>
              </a:xfrm>
              <a:custGeom>
                <a:avLst/>
                <a:gdLst>
                  <a:gd name="T0" fmla="*/ 6 w 52"/>
                  <a:gd name="T1" fmla="*/ 12 h 51"/>
                  <a:gd name="T2" fmla="*/ 7 w 52"/>
                  <a:gd name="T3" fmla="*/ 16 h 51"/>
                  <a:gd name="T4" fmla="*/ 4 w 52"/>
                  <a:gd name="T5" fmla="*/ 17 h 51"/>
                  <a:gd name="T6" fmla="*/ 1 w 52"/>
                  <a:gd name="T7" fmla="*/ 20 h 51"/>
                  <a:gd name="T8" fmla="*/ 3 w 52"/>
                  <a:gd name="T9" fmla="*/ 24 h 51"/>
                  <a:gd name="T10" fmla="*/ 5 w 52"/>
                  <a:gd name="T11" fmla="*/ 27 h 51"/>
                  <a:gd name="T12" fmla="*/ 3 w 52"/>
                  <a:gd name="T13" fmla="*/ 29 h 51"/>
                  <a:gd name="T14" fmla="*/ 1 w 52"/>
                  <a:gd name="T15" fmla="*/ 33 h 51"/>
                  <a:gd name="T16" fmla="*/ 5 w 52"/>
                  <a:gd name="T17" fmla="*/ 36 h 51"/>
                  <a:gd name="T18" fmla="*/ 8 w 52"/>
                  <a:gd name="T19" fmla="*/ 36 h 51"/>
                  <a:gd name="T20" fmla="*/ 8 w 52"/>
                  <a:gd name="T21" fmla="*/ 41 h 51"/>
                  <a:gd name="T22" fmla="*/ 9 w 52"/>
                  <a:gd name="T23" fmla="*/ 45 h 51"/>
                  <a:gd name="T24" fmla="*/ 13 w 52"/>
                  <a:gd name="T25" fmla="*/ 45 h 51"/>
                  <a:gd name="T26" fmla="*/ 17 w 52"/>
                  <a:gd name="T27" fmla="*/ 45 h 51"/>
                  <a:gd name="T28" fmla="*/ 18 w 52"/>
                  <a:gd name="T29" fmla="*/ 48 h 51"/>
                  <a:gd name="T30" fmla="*/ 21 w 52"/>
                  <a:gd name="T31" fmla="*/ 51 h 51"/>
                  <a:gd name="T32" fmla="*/ 25 w 52"/>
                  <a:gd name="T33" fmla="*/ 49 h 51"/>
                  <a:gd name="T34" fmla="*/ 28 w 52"/>
                  <a:gd name="T35" fmla="*/ 47 h 51"/>
                  <a:gd name="T36" fmla="*/ 30 w 52"/>
                  <a:gd name="T37" fmla="*/ 49 h 51"/>
                  <a:gd name="T38" fmla="*/ 34 w 52"/>
                  <a:gd name="T39" fmla="*/ 50 h 51"/>
                  <a:gd name="T40" fmla="*/ 37 w 52"/>
                  <a:gd name="T41" fmla="*/ 47 h 51"/>
                  <a:gd name="T42" fmla="*/ 38 w 52"/>
                  <a:gd name="T43" fmla="*/ 43 h 51"/>
                  <a:gd name="T44" fmla="*/ 41 w 52"/>
                  <a:gd name="T45" fmla="*/ 44 h 51"/>
                  <a:gd name="T46" fmla="*/ 45 w 52"/>
                  <a:gd name="T47" fmla="*/ 43 h 51"/>
                  <a:gd name="T48" fmla="*/ 46 w 52"/>
                  <a:gd name="T49" fmla="*/ 39 h 51"/>
                  <a:gd name="T50" fmla="*/ 45 w 52"/>
                  <a:gd name="T51" fmla="*/ 35 h 51"/>
                  <a:gd name="T52" fmla="*/ 48 w 52"/>
                  <a:gd name="T53" fmla="*/ 34 h 51"/>
                  <a:gd name="T54" fmla="*/ 51 w 52"/>
                  <a:gd name="T55" fmla="*/ 31 h 51"/>
                  <a:gd name="T56" fmla="*/ 50 w 52"/>
                  <a:gd name="T57" fmla="*/ 27 h 51"/>
                  <a:gd name="T58" fmla="*/ 47 w 52"/>
                  <a:gd name="T59" fmla="*/ 24 h 51"/>
                  <a:gd name="T60" fmla="*/ 49 w 52"/>
                  <a:gd name="T61" fmla="*/ 22 h 51"/>
                  <a:gd name="T62" fmla="*/ 51 w 52"/>
                  <a:gd name="T63" fmla="*/ 18 h 51"/>
                  <a:gd name="T64" fmla="*/ 47 w 52"/>
                  <a:gd name="T65" fmla="*/ 15 h 51"/>
                  <a:gd name="T66" fmla="*/ 44 w 52"/>
                  <a:gd name="T67" fmla="*/ 13 h 51"/>
                  <a:gd name="T68" fmla="*/ 44 w 52"/>
                  <a:gd name="T69" fmla="*/ 10 h 51"/>
                  <a:gd name="T70" fmla="*/ 43 w 52"/>
                  <a:gd name="T71" fmla="*/ 6 h 51"/>
                  <a:gd name="T72" fmla="*/ 39 w 52"/>
                  <a:gd name="T73" fmla="*/ 6 h 51"/>
                  <a:gd name="T74" fmla="*/ 35 w 52"/>
                  <a:gd name="T75" fmla="*/ 6 h 51"/>
                  <a:gd name="T76" fmla="*/ 34 w 52"/>
                  <a:gd name="T77" fmla="*/ 3 h 51"/>
                  <a:gd name="T78" fmla="*/ 32 w 52"/>
                  <a:gd name="T79" fmla="*/ 0 h 51"/>
                  <a:gd name="T80" fmla="*/ 28 w 52"/>
                  <a:gd name="T81" fmla="*/ 2 h 51"/>
                  <a:gd name="T82" fmla="*/ 24 w 52"/>
                  <a:gd name="T83" fmla="*/ 4 h 51"/>
                  <a:gd name="T84" fmla="*/ 22 w 52"/>
                  <a:gd name="T85" fmla="*/ 2 h 51"/>
                  <a:gd name="T86" fmla="*/ 18 w 52"/>
                  <a:gd name="T87" fmla="*/ 1 h 51"/>
                  <a:gd name="T88" fmla="*/ 16 w 52"/>
                  <a:gd name="T89" fmla="*/ 4 h 51"/>
                  <a:gd name="T90" fmla="*/ 14 w 52"/>
                  <a:gd name="T91" fmla="*/ 8 h 51"/>
                  <a:gd name="T92" fmla="*/ 11 w 52"/>
                  <a:gd name="T93" fmla="*/ 7 h 51"/>
                  <a:gd name="T94" fmla="*/ 7 w 52"/>
                  <a:gd name="T95" fmla="*/ 8 h 51"/>
                  <a:gd name="T96" fmla="*/ 6 w 52"/>
                  <a:gd name="T97" fmla="*/ 12 h 51"/>
                  <a:gd name="T98" fmla="*/ 22 w 52"/>
                  <a:gd name="T99" fmla="*/ 11 h 51"/>
                  <a:gd name="T100" fmla="*/ 40 w 52"/>
                  <a:gd name="T101" fmla="*/ 21 h 51"/>
                  <a:gd name="T102" fmla="*/ 31 w 52"/>
                  <a:gd name="T103" fmla="*/ 40 h 51"/>
                  <a:gd name="T104" fmla="*/ 12 w 52"/>
                  <a:gd name="T105" fmla="*/ 30 h 51"/>
                  <a:gd name="T106" fmla="*/ 22 w 52"/>
                  <a:gd name="T107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1">
                    <a:moveTo>
                      <a:pt x="6" y="12"/>
                    </a:moveTo>
                    <a:cubicBezTo>
                      <a:pt x="7" y="13"/>
                      <a:pt x="7" y="16"/>
                      <a:pt x="7" y="16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3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4" y="24"/>
                      <a:pt x="5" y="26"/>
                      <a:pt x="5" y="27"/>
                    </a:cubicBezTo>
                    <a:cubicBezTo>
                      <a:pt x="5" y="28"/>
                      <a:pt x="4" y="29"/>
                      <a:pt x="3" y="29"/>
                    </a:cubicBezTo>
                    <a:cubicBezTo>
                      <a:pt x="1" y="30"/>
                      <a:pt x="1" y="32"/>
                      <a:pt x="1" y="33"/>
                    </a:cubicBezTo>
                    <a:cubicBezTo>
                      <a:pt x="2" y="35"/>
                      <a:pt x="4" y="36"/>
                      <a:pt x="5" y="36"/>
                    </a:cubicBezTo>
                    <a:cubicBezTo>
                      <a:pt x="6" y="36"/>
                      <a:pt x="8" y="36"/>
                      <a:pt x="8" y="36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3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4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8" y="49"/>
                      <a:pt x="19" y="50"/>
                      <a:pt x="21" y="51"/>
                    </a:cubicBezTo>
                    <a:cubicBezTo>
                      <a:pt x="22" y="51"/>
                      <a:pt x="24" y="50"/>
                      <a:pt x="25" y="49"/>
                    </a:cubicBezTo>
                    <a:cubicBezTo>
                      <a:pt x="25" y="48"/>
                      <a:pt x="27" y="47"/>
                      <a:pt x="28" y="47"/>
                    </a:cubicBezTo>
                    <a:cubicBezTo>
                      <a:pt x="29" y="47"/>
                      <a:pt x="30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6" y="50"/>
                      <a:pt x="37" y="48"/>
                      <a:pt x="37" y="47"/>
                    </a:cubicBezTo>
                    <a:cubicBezTo>
                      <a:pt x="36" y="45"/>
                      <a:pt x="38" y="43"/>
                      <a:pt x="38" y="43"/>
                    </a:cubicBezTo>
                    <a:cubicBezTo>
                      <a:pt x="39" y="42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8"/>
                      <a:pt x="45" y="35"/>
                      <a:pt x="45" y="35"/>
                    </a:cubicBezTo>
                    <a:cubicBezTo>
                      <a:pt x="46" y="34"/>
                      <a:pt x="47" y="34"/>
                      <a:pt x="48" y="34"/>
                    </a:cubicBezTo>
                    <a:cubicBezTo>
                      <a:pt x="50" y="34"/>
                      <a:pt x="51" y="33"/>
                      <a:pt x="51" y="31"/>
                    </a:cubicBezTo>
                    <a:cubicBezTo>
                      <a:pt x="52" y="29"/>
                      <a:pt x="51" y="27"/>
                      <a:pt x="50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1" y="21"/>
                      <a:pt x="51" y="19"/>
                      <a:pt x="51" y="18"/>
                    </a:cubicBezTo>
                    <a:cubicBezTo>
                      <a:pt x="50" y="16"/>
                      <a:pt x="49" y="15"/>
                      <a:pt x="47" y="15"/>
                    </a:cubicBezTo>
                    <a:cubicBezTo>
                      <a:pt x="46" y="16"/>
                      <a:pt x="44" y="14"/>
                      <a:pt x="44" y="13"/>
                    </a:cubicBezTo>
                    <a:cubicBezTo>
                      <a:pt x="43" y="13"/>
                      <a:pt x="43" y="11"/>
                      <a:pt x="44" y="10"/>
                    </a:cubicBezTo>
                    <a:cubicBezTo>
                      <a:pt x="45" y="9"/>
                      <a:pt x="45" y="8"/>
                      <a:pt x="43" y="6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6" y="7"/>
                      <a:pt x="35" y="6"/>
                    </a:cubicBezTo>
                    <a:cubicBezTo>
                      <a:pt x="34" y="6"/>
                      <a:pt x="34" y="5"/>
                      <a:pt x="34" y="3"/>
                    </a:cubicBezTo>
                    <a:cubicBezTo>
                      <a:pt x="35" y="2"/>
                      <a:pt x="33" y="1"/>
                      <a:pt x="32" y="0"/>
                    </a:cubicBezTo>
                    <a:cubicBezTo>
                      <a:pt x="30" y="0"/>
                      <a:pt x="28" y="1"/>
                      <a:pt x="28" y="2"/>
                    </a:cubicBezTo>
                    <a:cubicBezTo>
                      <a:pt x="27" y="3"/>
                      <a:pt x="25" y="4"/>
                      <a:pt x="24" y="4"/>
                    </a:cubicBezTo>
                    <a:cubicBezTo>
                      <a:pt x="24" y="4"/>
                      <a:pt x="23" y="3"/>
                      <a:pt x="22" y="2"/>
                    </a:cubicBezTo>
                    <a:cubicBezTo>
                      <a:pt x="22" y="1"/>
                      <a:pt x="20" y="0"/>
                      <a:pt x="18" y="1"/>
                    </a:cubicBezTo>
                    <a:cubicBezTo>
                      <a:pt x="16" y="1"/>
                      <a:pt x="15" y="3"/>
                      <a:pt x="16" y="4"/>
                    </a:cubicBezTo>
                    <a:cubicBezTo>
                      <a:pt x="16" y="6"/>
                      <a:pt x="15" y="8"/>
                      <a:pt x="14" y="8"/>
                    </a:cubicBezTo>
                    <a:cubicBezTo>
                      <a:pt x="13" y="9"/>
                      <a:pt x="12" y="8"/>
                      <a:pt x="11" y="7"/>
                    </a:cubicBezTo>
                    <a:cubicBezTo>
                      <a:pt x="10" y="6"/>
                      <a:pt x="8" y="7"/>
                      <a:pt x="7" y="8"/>
                    </a:cubicBezTo>
                    <a:cubicBezTo>
                      <a:pt x="6" y="10"/>
                      <a:pt x="5" y="11"/>
                      <a:pt x="6" y="12"/>
                    </a:cubicBezTo>
                    <a:close/>
                    <a:moveTo>
                      <a:pt x="22" y="11"/>
                    </a:moveTo>
                    <a:cubicBezTo>
                      <a:pt x="29" y="9"/>
                      <a:pt x="38" y="13"/>
                      <a:pt x="40" y="21"/>
                    </a:cubicBezTo>
                    <a:cubicBezTo>
                      <a:pt x="43" y="29"/>
                      <a:pt x="38" y="37"/>
                      <a:pt x="31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2"/>
                      <a:pt x="14" y="14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4"/>
              <p:cNvSpPr>
                <a:spLocks noEditPoints="1"/>
              </p:cNvSpPr>
              <p:nvPr/>
            </p:nvSpPr>
            <p:spPr bwMode="auto">
              <a:xfrm>
                <a:off x="4842" y="2116"/>
                <a:ext cx="163" cy="168"/>
              </a:xfrm>
              <a:custGeom>
                <a:avLst/>
                <a:gdLst>
                  <a:gd name="T0" fmla="*/ 4 w 39"/>
                  <a:gd name="T1" fmla="*/ 10 h 40"/>
                  <a:gd name="T2" fmla="*/ 5 w 39"/>
                  <a:gd name="T3" fmla="*/ 13 h 40"/>
                  <a:gd name="T4" fmla="*/ 2 w 39"/>
                  <a:gd name="T5" fmla="*/ 13 h 40"/>
                  <a:gd name="T6" fmla="*/ 0 w 39"/>
                  <a:gd name="T7" fmla="*/ 16 h 40"/>
                  <a:gd name="T8" fmla="*/ 1 w 39"/>
                  <a:gd name="T9" fmla="*/ 19 h 40"/>
                  <a:gd name="T10" fmla="*/ 3 w 39"/>
                  <a:gd name="T11" fmla="*/ 21 h 40"/>
                  <a:gd name="T12" fmla="*/ 2 w 39"/>
                  <a:gd name="T13" fmla="*/ 23 h 40"/>
                  <a:gd name="T14" fmla="*/ 1 w 39"/>
                  <a:gd name="T15" fmla="*/ 26 h 40"/>
                  <a:gd name="T16" fmla="*/ 3 w 39"/>
                  <a:gd name="T17" fmla="*/ 28 h 40"/>
                  <a:gd name="T18" fmla="*/ 5 w 39"/>
                  <a:gd name="T19" fmla="*/ 28 h 40"/>
                  <a:gd name="T20" fmla="*/ 5 w 39"/>
                  <a:gd name="T21" fmla="*/ 31 h 40"/>
                  <a:gd name="T22" fmla="*/ 6 w 39"/>
                  <a:gd name="T23" fmla="*/ 35 h 40"/>
                  <a:gd name="T24" fmla="*/ 9 w 39"/>
                  <a:gd name="T25" fmla="*/ 35 h 40"/>
                  <a:gd name="T26" fmla="*/ 13 w 39"/>
                  <a:gd name="T27" fmla="*/ 34 h 40"/>
                  <a:gd name="T28" fmla="*/ 13 w 39"/>
                  <a:gd name="T29" fmla="*/ 37 h 40"/>
                  <a:gd name="T30" fmla="*/ 15 w 39"/>
                  <a:gd name="T31" fmla="*/ 39 h 40"/>
                  <a:gd name="T32" fmla="*/ 18 w 39"/>
                  <a:gd name="T33" fmla="*/ 38 h 40"/>
                  <a:gd name="T34" fmla="*/ 21 w 39"/>
                  <a:gd name="T35" fmla="*/ 36 h 40"/>
                  <a:gd name="T36" fmla="*/ 22 w 39"/>
                  <a:gd name="T37" fmla="*/ 38 h 40"/>
                  <a:gd name="T38" fmla="*/ 26 w 39"/>
                  <a:gd name="T39" fmla="*/ 39 h 40"/>
                  <a:gd name="T40" fmla="*/ 27 w 39"/>
                  <a:gd name="T41" fmla="*/ 36 h 40"/>
                  <a:gd name="T42" fmla="*/ 29 w 39"/>
                  <a:gd name="T43" fmla="*/ 33 h 40"/>
                  <a:gd name="T44" fmla="*/ 31 w 39"/>
                  <a:gd name="T45" fmla="*/ 34 h 40"/>
                  <a:gd name="T46" fmla="*/ 34 w 39"/>
                  <a:gd name="T47" fmla="*/ 33 h 40"/>
                  <a:gd name="T48" fmla="*/ 35 w 39"/>
                  <a:gd name="T49" fmla="*/ 30 h 40"/>
                  <a:gd name="T50" fmla="*/ 34 w 39"/>
                  <a:gd name="T51" fmla="*/ 27 h 40"/>
                  <a:gd name="T52" fmla="*/ 36 w 39"/>
                  <a:gd name="T53" fmla="*/ 26 h 40"/>
                  <a:gd name="T54" fmla="*/ 39 w 39"/>
                  <a:gd name="T55" fmla="*/ 24 h 40"/>
                  <a:gd name="T56" fmla="*/ 38 w 39"/>
                  <a:gd name="T57" fmla="*/ 21 h 40"/>
                  <a:gd name="T58" fmla="*/ 36 w 39"/>
                  <a:gd name="T59" fmla="*/ 18 h 40"/>
                  <a:gd name="T60" fmla="*/ 37 w 39"/>
                  <a:gd name="T61" fmla="*/ 17 h 40"/>
                  <a:gd name="T62" fmla="*/ 38 w 39"/>
                  <a:gd name="T63" fmla="*/ 14 h 40"/>
                  <a:gd name="T64" fmla="*/ 36 w 39"/>
                  <a:gd name="T65" fmla="*/ 12 h 40"/>
                  <a:gd name="T66" fmla="*/ 33 w 39"/>
                  <a:gd name="T67" fmla="*/ 10 h 40"/>
                  <a:gd name="T68" fmla="*/ 33 w 39"/>
                  <a:gd name="T69" fmla="*/ 8 h 40"/>
                  <a:gd name="T70" fmla="*/ 33 w 39"/>
                  <a:gd name="T71" fmla="*/ 5 h 40"/>
                  <a:gd name="T72" fmla="*/ 30 w 39"/>
                  <a:gd name="T73" fmla="*/ 5 h 40"/>
                  <a:gd name="T74" fmla="*/ 26 w 39"/>
                  <a:gd name="T75" fmla="*/ 5 h 40"/>
                  <a:gd name="T76" fmla="*/ 26 w 39"/>
                  <a:gd name="T77" fmla="*/ 3 h 40"/>
                  <a:gd name="T78" fmla="*/ 24 w 39"/>
                  <a:gd name="T79" fmla="*/ 0 h 40"/>
                  <a:gd name="T80" fmla="*/ 21 w 39"/>
                  <a:gd name="T81" fmla="*/ 2 h 40"/>
                  <a:gd name="T82" fmla="*/ 18 w 39"/>
                  <a:gd name="T83" fmla="*/ 4 h 40"/>
                  <a:gd name="T84" fmla="*/ 16 w 39"/>
                  <a:gd name="T85" fmla="*/ 2 h 40"/>
                  <a:gd name="T86" fmla="*/ 13 w 39"/>
                  <a:gd name="T87" fmla="*/ 1 h 40"/>
                  <a:gd name="T88" fmla="*/ 11 w 39"/>
                  <a:gd name="T89" fmla="*/ 3 h 40"/>
                  <a:gd name="T90" fmla="*/ 10 w 39"/>
                  <a:gd name="T91" fmla="*/ 6 h 40"/>
                  <a:gd name="T92" fmla="*/ 8 w 39"/>
                  <a:gd name="T93" fmla="*/ 6 h 40"/>
                  <a:gd name="T94" fmla="*/ 5 w 39"/>
                  <a:gd name="T95" fmla="*/ 6 h 40"/>
                  <a:gd name="T96" fmla="*/ 4 w 39"/>
                  <a:gd name="T97" fmla="*/ 10 h 40"/>
                  <a:gd name="T98" fmla="*/ 16 w 39"/>
                  <a:gd name="T99" fmla="*/ 9 h 40"/>
                  <a:gd name="T100" fmla="*/ 30 w 39"/>
                  <a:gd name="T101" fmla="*/ 16 h 40"/>
                  <a:gd name="T102" fmla="*/ 23 w 39"/>
                  <a:gd name="T103" fmla="*/ 31 h 40"/>
                  <a:gd name="T104" fmla="*/ 9 w 39"/>
                  <a:gd name="T105" fmla="*/ 23 h 40"/>
                  <a:gd name="T106" fmla="*/ 16 w 39"/>
                  <a:gd name="T107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40">
                    <a:moveTo>
                      <a:pt x="4" y="10"/>
                    </a:moveTo>
                    <a:cubicBezTo>
                      <a:pt x="5" y="10"/>
                      <a:pt x="5" y="12"/>
                      <a:pt x="5" y="13"/>
                    </a:cubicBezTo>
                    <a:cubicBezTo>
                      <a:pt x="4" y="13"/>
                      <a:pt x="3" y="14"/>
                      <a:pt x="2" y="13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2" y="19"/>
                      <a:pt x="3" y="20"/>
                      <a:pt x="3" y="21"/>
                    </a:cubicBezTo>
                    <a:cubicBezTo>
                      <a:pt x="3" y="22"/>
                      <a:pt x="3" y="22"/>
                      <a:pt x="2" y="23"/>
                    </a:cubicBezTo>
                    <a:cubicBezTo>
                      <a:pt x="1" y="23"/>
                      <a:pt x="0" y="24"/>
                      <a:pt x="1" y="26"/>
                    </a:cubicBezTo>
                    <a:cubicBezTo>
                      <a:pt x="1" y="27"/>
                      <a:pt x="2" y="28"/>
                      <a:pt x="3" y="28"/>
                    </a:cubicBezTo>
                    <a:cubicBezTo>
                      <a:pt x="4" y="27"/>
                      <a:pt x="5" y="28"/>
                      <a:pt x="5" y="28"/>
                    </a:cubicBezTo>
                    <a:cubicBezTo>
                      <a:pt x="6" y="29"/>
                      <a:pt x="6" y="31"/>
                      <a:pt x="5" y="31"/>
                    </a:cubicBezTo>
                    <a:cubicBezTo>
                      <a:pt x="5" y="32"/>
                      <a:pt x="5" y="34"/>
                      <a:pt x="6" y="35"/>
                    </a:cubicBezTo>
                    <a:cubicBezTo>
                      <a:pt x="7" y="35"/>
                      <a:pt x="9" y="36"/>
                      <a:pt x="9" y="35"/>
                    </a:cubicBezTo>
                    <a:cubicBezTo>
                      <a:pt x="10" y="34"/>
                      <a:pt x="12" y="34"/>
                      <a:pt x="13" y="34"/>
                    </a:cubicBezTo>
                    <a:cubicBezTo>
                      <a:pt x="13" y="35"/>
                      <a:pt x="13" y="36"/>
                      <a:pt x="13" y="37"/>
                    </a:cubicBezTo>
                    <a:cubicBezTo>
                      <a:pt x="13" y="38"/>
                      <a:pt x="14" y="39"/>
                      <a:pt x="15" y="39"/>
                    </a:cubicBezTo>
                    <a:cubicBezTo>
                      <a:pt x="17" y="40"/>
                      <a:pt x="18" y="39"/>
                      <a:pt x="18" y="38"/>
                    </a:cubicBezTo>
                    <a:cubicBezTo>
                      <a:pt x="18" y="37"/>
                      <a:pt x="20" y="36"/>
                      <a:pt x="21" y="36"/>
                    </a:cubicBezTo>
                    <a:cubicBezTo>
                      <a:pt x="21" y="36"/>
                      <a:pt x="22" y="37"/>
                      <a:pt x="22" y="38"/>
                    </a:cubicBezTo>
                    <a:cubicBezTo>
                      <a:pt x="23" y="39"/>
                      <a:pt x="24" y="39"/>
                      <a:pt x="26" y="39"/>
                    </a:cubicBezTo>
                    <a:cubicBezTo>
                      <a:pt x="27" y="38"/>
                      <a:pt x="28" y="37"/>
                      <a:pt x="27" y="36"/>
                    </a:cubicBezTo>
                    <a:cubicBezTo>
                      <a:pt x="27" y="35"/>
                      <a:pt x="28" y="33"/>
                      <a:pt x="29" y="33"/>
                    </a:cubicBezTo>
                    <a:cubicBezTo>
                      <a:pt x="29" y="33"/>
                      <a:pt x="30" y="33"/>
                      <a:pt x="31" y="34"/>
                    </a:cubicBezTo>
                    <a:cubicBezTo>
                      <a:pt x="32" y="34"/>
                      <a:pt x="33" y="34"/>
                      <a:pt x="34" y="33"/>
                    </a:cubicBezTo>
                    <a:cubicBezTo>
                      <a:pt x="35" y="32"/>
                      <a:pt x="35" y="31"/>
                      <a:pt x="35" y="30"/>
                    </a:cubicBezTo>
                    <a:cubicBezTo>
                      <a:pt x="34" y="29"/>
                      <a:pt x="34" y="27"/>
                      <a:pt x="34" y="27"/>
                    </a:cubicBezTo>
                    <a:cubicBezTo>
                      <a:pt x="34" y="26"/>
                      <a:pt x="35" y="26"/>
                      <a:pt x="36" y="26"/>
                    </a:cubicBezTo>
                    <a:cubicBezTo>
                      <a:pt x="38" y="26"/>
                      <a:pt x="39" y="25"/>
                      <a:pt x="39" y="24"/>
                    </a:cubicBezTo>
                    <a:cubicBezTo>
                      <a:pt x="39" y="23"/>
                      <a:pt x="39" y="21"/>
                      <a:pt x="38" y="21"/>
                    </a:cubicBezTo>
                    <a:cubicBezTo>
                      <a:pt x="37" y="21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7" y="17"/>
                    </a:cubicBezTo>
                    <a:cubicBezTo>
                      <a:pt x="38" y="16"/>
                      <a:pt x="39" y="15"/>
                      <a:pt x="38" y="14"/>
                    </a:cubicBezTo>
                    <a:cubicBezTo>
                      <a:pt x="38" y="12"/>
                      <a:pt x="37" y="11"/>
                      <a:pt x="36" y="12"/>
                    </a:cubicBezTo>
                    <a:cubicBezTo>
                      <a:pt x="35" y="12"/>
                      <a:pt x="33" y="11"/>
                      <a:pt x="33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4" y="7"/>
                      <a:pt x="34" y="6"/>
                      <a:pt x="33" y="5"/>
                    </a:cubicBezTo>
                    <a:cubicBezTo>
                      <a:pt x="32" y="4"/>
                      <a:pt x="30" y="4"/>
                      <a:pt x="30" y="5"/>
                    </a:cubicBezTo>
                    <a:cubicBezTo>
                      <a:pt x="29" y="5"/>
                      <a:pt x="27" y="5"/>
                      <a:pt x="26" y="5"/>
                    </a:cubicBezTo>
                    <a:cubicBezTo>
                      <a:pt x="26" y="5"/>
                      <a:pt x="26" y="4"/>
                      <a:pt x="26" y="3"/>
                    </a:cubicBezTo>
                    <a:cubicBezTo>
                      <a:pt x="26" y="2"/>
                      <a:pt x="25" y="1"/>
                      <a:pt x="24" y="0"/>
                    </a:cubicBezTo>
                    <a:cubicBezTo>
                      <a:pt x="22" y="0"/>
                      <a:pt x="21" y="1"/>
                      <a:pt x="21" y="2"/>
                    </a:cubicBezTo>
                    <a:cubicBezTo>
                      <a:pt x="20" y="3"/>
                      <a:pt x="19" y="3"/>
                      <a:pt x="18" y="4"/>
                    </a:cubicBezTo>
                    <a:cubicBezTo>
                      <a:pt x="18" y="4"/>
                      <a:pt x="17" y="3"/>
                      <a:pt x="16" y="2"/>
                    </a:cubicBezTo>
                    <a:cubicBezTo>
                      <a:pt x="16" y="1"/>
                      <a:pt x="15" y="0"/>
                      <a:pt x="13" y="1"/>
                    </a:cubicBezTo>
                    <a:cubicBezTo>
                      <a:pt x="12" y="1"/>
                      <a:pt x="11" y="2"/>
                      <a:pt x="11" y="3"/>
                    </a:cubicBezTo>
                    <a:cubicBezTo>
                      <a:pt x="12" y="4"/>
                      <a:pt x="11" y="6"/>
                      <a:pt x="10" y="6"/>
                    </a:cubicBezTo>
                    <a:cubicBezTo>
                      <a:pt x="10" y="7"/>
                      <a:pt x="9" y="6"/>
                      <a:pt x="8" y="6"/>
                    </a:cubicBez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9"/>
                      <a:pt x="4" y="10"/>
                    </a:cubicBezTo>
                    <a:close/>
                    <a:moveTo>
                      <a:pt x="16" y="9"/>
                    </a:moveTo>
                    <a:cubicBezTo>
                      <a:pt x="22" y="7"/>
                      <a:pt x="28" y="10"/>
                      <a:pt x="30" y="16"/>
                    </a:cubicBezTo>
                    <a:cubicBezTo>
                      <a:pt x="32" y="22"/>
                      <a:pt x="29" y="29"/>
                      <a:pt x="23" y="31"/>
                    </a:cubicBezTo>
                    <a:cubicBezTo>
                      <a:pt x="17" y="33"/>
                      <a:pt x="11" y="29"/>
                      <a:pt x="9" y="23"/>
                    </a:cubicBezTo>
                    <a:cubicBezTo>
                      <a:pt x="7" y="17"/>
                      <a:pt x="10" y="11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746106" y="3883718"/>
            <a:ext cx="452497" cy="524706"/>
            <a:chOff x="8993637" y="5179489"/>
            <a:chExt cx="603250" cy="699770"/>
          </a:xfrm>
        </p:grpSpPr>
        <p:sp>
          <p:nvSpPr>
            <p:cNvPr id="26" name="六边形 25"/>
            <p:cNvSpPr/>
            <p:nvPr/>
          </p:nvSpPr>
          <p:spPr>
            <a:xfrm rot="16200000">
              <a:off x="8945377" y="5227749"/>
              <a:ext cx="699770" cy="603250"/>
            </a:xfrm>
            <a:prstGeom prst="hexagon">
              <a:avLst/>
            </a:prstGeom>
            <a:solidFill>
              <a:srgbClr val="663A77"/>
            </a:solidFill>
            <a:ln>
              <a:noFill/>
            </a:ln>
            <a:effectLst>
              <a:innerShdw blurRad="101600" dist="50800" dir="18900000">
                <a:prstClr val="black">
                  <a:alpha val="5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9093000" y="5376773"/>
              <a:ext cx="404523" cy="301905"/>
            </a:xfrm>
            <a:custGeom>
              <a:avLst/>
              <a:gdLst>
                <a:gd name="T0" fmla="*/ 82 w 112"/>
                <a:gd name="T1" fmla="*/ 53 h 83"/>
                <a:gd name="T2" fmla="*/ 99 w 112"/>
                <a:gd name="T3" fmla="*/ 36 h 83"/>
                <a:gd name="T4" fmla="*/ 104 w 112"/>
                <a:gd name="T5" fmla="*/ 37 h 83"/>
                <a:gd name="T6" fmla="*/ 104 w 112"/>
                <a:gd name="T7" fmla="*/ 24 h 83"/>
                <a:gd name="T8" fmla="*/ 92 w 112"/>
                <a:gd name="T9" fmla="*/ 12 h 83"/>
                <a:gd name="T10" fmla="*/ 49 w 112"/>
                <a:gd name="T11" fmla="*/ 12 h 83"/>
                <a:gd name="T12" fmla="*/ 39 w 112"/>
                <a:gd name="T13" fmla="*/ 0 h 83"/>
                <a:gd name="T14" fmla="*/ 14 w 112"/>
                <a:gd name="T15" fmla="*/ 0 h 83"/>
                <a:gd name="T16" fmla="*/ 2 w 112"/>
                <a:gd name="T17" fmla="*/ 6 h 83"/>
                <a:gd name="T18" fmla="*/ 0 w 112"/>
                <a:gd name="T19" fmla="*/ 13 h 83"/>
                <a:gd name="T20" fmla="*/ 0 w 112"/>
                <a:gd name="T21" fmla="*/ 13 h 83"/>
                <a:gd name="T22" fmla="*/ 0 w 112"/>
                <a:gd name="T23" fmla="*/ 14 h 83"/>
                <a:gd name="T24" fmla="*/ 0 w 112"/>
                <a:gd name="T25" fmla="*/ 16 h 83"/>
                <a:gd name="T26" fmla="*/ 0 w 112"/>
                <a:gd name="T27" fmla="*/ 34 h 83"/>
                <a:gd name="T28" fmla="*/ 0 w 112"/>
                <a:gd name="T29" fmla="*/ 71 h 83"/>
                <a:gd name="T30" fmla="*/ 12 w 112"/>
                <a:gd name="T31" fmla="*/ 83 h 83"/>
                <a:gd name="T32" fmla="*/ 92 w 112"/>
                <a:gd name="T33" fmla="*/ 83 h 83"/>
                <a:gd name="T34" fmla="*/ 104 w 112"/>
                <a:gd name="T35" fmla="*/ 71 h 83"/>
                <a:gd name="T36" fmla="*/ 104 w 112"/>
                <a:gd name="T37" fmla="*/ 69 h 83"/>
                <a:gd name="T38" fmla="*/ 99 w 112"/>
                <a:gd name="T39" fmla="*/ 69 h 83"/>
                <a:gd name="T40" fmla="*/ 82 w 112"/>
                <a:gd name="T41" fmla="*/ 53 h 83"/>
                <a:gd name="T42" fmla="*/ 104 w 112"/>
                <a:gd name="T43" fmla="*/ 40 h 83"/>
                <a:gd name="T44" fmla="*/ 99 w 112"/>
                <a:gd name="T45" fmla="*/ 39 h 83"/>
                <a:gd name="T46" fmla="*/ 85 w 112"/>
                <a:gd name="T47" fmla="*/ 53 h 83"/>
                <a:gd name="T48" fmla="*/ 99 w 112"/>
                <a:gd name="T49" fmla="*/ 66 h 83"/>
                <a:gd name="T50" fmla="*/ 104 w 112"/>
                <a:gd name="T51" fmla="*/ 65 h 83"/>
                <a:gd name="T52" fmla="*/ 112 w 112"/>
                <a:gd name="T53" fmla="*/ 53 h 83"/>
                <a:gd name="T54" fmla="*/ 104 w 112"/>
                <a:gd name="T55" fmla="*/ 40 h 83"/>
                <a:gd name="T56" fmla="*/ 104 w 112"/>
                <a:gd name="T57" fmla="*/ 56 h 83"/>
                <a:gd name="T58" fmla="*/ 99 w 112"/>
                <a:gd name="T59" fmla="*/ 63 h 83"/>
                <a:gd name="T60" fmla="*/ 98 w 112"/>
                <a:gd name="T61" fmla="*/ 64 h 83"/>
                <a:gd name="T62" fmla="*/ 98 w 112"/>
                <a:gd name="T63" fmla="*/ 64 h 83"/>
                <a:gd name="T64" fmla="*/ 97 w 112"/>
                <a:gd name="T65" fmla="*/ 63 h 83"/>
                <a:gd name="T66" fmla="*/ 89 w 112"/>
                <a:gd name="T67" fmla="*/ 53 h 83"/>
                <a:gd name="T68" fmla="*/ 89 w 112"/>
                <a:gd name="T69" fmla="*/ 53 h 83"/>
                <a:gd name="T70" fmla="*/ 93 w 112"/>
                <a:gd name="T71" fmla="*/ 53 h 83"/>
                <a:gd name="T72" fmla="*/ 98 w 112"/>
                <a:gd name="T73" fmla="*/ 59 h 83"/>
                <a:gd name="T74" fmla="*/ 104 w 112"/>
                <a:gd name="T75" fmla="*/ 50 h 83"/>
                <a:gd name="T76" fmla="*/ 107 w 112"/>
                <a:gd name="T77" fmla="*/ 45 h 83"/>
                <a:gd name="T78" fmla="*/ 109 w 112"/>
                <a:gd name="T79" fmla="*/ 45 h 83"/>
                <a:gd name="T80" fmla="*/ 110 w 112"/>
                <a:gd name="T81" fmla="*/ 47 h 83"/>
                <a:gd name="T82" fmla="*/ 104 w 112"/>
                <a:gd name="T8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83">
                  <a:moveTo>
                    <a:pt x="82" y="53"/>
                  </a:moveTo>
                  <a:cubicBezTo>
                    <a:pt x="82" y="44"/>
                    <a:pt x="90" y="36"/>
                    <a:pt x="99" y="36"/>
                  </a:cubicBezTo>
                  <a:cubicBezTo>
                    <a:pt x="100" y="36"/>
                    <a:pt x="102" y="37"/>
                    <a:pt x="104" y="37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7"/>
                    <a:pt x="99" y="12"/>
                    <a:pt x="9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5"/>
                    <a:pt x="43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1" y="8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5" y="83"/>
                    <a:pt x="1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9" y="83"/>
                    <a:pt x="104" y="78"/>
                    <a:pt x="104" y="71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2" y="69"/>
                    <a:pt x="100" y="69"/>
                    <a:pt x="99" y="69"/>
                  </a:cubicBezTo>
                  <a:cubicBezTo>
                    <a:pt x="90" y="69"/>
                    <a:pt x="82" y="62"/>
                    <a:pt x="82" y="53"/>
                  </a:cubicBezTo>
                  <a:close/>
                  <a:moveTo>
                    <a:pt x="104" y="40"/>
                  </a:moveTo>
                  <a:cubicBezTo>
                    <a:pt x="102" y="40"/>
                    <a:pt x="101" y="39"/>
                    <a:pt x="99" y="39"/>
                  </a:cubicBezTo>
                  <a:cubicBezTo>
                    <a:pt x="91" y="39"/>
                    <a:pt x="85" y="45"/>
                    <a:pt x="85" y="53"/>
                  </a:cubicBezTo>
                  <a:cubicBezTo>
                    <a:pt x="85" y="60"/>
                    <a:pt x="91" y="66"/>
                    <a:pt x="99" y="66"/>
                  </a:cubicBezTo>
                  <a:cubicBezTo>
                    <a:pt x="101" y="66"/>
                    <a:pt x="102" y="66"/>
                    <a:pt x="104" y="65"/>
                  </a:cubicBezTo>
                  <a:cubicBezTo>
                    <a:pt x="109" y="63"/>
                    <a:pt x="112" y="59"/>
                    <a:pt x="112" y="53"/>
                  </a:cubicBezTo>
                  <a:cubicBezTo>
                    <a:pt x="112" y="47"/>
                    <a:pt x="109" y="42"/>
                    <a:pt x="104" y="40"/>
                  </a:cubicBezTo>
                  <a:close/>
                  <a:moveTo>
                    <a:pt x="104" y="56"/>
                  </a:move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7" y="64"/>
                    <a:pt x="97" y="63"/>
                    <a:pt x="97" y="6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4"/>
                    <a:pt x="108" y="44"/>
                    <a:pt x="109" y="45"/>
                  </a:cubicBezTo>
                  <a:cubicBezTo>
                    <a:pt x="110" y="45"/>
                    <a:pt x="110" y="46"/>
                    <a:pt x="110" y="47"/>
                  </a:cubicBezTo>
                  <a:lnTo>
                    <a:pt x="104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833164" y="3883718"/>
            <a:ext cx="452497" cy="524706"/>
            <a:chOff x="3777061" y="5179489"/>
            <a:chExt cx="603250" cy="699770"/>
          </a:xfrm>
        </p:grpSpPr>
        <p:sp>
          <p:nvSpPr>
            <p:cNvPr id="29" name="六边形 28"/>
            <p:cNvSpPr/>
            <p:nvPr/>
          </p:nvSpPr>
          <p:spPr>
            <a:xfrm rot="16200000">
              <a:off x="3728801" y="5227749"/>
              <a:ext cx="699770" cy="603250"/>
            </a:xfrm>
            <a:prstGeom prst="hexagon">
              <a:avLst/>
            </a:prstGeom>
            <a:solidFill>
              <a:srgbClr val="01ACBE"/>
            </a:solidFill>
            <a:ln>
              <a:noFill/>
            </a:ln>
            <a:effectLst>
              <a:innerShdw blurRad="1016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891272" y="5379398"/>
              <a:ext cx="374827" cy="339164"/>
              <a:chOff x="8578850" y="285750"/>
              <a:chExt cx="817563" cy="739775"/>
            </a:xfrm>
            <a:solidFill>
              <a:schemeClr val="bg1"/>
            </a:solidFill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8578850" y="530225"/>
                <a:ext cx="615950" cy="495300"/>
              </a:xfrm>
              <a:custGeom>
                <a:avLst/>
                <a:gdLst>
                  <a:gd name="T0" fmla="*/ 164 w 164"/>
                  <a:gd name="T1" fmla="*/ 59 h 132"/>
                  <a:gd name="T2" fmla="*/ 131 w 164"/>
                  <a:gd name="T3" fmla="*/ 63 h 132"/>
                  <a:gd name="T4" fmla="*/ 108 w 164"/>
                  <a:gd name="T5" fmla="*/ 61 h 132"/>
                  <a:gd name="T6" fmla="*/ 76 w 164"/>
                  <a:gd name="T7" fmla="*/ 83 h 132"/>
                  <a:gd name="T8" fmla="*/ 77 w 164"/>
                  <a:gd name="T9" fmla="*/ 50 h 132"/>
                  <a:gd name="T10" fmla="*/ 41 w 164"/>
                  <a:gd name="T11" fmla="*/ 0 h 132"/>
                  <a:gd name="T12" fmla="*/ 0 w 164"/>
                  <a:gd name="T13" fmla="*/ 48 h 132"/>
                  <a:gd name="T14" fmla="*/ 83 w 164"/>
                  <a:gd name="T15" fmla="*/ 105 h 132"/>
                  <a:gd name="T16" fmla="*/ 108 w 164"/>
                  <a:gd name="T17" fmla="*/ 102 h 132"/>
                  <a:gd name="T18" fmla="*/ 138 w 164"/>
                  <a:gd name="T19" fmla="*/ 132 h 132"/>
                  <a:gd name="T20" fmla="*/ 130 w 164"/>
                  <a:gd name="T21" fmla="*/ 95 h 132"/>
                  <a:gd name="T22" fmla="*/ 164 w 164"/>
                  <a:gd name="T23" fmla="*/ 5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32">
                    <a:moveTo>
                      <a:pt x="164" y="59"/>
                    </a:moveTo>
                    <a:cubicBezTo>
                      <a:pt x="154" y="62"/>
                      <a:pt x="143" y="63"/>
                      <a:pt x="131" y="63"/>
                    </a:cubicBezTo>
                    <a:cubicBezTo>
                      <a:pt x="123" y="63"/>
                      <a:pt x="115" y="62"/>
                      <a:pt x="108" y="61"/>
                    </a:cubicBezTo>
                    <a:cubicBezTo>
                      <a:pt x="104" y="64"/>
                      <a:pt x="76" y="83"/>
                      <a:pt x="76" y="83"/>
                    </a:cubicBezTo>
                    <a:cubicBezTo>
                      <a:pt x="76" y="83"/>
                      <a:pt x="76" y="56"/>
                      <a:pt x="77" y="50"/>
                    </a:cubicBezTo>
                    <a:cubicBezTo>
                      <a:pt x="55" y="38"/>
                      <a:pt x="41" y="20"/>
                      <a:pt x="41" y="0"/>
                    </a:cubicBezTo>
                    <a:cubicBezTo>
                      <a:pt x="17" y="10"/>
                      <a:pt x="0" y="28"/>
                      <a:pt x="0" y="48"/>
                    </a:cubicBezTo>
                    <a:cubicBezTo>
                      <a:pt x="0" y="80"/>
                      <a:pt x="37" y="105"/>
                      <a:pt x="83" y="105"/>
                    </a:cubicBezTo>
                    <a:cubicBezTo>
                      <a:pt x="92" y="105"/>
                      <a:pt x="100" y="104"/>
                      <a:pt x="108" y="102"/>
                    </a:cubicBezTo>
                    <a:cubicBezTo>
                      <a:pt x="138" y="132"/>
                      <a:pt x="138" y="132"/>
                      <a:pt x="138" y="132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48" y="87"/>
                      <a:pt x="160" y="74"/>
                      <a:pt x="16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8777288" y="285750"/>
                <a:ext cx="619125" cy="469900"/>
              </a:xfrm>
              <a:custGeom>
                <a:avLst/>
                <a:gdLst>
                  <a:gd name="T0" fmla="*/ 83 w 165"/>
                  <a:gd name="T1" fmla="*/ 0 h 125"/>
                  <a:gd name="T2" fmla="*/ 0 w 165"/>
                  <a:gd name="T3" fmla="*/ 56 h 125"/>
                  <a:gd name="T4" fmla="*/ 36 w 165"/>
                  <a:gd name="T5" fmla="*/ 102 h 125"/>
                  <a:gd name="T6" fmla="*/ 35 w 165"/>
                  <a:gd name="T7" fmla="*/ 125 h 125"/>
                  <a:gd name="T8" fmla="*/ 57 w 165"/>
                  <a:gd name="T9" fmla="*/ 110 h 125"/>
                  <a:gd name="T10" fmla="*/ 83 w 165"/>
                  <a:gd name="T11" fmla="*/ 113 h 125"/>
                  <a:gd name="T12" fmla="*/ 165 w 165"/>
                  <a:gd name="T13" fmla="*/ 56 h 125"/>
                  <a:gd name="T14" fmla="*/ 83 w 165"/>
                  <a:gd name="T1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5">
                    <a:moveTo>
                      <a:pt x="83" y="0"/>
                    </a:moveTo>
                    <a:cubicBezTo>
                      <a:pt x="37" y="0"/>
                      <a:pt x="0" y="25"/>
                      <a:pt x="0" y="56"/>
                    </a:cubicBezTo>
                    <a:cubicBezTo>
                      <a:pt x="0" y="75"/>
                      <a:pt x="14" y="92"/>
                      <a:pt x="36" y="102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65" y="112"/>
                      <a:pt x="74" y="113"/>
                      <a:pt x="83" y="113"/>
                    </a:cubicBezTo>
                    <a:cubicBezTo>
                      <a:pt x="128" y="113"/>
                      <a:pt x="165" y="87"/>
                      <a:pt x="165" y="56"/>
                    </a:cubicBezTo>
                    <a:cubicBezTo>
                      <a:pt x="165" y="25"/>
                      <a:pt x="128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76694" y="3883718"/>
            <a:ext cx="452497" cy="524706"/>
            <a:chOff x="1168773" y="5179489"/>
            <a:chExt cx="603250" cy="699770"/>
          </a:xfrm>
        </p:grpSpPr>
        <p:sp>
          <p:nvSpPr>
            <p:cNvPr id="34" name="六边形 33"/>
            <p:cNvSpPr/>
            <p:nvPr/>
          </p:nvSpPr>
          <p:spPr>
            <a:xfrm rot="16200000">
              <a:off x="1120513" y="5227749"/>
              <a:ext cx="699770" cy="603250"/>
            </a:xfrm>
            <a:prstGeom prst="hexagon">
              <a:avLst/>
            </a:prstGeom>
            <a:solidFill>
              <a:srgbClr val="FFB850"/>
            </a:solidFill>
            <a:ln>
              <a:noFill/>
            </a:ln>
            <a:effectLst>
              <a:innerShdw blurRad="1016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1260869" y="5379398"/>
              <a:ext cx="419057" cy="299950"/>
            </a:xfrm>
            <a:custGeom>
              <a:avLst/>
              <a:gdLst>
                <a:gd name="T0" fmla="*/ 92 w 244"/>
                <a:gd name="T1" fmla="*/ 48 h 175"/>
                <a:gd name="T2" fmla="*/ 102 w 244"/>
                <a:gd name="T3" fmla="*/ 27 h 175"/>
                <a:gd name="T4" fmla="*/ 75 w 244"/>
                <a:gd name="T5" fmla="*/ 0 h 175"/>
                <a:gd name="T6" fmla="*/ 48 w 244"/>
                <a:gd name="T7" fmla="*/ 27 h 175"/>
                <a:gd name="T8" fmla="*/ 58 w 244"/>
                <a:gd name="T9" fmla="*/ 48 h 175"/>
                <a:gd name="T10" fmla="*/ 10 w 244"/>
                <a:gd name="T11" fmla="*/ 123 h 175"/>
                <a:gd name="T12" fmla="*/ 46 w 244"/>
                <a:gd name="T13" fmla="*/ 97 h 175"/>
                <a:gd name="T14" fmla="*/ 32 w 244"/>
                <a:gd name="T15" fmla="*/ 175 h 175"/>
                <a:gd name="T16" fmla="*/ 57 w 244"/>
                <a:gd name="T17" fmla="*/ 175 h 175"/>
                <a:gd name="T18" fmla="*/ 75 w 244"/>
                <a:gd name="T19" fmla="*/ 142 h 175"/>
                <a:gd name="T20" fmla="*/ 93 w 244"/>
                <a:gd name="T21" fmla="*/ 175 h 175"/>
                <a:gd name="T22" fmla="*/ 118 w 244"/>
                <a:gd name="T23" fmla="*/ 175 h 175"/>
                <a:gd name="T24" fmla="*/ 104 w 244"/>
                <a:gd name="T25" fmla="*/ 97 h 175"/>
                <a:gd name="T26" fmla="*/ 140 w 244"/>
                <a:gd name="T27" fmla="*/ 123 h 175"/>
                <a:gd name="T28" fmla="*/ 92 w 244"/>
                <a:gd name="T29" fmla="*/ 48 h 175"/>
                <a:gd name="T30" fmla="*/ 208 w 244"/>
                <a:gd name="T31" fmla="*/ 97 h 175"/>
                <a:gd name="T32" fmla="*/ 214 w 244"/>
                <a:gd name="T33" fmla="*/ 84 h 175"/>
                <a:gd name="T34" fmla="*/ 198 w 244"/>
                <a:gd name="T35" fmla="*/ 68 h 175"/>
                <a:gd name="T36" fmla="*/ 181 w 244"/>
                <a:gd name="T37" fmla="*/ 84 h 175"/>
                <a:gd name="T38" fmla="*/ 187 w 244"/>
                <a:gd name="T39" fmla="*/ 97 h 175"/>
                <a:gd name="T40" fmla="*/ 158 w 244"/>
                <a:gd name="T41" fmla="*/ 143 h 175"/>
                <a:gd name="T42" fmla="*/ 180 w 244"/>
                <a:gd name="T43" fmla="*/ 127 h 175"/>
                <a:gd name="T44" fmla="*/ 171 w 244"/>
                <a:gd name="T45" fmla="*/ 175 h 175"/>
                <a:gd name="T46" fmla="*/ 186 w 244"/>
                <a:gd name="T47" fmla="*/ 175 h 175"/>
                <a:gd name="T48" fmla="*/ 198 w 244"/>
                <a:gd name="T49" fmla="*/ 155 h 175"/>
                <a:gd name="T50" fmla="*/ 209 w 244"/>
                <a:gd name="T51" fmla="*/ 175 h 175"/>
                <a:gd name="T52" fmla="*/ 224 w 244"/>
                <a:gd name="T53" fmla="*/ 175 h 175"/>
                <a:gd name="T54" fmla="*/ 216 w 244"/>
                <a:gd name="T55" fmla="*/ 127 h 175"/>
                <a:gd name="T56" fmla="*/ 237 w 244"/>
                <a:gd name="T57" fmla="*/ 143 h 175"/>
                <a:gd name="T58" fmla="*/ 208 w 244"/>
                <a:gd name="T59" fmla="*/ 9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" h="175">
                  <a:moveTo>
                    <a:pt x="92" y="48"/>
                  </a:moveTo>
                  <a:cubicBezTo>
                    <a:pt x="98" y="43"/>
                    <a:pt x="102" y="36"/>
                    <a:pt x="102" y="27"/>
                  </a:cubicBezTo>
                  <a:cubicBezTo>
                    <a:pt x="102" y="12"/>
                    <a:pt x="90" y="0"/>
                    <a:pt x="75" y="0"/>
                  </a:cubicBezTo>
                  <a:cubicBezTo>
                    <a:pt x="60" y="0"/>
                    <a:pt x="48" y="12"/>
                    <a:pt x="48" y="27"/>
                  </a:cubicBezTo>
                  <a:cubicBezTo>
                    <a:pt x="48" y="36"/>
                    <a:pt x="52" y="43"/>
                    <a:pt x="58" y="48"/>
                  </a:cubicBezTo>
                  <a:cubicBezTo>
                    <a:pt x="31" y="58"/>
                    <a:pt x="0" y="113"/>
                    <a:pt x="10" y="123"/>
                  </a:cubicBezTo>
                  <a:cubicBezTo>
                    <a:pt x="19" y="131"/>
                    <a:pt x="34" y="114"/>
                    <a:pt x="46" y="97"/>
                  </a:cubicBezTo>
                  <a:cubicBezTo>
                    <a:pt x="39" y="123"/>
                    <a:pt x="34" y="151"/>
                    <a:pt x="32" y="175"/>
                  </a:cubicBezTo>
                  <a:cubicBezTo>
                    <a:pt x="57" y="175"/>
                    <a:pt x="57" y="175"/>
                    <a:pt x="57" y="175"/>
                  </a:cubicBezTo>
                  <a:cubicBezTo>
                    <a:pt x="57" y="161"/>
                    <a:pt x="66" y="142"/>
                    <a:pt x="75" y="142"/>
                  </a:cubicBezTo>
                  <a:cubicBezTo>
                    <a:pt x="84" y="142"/>
                    <a:pt x="93" y="161"/>
                    <a:pt x="93" y="175"/>
                  </a:cubicBezTo>
                  <a:cubicBezTo>
                    <a:pt x="118" y="175"/>
                    <a:pt x="118" y="175"/>
                    <a:pt x="118" y="175"/>
                  </a:cubicBezTo>
                  <a:cubicBezTo>
                    <a:pt x="116" y="151"/>
                    <a:pt x="111" y="123"/>
                    <a:pt x="104" y="97"/>
                  </a:cubicBezTo>
                  <a:cubicBezTo>
                    <a:pt x="116" y="114"/>
                    <a:pt x="131" y="131"/>
                    <a:pt x="140" y="123"/>
                  </a:cubicBezTo>
                  <a:cubicBezTo>
                    <a:pt x="150" y="113"/>
                    <a:pt x="119" y="58"/>
                    <a:pt x="92" y="48"/>
                  </a:cubicBezTo>
                  <a:close/>
                  <a:moveTo>
                    <a:pt x="208" y="97"/>
                  </a:moveTo>
                  <a:cubicBezTo>
                    <a:pt x="212" y="94"/>
                    <a:pt x="214" y="89"/>
                    <a:pt x="214" y="84"/>
                  </a:cubicBezTo>
                  <a:cubicBezTo>
                    <a:pt x="214" y="75"/>
                    <a:pt x="207" y="68"/>
                    <a:pt x="198" y="68"/>
                  </a:cubicBezTo>
                  <a:cubicBezTo>
                    <a:pt x="188" y="68"/>
                    <a:pt x="181" y="75"/>
                    <a:pt x="181" y="84"/>
                  </a:cubicBezTo>
                  <a:cubicBezTo>
                    <a:pt x="181" y="89"/>
                    <a:pt x="183" y="94"/>
                    <a:pt x="187" y="97"/>
                  </a:cubicBezTo>
                  <a:cubicBezTo>
                    <a:pt x="170" y="103"/>
                    <a:pt x="151" y="137"/>
                    <a:pt x="158" y="143"/>
                  </a:cubicBezTo>
                  <a:cubicBezTo>
                    <a:pt x="163" y="148"/>
                    <a:pt x="172" y="137"/>
                    <a:pt x="180" y="127"/>
                  </a:cubicBezTo>
                  <a:cubicBezTo>
                    <a:pt x="176" y="143"/>
                    <a:pt x="173" y="160"/>
                    <a:pt x="171" y="175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6" y="167"/>
                    <a:pt x="192" y="155"/>
                    <a:pt x="198" y="155"/>
                  </a:cubicBezTo>
                  <a:cubicBezTo>
                    <a:pt x="203" y="155"/>
                    <a:pt x="209" y="167"/>
                    <a:pt x="209" y="175"/>
                  </a:cubicBezTo>
                  <a:cubicBezTo>
                    <a:pt x="224" y="175"/>
                    <a:pt x="224" y="175"/>
                    <a:pt x="224" y="175"/>
                  </a:cubicBezTo>
                  <a:cubicBezTo>
                    <a:pt x="223" y="160"/>
                    <a:pt x="219" y="143"/>
                    <a:pt x="216" y="127"/>
                  </a:cubicBezTo>
                  <a:cubicBezTo>
                    <a:pt x="223" y="137"/>
                    <a:pt x="232" y="148"/>
                    <a:pt x="237" y="143"/>
                  </a:cubicBezTo>
                  <a:cubicBezTo>
                    <a:pt x="244" y="137"/>
                    <a:pt x="225" y="103"/>
                    <a:pt x="208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1231456" y="1306861"/>
            <a:ext cx="916503" cy="522599"/>
          </a:xfrm>
          <a:custGeom>
            <a:avLst/>
            <a:gdLst>
              <a:gd name="T0" fmla="*/ 82 w 85"/>
              <a:gd name="T1" fmla="*/ 13 h 46"/>
              <a:gd name="T2" fmla="*/ 77 w 85"/>
              <a:gd name="T3" fmla="*/ 13 h 46"/>
              <a:gd name="T4" fmla="*/ 77 w 85"/>
              <a:gd name="T5" fmla="*/ 8 h 46"/>
              <a:gd name="T6" fmla="*/ 69 w 85"/>
              <a:gd name="T7" fmla="*/ 0 h 46"/>
              <a:gd name="T8" fmla="*/ 8 w 85"/>
              <a:gd name="T9" fmla="*/ 0 h 46"/>
              <a:gd name="T10" fmla="*/ 0 w 85"/>
              <a:gd name="T11" fmla="*/ 8 h 46"/>
              <a:gd name="T12" fmla="*/ 0 w 85"/>
              <a:gd name="T13" fmla="*/ 38 h 46"/>
              <a:gd name="T14" fmla="*/ 8 w 85"/>
              <a:gd name="T15" fmla="*/ 46 h 46"/>
              <a:gd name="T16" fmla="*/ 69 w 85"/>
              <a:gd name="T17" fmla="*/ 46 h 46"/>
              <a:gd name="T18" fmla="*/ 77 w 85"/>
              <a:gd name="T19" fmla="*/ 38 h 46"/>
              <a:gd name="T20" fmla="*/ 77 w 85"/>
              <a:gd name="T21" fmla="*/ 33 h 46"/>
              <a:gd name="T22" fmla="*/ 82 w 85"/>
              <a:gd name="T23" fmla="*/ 33 h 46"/>
              <a:gd name="T24" fmla="*/ 85 w 85"/>
              <a:gd name="T25" fmla="*/ 31 h 46"/>
              <a:gd name="T26" fmla="*/ 85 w 85"/>
              <a:gd name="T27" fmla="*/ 15 h 46"/>
              <a:gd name="T28" fmla="*/ 82 w 85"/>
              <a:gd name="T29" fmla="*/ 13 h 46"/>
              <a:gd name="T30" fmla="*/ 72 w 85"/>
              <a:gd name="T31" fmla="*/ 38 h 46"/>
              <a:gd name="T32" fmla="*/ 69 w 85"/>
              <a:gd name="T33" fmla="*/ 41 h 46"/>
              <a:gd name="T34" fmla="*/ 8 w 85"/>
              <a:gd name="T35" fmla="*/ 41 h 46"/>
              <a:gd name="T36" fmla="*/ 5 w 85"/>
              <a:gd name="T37" fmla="*/ 38 h 46"/>
              <a:gd name="T38" fmla="*/ 5 w 85"/>
              <a:gd name="T39" fmla="*/ 8 h 46"/>
              <a:gd name="T40" fmla="*/ 8 w 85"/>
              <a:gd name="T41" fmla="*/ 5 h 46"/>
              <a:gd name="T42" fmla="*/ 69 w 85"/>
              <a:gd name="T43" fmla="*/ 5 h 46"/>
              <a:gd name="T44" fmla="*/ 72 w 85"/>
              <a:gd name="T45" fmla="*/ 8 h 46"/>
              <a:gd name="T46" fmla="*/ 72 w 85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46">
                <a:moveTo>
                  <a:pt x="82" y="13"/>
                </a:moveTo>
                <a:cubicBezTo>
                  <a:pt x="77" y="13"/>
                  <a:pt x="77" y="13"/>
                  <a:pt x="77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3"/>
                  <a:pt x="74" y="0"/>
                  <a:pt x="6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6"/>
                  <a:pt x="8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4" y="46"/>
                  <a:pt x="77" y="43"/>
                  <a:pt x="77" y="38"/>
                </a:cubicBezTo>
                <a:cubicBezTo>
                  <a:pt x="77" y="33"/>
                  <a:pt x="77" y="33"/>
                  <a:pt x="77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4" y="33"/>
                  <a:pt x="85" y="32"/>
                  <a:pt x="85" y="31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2" y="13"/>
                </a:cubicBezTo>
                <a:close/>
                <a:moveTo>
                  <a:pt x="72" y="38"/>
                </a:moveTo>
                <a:cubicBezTo>
                  <a:pt x="72" y="40"/>
                  <a:pt x="71" y="41"/>
                  <a:pt x="69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7" y="5"/>
                  <a:pt x="8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1" y="5"/>
                  <a:pt x="72" y="6"/>
                  <a:pt x="72" y="8"/>
                </a:cubicBezTo>
                <a:lnTo>
                  <a:pt x="72" y="38"/>
                </a:lnTo>
                <a:close/>
              </a:path>
            </a:pathLst>
          </a:custGeom>
          <a:solidFill>
            <a:srgbClr val="E76F71"/>
          </a:solidFill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351363" y="1419824"/>
            <a:ext cx="73221" cy="305480"/>
          </a:xfrm>
          <a:prstGeom prst="rect">
            <a:avLst/>
          </a:prstGeom>
          <a:solidFill>
            <a:srgbClr val="E76F7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71270" y="1419824"/>
            <a:ext cx="73221" cy="305480"/>
          </a:xfrm>
          <a:prstGeom prst="rect">
            <a:avLst/>
          </a:prstGeom>
          <a:solidFill>
            <a:srgbClr val="E76F7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3210906" y="1306861"/>
            <a:ext cx="916503" cy="522599"/>
          </a:xfrm>
          <a:custGeom>
            <a:avLst/>
            <a:gdLst>
              <a:gd name="T0" fmla="*/ 82 w 85"/>
              <a:gd name="T1" fmla="*/ 13 h 46"/>
              <a:gd name="T2" fmla="*/ 77 w 85"/>
              <a:gd name="T3" fmla="*/ 13 h 46"/>
              <a:gd name="T4" fmla="*/ 77 w 85"/>
              <a:gd name="T5" fmla="*/ 8 h 46"/>
              <a:gd name="T6" fmla="*/ 69 w 85"/>
              <a:gd name="T7" fmla="*/ 0 h 46"/>
              <a:gd name="T8" fmla="*/ 8 w 85"/>
              <a:gd name="T9" fmla="*/ 0 h 46"/>
              <a:gd name="T10" fmla="*/ 0 w 85"/>
              <a:gd name="T11" fmla="*/ 8 h 46"/>
              <a:gd name="T12" fmla="*/ 0 w 85"/>
              <a:gd name="T13" fmla="*/ 38 h 46"/>
              <a:gd name="T14" fmla="*/ 8 w 85"/>
              <a:gd name="T15" fmla="*/ 46 h 46"/>
              <a:gd name="T16" fmla="*/ 69 w 85"/>
              <a:gd name="T17" fmla="*/ 46 h 46"/>
              <a:gd name="T18" fmla="*/ 77 w 85"/>
              <a:gd name="T19" fmla="*/ 38 h 46"/>
              <a:gd name="T20" fmla="*/ 77 w 85"/>
              <a:gd name="T21" fmla="*/ 33 h 46"/>
              <a:gd name="T22" fmla="*/ 82 w 85"/>
              <a:gd name="T23" fmla="*/ 33 h 46"/>
              <a:gd name="T24" fmla="*/ 85 w 85"/>
              <a:gd name="T25" fmla="*/ 31 h 46"/>
              <a:gd name="T26" fmla="*/ 85 w 85"/>
              <a:gd name="T27" fmla="*/ 15 h 46"/>
              <a:gd name="T28" fmla="*/ 82 w 85"/>
              <a:gd name="T29" fmla="*/ 13 h 46"/>
              <a:gd name="T30" fmla="*/ 72 w 85"/>
              <a:gd name="T31" fmla="*/ 38 h 46"/>
              <a:gd name="T32" fmla="*/ 69 w 85"/>
              <a:gd name="T33" fmla="*/ 41 h 46"/>
              <a:gd name="T34" fmla="*/ 8 w 85"/>
              <a:gd name="T35" fmla="*/ 41 h 46"/>
              <a:gd name="T36" fmla="*/ 5 w 85"/>
              <a:gd name="T37" fmla="*/ 38 h 46"/>
              <a:gd name="T38" fmla="*/ 5 w 85"/>
              <a:gd name="T39" fmla="*/ 8 h 46"/>
              <a:gd name="T40" fmla="*/ 8 w 85"/>
              <a:gd name="T41" fmla="*/ 5 h 46"/>
              <a:gd name="T42" fmla="*/ 69 w 85"/>
              <a:gd name="T43" fmla="*/ 5 h 46"/>
              <a:gd name="T44" fmla="*/ 72 w 85"/>
              <a:gd name="T45" fmla="*/ 8 h 46"/>
              <a:gd name="T46" fmla="*/ 72 w 85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46">
                <a:moveTo>
                  <a:pt x="82" y="13"/>
                </a:moveTo>
                <a:cubicBezTo>
                  <a:pt x="77" y="13"/>
                  <a:pt x="77" y="13"/>
                  <a:pt x="77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3"/>
                  <a:pt x="74" y="0"/>
                  <a:pt x="6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6"/>
                  <a:pt x="8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4" y="46"/>
                  <a:pt x="77" y="43"/>
                  <a:pt x="77" y="38"/>
                </a:cubicBezTo>
                <a:cubicBezTo>
                  <a:pt x="77" y="33"/>
                  <a:pt x="77" y="33"/>
                  <a:pt x="77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4" y="33"/>
                  <a:pt x="85" y="32"/>
                  <a:pt x="85" y="31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2" y="13"/>
                </a:cubicBezTo>
                <a:close/>
                <a:moveTo>
                  <a:pt x="72" y="38"/>
                </a:moveTo>
                <a:cubicBezTo>
                  <a:pt x="72" y="40"/>
                  <a:pt x="71" y="41"/>
                  <a:pt x="69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7" y="5"/>
                  <a:pt x="8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1" y="5"/>
                  <a:pt x="72" y="6"/>
                  <a:pt x="72" y="8"/>
                </a:cubicBezTo>
                <a:lnTo>
                  <a:pt x="72" y="38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330812" y="1419824"/>
            <a:ext cx="73221" cy="305480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450719" y="1419824"/>
            <a:ext cx="73221" cy="305480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79385" y="1419824"/>
            <a:ext cx="73221" cy="305480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43" name="Freeform 10"/>
          <p:cNvSpPr>
            <a:spLocks noEditPoints="1"/>
          </p:cNvSpPr>
          <p:nvPr/>
        </p:nvSpPr>
        <p:spPr bwMode="auto">
          <a:xfrm>
            <a:off x="5104279" y="1306861"/>
            <a:ext cx="916503" cy="522599"/>
          </a:xfrm>
          <a:custGeom>
            <a:avLst/>
            <a:gdLst>
              <a:gd name="T0" fmla="*/ 82 w 85"/>
              <a:gd name="T1" fmla="*/ 13 h 46"/>
              <a:gd name="T2" fmla="*/ 77 w 85"/>
              <a:gd name="T3" fmla="*/ 13 h 46"/>
              <a:gd name="T4" fmla="*/ 77 w 85"/>
              <a:gd name="T5" fmla="*/ 8 h 46"/>
              <a:gd name="T6" fmla="*/ 69 w 85"/>
              <a:gd name="T7" fmla="*/ 0 h 46"/>
              <a:gd name="T8" fmla="*/ 8 w 85"/>
              <a:gd name="T9" fmla="*/ 0 h 46"/>
              <a:gd name="T10" fmla="*/ 0 w 85"/>
              <a:gd name="T11" fmla="*/ 8 h 46"/>
              <a:gd name="T12" fmla="*/ 0 w 85"/>
              <a:gd name="T13" fmla="*/ 38 h 46"/>
              <a:gd name="T14" fmla="*/ 8 w 85"/>
              <a:gd name="T15" fmla="*/ 46 h 46"/>
              <a:gd name="T16" fmla="*/ 69 w 85"/>
              <a:gd name="T17" fmla="*/ 46 h 46"/>
              <a:gd name="T18" fmla="*/ 77 w 85"/>
              <a:gd name="T19" fmla="*/ 38 h 46"/>
              <a:gd name="T20" fmla="*/ 77 w 85"/>
              <a:gd name="T21" fmla="*/ 33 h 46"/>
              <a:gd name="T22" fmla="*/ 82 w 85"/>
              <a:gd name="T23" fmla="*/ 33 h 46"/>
              <a:gd name="T24" fmla="*/ 85 w 85"/>
              <a:gd name="T25" fmla="*/ 31 h 46"/>
              <a:gd name="T26" fmla="*/ 85 w 85"/>
              <a:gd name="T27" fmla="*/ 15 h 46"/>
              <a:gd name="T28" fmla="*/ 82 w 85"/>
              <a:gd name="T29" fmla="*/ 13 h 46"/>
              <a:gd name="T30" fmla="*/ 72 w 85"/>
              <a:gd name="T31" fmla="*/ 38 h 46"/>
              <a:gd name="T32" fmla="*/ 69 w 85"/>
              <a:gd name="T33" fmla="*/ 41 h 46"/>
              <a:gd name="T34" fmla="*/ 8 w 85"/>
              <a:gd name="T35" fmla="*/ 41 h 46"/>
              <a:gd name="T36" fmla="*/ 5 w 85"/>
              <a:gd name="T37" fmla="*/ 38 h 46"/>
              <a:gd name="T38" fmla="*/ 5 w 85"/>
              <a:gd name="T39" fmla="*/ 8 h 46"/>
              <a:gd name="T40" fmla="*/ 8 w 85"/>
              <a:gd name="T41" fmla="*/ 5 h 46"/>
              <a:gd name="T42" fmla="*/ 69 w 85"/>
              <a:gd name="T43" fmla="*/ 5 h 46"/>
              <a:gd name="T44" fmla="*/ 72 w 85"/>
              <a:gd name="T45" fmla="*/ 8 h 46"/>
              <a:gd name="T46" fmla="*/ 72 w 85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46">
                <a:moveTo>
                  <a:pt x="82" y="13"/>
                </a:moveTo>
                <a:cubicBezTo>
                  <a:pt x="77" y="13"/>
                  <a:pt x="77" y="13"/>
                  <a:pt x="77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3"/>
                  <a:pt x="74" y="0"/>
                  <a:pt x="6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6"/>
                  <a:pt x="8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4" y="46"/>
                  <a:pt x="77" y="43"/>
                  <a:pt x="77" y="38"/>
                </a:cubicBezTo>
                <a:cubicBezTo>
                  <a:pt x="77" y="33"/>
                  <a:pt x="77" y="33"/>
                  <a:pt x="77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4" y="33"/>
                  <a:pt x="85" y="32"/>
                  <a:pt x="85" y="31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2" y="13"/>
                </a:cubicBezTo>
                <a:close/>
                <a:moveTo>
                  <a:pt x="72" y="38"/>
                </a:moveTo>
                <a:cubicBezTo>
                  <a:pt x="72" y="40"/>
                  <a:pt x="71" y="41"/>
                  <a:pt x="69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7" y="5"/>
                  <a:pt x="8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1" y="5"/>
                  <a:pt x="72" y="6"/>
                  <a:pt x="72" y="8"/>
                </a:cubicBezTo>
                <a:lnTo>
                  <a:pt x="72" y="38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24186" y="1419824"/>
            <a:ext cx="73221" cy="30548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49809" y="1419824"/>
            <a:ext cx="73221" cy="30548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483684" y="1419824"/>
            <a:ext cx="73221" cy="30548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22235" y="1419824"/>
            <a:ext cx="73221" cy="30548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48" name="Freeform 10"/>
          <p:cNvSpPr>
            <a:spLocks noEditPoints="1"/>
          </p:cNvSpPr>
          <p:nvPr/>
        </p:nvSpPr>
        <p:spPr bwMode="auto">
          <a:xfrm>
            <a:off x="7008073" y="1306861"/>
            <a:ext cx="916503" cy="522599"/>
          </a:xfrm>
          <a:custGeom>
            <a:avLst/>
            <a:gdLst>
              <a:gd name="T0" fmla="*/ 82 w 85"/>
              <a:gd name="T1" fmla="*/ 13 h 46"/>
              <a:gd name="T2" fmla="*/ 77 w 85"/>
              <a:gd name="T3" fmla="*/ 13 h 46"/>
              <a:gd name="T4" fmla="*/ 77 w 85"/>
              <a:gd name="T5" fmla="*/ 8 h 46"/>
              <a:gd name="T6" fmla="*/ 69 w 85"/>
              <a:gd name="T7" fmla="*/ 0 h 46"/>
              <a:gd name="T8" fmla="*/ 8 w 85"/>
              <a:gd name="T9" fmla="*/ 0 h 46"/>
              <a:gd name="T10" fmla="*/ 0 w 85"/>
              <a:gd name="T11" fmla="*/ 8 h 46"/>
              <a:gd name="T12" fmla="*/ 0 w 85"/>
              <a:gd name="T13" fmla="*/ 38 h 46"/>
              <a:gd name="T14" fmla="*/ 8 w 85"/>
              <a:gd name="T15" fmla="*/ 46 h 46"/>
              <a:gd name="T16" fmla="*/ 69 w 85"/>
              <a:gd name="T17" fmla="*/ 46 h 46"/>
              <a:gd name="T18" fmla="*/ 77 w 85"/>
              <a:gd name="T19" fmla="*/ 38 h 46"/>
              <a:gd name="T20" fmla="*/ 77 w 85"/>
              <a:gd name="T21" fmla="*/ 33 h 46"/>
              <a:gd name="T22" fmla="*/ 82 w 85"/>
              <a:gd name="T23" fmla="*/ 33 h 46"/>
              <a:gd name="T24" fmla="*/ 85 w 85"/>
              <a:gd name="T25" fmla="*/ 31 h 46"/>
              <a:gd name="T26" fmla="*/ 85 w 85"/>
              <a:gd name="T27" fmla="*/ 15 h 46"/>
              <a:gd name="T28" fmla="*/ 82 w 85"/>
              <a:gd name="T29" fmla="*/ 13 h 46"/>
              <a:gd name="T30" fmla="*/ 72 w 85"/>
              <a:gd name="T31" fmla="*/ 38 h 46"/>
              <a:gd name="T32" fmla="*/ 69 w 85"/>
              <a:gd name="T33" fmla="*/ 41 h 46"/>
              <a:gd name="T34" fmla="*/ 8 w 85"/>
              <a:gd name="T35" fmla="*/ 41 h 46"/>
              <a:gd name="T36" fmla="*/ 5 w 85"/>
              <a:gd name="T37" fmla="*/ 38 h 46"/>
              <a:gd name="T38" fmla="*/ 5 w 85"/>
              <a:gd name="T39" fmla="*/ 8 h 46"/>
              <a:gd name="T40" fmla="*/ 8 w 85"/>
              <a:gd name="T41" fmla="*/ 5 h 46"/>
              <a:gd name="T42" fmla="*/ 69 w 85"/>
              <a:gd name="T43" fmla="*/ 5 h 46"/>
              <a:gd name="T44" fmla="*/ 72 w 85"/>
              <a:gd name="T45" fmla="*/ 8 h 46"/>
              <a:gd name="T46" fmla="*/ 72 w 85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46">
                <a:moveTo>
                  <a:pt x="82" y="13"/>
                </a:moveTo>
                <a:cubicBezTo>
                  <a:pt x="77" y="13"/>
                  <a:pt x="77" y="13"/>
                  <a:pt x="77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3"/>
                  <a:pt x="74" y="0"/>
                  <a:pt x="6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6"/>
                  <a:pt x="8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4" y="46"/>
                  <a:pt x="77" y="43"/>
                  <a:pt x="77" y="38"/>
                </a:cubicBezTo>
                <a:cubicBezTo>
                  <a:pt x="77" y="33"/>
                  <a:pt x="77" y="33"/>
                  <a:pt x="77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4" y="33"/>
                  <a:pt x="85" y="32"/>
                  <a:pt x="85" y="31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2" y="13"/>
                </a:cubicBezTo>
                <a:close/>
                <a:moveTo>
                  <a:pt x="72" y="38"/>
                </a:moveTo>
                <a:cubicBezTo>
                  <a:pt x="72" y="40"/>
                  <a:pt x="71" y="41"/>
                  <a:pt x="69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7" y="5"/>
                  <a:pt x="8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1" y="5"/>
                  <a:pt x="72" y="6"/>
                  <a:pt x="72" y="8"/>
                </a:cubicBezTo>
                <a:lnTo>
                  <a:pt x="72" y="3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8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127979" y="1419824"/>
            <a:ext cx="73221" cy="30548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8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253602" y="1419824"/>
            <a:ext cx="73221" cy="30548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8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393103" y="1419824"/>
            <a:ext cx="73221" cy="30548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8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513010" y="1419824"/>
            <a:ext cx="73221" cy="30548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8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642502" y="1419824"/>
            <a:ext cx="73221" cy="30548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8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54" name="文本框 74"/>
          <p:cNvSpPr txBox="1"/>
          <p:nvPr/>
        </p:nvSpPr>
        <p:spPr>
          <a:xfrm>
            <a:off x="1285707" y="1955231"/>
            <a:ext cx="74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E76F71"/>
                </a:solidFill>
                <a:latin typeface="Impact" panose="020B0806030902050204" pitchFamily="34" charset="0"/>
              </a:rPr>
              <a:t>40</a:t>
            </a:r>
            <a:r>
              <a:rPr lang="en-US" altLang="zh-CN" sz="1500" dirty="0">
                <a:solidFill>
                  <a:srgbClr val="E76F71"/>
                </a:solidFill>
                <a:latin typeface="Impact" panose="020B0806030902050204" pitchFamily="34" charset="0"/>
              </a:rPr>
              <a:t>%</a:t>
            </a:r>
            <a:endParaRPr lang="zh-CN" altLang="en-US" sz="1500" dirty="0">
              <a:solidFill>
                <a:srgbClr val="E76F71"/>
              </a:solidFill>
              <a:latin typeface="Impact" panose="020B0806030902050204" pitchFamily="34" charset="0"/>
            </a:endParaRPr>
          </a:p>
        </p:txBody>
      </p:sp>
      <p:sp>
        <p:nvSpPr>
          <p:cNvPr id="55" name="文本框 75"/>
          <p:cNvSpPr txBox="1"/>
          <p:nvPr/>
        </p:nvSpPr>
        <p:spPr>
          <a:xfrm>
            <a:off x="3249312" y="1955231"/>
            <a:ext cx="74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1ACBE"/>
                </a:solidFill>
                <a:latin typeface="Impact" panose="020B0806030902050204" pitchFamily="34" charset="0"/>
              </a:rPr>
              <a:t>60</a:t>
            </a:r>
            <a:r>
              <a:rPr lang="en-US" altLang="zh-CN" sz="1500" dirty="0">
                <a:solidFill>
                  <a:srgbClr val="01ACBE"/>
                </a:solidFill>
                <a:latin typeface="Impact" panose="020B0806030902050204" pitchFamily="34" charset="0"/>
              </a:rPr>
              <a:t>%</a:t>
            </a:r>
            <a:endParaRPr lang="zh-CN" altLang="en-US" sz="1500" dirty="0">
              <a:solidFill>
                <a:srgbClr val="01ACBE"/>
              </a:solidFill>
              <a:latin typeface="Impact" panose="020B0806030902050204" pitchFamily="34" charset="0"/>
            </a:endParaRPr>
          </a:p>
        </p:txBody>
      </p:sp>
      <p:sp>
        <p:nvSpPr>
          <p:cNvPr id="56" name="文本框 76"/>
          <p:cNvSpPr txBox="1"/>
          <p:nvPr/>
        </p:nvSpPr>
        <p:spPr>
          <a:xfrm>
            <a:off x="5147895" y="1955231"/>
            <a:ext cx="74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B850"/>
                </a:solidFill>
                <a:latin typeface="Impact" panose="020B0806030902050204" pitchFamily="34" charset="0"/>
              </a:rPr>
              <a:t>80</a:t>
            </a:r>
            <a:r>
              <a:rPr lang="en-US" altLang="zh-CN" sz="1500" dirty="0">
                <a:solidFill>
                  <a:srgbClr val="FFB850"/>
                </a:solidFill>
                <a:latin typeface="Impact" panose="020B0806030902050204" pitchFamily="34" charset="0"/>
              </a:rPr>
              <a:t>%</a:t>
            </a:r>
            <a:endParaRPr lang="zh-CN" altLang="en-US" sz="2400" dirty="0">
              <a:solidFill>
                <a:srgbClr val="FFB850"/>
              </a:solidFill>
              <a:latin typeface="Impact" panose="020B0806030902050204" pitchFamily="34" charset="0"/>
            </a:endParaRPr>
          </a:p>
        </p:txBody>
      </p:sp>
      <p:sp>
        <p:nvSpPr>
          <p:cNvPr id="57" name="文本框 77"/>
          <p:cNvSpPr txBox="1"/>
          <p:nvPr/>
        </p:nvSpPr>
        <p:spPr>
          <a:xfrm>
            <a:off x="7032693" y="1955231"/>
            <a:ext cx="86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030A0"/>
                </a:solidFill>
                <a:latin typeface="Impact" panose="020B0806030902050204" pitchFamily="34" charset="0"/>
              </a:rPr>
              <a:t>100</a:t>
            </a:r>
            <a:r>
              <a:rPr lang="en-US" altLang="zh-CN" sz="1500" dirty="0">
                <a:solidFill>
                  <a:srgbClr val="7030A0"/>
                </a:solidFill>
                <a:latin typeface="Impact" panose="020B0806030902050204" pitchFamily="34" charset="0"/>
              </a:rPr>
              <a:t>%</a:t>
            </a:r>
            <a:endParaRPr lang="zh-CN" altLang="en-US" sz="15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sp>
        <p:nvSpPr>
          <p:cNvPr id="58" name="文本框 78"/>
          <p:cNvSpPr txBox="1"/>
          <p:nvPr/>
        </p:nvSpPr>
        <p:spPr>
          <a:xfrm>
            <a:off x="937208" y="2463764"/>
            <a:ext cx="131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79"/>
          <p:cNvSpPr txBox="1"/>
          <p:nvPr/>
        </p:nvSpPr>
        <p:spPr>
          <a:xfrm>
            <a:off x="2893276" y="2463764"/>
            <a:ext cx="131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80"/>
          <p:cNvSpPr txBox="1"/>
          <p:nvPr/>
        </p:nvSpPr>
        <p:spPr>
          <a:xfrm>
            <a:off x="4839612" y="2463764"/>
            <a:ext cx="131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81"/>
          <p:cNvSpPr txBox="1"/>
          <p:nvPr/>
        </p:nvSpPr>
        <p:spPr>
          <a:xfrm>
            <a:off x="6798056" y="2463764"/>
            <a:ext cx="131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113"/>
          <p:cNvSpPr txBox="1"/>
          <p:nvPr/>
        </p:nvSpPr>
        <p:spPr>
          <a:xfrm>
            <a:off x="1134544" y="2880199"/>
            <a:ext cx="989726" cy="93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113"/>
          <p:cNvSpPr txBox="1"/>
          <p:nvPr/>
        </p:nvSpPr>
        <p:spPr>
          <a:xfrm>
            <a:off x="3054648" y="2866770"/>
            <a:ext cx="989726" cy="93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113"/>
          <p:cNvSpPr txBox="1"/>
          <p:nvPr/>
        </p:nvSpPr>
        <p:spPr>
          <a:xfrm>
            <a:off x="4971193" y="2870416"/>
            <a:ext cx="989726" cy="93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113"/>
          <p:cNvSpPr txBox="1"/>
          <p:nvPr/>
        </p:nvSpPr>
        <p:spPr>
          <a:xfrm>
            <a:off x="6934849" y="2872239"/>
            <a:ext cx="989726" cy="93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59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2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7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7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25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75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2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75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10" grpId="0" animBg="1"/>
      <p:bldP spid="11" grpId="0" animBg="1"/>
      <p:bldP spid="12" grpId="0" animBg="1"/>
      <p:bldP spid="1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345396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E87071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9" name="KSO_Shape"/>
            <p:cNvSpPr/>
            <p:nvPr/>
          </p:nvSpPr>
          <p:spPr bwMode="auto">
            <a:xfrm>
              <a:off x="211591" y="128692"/>
              <a:ext cx="301743" cy="25698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725155" y="738649"/>
            <a:ext cx="1361480" cy="2793683"/>
            <a:chOff x="3633065" y="985093"/>
            <a:chExt cx="1815071" cy="3725774"/>
          </a:xfrm>
        </p:grpSpPr>
        <p:sp>
          <p:nvSpPr>
            <p:cNvPr id="11" name="任意多边形 10"/>
            <p:cNvSpPr/>
            <p:nvPr/>
          </p:nvSpPr>
          <p:spPr>
            <a:xfrm>
              <a:off x="3633065" y="985093"/>
              <a:ext cx="1796114" cy="3043856"/>
            </a:xfrm>
            <a:custGeom>
              <a:avLst/>
              <a:gdLst>
                <a:gd name="connsiteX0" fmla="*/ 898348 w 1796114"/>
                <a:gd name="connsiteY0" fmla="*/ 0 h 3043856"/>
                <a:gd name="connsiteX1" fmla="*/ 1793101 w 1796114"/>
                <a:gd name="connsiteY1" fmla="*/ 894754 h 3043856"/>
                <a:gd name="connsiteX2" fmla="*/ 1796055 w 1796114"/>
                <a:gd name="connsiteY2" fmla="*/ 894754 h 3043856"/>
                <a:gd name="connsiteX3" fmla="*/ 1796055 w 1796114"/>
                <a:gd name="connsiteY3" fmla="*/ 896588 h 3043856"/>
                <a:gd name="connsiteX4" fmla="*/ 1796114 w 1796114"/>
                <a:gd name="connsiteY4" fmla="*/ 896588 h 3043856"/>
                <a:gd name="connsiteX5" fmla="*/ 1796114 w 1796114"/>
                <a:gd name="connsiteY5" fmla="*/ 1638635 h 3043856"/>
                <a:gd name="connsiteX6" fmla="*/ 1796114 w 1796114"/>
                <a:gd name="connsiteY6" fmla="*/ 1994753 h 3043856"/>
                <a:gd name="connsiteX7" fmla="*/ 1796114 w 1796114"/>
                <a:gd name="connsiteY7" fmla="*/ 2342751 h 3043856"/>
                <a:gd name="connsiteX8" fmla="*/ 1796114 w 1796114"/>
                <a:gd name="connsiteY8" fmla="*/ 2344732 h 3043856"/>
                <a:gd name="connsiteX9" fmla="*/ 1796114 w 1796114"/>
                <a:gd name="connsiteY9" fmla="*/ 2693304 h 3043856"/>
                <a:gd name="connsiteX10" fmla="*/ 1794829 w 1796114"/>
                <a:gd name="connsiteY10" fmla="*/ 2693304 h 3043856"/>
                <a:gd name="connsiteX11" fmla="*/ 1794829 w 1796114"/>
                <a:gd name="connsiteY11" fmla="*/ 3043856 h 3043856"/>
                <a:gd name="connsiteX12" fmla="*/ 0 w 1796114"/>
                <a:gd name="connsiteY12" fmla="*/ 3043856 h 3043856"/>
                <a:gd name="connsiteX13" fmla="*/ 0 w 1796114"/>
                <a:gd name="connsiteY13" fmla="*/ 2693304 h 3043856"/>
                <a:gd name="connsiteX14" fmla="*/ 1285 w 1796114"/>
                <a:gd name="connsiteY14" fmla="*/ 2693304 h 3043856"/>
                <a:gd name="connsiteX15" fmla="*/ 1285 w 1796114"/>
                <a:gd name="connsiteY15" fmla="*/ 2344732 h 3043856"/>
                <a:gd name="connsiteX16" fmla="*/ 467 w 1796114"/>
                <a:gd name="connsiteY16" fmla="*/ 2344732 h 3043856"/>
                <a:gd name="connsiteX17" fmla="*/ 467 w 1796114"/>
                <a:gd name="connsiteY17" fmla="*/ 1638635 h 3043856"/>
                <a:gd name="connsiteX18" fmla="*/ 468 w 1796114"/>
                <a:gd name="connsiteY18" fmla="*/ 1638635 h 3043856"/>
                <a:gd name="connsiteX19" fmla="*/ 468 w 1796114"/>
                <a:gd name="connsiteY19" fmla="*/ 940473 h 3043856"/>
                <a:gd name="connsiteX20" fmla="*/ 408 w 1796114"/>
                <a:gd name="connsiteY20" fmla="*/ 940473 h 3043856"/>
                <a:gd name="connsiteX21" fmla="*/ 408 w 1796114"/>
                <a:gd name="connsiteY21" fmla="*/ 894754 h 3043856"/>
                <a:gd name="connsiteX22" fmla="*/ 3593 w 1796114"/>
                <a:gd name="connsiteY22" fmla="*/ 894754 h 304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6114" h="3043856">
                  <a:moveTo>
                    <a:pt x="898348" y="0"/>
                  </a:moveTo>
                  <a:lnTo>
                    <a:pt x="1793101" y="894754"/>
                  </a:lnTo>
                  <a:lnTo>
                    <a:pt x="1796055" y="894754"/>
                  </a:lnTo>
                  <a:lnTo>
                    <a:pt x="1796055" y="896588"/>
                  </a:lnTo>
                  <a:lnTo>
                    <a:pt x="1796114" y="896588"/>
                  </a:lnTo>
                  <a:lnTo>
                    <a:pt x="1796114" y="1638635"/>
                  </a:lnTo>
                  <a:lnTo>
                    <a:pt x="1796114" y="1994753"/>
                  </a:lnTo>
                  <a:lnTo>
                    <a:pt x="1796114" y="2342751"/>
                  </a:lnTo>
                  <a:lnTo>
                    <a:pt x="1796114" y="2344732"/>
                  </a:lnTo>
                  <a:lnTo>
                    <a:pt x="1796114" y="2693304"/>
                  </a:lnTo>
                  <a:lnTo>
                    <a:pt x="1794829" y="2693304"/>
                  </a:lnTo>
                  <a:lnTo>
                    <a:pt x="1794829" y="3043856"/>
                  </a:lnTo>
                  <a:lnTo>
                    <a:pt x="0" y="3043856"/>
                  </a:lnTo>
                  <a:lnTo>
                    <a:pt x="0" y="2693304"/>
                  </a:lnTo>
                  <a:lnTo>
                    <a:pt x="1285" y="2693304"/>
                  </a:lnTo>
                  <a:lnTo>
                    <a:pt x="1285" y="2344732"/>
                  </a:lnTo>
                  <a:lnTo>
                    <a:pt x="467" y="2344732"/>
                  </a:lnTo>
                  <a:lnTo>
                    <a:pt x="467" y="1638635"/>
                  </a:lnTo>
                  <a:lnTo>
                    <a:pt x="468" y="1638635"/>
                  </a:lnTo>
                  <a:lnTo>
                    <a:pt x="468" y="940473"/>
                  </a:lnTo>
                  <a:lnTo>
                    <a:pt x="408" y="940473"/>
                  </a:lnTo>
                  <a:lnTo>
                    <a:pt x="408" y="894754"/>
                  </a:lnTo>
                  <a:lnTo>
                    <a:pt x="3593" y="894754"/>
                  </a:lnTo>
                  <a:close/>
                </a:path>
              </a:pathLst>
            </a:custGeom>
            <a:gradFill>
              <a:gsLst>
                <a:gs pos="58000">
                  <a:srgbClr val="663A77"/>
                </a:gs>
                <a:gs pos="0">
                  <a:srgbClr val="894EA0"/>
                </a:gs>
                <a:gs pos="100000">
                  <a:srgbClr val="482955"/>
                </a:gs>
              </a:gsLst>
              <a:lin ang="5400000" scaled="1"/>
            </a:gradFill>
            <a:ln w="25400">
              <a:gradFill>
                <a:gsLst>
                  <a:gs pos="0">
                    <a:srgbClr val="A06AB6"/>
                  </a:gs>
                  <a:gs pos="100000">
                    <a:srgbClr val="56316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 flipV="1">
              <a:off x="4786488" y="4045977"/>
              <a:ext cx="661648" cy="664890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adFill flip="none" rotWithShape="1">
              <a:gsLst>
                <a:gs pos="64000">
                  <a:srgbClr val="663A77">
                    <a:alpha val="30000"/>
                  </a:srgbClr>
                </a:gs>
                <a:gs pos="36000">
                  <a:srgbClr val="663A77">
                    <a:alpha val="50000"/>
                  </a:srgbClr>
                </a:gs>
                <a:gs pos="0">
                  <a:srgbClr val="663A77"/>
                </a:gs>
                <a:gs pos="100000">
                  <a:srgbClr val="663A77">
                    <a:alpha val="0"/>
                  </a:srgbClr>
                </a:gs>
              </a:gsLst>
              <a:lin ang="16200000" scaled="1"/>
              <a:tileRect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3" name="平行四边形 12"/>
          <p:cNvSpPr/>
          <p:nvPr/>
        </p:nvSpPr>
        <p:spPr>
          <a:xfrm>
            <a:off x="2326327" y="3038622"/>
            <a:ext cx="1735912" cy="402443"/>
          </a:xfrm>
          <a:prstGeom prst="parallelogram">
            <a:avLst>
              <a:gd name="adj" fmla="val 97534"/>
            </a:avLst>
          </a:prstGeom>
          <a:gradFill>
            <a:gsLst>
              <a:gs pos="16000">
                <a:srgbClr val="844B9B"/>
              </a:gs>
              <a:gs pos="39000">
                <a:srgbClr val="663A77"/>
              </a:gs>
              <a:gs pos="0">
                <a:srgbClr val="8F52A8"/>
              </a:gs>
              <a:gs pos="100000">
                <a:srgbClr val="593268"/>
              </a:gs>
            </a:gsLst>
            <a:lin ang="5400000" scaled="1"/>
          </a:gradFill>
          <a:ln w="25400">
            <a:gradFill>
              <a:gsLst>
                <a:gs pos="0">
                  <a:srgbClr val="824A99"/>
                </a:gs>
                <a:gs pos="100000">
                  <a:srgbClr val="46285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318722" y="1420153"/>
            <a:ext cx="1364590" cy="2530577"/>
            <a:chOff x="3091227" y="1893975"/>
            <a:chExt cx="1819216" cy="3374883"/>
          </a:xfrm>
        </p:grpSpPr>
        <p:sp>
          <p:nvSpPr>
            <p:cNvPr id="15" name="任意多边形 14"/>
            <p:cNvSpPr/>
            <p:nvPr/>
          </p:nvSpPr>
          <p:spPr>
            <a:xfrm>
              <a:off x="3091227" y="1893975"/>
              <a:ext cx="1796055" cy="2693303"/>
            </a:xfrm>
            <a:custGeom>
              <a:avLst/>
              <a:gdLst>
                <a:gd name="connsiteX0" fmla="*/ 897881 w 1796055"/>
                <a:gd name="connsiteY0" fmla="*/ 0 h 2693303"/>
                <a:gd name="connsiteX1" fmla="*/ 1792693 w 1796055"/>
                <a:gd name="connsiteY1" fmla="*/ 894811 h 2693303"/>
                <a:gd name="connsiteX2" fmla="*/ 1796055 w 1796055"/>
                <a:gd name="connsiteY2" fmla="*/ 894811 h 2693303"/>
                <a:gd name="connsiteX3" fmla="*/ 1796055 w 1796055"/>
                <a:gd name="connsiteY3" fmla="*/ 940530 h 2693303"/>
                <a:gd name="connsiteX4" fmla="*/ 1795648 w 1796055"/>
                <a:gd name="connsiteY4" fmla="*/ 940530 h 2693303"/>
                <a:gd name="connsiteX5" fmla="*/ 1795648 w 1796055"/>
                <a:gd name="connsiteY5" fmla="*/ 1638635 h 2693303"/>
                <a:gd name="connsiteX6" fmla="*/ 1795648 w 1796055"/>
                <a:gd name="connsiteY6" fmla="*/ 1994752 h 2693303"/>
                <a:gd name="connsiteX7" fmla="*/ 1795648 w 1796055"/>
                <a:gd name="connsiteY7" fmla="*/ 2342751 h 2693303"/>
                <a:gd name="connsiteX8" fmla="*/ 1795648 w 1796055"/>
                <a:gd name="connsiteY8" fmla="*/ 2344732 h 2693303"/>
                <a:gd name="connsiteX9" fmla="*/ 1795648 w 1796055"/>
                <a:gd name="connsiteY9" fmla="*/ 2693303 h 2693303"/>
                <a:gd name="connsiteX10" fmla="*/ 819 w 1796055"/>
                <a:gd name="connsiteY10" fmla="*/ 2693303 h 2693303"/>
                <a:gd name="connsiteX11" fmla="*/ 819 w 1796055"/>
                <a:gd name="connsiteY11" fmla="*/ 2344732 h 2693303"/>
                <a:gd name="connsiteX12" fmla="*/ 0 w 1796055"/>
                <a:gd name="connsiteY12" fmla="*/ 2344732 h 2693303"/>
                <a:gd name="connsiteX13" fmla="*/ 0 w 1796055"/>
                <a:gd name="connsiteY13" fmla="*/ 1638635 h 2693303"/>
                <a:gd name="connsiteX14" fmla="*/ 1 w 1796055"/>
                <a:gd name="connsiteY14" fmla="*/ 1638635 h 2693303"/>
                <a:gd name="connsiteX15" fmla="*/ 1 w 1796055"/>
                <a:gd name="connsiteY15" fmla="*/ 896588 h 2693303"/>
                <a:gd name="connsiteX16" fmla="*/ 408 w 1796055"/>
                <a:gd name="connsiteY16" fmla="*/ 896588 h 2693303"/>
                <a:gd name="connsiteX17" fmla="*/ 408 w 1796055"/>
                <a:gd name="connsiteY17" fmla="*/ 894811 h 2693303"/>
                <a:gd name="connsiteX18" fmla="*/ 3070 w 1796055"/>
                <a:gd name="connsiteY18" fmla="*/ 894811 h 269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96055" h="2693303">
                  <a:moveTo>
                    <a:pt x="897881" y="0"/>
                  </a:moveTo>
                  <a:lnTo>
                    <a:pt x="1792693" y="894811"/>
                  </a:lnTo>
                  <a:lnTo>
                    <a:pt x="1796055" y="894811"/>
                  </a:lnTo>
                  <a:lnTo>
                    <a:pt x="1796055" y="940530"/>
                  </a:lnTo>
                  <a:lnTo>
                    <a:pt x="1795648" y="940530"/>
                  </a:lnTo>
                  <a:lnTo>
                    <a:pt x="1795648" y="1638635"/>
                  </a:lnTo>
                  <a:lnTo>
                    <a:pt x="1795648" y="1994752"/>
                  </a:lnTo>
                  <a:lnTo>
                    <a:pt x="1795648" y="2342751"/>
                  </a:lnTo>
                  <a:lnTo>
                    <a:pt x="1795648" y="2344732"/>
                  </a:lnTo>
                  <a:lnTo>
                    <a:pt x="1795648" y="2693303"/>
                  </a:lnTo>
                  <a:lnTo>
                    <a:pt x="819" y="2693303"/>
                  </a:lnTo>
                  <a:lnTo>
                    <a:pt x="819" y="2344732"/>
                  </a:lnTo>
                  <a:lnTo>
                    <a:pt x="0" y="2344732"/>
                  </a:lnTo>
                  <a:lnTo>
                    <a:pt x="0" y="1638635"/>
                  </a:lnTo>
                  <a:lnTo>
                    <a:pt x="1" y="1638635"/>
                  </a:lnTo>
                  <a:lnTo>
                    <a:pt x="1" y="896588"/>
                  </a:lnTo>
                  <a:lnTo>
                    <a:pt x="408" y="896588"/>
                  </a:lnTo>
                  <a:lnTo>
                    <a:pt x="408" y="894811"/>
                  </a:lnTo>
                  <a:lnTo>
                    <a:pt x="3070" y="894811"/>
                  </a:lnTo>
                  <a:close/>
                </a:path>
              </a:pathLst>
            </a:custGeom>
            <a:gradFill>
              <a:gsLst>
                <a:gs pos="69000">
                  <a:srgbClr val="E87071"/>
                </a:gs>
                <a:gs pos="46000">
                  <a:srgbClr val="EC8888"/>
                </a:gs>
                <a:gs pos="0">
                  <a:srgbClr val="ED8F8F"/>
                </a:gs>
                <a:gs pos="100000">
                  <a:srgbClr val="E03C3C"/>
                </a:gs>
              </a:gsLst>
              <a:lin ang="5400000" scaled="1"/>
            </a:gradFill>
            <a:ln w="25400">
              <a:gradFill>
                <a:gsLst>
                  <a:gs pos="0">
                    <a:srgbClr val="EF9F9F"/>
                  </a:gs>
                  <a:gs pos="100000">
                    <a:srgbClr val="E34F4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flipH="1" flipV="1">
              <a:off x="4248795" y="4603968"/>
              <a:ext cx="661648" cy="664890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adFill flip="none" rotWithShape="1">
              <a:gsLst>
                <a:gs pos="64000">
                  <a:srgbClr val="E87071">
                    <a:alpha val="30000"/>
                  </a:srgbClr>
                </a:gs>
                <a:gs pos="36000">
                  <a:srgbClr val="E87071">
                    <a:alpha val="50000"/>
                  </a:srgbClr>
                </a:gs>
                <a:gs pos="0">
                  <a:srgbClr val="E87071">
                    <a:alpha val="60000"/>
                  </a:srgbClr>
                </a:gs>
                <a:gs pos="100000">
                  <a:srgbClr val="E87071">
                    <a:alpha val="0"/>
                  </a:srgbClr>
                </a:gs>
              </a:gsLst>
              <a:lin ang="16200000" scaled="1"/>
              <a:tileRect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22" name="平行四边形 21"/>
          <p:cNvSpPr/>
          <p:nvPr/>
        </p:nvSpPr>
        <p:spPr>
          <a:xfrm>
            <a:off x="1918883" y="3457630"/>
            <a:ext cx="1735912" cy="402443"/>
          </a:xfrm>
          <a:prstGeom prst="parallelogram">
            <a:avLst>
              <a:gd name="adj" fmla="val 97534"/>
            </a:avLst>
          </a:prstGeom>
          <a:gradFill>
            <a:gsLst>
              <a:gs pos="45000">
                <a:srgbClr val="ED8F8F"/>
              </a:gs>
              <a:gs pos="0">
                <a:srgbClr val="EC8888"/>
              </a:gs>
              <a:gs pos="100000">
                <a:srgbClr val="E45656"/>
              </a:gs>
            </a:gsLst>
            <a:lin ang="5400000" scaled="1"/>
          </a:gradFill>
          <a:ln w="25400">
            <a:gradFill>
              <a:gsLst>
                <a:gs pos="0">
                  <a:srgbClr val="ED8F8F"/>
                </a:gs>
                <a:gs pos="100000">
                  <a:srgbClr val="E24C4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10141" y="2102326"/>
            <a:ext cx="1359477" cy="2267522"/>
            <a:chOff x="2546524" y="2803750"/>
            <a:chExt cx="1812400" cy="3024062"/>
          </a:xfrm>
        </p:grpSpPr>
        <p:sp>
          <p:nvSpPr>
            <p:cNvPr id="24" name="任意多边形 23"/>
            <p:cNvSpPr/>
            <p:nvPr/>
          </p:nvSpPr>
          <p:spPr>
            <a:xfrm>
              <a:off x="2546524" y="2803750"/>
              <a:ext cx="1796449" cy="2344731"/>
            </a:xfrm>
            <a:custGeom>
              <a:avLst/>
              <a:gdLst>
                <a:gd name="connsiteX0" fmla="*/ 897881 w 1796449"/>
                <a:gd name="connsiteY0" fmla="*/ 0 h 2344731"/>
                <a:gd name="connsiteX1" fmla="*/ 1793329 w 1796449"/>
                <a:gd name="connsiteY1" fmla="*/ 895447 h 2344731"/>
                <a:gd name="connsiteX2" fmla="*/ 1796449 w 1796449"/>
                <a:gd name="connsiteY2" fmla="*/ 895447 h 2344731"/>
                <a:gd name="connsiteX3" fmla="*/ 1796449 w 1796449"/>
                <a:gd name="connsiteY3" fmla="*/ 941166 h 2344731"/>
                <a:gd name="connsiteX4" fmla="*/ 1795648 w 1796449"/>
                <a:gd name="connsiteY4" fmla="*/ 941166 h 2344731"/>
                <a:gd name="connsiteX5" fmla="*/ 1795648 w 1796449"/>
                <a:gd name="connsiteY5" fmla="*/ 1638634 h 2344731"/>
                <a:gd name="connsiteX6" fmla="*/ 1795648 w 1796449"/>
                <a:gd name="connsiteY6" fmla="*/ 1994752 h 2344731"/>
                <a:gd name="connsiteX7" fmla="*/ 1795648 w 1796449"/>
                <a:gd name="connsiteY7" fmla="*/ 2344731 h 2344731"/>
                <a:gd name="connsiteX8" fmla="*/ 0 w 1796449"/>
                <a:gd name="connsiteY8" fmla="*/ 2344731 h 2344731"/>
                <a:gd name="connsiteX9" fmla="*/ 0 w 1796449"/>
                <a:gd name="connsiteY9" fmla="*/ 1638634 h 2344731"/>
                <a:gd name="connsiteX10" fmla="*/ 1 w 1796449"/>
                <a:gd name="connsiteY10" fmla="*/ 1638634 h 2344731"/>
                <a:gd name="connsiteX11" fmla="*/ 1 w 1796449"/>
                <a:gd name="connsiteY11" fmla="*/ 896588 h 2344731"/>
                <a:gd name="connsiteX12" fmla="*/ 802 w 1796449"/>
                <a:gd name="connsiteY12" fmla="*/ 896588 h 2344731"/>
                <a:gd name="connsiteX13" fmla="*/ 802 w 1796449"/>
                <a:gd name="connsiteY13" fmla="*/ 895447 h 2344731"/>
                <a:gd name="connsiteX14" fmla="*/ 2433 w 1796449"/>
                <a:gd name="connsiteY14" fmla="*/ 895447 h 234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6449" h="2344731">
                  <a:moveTo>
                    <a:pt x="897881" y="0"/>
                  </a:moveTo>
                  <a:lnTo>
                    <a:pt x="1793329" y="895447"/>
                  </a:lnTo>
                  <a:lnTo>
                    <a:pt x="1796449" y="895447"/>
                  </a:lnTo>
                  <a:lnTo>
                    <a:pt x="1796449" y="941166"/>
                  </a:lnTo>
                  <a:lnTo>
                    <a:pt x="1795648" y="941166"/>
                  </a:lnTo>
                  <a:lnTo>
                    <a:pt x="1795648" y="1638634"/>
                  </a:lnTo>
                  <a:lnTo>
                    <a:pt x="1795648" y="1994752"/>
                  </a:lnTo>
                  <a:lnTo>
                    <a:pt x="1795648" y="2344731"/>
                  </a:lnTo>
                  <a:lnTo>
                    <a:pt x="0" y="2344731"/>
                  </a:lnTo>
                  <a:lnTo>
                    <a:pt x="0" y="1638634"/>
                  </a:lnTo>
                  <a:lnTo>
                    <a:pt x="1" y="1638634"/>
                  </a:lnTo>
                  <a:lnTo>
                    <a:pt x="1" y="896588"/>
                  </a:lnTo>
                  <a:lnTo>
                    <a:pt x="802" y="896588"/>
                  </a:lnTo>
                  <a:lnTo>
                    <a:pt x="802" y="895447"/>
                  </a:lnTo>
                  <a:lnTo>
                    <a:pt x="2433" y="895447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01ACBE"/>
                </a:gs>
                <a:gs pos="100000">
                  <a:srgbClr val="018B99"/>
                </a:gs>
                <a:gs pos="0">
                  <a:srgbClr val="01DEF5"/>
                </a:gs>
              </a:gsLst>
              <a:lin ang="5400000" scaled="1"/>
              <a:tileRect/>
            </a:gradFill>
            <a:ln w="25400">
              <a:gradFill>
                <a:gsLst>
                  <a:gs pos="0">
                    <a:srgbClr val="0AE7FE"/>
                  </a:gs>
                  <a:gs pos="100000">
                    <a:srgbClr val="01879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flipH="1" flipV="1">
              <a:off x="3697276" y="5162922"/>
              <a:ext cx="661648" cy="664890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adFill flip="none" rotWithShape="1">
              <a:gsLst>
                <a:gs pos="64000">
                  <a:srgbClr val="01ACBE">
                    <a:alpha val="25000"/>
                  </a:srgbClr>
                </a:gs>
                <a:gs pos="36000">
                  <a:srgbClr val="01ACBE">
                    <a:alpha val="50000"/>
                  </a:srgbClr>
                </a:gs>
                <a:gs pos="0">
                  <a:srgbClr val="01ACBE">
                    <a:alpha val="60000"/>
                  </a:srgbClr>
                </a:gs>
                <a:gs pos="100000">
                  <a:srgbClr val="01ACBE">
                    <a:alpha val="0"/>
                  </a:srgbClr>
                </a:gs>
              </a:gsLst>
              <a:lin ang="16200000" scaled="1"/>
              <a:tileRect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26" name="平行四边形 25"/>
          <p:cNvSpPr/>
          <p:nvPr/>
        </p:nvSpPr>
        <p:spPr>
          <a:xfrm>
            <a:off x="1098668" y="4298449"/>
            <a:ext cx="1735912" cy="402443"/>
          </a:xfrm>
          <a:prstGeom prst="parallelogram">
            <a:avLst>
              <a:gd name="adj" fmla="val 97534"/>
            </a:avLst>
          </a:prstGeom>
          <a:gradFill flip="none" rotWithShape="1">
            <a:gsLst>
              <a:gs pos="100000">
                <a:srgbClr val="FFB850"/>
              </a:gs>
              <a:gs pos="0">
                <a:srgbClr val="FFCE85"/>
              </a:gs>
            </a:gsLst>
            <a:lin ang="5400000" scaled="1"/>
            <a:tileRect/>
          </a:gradFill>
          <a:ln w="25400">
            <a:gradFill flip="none" rotWithShape="1">
              <a:gsLst>
                <a:gs pos="0">
                  <a:srgbClr val="FFCD83"/>
                </a:gs>
                <a:gs pos="100000">
                  <a:srgbClr val="FFBB59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7" name="平行四边形 26"/>
          <p:cNvSpPr/>
          <p:nvPr/>
        </p:nvSpPr>
        <p:spPr>
          <a:xfrm>
            <a:off x="1508434" y="3878039"/>
            <a:ext cx="1735912" cy="402443"/>
          </a:xfrm>
          <a:prstGeom prst="parallelogram">
            <a:avLst>
              <a:gd name="adj" fmla="val 97534"/>
            </a:avLst>
          </a:prstGeom>
          <a:gradFill flip="none" rotWithShape="1">
            <a:gsLst>
              <a:gs pos="0">
                <a:srgbClr val="01A9BB"/>
              </a:gs>
              <a:gs pos="100000">
                <a:srgbClr val="017581"/>
              </a:gs>
            </a:gsLst>
            <a:lin ang="5400000" scaled="1"/>
            <a:tileRect/>
          </a:gradFill>
          <a:ln w="25400">
            <a:gradFill>
              <a:gsLst>
                <a:gs pos="0">
                  <a:srgbClr val="01A9BB"/>
                </a:gs>
                <a:gs pos="100000">
                  <a:srgbClr val="01758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498837" y="2780403"/>
            <a:ext cx="1357885" cy="1916159"/>
            <a:chOff x="1998189" y="3708061"/>
            <a:chExt cx="1810277" cy="2555471"/>
          </a:xfrm>
        </p:grpSpPr>
        <p:sp>
          <p:nvSpPr>
            <p:cNvPr id="29" name="任意多边形 28"/>
            <p:cNvSpPr/>
            <p:nvPr/>
          </p:nvSpPr>
          <p:spPr>
            <a:xfrm>
              <a:off x="1998189" y="3708061"/>
              <a:ext cx="1795647" cy="1994752"/>
            </a:xfrm>
            <a:custGeom>
              <a:avLst/>
              <a:gdLst>
                <a:gd name="connsiteX0" fmla="*/ 897881 w 1795647"/>
                <a:gd name="connsiteY0" fmla="*/ 0 h 1994752"/>
                <a:gd name="connsiteX1" fmla="*/ 1794085 w 1795647"/>
                <a:gd name="connsiteY1" fmla="*/ 896204 h 1994752"/>
                <a:gd name="connsiteX2" fmla="*/ 1795647 w 1795647"/>
                <a:gd name="connsiteY2" fmla="*/ 896204 h 1994752"/>
                <a:gd name="connsiteX3" fmla="*/ 1795647 w 1795647"/>
                <a:gd name="connsiteY3" fmla="*/ 896588 h 1994752"/>
                <a:gd name="connsiteX4" fmla="*/ 1795647 w 1795647"/>
                <a:gd name="connsiteY4" fmla="*/ 941923 h 1994752"/>
                <a:gd name="connsiteX5" fmla="*/ 1795647 w 1795647"/>
                <a:gd name="connsiteY5" fmla="*/ 1994752 h 1994752"/>
                <a:gd name="connsiteX6" fmla="*/ 0 w 1795647"/>
                <a:gd name="connsiteY6" fmla="*/ 1994752 h 1994752"/>
                <a:gd name="connsiteX7" fmla="*/ 0 w 1795647"/>
                <a:gd name="connsiteY7" fmla="*/ 941923 h 1994752"/>
                <a:gd name="connsiteX8" fmla="*/ 0 w 1795647"/>
                <a:gd name="connsiteY8" fmla="*/ 896588 h 1994752"/>
                <a:gd name="connsiteX9" fmla="*/ 0 w 1795647"/>
                <a:gd name="connsiteY9" fmla="*/ 896204 h 1994752"/>
                <a:gd name="connsiteX10" fmla="*/ 1675 w 1795647"/>
                <a:gd name="connsiteY10" fmla="*/ 896204 h 199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5647" h="1994752">
                  <a:moveTo>
                    <a:pt x="897881" y="0"/>
                  </a:moveTo>
                  <a:lnTo>
                    <a:pt x="1794085" y="896204"/>
                  </a:lnTo>
                  <a:lnTo>
                    <a:pt x="1795647" y="896204"/>
                  </a:lnTo>
                  <a:lnTo>
                    <a:pt x="1795647" y="896588"/>
                  </a:lnTo>
                  <a:lnTo>
                    <a:pt x="1795647" y="941923"/>
                  </a:lnTo>
                  <a:lnTo>
                    <a:pt x="1795647" y="1994752"/>
                  </a:lnTo>
                  <a:lnTo>
                    <a:pt x="0" y="1994752"/>
                  </a:lnTo>
                  <a:lnTo>
                    <a:pt x="0" y="941923"/>
                  </a:lnTo>
                  <a:lnTo>
                    <a:pt x="0" y="896588"/>
                  </a:lnTo>
                  <a:lnTo>
                    <a:pt x="0" y="896204"/>
                  </a:lnTo>
                  <a:lnTo>
                    <a:pt x="1675" y="896204"/>
                  </a:lnTo>
                  <a:close/>
                </a:path>
              </a:pathLst>
            </a:custGeom>
            <a:gradFill flip="none" rotWithShape="1">
              <a:gsLst>
                <a:gs pos="73000">
                  <a:srgbClr val="FFB850"/>
                </a:gs>
                <a:gs pos="47000">
                  <a:srgbClr val="FFC671"/>
                </a:gs>
                <a:gs pos="100000">
                  <a:srgbClr val="FF9801"/>
                </a:gs>
                <a:gs pos="0">
                  <a:srgbClr val="FFC671"/>
                </a:gs>
              </a:gsLst>
              <a:lin ang="5400000" scaled="1"/>
              <a:tileRect/>
            </a:gradFill>
            <a:ln w="25400">
              <a:gradFill>
                <a:gsLst>
                  <a:gs pos="0">
                    <a:srgbClr val="FFDFAF"/>
                  </a:gs>
                  <a:gs pos="100000">
                    <a:srgbClr val="FF9C0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flipH="1" flipV="1">
              <a:off x="3274368" y="5726817"/>
              <a:ext cx="534098" cy="536715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adFill flip="none" rotWithShape="1">
              <a:gsLst>
                <a:gs pos="64000">
                  <a:srgbClr val="FFB446">
                    <a:alpha val="20000"/>
                  </a:srgbClr>
                </a:gs>
                <a:gs pos="42000">
                  <a:srgbClr val="FFB446">
                    <a:alpha val="40000"/>
                  </a:srgbClr>
                </a:gs>
                <a:gs pos="0">
                  <a:srgbClr val="FFB446">
                    <a:alpha val="55000"/>
                  </a:srgbClr>
                </a:gs>
                <a:gs pos="100000">
                  <a:srgbClr val="FFB446">
                    <a:alpha val="0"/>
                  </a:srgbClr>
                </a:gs>
              </a:gsLst>
              <a:lin ang="16200000" scaled="1"/>
              <a:tileRect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8"/>
          <p:cNvSpPr txBox="1"/>
          <p:nvPr/>
        </p:nvSpPr>
        <p:spPr>
          <a:xfrm>
            <a:off x="2124588" y="2251836"/>
            <a:ext cx="920389" cy="64633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effectLst>
                  <a:innerShdw blurRad="63500" dist="63500" dir="13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rPr>
              <a:t>02</a:t>
            </a:r>
            <a:endParaRPr lang="zh-CN" altLang="en-US" sz="3600" dirty="0">
              <a:solidFill>
                <a:prstClr val="white"/>
              </a:solidFill>
              <a:effectLst>
                <a:innerShdw blurRad="63500" dist="63500" dir="132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Hiragino Sans GB W6" panose="020B0600000000000000" pitchFamily="34" charset="-122"/>
            </a:endParaRPr>
          </a:p>
        </p:txBody>
      </p:sp>
      <p:sp>
        <p:nvSpPr>
          <p:cNvPr id="32" name="文本框 3"/>
          <p:cNvSpPr txBox="1"/>
          <p:nvPr/>
        </p:nvSpPr>
        <p:spPr>
          <a:xfrm>
            <a:off x="2170048" y="2709805"/>
            <a:ext cx="83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>
                    <a:lumMod val="95000"/>
                  </a:prstClr>
                </a:solidFill>
                <a:latin typeface="DokChampa" panose="020B0604020202020204" pitchFamily="34" charset="-34"/>
                <a:ea typeface="造字工房文研（非商用）常规体" pitchFamily="50" charset="-122"/>
                <a:cs typeface="DokChampa" panose="020B0604020202020204" pitchFamily="34" charset="-34"/>
              </a:rPr>
              <a:t>STEP</a:t>
            </a:r>
            <a:endParaRPr lang="zh-CN" altLang="en-US" sz="1200" dirty="0">
              <a:solidFill>
                <a:prstClr val="white">
                  <a:lumMod val="95000"/>
                </a:prstClr>
              </a:solidFill>
              <a:latin typeface="DokChampa" panose="020B0604020202020204" pitchFamily="34" charset="-34"/>
              <a:ea typeface="造字工房文研（非商用）常规体" pitchFamily="50" charset="-122"/>
              <a:cs typeface="DokChampa" panose="020B0604020202020204" pitchFamily="34" charset="-34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06382" y="2967464"/>
            <a:ext cx="920389" cy="731701"/>
            <a:chOff x="2640639" y="3716907"/>
            <a:chExt cx="1227025" cy="975828"/>
          </a:xfrm>
        </p:grpSpPr>
        <p:sp>
          <p:nvSpPr>
            <p:cNvPr id="34" name="文本框 1"/>
            <p:cNvSpPr txBox="1"/>
            <p:nvPr/>
          </p:nvSpPr>
          <p:spPr>
            <a:xfrm>
              <a:off x="2640639" y="3716907"/>
              <a:ext cx="1227025" cy="861975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effectLst>
                    <a:innerShdw blurRad="63500" dist="63500" dir="132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  <a:ea typeface="Hiragino Sans GB W6" panose="020B0600000000000000" pitchFamily="34" charset="-122"/>
                </a:rPr>
                <a:t>01</a:t>
              </a:r>
              <a:endParaRPr lang="zh-CN" altLang="en-US" sz="3600" dirty="0">
                <a:solidFill>
                  <a:prstClr val="white"/>
                </a:solidFill>
                <a:effectLst>
                  <a:innerShdw blurRad="63500" dist="63500" dir="13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endParaRPr>
            </a:p>
          </p:txBody>
        </p:sp>
        <p:sp>
          <p:nvSpPr>
            <p:cNvPr id="35" name="文本框 40"/>
            <p:cNvSpPr txBox="1"/>
            <p:nvPr/>
          </p:nvSpPr>
          <p:spPr>
            <a:xfrm>
              <a:off x="2729023" y="4323317"/>
              <a:ext cx="1107774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95000"/>
                    </a:prstClr>
                  </a:solidFill>
                  <a:latin typeface="DokChampa" panose="020B0604020202020204" pitchFamily="34" charset="-34"/>
                  <a:ea typeface="造字工房文研（非商用）常规体" pitchFamily="50" charset="-122"/>
                  <a:cs typeface="DokChampa" panose="020B0604020202020204" pitchFamily="34" charset="-34"/>
                </a:rPr>
                <a:t>STEP</a:t>
              </a:r>
              <a:endParaRPr lang="zh-CN" altLang="en-US" sz="1200" dirty="0">
                <a:solidFill>
                  <a:prstClr val="white">
                    <a:lumMod val="95000"/>
                  </a:prstClr>
                </a:solidFill>
                <a:latin typeface="DokChampa" panose="020B0604020202020204" pitchFamily="34" charset="-34"/>
                <a:ea typeface="造字工房文研（非商用）常规体" pitchFamily="50" charset="-122"/>
                <a:cs typeface="DokChampa" panose="020B0604020202020204" pitchFamily="34" charset="-3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524629" y="1612482"/>
            <a:ext cx="920389" cy="731701"/>
            <a:chOff x="2640639" y="3716907"/>
            <a:chExt cx="1227025" cy="975828"/>
          </a:xfrm>
        </p:grpSpPr>
        <p:sp>
          <p:nvSpPr>
            <p:cNvPr id="37" name="文本框 44"/>
            <p:cNvSpPr txBox="1"/>
            <p:nvPr/>
          </p:nvSpPr>
          <p:spPr>
            <a:xfrm>
              <a:off x="2640639" y="3716907"/>
              <a:ext cx="1227025" cy="861975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effectLst>
                    <a:innerShdw blurRad="63500" dist="63500" dir="132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  <a:ea typeface="Hiragino Sans GB W6" panose="020B0600000000000000" pitchFamily="34" charset="-122"/>
                </a:rPr>
                <a:t>03</a:t>
              </a:r>
              <a:endParaRPr lang="zh-CN" altLang="en-US" sz="3600" dirty="0">
                <a:solidFill>
                  <a:prstClr val="white"/>
                </a:solidFill>
                <a:effectLst>
                  <a:innerShdw blurRad="63500" dist="63500" dir="13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endParaRPr>
            </a:p>
          </p:txBody>
        </p:sp>
        <p:sp>
          <p:nvSpPr>
            <p:cNvPr id="38" name="文本框 45"/>
            <p:cNvSpPr txBox="1"/>
            <p:nvPr/>
          </p:nvSpPr>
          <p:spPr>
            <a:xfrm>
              <a:off x="2729023" y="4323317"/>
              <a:ext cx="1107774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95000"/>
                    </a:prstClr>
                  </a:solidFill>
                  <a:latin typeface="DokChampa" panose="020B0604020202020204" pitchFamily="34" charset="-34"/>
                  <a:ea typeface="造字工房文研（非商用）常规体" pitchFamily="50" charset="-122"/>
                  <a:cs typeface="DokChampa" panose="020B0604020202020204" pitchFamily="34" charset="-34"/>
                </a:rPr>
                <a:t>STEP</a:t>
              </a:r>
              <a:endParaRPr lang="zh-CN" altLang="en-US" sz="1200" dirty="0">
                <a:solidFill>
                  <a:prstClr val="white">
                    <a:lumMod val="95000"/>
                  </a:prstClr>
                </a:solidFill>
                <a:latin typeface="DokChampa" panose="020B0604020202020204" pitchFamily="34" charset="-34"/>
                <a:ea typeface="造字工房文研（非商用）常规体" pitchFamily="50" charset="-122"/>
                <a:cs typeface="DokChampa" panose="020B0604020202020204" pitchFamily="34" charset="-34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24731" y="921986"/>
            <a:ext cx="920389" cy="731701"/>
            <a:chOff x="2640639" y="3716907"/>
            <a:chExt cx="1227025" cy="975828"/>
          </a:xfrm>
        </p:grpSpPr>
        <p:sp>
          <p:nvSpPr>
            <p:cNvPr id="40" name="文本框 60"/>
            <p:cNvSpPr txBox="1"/>
            <p:nvPr/>
          </p:nvSpPr>
          <p:spPr>
            <a:xfrm>
              <a:off x="2640639" y="3716907"/>
              <a:ext cx="1227025" cy="861975"/>
            </a:xfrm>
            <a:prstGeom prst="rect">
              <a:avLst/>
            </a:prstGeom>
            <a:noFill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  <a:ea typeface="Hiragino Sans GB W6" panose="020B0600000000000000" pitchFamily="34" charset="-122"/>
                </a:rPr>
                <a:t>04</a:t>
              </a:r>
              <a:endParaRPr lang="zh-CN" altLang="en-US" sz="3600" dirty="0">
                <a:solidFill>
                  <a:prstClr val="whit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endParaRPr>
            </a:p>
          </p:txBody>
        </p:sp>
        <p:sp>
          <p:nvSpPr>
            <p:cNvPr id="41" name="文本框 61"/>
            <p:cNvSpPr txBox="1"/>
            <p:nvPr/>
          </p:nvSpPr>
          <p:spPr>
            <a:xfrm>
              <a:off x="2729023" y="4323317"/>
              <a:ext cx="1107774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95000"/>
                    </a:prstClr>
                  </a:solidFill>
                  <a:latin typeface="DokChampa" panose="020B0604020202020204" pitchFamily="34" charset="-34"/>
                  <a:ea typeface="造字工房文研（非商用）常规体" pitchFamily="50" charset="-122"/>
                  <a:cs typeface="DokChampa" panose="020B0604020202020204" pitchFamily="34" charset="-34"/>
                </a:rPr>
                <a:t>STEP</a:t>
              </a:r>
              <a:endParaRPr lang="zh-CN" altLang="en-US" sz="1200" dirty="0">
                <a:solidFill>
                  <a:prstClr val="white">
                    <a:lumMod val="95000"/>
                  </a:prstClr>
                </a:solidFill>
                <a:latin typeface="DokChampa" panose="020B0604020202020204" pitchFamily="34" charset="-34"/>
                <a:ea typeface="造字工房文研（非商用）常规体" pitchFamily="50" charset="-122"/>
                <a:cs typeface="DokChampa" panose="020B0604020202020204" pitchFamily="34" charset="-34"/>
              </a:endParaRPr>
            </a:p>
          </p:txBody>
        </p:sp>
      </p:grpSp>
      <p:sp>
        <p:nvSpPr>
          <p:cNvPr id="42" name="文本框 69"/>
          <p:cNvSpPr txBox="1"/>
          <p:nvPr/>
        </p:nvSpPr>
        <p:spPr>
          <a:xfrm>
            <a:off x="4849802" y="3489090"/>
            <a:ext cx="58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title text</a:t>
            </a:r>
            <a:endParaRPr lang="zh-CN" altLang="en-US" sz="1200" dirty="0">
              <a:solidFill>
                <a:srgbClr val="FFB85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374435" y="3547899"/>
            <a:ext cx="0" cy="33771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73"/>
          <p:cNvSpPr txBox="1"/>
          <p:nvPr/>
        </p:nvSpPr>
        <p:spPr>
          <a:xfrm>
            <a:off x="4842383" y="2819546"/>
            <a:ext cx="58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1ACB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title text</a:t>
            </a:r>
            <a:endParaRPr lang="zh-CN" altLang="en-US" sz="1200" dirty="0">
              <a:solidFill>
                <a:srgbClr val="01ACB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367016" y="2874736"/>
            <a:ext cx="0" cy="33771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74"/>
          <p:cNvSpPr txBox="1"/>
          <p:nvPr/>
        </p:nvSpPr>
        <p:spPr>
          <a:xfrm>
            <a:off x="4852480" y="2094345"/>
            <a:ext cx="58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8707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title text</a:t>
            </a:r>
            <a:endParaRPr lang="zh-CN" altLang="en-US" sz="1200" dirty="0">
              <a:solidFill>
                <a:srgbClr val="E8707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5377113" y="2163334"/>
            <a:ext cx="0" cy="33771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75"/>
          <p:cNvSpPr txBox="1"/>
          <p:nvPr/>
        </p:nvSpPr>
        <p:spPr>
          <a:xfrm>
            <a:off x="4849515" y="1437887"/>
            <a:ext cx="55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63A7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title text</a:t>
            </a:r>
            <a:endParaRPr lang="zh-CN" altLang="en-US" sz="1200" dirty="0">
              <a:solidFill>
                <a:srgbClr val="663A77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362717" y="1498919"/>
            <a:ext cx="0" cy="33771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3266841" y="2808528"/>
            <a:ext cx="627617" cy="416136"/>
            <a:chOff x="4355220" y="4051918"/>
            <a:chExt cx="836714" cy="554976"/>
          </a:xfrm>
        </p:grpSpPr>
        <p:sp>
          <p:nvSpPr>
            <p:cNvPr id="51" name="任意多边形 50"/>
            <p:cNvSpPr/>
            <p:nvPr/>
          </p:nvSpPr>
          <p:spPr>
            <a:xfrm>
              <a:off x="4355220" y="4051918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gradFill>
              <a:gsLst>
                <a:gs pos="44000">
                  <a:srgbClr val="01ACBE"/>
                </a:gs>
                <a:gs pos="20000">
                  <a:srgbClr val="0194A3"/>
                </a:gs>
                <a:gs pos="100000">
                  <a:srgbClr val="01CFE5"/>
                </a:gs>
                <a:gs pos="0">
                  <a:srgbClr val="01808D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4949778" y="4221653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529444" y="4140408"/>
              <a:ext cx="323135" cy="334675"/>
              <a:chOff x="9450388" y="2662238"/>
              <a:chExt cx="133350" cy="138112"/>
            </a:xfrm>
            <a:solidFill>
              <a:schemeClr val="bg1"/>
            </a:solidFill>
          </p:grpSpPr>
          <p:sp>
            <p:nvSpPr>
              <p:cNvPr id="54" name="Rectangle 239"/>
              <p:cNvSpPr>
                <a:spLocks noChangeArrowheads="1"/>
              </p:cNvSpPr>
              <p:nvPr/>
            </p:nvSpPr>
            <p:spPr bwMode="auto">
              <a:xfrm>
                <a:off x="9450388" y="2778125"/>
                <a:ext cx="269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240"/>
              <p:cNvSpPr>
                <a:spLocks noChangeArrowheads="1"/>
              </p:cNvSpPr>
              <p:nvPr/>
            </p:nvSpPr>
            <p:spPr bwMode="auto">
              <a:xfrm>
                <a:off x="9488488" y="2751138"/>
                <a:ext cx="22225" cy="49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241"/>
              <p:cNvSpPr>
                <a:spLocks noChangeArrowheads="1"/>
              </p:cNvSpPr>
              <p:nvPr/>
            </p:nvSpPr>
            <p:spPr bwMode="auto">
              <a:xfrm>
                <a:off x="9521825" y="2713038"/>
                <a:ext cx="23813" cy="87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242"/>
              <p:cNvSpPr>
                <a:spLocks noChangeArrowheads="1"/>
              </p:cNvSpPr>
              <p:nvPr/>
            </p:nvSpPr>
            <p:spPr bwMode="auto">
              <a:xfrm>
                <a:off x="9556750" y="2662238"/>
                <a:ext cx="26988" cy="1381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43"/>
              <p:cNvSpPr>
                <a:spLocks/>
              </p:cNvSpPr>
              <p:nvPr/>
            </p:nvSpPr>
            <p:spPr bwMode="auto">
              <a:xfrm>
                <a:off x="9556750" y="2662238"/>
                <a:ext cx="26988" cy="138112"/>
              </a:xfrm>
              <a:custGeom>
                <a:avLst/>
                <a:gdLst>
                  <a:gd name="T0" fmla="*/ 17 w 17"/>
                  <a:gd name="T1" fmla="*/ 87 h 87"/>
                  <a:gd name="T2" fmla="*/ 0 w 17"/>
                  <a:gd name="T3" fmla="*/ 87 h 87"/>
                  <a:gd name="T4" fmla="*/ 0 w 17"/>
                  <a:gd name="T5" fmla="*/ 0 h 87"/>
                  <a:gd name="T6" fmla="*/ 17 w 17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87">
                    <a:moveTo>
                      <a:pt x="17" y="87"/>
                    </a:moveTo>
                    <a:lnTo>
                      <a:pt x="0" y="87"/>
                    </a:lnTo>
                    <a:lnTo>
                      <a:pt x="0" y="0"/>
                    </a:lnTo>
                    <a:lnTo>
                      <a:pt x="1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2858917" y="3500780"/>
            <a:ext cx="627617" cy="416136"/>
            <a:chOff x="3811393" y="4975134"/>
            <a:chExt cx="836714" cy="554976"/>
          </a:xfrm>
        </p:grpSpPr>
        <p:sp>
          <p:nvSpPr>
            <p:cNvPr id="60" name="任意多边形 59"/>
            <p:cNvSpPr/>
            <p:nvPr/>
          </p:nvSpPr>
          <p:spPr>
            <a:xfrm>
              <a:off x="3811393" y="4975134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gradFill flip="none" rotWithShape="1">
              <a:gsLst>
                <a:gs pos="59000">
                  <a:srgbClr val="FFB446"/>
                </a:gs>
                <a:gs pos="32000">
                  <a:srgbClr val="FFB446"/>
                </a:gs>
                <a:gs pos="100000">
                  <a:srgbClr val="FFDFAF"/>
                </a:gs>
                <a:gs pos="0">
                  <a:srgbClr val="FF9F1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4396426" y="5142826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62" name="Group 4"/>
            <p:cNvGrpSpPr>
              <a:grpSpLocks noChangeAspect="1"/>
            </p:cNvGrpSpPr>
            <p:nvPr/>
          </p:nvGrpSpPr>
          <p:grpSpPr bwMode="auto">
            <a:xfrm>
              <a:off x="3975285" y="5118247"/>
              <a:ext cx="340186" cy="263050"/>
              <a:chOff x="3494" y="1896"/>
              <a:chExt cx="688" cy="532"/>
            </a:xfrm>
            <a:solidFill>
              <a:schemeClr val="bg1"/>
            </a:solidFill>
          </p:grpSpPr>
          <p:sp>
            <p:nvSpPr>
              <p:cNvPr id="63" name="Rectangle 5"/>
              <p:cNvSpPr>
                <a:spLocks noChangeArrowheads="1"/>
              </p:cNvSpPr>
              <p:nvPr/>
            </p:nvSpPr>
            <p:spPr bwMode="auto">
              <a:xfrm>
                <a:off x="4124" y="2007"/>
                <a:ext cx="58" cy="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"/>
              <p:cNvSpPr>
                <a:spLocks noEditPoints="1"/>
              </p:cNvSpPr>
              <p:nvPr/>
            </p:nvSpPr>
            <p:spPr bwMode="auto">
              <a:xfrm>
                <a:off x="3608" y="1896"/>
                <a:ext cx="459" cy="532"/>
              </a:xfrm>
              <a:custGeom>
                <a:avLst/>
                <a:gdLst>
                  <a:gd name="T0" fmla="*/ 176 w 192"/>
                  <a:gd name="T1" fmla="*/ 46 h 222"/>
                  <a:gd name="T2" fmla="*/ 132 w 192"/>
                  <a:gd name="T3" fmla="*/ 0 h 222"/>
                  <a:gd name="T4" fmla="*/ 60 w 192"/>
                  <a:gd name="T5" fmla="*/ 0 h 222"/>
                  <a:gd name="T6" fmla="*/ 18 w 192"/>
                  <a:gd name="T7" fmla="*/ 46 h 222"/>
                  <a:gd name="T8" fmla="*/ 0 w 192"/>
                  <a:gd name="T9" fmla="*/ 46 h 222"/>
                  <a:gd name="T10" fmla="*/ 0 w 192"/>
                  <a:gd name="T11" fmla="*/ 222 h 222"/>
                  <a:gd name="T12" fmla="*/ 192 w 192"/>
                  <a:gd name="T13" fmla="*/ 222 h 222"/>
                  <a:gd name="T14" fmla="*/ 192 w 192"/>
                  <a:gd name="T15" fmla="*/ 46 h 222"/>
                  <a:gd name="T16" fmla="*/ 176 w 192"/>
                  <a:gd name="T17" fmla="*/ 46 h 222"/>
                  <a:gd name="T18" fmla="*/ 113 w 192"/>
                  <a:gd name="T19" fmla="*/ 42 h 222"/>
                  <a:gd name="T20" fmla="*/ 77 w 192"/>
                  <a:gd name="T21" fmla="*/ 42 h 222"/>
                  <a:gd name="T22" fmla="*/ 67 w 192"/>
                  <a:gd name="T23" fmla="*/ 31 h 222"/>
                  <a:gd name="T24" fmla="*/ 77 w 192"/>
                  <a:gd name="T25" fmla="*/ 20 h 222"/>
                  <a:gd name="T26" fmla="*/ 113 w 192"/>
                  <a:gd name="T27" fmla="*/ 20 h 222"/>
                  <a:gd name="T28" fmla="*/ 124 w 192"/>
                  <a:gd name="T29" fmla="*/ 31 h 222"/>
                  <a:gd name="T30" fmla="*/ 113 w 192"/>
                  <a:gd name="T31" fmla="*/ 4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222">
                    <a:moveTo>
                      <a:pt x="176" y="46"/>
                    </a:moveTo>
                    <a:cubicBezTo>
                      <a:pt x="166" y="26"/>
                      <a:pt x="148" y="0"/>
                      <a:pt x="13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29" y="25"/>
                      <a:pt x="18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192" y="222"/>
                      <a:pt x="192" y="222"/>
                      <a:pt x="192" y="222"/>
                    </a:cubicBezTo>
                    <a:cubicBezTo>
                      <a:pt x="192" y="46"/>
                      <a:pt x="192" y="46"/>
                      <a:pt x="192" y="46"/>
                    </a:cubicBezTo>
                    <a:lnTo>
                      <a:pt x="176" y="46"/>
                    </a:lnTo>
                    <a:close/>
                    <a:moveTo>
                      <a:pt x="113" y="42"/>
                    </a:moveTo>
                    <a:cubicBezTo>
                      <a:pt x="77" y="42"/>
                      <a:pt x="77" y="42"/>
                      <a:pt x="77" y="42"/>
                    </a:cubicBezTo>
                    <a:cubicBezTo>
                      <a:pt x="72" y="42"/>
                      <a:pt x="67" y="37"/>
                      <a:pt x="67" y="31"/>
                    </a:cubicBezTo>
                    <a:cubicBezTo>
                      <a:pt x="67" y="25"/>
                      <a:pt x="72" y="20"/>
                      <a:pt x="77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9" y="20"/>
                      <a:pt x="124" y="25"/>
                      <a:pt x="124" y="31"/>
                    </a:cubicBezTo>
                    <a:cubicBezTo>
                      <a:pt x="124" y="37"/>
                      <a:pt x="119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7"/>
              <p:cNvSpPr>
                <a:spLocks noChangeArrowheads="1"/>
              </p:cNvSpPr>
              <p:nvPr/>
            </p:nvSpPr>
            <p:spPr bwMode="auto">
              <a:xfrm>
                <a:off x="3494" y="2007"/>
                <a:ext cx="57" cy="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3676672" y="2093080"/>
            <a:ext cx="627617" cy="416136"/>
            <a:chOff x="4901591" y="3097766"/>
            <a:chExt cx="836714" cy="554976"/>
          </a:xfrm>
        </p:grpSpPr>
        <p:sp>
          <p:nvSpPr>
            <p:cNvPr id="67" name="任意多边形 66"/>
            <p:cNvSpPr/>
            <p:nvPr/>
          </p:nvSpPr>
          <p:spPr>
            <a:xfrm>
              <a:off x="4901591" y="3097766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gradFill>
              <a:gsLst>
                <a:gs pos="50000">
                  <a:srgbClr val="EC8888"/>
                </a:gs>
                <a:gs pos="30000">
                  <a:srgbClr val="E87071"/>
                </a:gs>
                <a:gs pos="100000">
                  <a:srgbClr val="EF9F9F"/>
                </a:gs>
                <a:gs pos="0">
                  <a:srgbClr val="E24A4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5483449" y="3276449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5033509" y="3199020"/>
              <a:ext cx="357796" cy="358843"/>
              <a:chOff x="458010" y="4063526"/>
              <a:chExt cx="1087437" cy="1090612"/>
            </a:xfrm>
            <a:solidFill>
              <a:schemeClr val="bg1"/>
            </a:solidFill>
          </p:grpSpPr>
          <p:sp>
            <p:nvSpPr>
              <p:cNvPr id="70" name="Freeform 11"/>
              <p:cNvSpPr>
                <a:spLocks noEditPoints="1"/>
              </p:cNvSpPr>
              <p:nvPr/>
            </p:nvSpPr>
            <p:spPr bwMode="auto">
              <a:xfrm>
                <a:off x="458010" y="4063526"/>
                <a:ext cx="1087437" cy="1090612"/>
              </a:xfrm>
              <a:custGeom>
                <a:avLst/>
                <a:gdLst>
                  <a:gd name="T0" fmla="*/ 0 w 685"/>
                  <a:gd name="T1" fmla="*/ 0 h 687"/>
                  <a:gd name="T2" fmla="*/ 0 w 685"/>
                  <a:gd name="T3" fmla="*/ 687 h 687"/>
                  <a:gd name="T4" fmla="*/ 685 w 685"/>
                  <a:gd name="T5" fmla="*/ 687 h 687"/>
                  <a:gd name="T6" fmla="*/ 685 w 685"/>
                  <a:gd name="T7" fmla="*/ 0 h 687"/>
                  <a:gd name="T8" fmla="*/ 0 w 685"/>
                  <a:gd name="T9" fmla="*/ 0 h 687"/>
                  <a:gd name="T10" fmla="*/ 58 w 685"/>
                  <a:gd name="T11" fmla="*/ 57 h 687"/>
                  <a:gd name="T12" fmla="*/ 628 w 685"/>
                  <a:gd name="T13" fmla="*/ 57 h 687"/>
                  <a:gd name="T14" fmla="*/ 628 w 685"/>
                  <a:gd name="T15" fmla="*/ 441 h 687"/>
                  <a:gd name="T16" fmla="*/ 442 w 685"/>
                  <a:gd name="T17" fmla="*/ 630 h 687"/>
                  <a:gd name="T18" fmla="*/ 58 w 685"/>
                  <a:gd name="T19" fmla="*/ 630 h 687"/>
                  <a:gd name="T20" fmla="*/ 58 w 685"/>
                  <a:gd name="T21" fmla="*/ 5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5" h="687">
                    <a:moveTo>
                      <a:pt x="0" y="0"/>
                    </a:moveTo>
                    <a:lnTo>
                      <a:pt x="0" y="687"/>
                    </a:lnTo>
                    <a:lnTo>
                      <a:pt x="685" y="687"/>
                    </a:lnTo>
                    <a:lnTo>
                      <a:pt x="685" y="0"/>
                    </a:lnTo>
                    <a:lnTo>
                      <a:pt x="0" y="0"/>
                    </a:lnTo>
                    <a:close/>
                    <a:moveTo>
                      <a:pt x="58" y="57"/>
                    </a:moveTo>
                    <a:lnTo>
                      <a:pt x="628" y="57"/>
                    </a:lnTo>
                    <a:lnTo>
                      <a:pt x="628" y="441"/>
                    </a:lnTo>
                    <a:lnTo>
                      <a:pt x="442" y="630"/>
                    </a:lnTo>
                    <a:lnTo>
                      <a:pt x="58" y="630"/>
                    </a:lnTo>
                    <a:lnTo>
                      <a:pt x="5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12"/>
              <p:cNvSpPr>
                <a:spLocks noChangeArrowheads="1"/>
              </p:cNvSpPr>
              <p:nvPr/>
            </p:nvSpPr>
            <p:spPr bwMode="auto">
              <a:xfrm>
                <a:off x="682625" y="4338638"/>
                <a:ext cx="636587" cy="714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Rectangle 13"/>
              <p:cNvSpPr>
                <a:spLocks noChangeArrowheads="1"/>
              </p:cNvSpPr>
              <p:nvPr/>
            </p:nvSpPr>
            <p:spPr bwMode="auto">
              <a:xfrm>
                <a:off x="682625" y="4562475"/>
                <a:ext cx="636587" cy="714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Rectangle 14"/>
              <p:cNvSpPr>
                <a:spLocks noChangeArrowheads="1"/>
              </p:cNvSpPr>
              <p:nvPr/>
            </p:nvSpPr>
            <p:spPr bwMode="auto">
              <a:xfrm>
                <a:off x="682625" y="4786313"/>
                <a:ext cx="382587" cy="714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4083835" y="1437887"/>
            <a:ext cx="627617" cy="416136"/>
            <a:chOff x="5444403" y="2223973"/>
            <a:chExt cx="836714" cy="554976"/>
          </a:xfrm>
        </p:grpSpPr>
        <p:sp>
          <p:nvSpPr>
            <p:cNvPr id="75" name="任意多边形 74"/>
            <p:cNvSpPr/>
            <p:nvPr/>
          </p:nvSpPr>
          <p:spPr>
            <a:xfrm>
              <a:off x="5444403" y="2223973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gradFill flip="none" rotWithShape="1">
              <a:gsLst>
                <a:gs pos="21000">
                  <a:srgbClr val="5A336B"/>
                </a:gs>
                <a:gs pos="38000">
                  <a:srgbClr val="714187"/>
                </a:gs>
                <a:gs pos="100000">
                  <a:srgbClr val="8B50A6"/>
                </a:gs>
                <a:gs pos="0">
                  <a:srgbClr val="4C2B5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6025457" y="2404217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77" name="Group 17"/>
            <p:cNvGrpSpPr>
              <a:grpSpLocks noChangeAspect="1"/>
            </p:cNvGrpSpPr>
            <p:nvPr/>
          </p:nvGrpSpPr>
          <p:grpSpPr bwMode="auto">
            <a:xfrm>
              <a:off x="5645112" y="2346655"/>
              <a:ext cx="305423" cy="327854"/>
              <a:chOff x="231" y="1205"/>
              <a:chExt cx="640" cy="687"/>
            </a:xfrm>
            <a:solidFill>
              <a:schemeClr val="bg1"/>
            </a:solidFill>
          </p:grpSpPr>
          <p:sp>
            <p:nvSpPr>
              <p:cNvPr id="78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0" name="文本框 113"/>
          <p:cNvSpPr txBox="1"/>
          <p:nvPr/>
        </p:nvSpPr>
        <p:spPr>
          <a:xfrm>
            <a:off x="5447240" y="1450600"/>
            <a:ext cx="2797646" cy="5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</a:t>
            </a:r>
            <a:r>
              <a:rPr lang="en-US" altLang="zh-CN" sz="7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etc.Click</a:t>
            </a: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113"/>
          <p:cNvSpPr txBox="1"/>
          <p:nvPr/>
        </p:nvSpPr>
        <p:spPr>
          <a:xfrm>
            <a:off x="5447240" y="2116075"/>
            <a:ext cx="2797646" cy="5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</a:t>
            </a:r>
            <a:r>
              <a:rPr lang="en-US" altLang="zh-CN" sz="7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etc.Click</a:t>
            </a: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113"/>
          <p:cNvSpPr txBox="1"/>
          <p:nvPr/>
        </p:nvSpPr>
        <p:spPr>
          <a:xfrm>
            <a:off x="5447240" y="2824655"/>
            <a:ext cx="2797646" cy="5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</a:t>
            </a:r>
            <a:r>
              <a:rPr lang="en-US" altLang="zh-CN" sz="7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etc.Click</a:t>
            </a: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113"/>
          <p:cNvSpPr txBox="1"/>
          <p:nvPr/>
        </p:nvSpPr>
        <p:spPr>
          <a:xfrm>
            <a:off x="5447240" y="3489640"/>
            <a:ext cx="2797646" cy="5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</a:t>
            </a:r>
            <a:r>
              <a:rPr lang="en-US" altLang="zh-CN" sz="7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etc.Click</a:t>
            </a: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02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13" grpId="0" animBg="1"/>
      <p:bldP spid="22" grpId="0" animBg="1"/>
      <p:bldP spid="26" grpId="0" animBg="1"/>
      <p:bldP spid="27" grpId="0" animBg="1"/>
      <p:bldP spid="31" grpId="0"/>
      <p:bldP spid="32" grpId="0"/>
      <p:bldP spid="42" grpId="0"/>
      <p:bldP spid="44" grpId="0"/>
      <p:bldP spid="46" grpId="0"/>
      <p:bldP spid="48" grpId="0"/>
      <p:bldP spid="80" grpId="0"/>
      <p:bldP spid="81" grpId="0"/>
      <p:bldP spid="82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45636" y="3820325"/>
            <a:ext cx="391992" cy="391992"/>
            <a:chOff x="3724323" y="1908536"/>
            <a:chExt cx="1329153" cy="1329153"/>
          </a:xfrm>
        </p:grpSpPr>
        <p:sp>
          <p:nvSpPr>
            <p:cNvPr id="5" name="椭圆 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6" name="椭圆 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259129" y="3788946"/>
            <a:ext cx="2616232" cy="2616232"/>
            <a:chOff x="3724323" y="1908536"/>
            <a:chExt cx="1329153" cy="1329153"/>
          </a:xfrm>
        </p:grpSpPr>
        <p:sp>
          <p:nvSpPr>
            <p:cNvPr id="8" name="椭圆 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9" name="椭圆 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16050" y="4405012"/>
            <a:ext cx="556818" cy="556818"/>
            <a:chOff x="3724323" y="1908536"/>
            <a:chExt cx="1329153" cy="1329153"/>
          </a:xfrm>
        </p:grpSpPr>
        <p:sp>
          <p:nvSpPr>
            <p:cNvPr id="11" name="椭圆 1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2" name="椭圆 1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21891" y="4191508"/>
            <a:ext cx="854839" cy="854839"/>
            <a:chOff x="3724323" y="1908536"/>
            <a:chExt cx="1329153" cy="1329153"/>
          </a:xfrm>
        </p:grpSpPr>
        <p:sp>
          <p:nvSpPr>
            <p:cNvPr id="14" name="椭圆 1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5" name="椭圆 1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04162" y="3938012"/>
            <a:ext cx="548610" cy="548610"/>
            <a:chOff x="3724323" y="1908536"/>
            <a:chExt cx="1329153" cy="1329153"/>
          </a:xfrm>
        </p:grpSpPr>
        <p:sp>
          <p:nvSpPr>
            <p:cNvPr id="17" name="椭圆 1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8" name="椭圆 1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29856" y="2924870"/>
            <a:ext cx="274306" cy="274306"/>
            <a:chOff x="3724323" y="1908536"/>
            <a:chExt cx="1329153" cy="1329153"/>
          </a:xfrm>
        </p:grpSpPr>
        <p:sp>
          <p:nvSpPr>
            <p:cNvPr id="20" name="椭圆 1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6558" y="3430052"/>
            <a:ext cx="780545" cy="780545"/>
            <a:chOff x="3724323" y="1908536"/>
            <a:chExt cx="1329153" cy="1329153"/>
          </a:xfrm>
        </p:grpSpPr>
        <p:sp>
          <p:nvSpPr>
            <p:cNvPr id="26" name="椭圆 2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7" name="椭圆 2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7341" y="3228076"/>
            <a:ext cx="560871" cy="560871"/>
            <a:chOff x="3724323" y="1908536"/>
            <a:chExt cx="1329153" cy="1329153"/>
          </a:xfrm>
        </p:grpSpPr>
        <p:sp>
          <p:nvSpPr>
            <p:cNvPr id="29" name="椭圆 2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30" name="椭圆 2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691272" y="1824853"/>
            <a:ext cx="1556776" cy="1556776"/>
            <a:chOff x="5219336" y="1411604"/>
            <a:chExt cx="2903584" cy="2903584"/>
          </a:xfrm>
        </p:grpSpPr>
        <p:sp>
          <p:nvSpPr>
            <p:cNvPr id="32" name="椭圆 31"/>
            <p:cNvSpPr/>
            <p:nvPr/>
          </p:nvSpPr>
          <p:spPr>
            <a:xfrm>
              <a:off x="5219336" y="1411604"/>
              <a:ext cx="2903584" cy="2903584"/>
            </a:xfrm>
            <a:prstGeom prst="ellipse">
              <a:avLst/>
            </a:prstGeom>
            <a:gradFill flip="none" rotWithShape="1">
              <a:gsLst>
                <a:gs pos="0">
                  <a:srgbClr val="F9F9F9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787323" y="1979591"/>
              <a:ext cx="1767610" cy="176761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D1D1D1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956263" y="2148531"/>
              <a:ext cx="1429731" cy="1429731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014084" y="2206352"/>
              <a:ext cx="1314088" cy="131408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D1D1D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078823" y="2271091"/>
              <a:ext cx="1184613" cy="1184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4248048" y="1869856"/>
            <a:ext cx="0" cy="1403790"/>
          </a:xfrm>
          <a:prstGeom prst="line">
            <a:avLst/>
          </a:prstGeom>
          <a:ln>
            <a:solidFill>
              <a:srgbClr val="01ACBE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9"/>
          <p:cNvSpPr txBox="1"/>
          <p:nvPr/>
        </p:nvSpPr>
        <p:spPr>
          <a:xfrm>
            <a:off x="4279048" y="2285673"/>
            <a:ext cx="3318393" cy="82136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lvl="1" algn="ctr"/>
            <a:r>
              <a:rPr lang="zh-CN" altLang="en-US" sz="14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r>
              <a:rPr lang="zh-CN" altLang="en-US" sz="14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9" name="KSO_Shape"/>
          <p:cNvSpPr/>
          <p:nvPr/>
        </p:nvSpPr>
        <p:spPr bwMode="auto">
          <a:xfrm>
            <a:off x="3330185" y="2482666"/>
            <a:ext cx="308134" cy="30505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01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428357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01ACBE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10" name="KSO_Shape"/>
            <p:cNvSpPr/>
            <p:nvPr/>
          </p:nvSpPr>
          <p:spPr bwMode="auto">
            <a:xfrm>
              <a:off x="205007" y="107020"/>
              <a:ext cx="308134" cy="305053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43038" y="888845"/>
            <a:ext cx="1962406" cy="3983100"/>
            <a:chOff x="8589599" y="969500"/>
            <a:chExt cx="2616200" cy="5312030"/>
          </a:xfrm>
        </p:grpSpPr>
        <p:sp>
          <p:nvSpPr>
            <p:cNvPr id="12" name="矩形 11"/>
            <p:cNvSpPr/>
            <p:nvPr/>
          </p:nvSpPr>
          <p:spPr>
            <a:xfrm flipH="1">
              <a:off x="10276470" y="1825515"/>
              <a:ext cx="161310" cy="3606910"/>
            </a:xfrm>
            <a:prstGeom prst="rect">
              <a:avLst/>
            </a:prstGeom>
            <a:gradFill>
              <a:gsLst>
                <a:gs pos="45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rgbClr val="E2E2E2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589599" y="969500"/>
              <a:ext cx="2616200" cy="5312030"/>
              <a:chOff x="8589599" y="969500"/>
              <a:chExt cx="2616200" cy="5312030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8589599" y="1825625"/>
                <a:ext cx="2616200" cy="3606800"/>
              </a:xfrm>
              <a:custGeom>
                <a:avLst/>
                <a:gdLst>
                  <a:gd name="T0" fmla="*/ 791 w 791"/>
                  <a:gd name="T1" fmla="*/ 546 h 1092"/>
                  <a:gd name="T2" fmla="*/ 512 w 791"/>
                  <a:gd name="T3" fmla="*/ 186 h 1092"/>
                  <a:gd name="T4" fmla="*/ 512 w 791"/>
                  <a:gd name="T5" fmla="*/ 0 h 1092"/>
                  <a:gd name="T6" fmla="*/ 0 w 791"/>
                  <a:gd name="T7" fmla="*/ 0 h 1092"/>
                  <a:gd name="T8" fmla="*/ 0 w 791"/>
                  <a:gd name="T9" fmla="*/ 1092 h 1092"/>
                  <a:gd name="T10" fmla="*/ 512 w 791"/>
                  <a:gd name="T11" fmla="*/ 1092 h 1092"/>
                  <a:gd name="T12" fmla="*/ 512 w 791"/>
                  <a:gd name="T13" fmla="*/ 907 h 1092"/>
                  <a:gd name="T14" fmla="*/ 791 w 791"/>
                  <a:gd name="T15" fmla="*/ 546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1" h="1092">
                    <a:moveTo>
                      <a:pt x="791" y="546"/>
                    </a:moveTo>
                    <a:cubicBezTo>
                      <a:pt x="791" y="373"/>
                      <a:pt x="672" y="227"/>
                      <a:pt x="512" y="186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2"/>
                      <a:pt x="0" y="1092"/>
                      <a:pt x="0" y="1092"/>
                    </a:cubicBezTo>
                    <a:cubicBezTo>
                      <a:pt x="512" y="1092"/>
                      <a:pt x="512" y="1092"/>
                      <a:pt x="512" y="1092"/>
                    </a:cubicBezTo>
                    <a:cubicBezTo>
                      <a:pt x="512" y="907"/>
                      <a:pt x="512" y="907"/>
                      <a:pt x="512" y="907"/>
                    </a:cubicBezTo>
                    <a:cubicBezTo>
                      <a:pt x="672" y="865"/>
                      <a:pt x="791" y="720"/>
                      <a:pt x="791" y="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663A77"/>
                  </a:gs>
                  <a:gs pos="100000">
                    <a:srgbClr val="A26CB8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2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076879" y="3482347"/>
                <a:ext cx="5312030" cy="286336"/>
              </a:xfrm>
              <a:prstGeom prst="rect">
                <a:avLst/>
              </a:prstGeom>
            </p:spPr>
          </p:pic>
        </p:grpSp>
      </p:grpSp>
      <p:grpSp>
        <p:nvGrpSpPr>
          <p:cNvPr id="21" name="组合 20"/>
          <p:cNvGrpSpPr/>
          <p:nvPr/>
        </p:nvGrpSpPr>
        <p:grpSpPr>
          <a:xfrm>
            <a:off x="7452983" y="2556368"/>
            <a:ext cx="781322" cy="648053"/>
            <a:chOff x="9936016" y="3193380"/>
            <a:chExt cx="1041627" cy="864270"/>
          </a:xfrm>
        </p:grpSpPr>
        <p:grpSp>
          <p:nvGrpSpPr>
            <p:cNvPr id="22" name="组合 21"/>
            <p:cNvGrpSpPr/>
            <p:nvPr/>
          </p:nvGrpSpPr>
          <p:grpSpPr>
            <a:xfrm>
              <a:off x="10024695" y="3193380"/>
              <a:ext cx="867068" cy="864270"/>
              <a:chOff x="6462235" y="1620217"/>
              <a:chExt cx="1872944" cy="1866900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6462235" y="1620217"/>
                <a:ext cx="1866900" cy="1866900"/>
              </a:xfrm>
              <a:custGeom>
                <a:avLst/>
                <a:gdLst>
                  <a:gd name="connsiteX0" fmla="*/ 933450 w 1866900"/>
                  <a:gd name="connsiteY0" fmla="*/ 160062 h 1866900"/>
                  <a:gd name="connsiteX1" fmla="*/ 160062 w 1866900"/>
                  <a:gd name="connsiteY1" fmla="*/ 933450 h 1866900"/>
                  <a:gd name="connsiteX2" fmla="*/ 933450 w 1866900"/>
                  <a:gd name="connsiteY2" fmla="*/ 1706838 h 1866900"/>
                  <a:gd name="connsiteX3" fmla="*/ 1706838 w 1866900"/>
                  <a:gd name="connsiteY3" fmla="*/ 933450 h 1866900"/>
                  <a:gd name="connsiteX4" fmla="*/ 933450 w 1866900"/>
                  <a:gd name="connsiteY4" fmla="*/ 160062 h 1866900"/>
                  <a:gd name="connsiteX5" fmla="*/ 933450 w 1866900"/>
                  <a:gd name="connsiteY5" fmla="*/ 0 h 1866900"/>
                  <a:gd name="connsiteX6" fmla="*/ 1866900 w 1866900"/>
                  <a:gd name="connsiteY6" fmla="*/ 933450 h 1866900"/>
                  <a:gd name="connsiteX7" fmla="*/ 933450 w 1866900"/>
                  <a:gd name="connsiteY7" fmla="*/ 1866900 h 1866900"/>
                  <a:gd name="connsiteX8" fmla="*/ 0 w 1866900"/>
                  <a:gd name="connsiteY8" fmla="*/ 933450 h 1866900"/>
                  <a:gd name="connsiteX9" fmla="*/ 933450 w 1866900"/>
                  <a:gd name="connsiteY9" fmla="*/ 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6900" h="1866900">
                    <a:moveTo>
                      <a:pt x="933450" y="160062"/>
                    </a:moveTo>
                    <a:cubicBezTo>
                      <a:pt x="506320" y="160062"/>
                      <a:pt x="160062" y="506320"/>
                      <a:pt x="160062" y="933450"/>
                    </a:cubicBezTo>
                    <a:cubicBezTo>
                      <a:pt x="160062" y="1360580"/>
                      <a:pt x="506320" y="1706838"/>
                      <a:pt x="933450" y="1706838"/>
                    </a:cubicBezTo>
                    <a:cubicBezTo>
                      <a:pt x="1360580" y="1706838"/>
                      <a:pt x="1706838" y="1360580"/>
                      <a:pt x="1706838" y="933450"/>
                    </a:cubicBezTo>
                    <a:cubicBezTo>
                      <a:pt x="1706838" y="506320"/>
                      <a:pt x="1360580" y="160062"/>
                      <a:pt x="933450" y="160062"/>
                    </a:cubicBezTo>
                    <a:close/>
                    <a:moveTo>
                      <a:pt x="933450" y="0"/>
                    </a:moveTo>
                    <a:cubicBezTo>
                      <a:pt x="1448980" y="0"/>
                      <a:pt x="1866900" y="417920"/>
                      <a:pt x="1866900" y="933450"/>
                    </a:cubicBezTo>
                    <a:cubicBezTo>
                      <a:pt x="1866900" y="1448980"/>
                      <a:pt x="1448980" y="1866900"/>
                      <a:pt x="933450" y="1866900"/>
                    </a:cubicBezTo>
                    <a:cubicBezTo>
                      <a:pt x="417920" y="1866900"/>
                      <a:pt x="0" y="1448980"/>
                      <a:pt x="0" y="933450"/>
                    </a:cubicBezTo>
                    <a:cubicBezTo>
                      <a:pt x="0" y="417920"/>
                      <a:pt x="417920" y="0"/>
                      <a:pt x="93345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22225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6468279" y="1620217"/>
                <a:ext cx="1866900" cy="186690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6622297" y="1782251"/>
                <a:ext cx="1546776" cy="1546776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文本框 87"/>
            <p:cNvSpPr txBox="1"/>
            <p:nvPr/>
          </p:nvSpPr>
          <p:spPr>
            <a:xfrm>
              <a:off x="9936016" y="3300033"/>
              <a:ext cx="1041627" cy="677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4</a:t>
              </a:r>
              <a:endParaRPr lang="zh-CN" altLang="en-US" sz="27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27" name="文本框 89"/>
          <p:cNvSpPr txBox="1"/>
          <p:nvPr/>
        </p:nvSpPr>
        <p:spPr>
          <a:xfrm>
            <a:off x="6711043" y="2754666"/>
            <a:ext cx="816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Impact" panose="020B0806030902050204" pitchFamily="34" charset="0"/>
              </a:rPr>
              <a:t>STEP</a:t>
            </a:r>
            <a:endParaRPr lang="zh-CN" altLang="en-US" sz="21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文本框 91"/>
          <p:cNvSpPr txBox="1"/>
          <p:nvPr/>
        </p:nvSpPr>
        <p:spPr>
          <a:xfrm>
            <a:off x="6496800" y="1599867"/>
            <a:ext cx="114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586026" y="888845"/>
            <a:ext cx="1962406" cy="3983100"/>
            <a:chOff x="6113905" y="969500"/>
            <a:chExt cx="2616200" cy="5312030"/>
          </a:xfrm>
        </p:grpSpPr>
        <p:sp>
          <p:nvSpPr>
            <p:cNvPr id="30" name="矩形 29"/>
            <p:cNvSpPr/>
            <p:nvPr/>
          </p:nvSpPr>
          <p:spPr>
            <a:xfrm flipH="1">
              <a:off x="7800776" y="1825515"/>
              <a:ext cx="161310" cy="3606910"/>
            </a:xfrm>
            <a:prstGeom prst="rect">
              <a:avLst/>
            </a:prstGeom>
            <a:gradFill>
              <a:gsLst>
                <a:gs pos="45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rgbClr val="E2E2E2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113905" y="969500"/>
              <a:ext cx="2616200" cy="5312030"/>
              <a:chOff x="6113905" y="969500"/>
              <a:chExt cx="2616200" cy="5312030"/>
            </a:xfrm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6113905" y="1825625"/>
                <a:ext cx="2616200" cy="3606800"/>
              </a:xfrm>
              <a:custGeom>
                <a:avLst/>
                <a:gdLst>
                  <a:gd name="T0" fmla="*/ 791 w 791"/>
                  <a:gd name="T1" fmla="*/ 546 h 1092"/>
                  <a:gd name="T2" fmla="*/ 512 w 791"/>
                  <a:gd name="T3" fmla="*/ 186 h 1092"/>
                  <a:gd name="T4" fmla="*/ 512 w 791"/>
                  <a:gd name="T5" fmla="*/ 0 h 1092"/>
                  <a:gd name="T6" fmla="*/ 0 w 791"/>
                  <a:gd name="T7" fmla="*/ 0 h 1092"/>
                  <a:gd name="T8" fmla="*/ 0 w 791"/>
                  <a:gd name="T9" fmla="*/ 1092 h 1092"/>
                  <a:gd name="T10" fmla="*/ 512 w 791"/>
                  <a:gd name="T11" fmla="*/ 1092 h 1092"/>
                  <a:gd name="T12" fmla="*/ 512 w 791"/>
                  <a:gd name="T13" fmla="*/ 907 h 1092"/>
                  <a:gd name="T14" fmla="*/ 791 w 791"/>
                  <a:gd name="T15" fmla="*/ 546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1" h="1092">
                    <a:moveTo>
                      <a:pt x="791" y="546"/>
                    </a:moveTo>
                    <a:cubicBezTo>
                      <a:pt x="791" y="373"/>
                      <a:pt x="672" y="227"/>
                      <a:pt x="512" y="186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2"/>
                      <a:pt x="0" y="1092"/>
                      <a:pt x="0" y="1092"/>
                    </a:cubicBezTo>
                    <a:cubicBezTo>
                      <a:pt x="512" y="1092"/>
                      <a:pt x="512" y="1092"/>
                      <a:pt x="512" y="1092"/>
                    </a:cubicBezTo>
                    <a:cubicBezTo>
                      <a:pt x="512" y="907"/>
                      <a:pt x="512" y="907"/>
                      <a:pt x="512" y="907"/>
                    </a:cubicBezTo>
                    <a:cubicBezTo>
                      <a:pt x="672" y="865"/>
                      <a:pt x="791" y="720"/>
                      <a:pt x="791" y="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E87272"/>
                  </a:gs>
                  <a:gs pos="100000">
                    <a:srgbClr val="F2B0B0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2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3601185" y="3482347"/>
                <a:ext cx="5312030" cy="286336"/>
              </a:xfrm>
              <a:prstGeom prst="rect">
                <a:avLst/>
              </a:prstGeom>
            </p:spPr>
          </p:pic>
        </p:grpSp>
      </p:grpSp>
      <p:grpSp>
        <p:nvGrpSpPr>
          <p:cNvPr id="34" name="组合 33"/>
          <p:cNvGrpSpPr/>
          <p:nvPr/>
        </p:nvGrpSpPr>
        <p:grpSpPr>
          <a:xfrm>
            <a:off x="5595971" y="2556368"/>
            <a:ext cx="781322" cy="648053"/>
            <a:chOff x="7460322" y="3193380"/>
            <a:chExt cx="1041627" cy="864270"/>
          </a:xfrm>
        </p:grpSpPr>
        <p:grpSp>
          <p:nvGrpSpPr>
            <p:cNvPr id="35" name="组合 34"/>
            <p:cNvGrpSpPr/>
            <p:nvPr/>
          </p:nvGrpSpPr>
          <p:grpSpPr>
            <a:xfrm>
              <a:off x="7549001" y="3193380"/>
              <a:ext cx="867068" cy="864270"/>
              <a:chOff x="6462235" y="1620217"/>
              <a:chExt cx="1872944" cy="1866900"/>
            </a:xfrm>
          </p:grpSpPr>
          <p:sp>
            <p:nvSpPr>
              <p:cNvPr id="37" name="任意多边形 36"/>
              <p:cNvSpPr/>
              <p:nvPr/>
            </p:nvSpPr>
            <p:spPr>
              <a:xfrm>
                <a:off x="6462235" y="1620217"/>
                <a:ext cx="1866900" cy="1866900"/>
              </a:xfrm>
              <a:custGeom>
                <a:avLst/>
                <a:gdLst>
                  <a:gd name="connsiteX0" fmla="*/ 933450 w 1866900"/>
                  <a:gd name="connsiteY0" fmla="*/ 160062 h 1866900"/>
                  <a:gd name="connsiteX1" fmla="*/ 160062 w 1866900"/>
                  <a:gd name="connsiteY1" fmla="*/ 933450 h 1866900"/>
                  <a:gd name="connsiteX2" fmla="*/ 933450 w 1866900"/>
                  <a:gd name="connsiteY2" fmla="*/ 1706838 h 1866900"/>
                  <a:gd name="connsiteX3" fmla="*/ 1706838 w 1866900"/>
                  <a:gd name="connsiteY3" fmla="*/ 933450 h 1866900"/>
                  <a:gd name="connsiteX4" fmla="*/ 933450 w 1866900"/>
                  <a:gd name="connsiteY4" fmla="*/ 160062 h 1866900"/>
                  <a:gd name="connsiteX5" fmla="*/ 933450 w 1866900"/>
                  <a:gd name="connsiteY5" fmla="*/ 0 h 1866900"/>
                  <a:gd name="connsiteX6" fmla="*/ 1866900 w 1866900"/>
                  <a:gd name="connsiteY6" fmla="*/ 933450 h 1866900"/>
                  <a:gd name="connsiteX7" fmla="*/ 933450 w 1866900"/>
                  <a:gd name="connsiteY7" fmla="*/ 1866900 h 1866900"/>
                  <a:gd name="connsiteX8" fmla="*/ 0 w 1866900"/>
                  <a:gd name="connsiteY8" fmla="*/ 933450 h 1866900"/>
                  <a:gd name="connsiteX9" fmla="*/ 933450 w 1866900"/>
                  <a:gd name="connsiteY9" fmla="*/ 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6900" h="1866900">
                    <a:moveTo>
                      <a:pt x="933450" y="160062"/>
                    </a:moveTo>
                    <a:cubicBezTo>
                      <a:pt x="506320" y="160062"/>
                      <a:pt x="160062" y="506320"/>
                      <a:pt x="160062" y="933450"/>
                    </a:cubicBezTo>
                    <a:cubicBezTo>
                      <a:pt x="160062" y="1360580"/>
                      <a:pt x="506320" y="1706838"/>
                      <a:pt x="933450" y="1706838"/>
                    </a:cubicBezTo>
                    <a:cubicBezTo>
                      <a:pt x="1360580" y="1706838"/>
                      <a:pt x="1706838" y="1360580"/>
                      <a:pt x="1706838" y="933450"/>
                    </a:cubicBezTo>
                    <a:cubicBezTo>
                      <a:pt x="1706838" y="506320"/>
                      <a:pt x="1360580" y="160062"/>
                      <a:pt x="933450" y="160062"/>
                    </a:cubicBezTo>
                    <a:close/>
                    <a:moveTo>
                      <a:pt x="933450" y="0"/>
                    </a:moveTo>
                    <a:cubicBezTo>
                      <a:pt x="1448980" y="0"/>
                      <a:pt x="1866900" y="417920"/>
                      <a:pt x="1866900" y="933450"/>
                    </a:cubicBezTo>
                    <a:cubicBezTo>
                      <a:pt x="1866900" y="1448980"/>
                      <a:pt x="1448980" y="1866900"/>
                      <a:pt x="933450" y="1866900"/>
                    </a:cubicBezTo>
                    <a:cubicBezTo>
                      <a:pt x="417920" y="1866900"/>
                      <a:pt x="0" y="1448980"/>
                      <a:pt x="0" y="933450"/>
                    </a:cubicBezTo>
                    <a:cubicBezTo>
                      <a:pt x="0" y="417920"/>
                      <a:pt x="417920" y="0"/>
                      <a:pt x="93345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22225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6468279" y="1620217"/>
                <a:ext cx="1866900" cy="186690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6622297" y="1782251"/>
                <a:ext cx="1546776" cy="1546776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文本框 71"/>
            <p:cNvSpPr txBox="1"/>
            <p:nvPr/>
          </p:nvSpPr>
          <p:spPr>
            <a:xfrm>
              <a:off x="7460322" y="3300033"/>
              <a:ext cx="1041627" cy="677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3</a:t>
              </a:r>
              <a:endParaRPr lang="zh-CN" altLang="en-US" sz="27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40" name="文本框 73"/>
          <p:cNvSpPr txBox="1"/>
          <p:nvPr/>
        </p:nvSpPr>
        <p:spPr>
          <a:xfrm>
            <a:off x="4854031" y="2754666"/>
            <a:ext cx="816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Impact" panose="020B0806030902050204" pitchFamily="34" charset="0"/>
              </a:rPr>
              <a:t>STEP</a:t>
            </a:r>
            <a:endParaRPr lang="zh-CN" altLang="en-US" sz="21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1" name="文本框 75"/>
          <p:cNvSpPr txBox="1"/>
          <p:nvPr/>
        </p:nvSpPr>
        <p:spPr>
          <a:xfrm>
            <a:off x="4639788" y="1599867"/>
            <a:ext cx="114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723076" y="888845"/>
            <a:ext cx="1962406" cy="3983100"/>
            <a:chOff x="3630295" y="969500"/>
            <a:chExt cx="2616200" cy="5312030"/>
          </a:xfrm>
        </p:grpSpPr>
        <p:sp>
          <p:nvSpPr>
            <p:cNvPr id="43" name="矩形 42"/>
            <p:cNvSpPr/>
            <p:nvPr/>
          </p:nvSpPr>
          <p:spPr>
            <a:xfrm flipH="1">
              <a:off x="5317166" y="1825515"/>
              <a:ext cx="161310" cy="3606910"/>
            </a:xfrm>
            <a:prstGeom prst="rect">
              <a:avLst/>
            </a:prstGeom>
            <a:gradFill>
              <a:gsLst>
                <a:gs pos="45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rgbClr val="E2E2E2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630295" y="969500"/>
              <a:ext cx="2616200" cy="5312030"/>
              <a:chOff x="3630295" y="969500"/>
              <a:chExt cx="2616200" cy="5312030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3630295" y="1825625"/>
                <a:ext cx="2616200" cy="3606800"/>
              </a:xfrm>
              <a:custGeom>
                <a:avLst/>
                <a:gdLst>
                  <a:gd name="T0" fmla="*/ 791 w 791"/>
                  <a:gd name="T1" fmla="*/ 546 h 1092"/>
                  <a:gd name="T2" fmla="*/ 512 w 791"/>
                  <a:gd name="T3" fmla="*/ 186 h 1092"/>
                  <a:gd name="T4" fmla="*/ 512 w 791"/>
                  <a:gd name="T5" fmla="*/ 0 h 1092"/>
                  <a:gd name="T6" fmla="*/ 0 w 791"/>
                  <a:gd name="T7" fmla="*/ 0 h 1092"/>
                  <a:gd name="T8" fmla="*/ 0 w 791"/>
                  <a:gd name="T9" fmla="*/ 1092 h 1092"/>
                  <a:gd name="T10" fmla="*/ 512 w 791"/>
                  <a:gd name="T11" fmla="*/ 1092 h 1092"/>
                  <a:gd name="T12" fmla="*/ 512 w 791"/>
                  <a:gd name="T13" fmla="*/ 907 h 1092"/>
                  <a:gd name="T14" fmla="*/ 791 w 791"/>
                  <a:gd name="T15" fmla="*/ 546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1" h="1092">
                    <a:moveTo>
                      <a:pt x="791" y="546"/>
                    </a:moveTo>
                    <a:cubicBezTo>
                      <a:pt x="791" y="373"/>
                      <a:pt x="672" y="227"/>
                      <a:pt x="512" y="186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2"/>
                      <a:pt x="0" y="1092"/>
                      <a:pt x="0" y="1092"/>
                    </a:cubicBezTo>
                    <a:cubicBezTo>
                      <a:pt x="512" y="1092"/>
                      <a:pt x="512" y="1092"/>
                      <a:pt x="512" y="1092"/>
                    </a:cubicBezTo>
                    <a:cubicBezTo>
                      <a:pt x="512" y="907"/>
                      <a:pt x="512" y="907"/>
                      <a:pt x="512" y="907"/>
                    </a:cubicBezTo>
                    <a:cubicBezTo>
                      <a:pt x="672" y="865"/>
                      <a:pt x="791" y="720"/>
                      <a:pt x="791" y="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EB9624"/>
                  </a:gs>
                  <a:gs pos="100000">
                    <a:srgbClr val="FFD08B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 rotWithShape="1">
              <a:blip r:embed="rId2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117575" y="3482347"/>
                <a:ext cx="5312030" cy="286336"/>
              </a:xfrm>
              <a:prstGeom prst="rect">
                <a:avLst/>
              </a:prstGeom>
            </p:spPr>
          </p:pic>
        </p:grpSp>
      </p:grpSp>
      <p:grpSp>
        <p:nvGrpSpPr>
          <p:cNvPr id="47" name="组合 46"/>
          <p:cNvGrpSpPr/>
          <p:nvPr/>
        </p:nvGrpSpPr>
        <p:grpSpPr>
          <a:xfrm>
            <a:off x="3733021" y="2556368"/>
            <a:ext cx="781322" cy="648053"/>
            <a:chOff x="4976712" y="3193380"/>
            <a:chExt cx="1041627" cy="864270"/>
          </a:xfrm>
        </p:grpSpPr>
        <p:grpSp>
          <p:nvGrpSpPr>
            <p:cNvPr id="48" name="组合 47"/>
            <p:cNvGrpSpPr/>
            <p:nvPr/>
          </p:nvGrpSpPr>
          <p:grpSpPr>
            <a:xfrm>
              <a:off x="5065391" y="3193380"/>
              <a:ext cx="867068" cy="864270"/>
              <a:chOff x="6462235" y="1620217"/>
              <a:chExt cx="1872944" cy="1866900"/>
            </a:xfrm>
          </p:grpSpPr>
          <p:sp>
            <p:nvSpPr>
              <p:cNvPr id="50" name="任意多边形 49"/>
              <p:cNvSpPr/>
              <p:nvPr/>
            </p:nvSpPr>
            <p:spPr>
              <a:xfrm>
                <a:off x="6462235" y="1620217"/>
                <a:ext cx="1866900" cy="1866900"/>
              </a:xfrm>
              <a:custGeom>
                <a:avLst/>
                <a:gdLst>
                  <a:gd name="connsiteX0" fmla="*/ 933450 w 1866900"/>
                  <a:gd name="connsiteY0" fmla="*/ 160062 h 1866900"/>
                  <a:gd name="connsiteX1" fmla="*/ 160062 w 1866900"/>
                  <a:gd name="connsiteY1" fmla="*/ 933450 h 1866900"/>
                  <a:gd name="connsiteX2" fmla="*/ 933450 w 1866900"/>
                  <a:gd name="connsiteY2" fmla="*/ 1706838 h 1866900"/>
                  <a:gd name="connsiteX3" fmla="*/ 1706838 w 1866900"/>
                  <a:gd name="connsiteY3" fmla="*/ 933450 h 1866900"/>
                  <a:gd name="connsiteX4" fmla="*/ 933450 w 1866900"/>
                  <a:gd name="connsiteY4" fmla="*/ 160062 h 1866900"/>
                  <a:gd name="connsiteX5" fmla="*/ 933450 w 1866900"/>
                  <a:gd name="connsiteY5" fmla="*/ 0 h 1866900"/>
                  <a:gd name="connsiteX6" fmla="*/ 1866900 w 1866900"/>
                  <a:gd name="connsiteY6" fmla="*/ 933450 h 1866900"/>
                  <a:gd name="connsiteX7" fmla="*/ 933450 w 1866900"/>
                  <a:gd name="connsiteY7" fmla="*/ 1866900 h 1866900"/>
                  <a:gd name="connsiteX8" fmla="*/ 0 w 1866900"/>
                  <a:gd name="connsiteY8" fmla="*/ 933450 h 1866900"/>
                  <a:gd name="connsiteX9" fmla="*/ 933450 w 1866900"/>
                  <a:gd name="connsiteY9" fmla="*/ 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6900" h="1866900">
                    <a:moveTo>
                      <a:pt x="933450" y="160062"/>
                    </a:moveTo>
                    <a:cubicBezTo>
                      <a:pt x="506320" y="160062"/>
                      <a:pt x="160062" y="506320"/>
                      <a:pt x="160062" y="933450"/>
                    </a:cubicBezTo>
                    <a:cubicBezTo>
                      <a:pt x="160062" y="1360580"/>
                      <a:pt x="506320" y="1706838"/>
                      <a:pt x="933450" y="1706838"/>
                    </a:cubicBezTo>
                    <a:cubicBezTo>
                      <a:pt x="1360580" y="1706838"/>
                      <a:pt x="1706838" y="1360580"/>
                      <a:pt x="1706838" y="933450"/>
                    </a:cubicBezTo>
                    <a:cubicBezTo>
                      <a:pt x="1706838" y="506320"/>
                      <a:pt x="1360580" y="160062"/>
                      <a:pt x="933450" y="160062"/>
                    </a:cubicBezTo>
                    <a:close/>
                    <a:moveTo>
                      <a:pt x="933450" y="0"/>
                    </a:moveTo>
                    <a:cubicBezTo>
                      <a:pt x="1448980" y="0"/>
                      <a:pt x="1866900" y="417920"/>
                      <a:pt x="1866900" y="933450"/>
                    </a:cubicBezTo>
                    <a:cubicBezTo>
                      <a:pt x="1866900" y="1448980"/>
                      <a:pt x="1448980" y="1866900"/>
                      <a:pt x="933450" y="1866900"/>
                    </a:cubicBezTo>
                    <a:cubicBezTo>
                      <a:pt x="417920" y="1866900"/>
                      <a:pt x="0" y="1448980"/>
                      <a:pt x="0" y="933450"/>
                    </a:cubicBezTo>
                    <a:cubicBezTo>
                      <a:pt x="0" y="417920"/>
                      <a:pt x="417920" y="0"/>
                      <a:pt x="93345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22225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468279" y="1620217"/>
                <a:ext cx="1866900" cy="186690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6622297" y="1782251"/>
                <a:ext cx="1546776" cy="1546776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文本框 55"/>
            <p:cNvSpPr txBox="1"/>
            <p:nvPr/>
          </p:nvSpPr>
          <p:spPr>
            <a:xfrm>
              <a:off x="4976712" y="3300033"/>
              <a:ext cx="1041627" cy="677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2</a:t>
              </a:r>
              <a:endParaRPr lang="zh-CN" altLang="en-US" sz="27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53" name="文本框 57"/>
          <p:cNvSpPr txBox="1"/>
          <p:nvPr/>
        </p:nvSpPr>
        <p:spPr>
          <a:xfrm>
            <a:off x="2991081" y="2754666"/>
            <a:ext cx="816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Impact" panose="020B0806030902050204" pitchFamily="34" charset="0"/>
              </a:rPr>
              <a:t>STEP</a:t>
            </a:r>
            <a:endParaRPr lang="zh-CN" altLang="en-US" sz="21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框 59"/>
          <p:cNvSpPr txBox="1"/>
          <p:nvPr/>
        </p:nvSpPr>
        <p:spPr>
          <a:xfrm>
            <a:off x="2776837" y="1599867"/>
            <a:ext cx="114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916901" y="888845"/>
            <a:ext cx="1962406" cy="3983100"/>
            <a:chOff x="1222375" y="969500"/>
            <a:chExt cx="2616200" cy="5312030"/>
          </a:xfrm>
        </p:grpSpPr>
        <p:sp>
          <p:nvSpPr>
            <p:cNvPr id="56" name="矩形 55"/>
            <p:cNvSpPr/>
            <p:nvPr/>
          </p:nvSpPr>
          <p:spPr>
            <a:xfrm flipH="1">
              <a:off x="2909246" y="1825515"/>
              <a:ext cx="161310" cy="3606910"/>
            </a:xfrm>
            <a:prstGeom prst="rect">
              <a:avLst/>
            </a:prstGeom>
            <a:gradFill>
              <a:gsLst>
                <a:gs pos="45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rgbClr val="E2E2E2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222375" y="969500"/>
              <a:ext cx="2616200" cy="5312030"/>
              <a:chOff x="1222375" y="969500"/>
              <a:chExt cx="2616200" cy="5312030"/>
            </a:xfrm>
          </p:grpSpPr>
          <p:sp>
            <p:nvSpPr>
              <p:cNvPr id="58" name="Freeform 5"/>
              <p:cNvSpPr>
                <a:spLocks/>
              </p:cNvSpPr>
              <p:nvPr/>
            </p:nvSpPr>
            <p:spPr bwMode="auto">
              <a:xfrm>
                <a:off x="1222375" y="1825625"/>
                <a:ext cx="2616200" cy="3606800"/>
              </a:xfrm>
              <a:custGeom>
                <a:avLst/>
                <a:gdLst>
                  <a:gd name="T0" fmla="*/ 791 w 791"/>
                  <a:gd name="T1" fmla="*/ 546 h 1092"/>
                  <a:gd name="T2" fmla="*/ 512 w 791"/>
                  <a:gd name="T3" fmla="*/ 186 h 1092"/>
                  <a:gd name="T4" fmla="*/ 512 w 791"/>
                  <a:gd name="T5" fmla="*/ 0 h 1092"/>
                  <a:gd name="T6" fmla="*/ 0 w 791"/>
                  <a:gd name="T7" fmla="*/ 0 h 1092"/>
                  <a:gd name="T8" fmla="*/ 0 w 791"/>
                  <a:gd name="T9" fmla="*/ 1092 h 1092"/>
                  <a:gd name="T10" fmla="*/ 512 w 791"/>
                  <a:gd name="T11" fmla="*/ 1092 h 1092"/>
                  <a:gd name="T12" fmla="*/ 512 w 791"/>
                  <a:gd name="T13" fmla="*/ 907 h 1092"/>
                  <a:gd name="T14" fmla="*/ 791 w 791"/>
                  <a:gd name="T15" fmla="*/ 546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1" h="1092">
                    <a:moveTo>
                      <a:pt x="791" y="546"/>
                    </a:moveTo>
                    <a:cubicBezTo>
                      <a:pt x="791" y="373"/>
                      <a:pt x="672" y="227"/>
                      <a:pt x="512" y="186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2"/>
                      <a:pt x="0" y="1092"/>
                      <a:pt x="0" y="1092"/>
                    </a:cubicBezTo>
                    <a:cubicBezTo>
                      <a:pt x="512" y="1092"/>
                      <a:pt x="512" y="1092"/>
                      <a:pt x="512" y="1092"/>
                    </a:cubicBezTo>
                    <a:cubicBezTo>
                      <a:pt x="512" y="907"/>
                      <a:pt x="512" y="907"/>
                      <a:pt x="512" y="907"/>
                    </a:cubicBezTo>
                    <a:cubicBezTo>
                      <a:pt x="672" y="865"/>
                      <a:pt x="791" y="720"/>
                      <a:pt x="791" y="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9EAF"/>
                  </a:gs>
                  <a:gs pos="100000">
                    <a:srgbClr val="01CCE1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pic>
            <p:nvPicPr>
              <p:cNvPr id="59" name="图片 58"/>
              <p:cNvPicPr>
                <a:picLocks noChangeAspect="1"/>
              </p:cNvPicPr>
              <p:nvPr/>
            </p:nvPicPr>
            <p:blipFill rotWithShape="1">
              <a:blip r:embed="rId2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-1290345" y="3482347"/>
                <a:ext cx="5312030" cy="286336"/>
              </a:xfrm>
              <a:prstGeom prst="rect">
                <a:avLst/>
              </a:prstGeom>
            </p:spPr>
          </p:pic>
        </p:grpSp>
      </p:grpSp>
      <p:grpSp>
        <p:nvGrpSpPr>
          <p:cNvPr id="60" name="组合 59"/>
          <p:cNvGrpSpPr/>
          <p:nvPr/>
        </p:nvGrpSpPr>
        <p:grpSpPr>
          <a:xfrm>
            <a:off x="1926846" y="2556368"/>
            <a:ext cx="781322" cy="648053"/>
            <a:chOff x="2568792" y="3193380"/>
            <a:chExt cx="1041627" cy="864270"/>
          </a:xfrm>
        </p:grpSpPr>
        <p:grpSp>
          <p:nvGrpSpPr>
            <p:cNvPr id="61" name="组合 60"/>
            <p:cNvGrpSpPr/>
            <p:nvPr/>
          </p:nvGrpSpPr>
          <p:grpSpPr>
            <a:xfrm>
              <a:off x="2657471" y="3193380"/>
              <a:ext cx="867068" cy="864270"/>
              <a:chOff x="6462235" y="1620217"/>
              <a:chExt cx="1872944" cy="1866900"/>
            </a:xfrm>
          </p:grpSpPr>
          <p:sp>
            <p:nvSpPr>
              <p:cNvPr id="63" name="任意多边形 62"/>
              <p:cNvSpPr/>
              <p:nvPr/>
            </p:nvSpPr>
            <p:spPr>
              <a:xfrm>
                <a:off x="6462235" y="1620217"/>
                <a:ext cx="1866900" cy="1866900"/>
              </a:xfrm>
              <a:custGeom>
                <a:avLst/>
                <a:gdLst>
                  <a:gd name="connsiteX0" fmla="*/ 933450 w 1866900"/>
                  <a:gd name="connsiteY0" fmla="*/ 160062 h 1866900"/>
                  <a:gd name="connsiteX1" fmla="*/ 160062 w 1866900"/>
                  <a:gd name="connsiteY1" fmla="*/ 933450 h 1866900"/>
                  <a:gd name="connsiteX2" fmla="*/ 933450 w 1866900"/>
                  <a:gd name="connsiteY2" fmla="*/ 1706838 h 1866900"/>
                  <a:gd name="connsiteX3" fmla="*/ 1706838 w 1866900"/>
                  <a:gd name="connsiteY3" fmla="*/ 933450 h 1866900"/>
                  <a:gd name="connsiteX4" fmla="*/ 933450 w 1866900"/>
                  <a:gd name="connsiteY4" fmla="*/ 160062 h 1866900"/>
                  <a:gd name="connsiteX5" fmla="*/ 933450 w 1866900"/>
                  <a:gd name="connsiteY5" fmla="*/ 0 h 1866900"/>
                  <a:gd name="connsiteX6" fmla="*/ 1866900 w 1866900"/>
                  <a:gd name="connsiteY6" fmla="*/ 933450 h 1866900"/>
                  <a:gd name="connsiteX7" fmla="*/ 933450 w 1866900"/>
                  <a:gd name="connsiteY7" fmla="*/ 1866900 h 1866900"/>
                  <a:gd name="connsiteX8" fmla="*/ 0 w 1866900"/>
                  <a:gd name="connsiteY8" fmla="*/ 933450 h 1866900"/>
                  <a:gd name="connsiteX9" fmla="*/ 933450 w 1866900"/>
                  <a:gd name="connsiteY9" fmla="*/ 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6900" h="1866900">
                    <a:moveTo>
                      <a:pt x="933450" y="160062"/>
                    </a:moveTo>
                    <a:cubicBezTo>
                      <a:pt x="506320" y="160062"/>
                      <a:pt x="160062" y="506320"/>
                      <a:pt x="160062" y="933450"/>
                    </a:cubicBezTo>
                    <a:cubicBezTo>
                      <a:pt x="160062" y="1360580"/>
                      <a:pt x="506320" y="1706838"/>
                      <a:pt x="933450" y="1706838"/>
                    </a:cubicBezTo>
                    <a:cubicBezTo>
                      <a:pt x="1360580" y="1706838"/>
                      <a:pt x="1706838" y="1360580"/>
                      <a:pt x="1706838" y="933450"/>
                    </a:cubicBezTo>
                    <a:cubicBezTo>
                      <a:pt x="1706838" y="506320"/>
                      <a:pt x="1360580" y="160062"/>
                      <a:pt x="933450" y="160062"/>
                    </a:cubicBezTo>
                    <a:close/>
                    <a:moveTo>
                      <a:pt x="933450" y="0"/>
                    </a:moveTo>
                    <a:cubicBezTo>
                      <a:pt x="1448980" y="0"/>
                      <a:pt x="1866900" y="417920"/>
                      <a:pt x="1866900" y="933450"/>
                    </a:cubicBezTo>
                    <a:cubicBezTo>
                      <a:pt x="1866900" y="1448980"/>
                      <a:pt x="1448980" y="1866900"/>
                      <a:pt x="933450" y="1866900"/>
                    </a:cubicBezTo>
                    <a:cubicBezTo>
                      <a:pt x="417920" y="1866900"/>
                      <a:pt x="0" y="1448980"/>
                      <a:pt x="0" y="933450"/>
                    </a:cubicBezTo>
                    <a:cubicBezTo>
                      <a:pt x="0" y="417920"/>
                      <a:pt x="417920" y="0"/>
                      <a:pt x="93345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22225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6468279" y="1620217"/>
                <a:ext cx="1866900" cy="186690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6622297" y="1782251"/>
                <a:ext cx="1546776" cy="1546776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2" name="文本框 33"/>
            <p:cNvSpPr txBox="1"/>
            <p:nvPr/>
          </p:nvSpPr>
          <p:spPr>
            <a:xfrm>
              <a:off x="2568792" y="3300033"/>
              <a:ext cx="1041627" cy="677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1</a:t>
              </a:r>
              <a:endParaRPr lang="zh-CN" altLang="en-US" sz="27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66" name="Group 8"/>
          <p:cNvGrpSpPr>
            <a:grpSpLocks noChangeAspect="1"/>
          </p:cNvGrpSpPr>
          <p:nvPr/>
        </p:nvGrpSpPr>
        <p:grpSpPr bwMode="auto">
          <a:xfrm>
            <a:off x="1297767" y="3409723"/>
            <a:ext cx="532186" cy="582920"/>
            <a:chOff x="3437" y="2282"/>
            <a:chExt cx="679" cy="744"/>
          </a:xfrm>
          <a:solidFill>
            <a:schemeClr val="bg1"/>
          </a:solidFill>
        </p:grpSpPr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69" name="文本框 44"/>
          <p:cNvSpPr txBox="1"/>
          <p:nvPr/>
        </p:nvSpPr>
        <p:spPr>
          <a:xfrm>
            <a:off x="1184905" y="2754666"/>
            <a:ext cx="816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Impact" panose="020B0806030902050204" pitchFamily="34" charset="0"/>
              </a:rPr>
              <a:t>STEP</a:t>
            </a:r>
            <a:endParaRPr lang="zh-CN" altLang="en-US" sz="21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70" name="文本框 46"/>
          <p:cNvSpPr txBox="1"/>
          <p:nvPr/>
        </p:nvSpPr>
        <p:spPr>
          <a:xfrm>
            <a:off x="970662" y="1599867"/>
            <a:ext cx="114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Group 13"/>
          <p:cNvGrpSpPr>
            <a:grpSpLocks noChangeAspect="1"/>
          </p:cNvGrpSpPr>
          <p:nvPr/>
        </p:nvGrpSpPr>
        <p:grpSpPr bwMode="auto">
          <a:xfrm>
            <a:off x="3103715" y="3400606"/>
            <a:ext cx="583580" cy="590256"/>
            <a:chOff x="2426" y="2781"/>
            <a:chExt cx="593" cy="600"/>
          </a:xfrm>
          <a:solidFill>
            <a:schemeClr val="bg1"/>
          </a:solidFill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18"/>
          <p:cNvGrpSpPr>
            <a:grpSpLocks noChangeAspect="1"/>
          </p:cNvGrpSpPr>
          <p:nvPr/>
        </p:nvGrpSpPr>
        <p:grpSpPr bwMode="auto">
          <a:xfrm>
            <a:off x="4997507" y="3433851"/>
            <a:ext cx="606215" cy="564678"/>
            <a:chOff x="3802" y="2858"/>
            <a:chExt cx="616" cy="574"/>
          </a:xfrm>
          <a:solidFill>
            <a:schemeClr val="bg1"/>
          </a:solidFill>
        </p:grpSpPr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26"/>
          <p:cNvGrpSpPr>
            <a:grpSpLocks noChangeAspect="1"/>
          </p:cNvGrpSpPr>
          <p:nvPr/>
        </p:nvGrpSpPr>
        <p:grpSpPr bwMode="auto">
          <a:xfrm>
            <a:off x="6806016" y="3614664"/>
            <a:ext cx="784483" cy="388774"/>
            <a:chOff x="5676" y="2597"/>
            <a:chExt cx="1061" cy="526"/>
          </a:xfrm>
          <a:solidFill>
            <a:schemeClr val="bg1"/>
          </a:solidFill>
        </p:grpSpPr>
        <p:sp>
          <p:nvSpPr>
            <p:cNvPr id="81" name="Freeform 27"/>
            <p:cNvSpPr>
              <a:spLocks/>
            </p:cNvSpPr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2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4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5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6" name="Freeform 32"/>
            <p:cNvSpPr>
              <a:spLocks/>
            </p:cNvSpPr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7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9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90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92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94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95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96" name="TextBox 162"/>
          <p:cNvSpPr txBox="1"/>
          <p:nvPr/>
        </p:nvSpPr>
        <p:spPr>
          <a:xfrm>
            <a:off x="1031764" y="1841900"/>
            <a:ext cx="1147253" cy="10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97" name="TextBox 163"/>
          <p:cNvSpPr txBox="1"/>
          <p:nvPr/>
        </p:nvSpPr>
        <p:spPr>
          <a:xfrm>
            <a:off x="2850969" y="1836376"/>
            <a:ext cx="1147253" cy="10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98" name="TextBox 164"/>
          <p:cNvSpPr txBox="1"/>
          <p:nvPr/>
        </p:nvSpPr>
        <p:spPr>
          <a:xfrm>
            <a:off x="4720044" y="1836376"/>
            <a:ext cx="1147253" cy="10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99" name="TextBox 165"/>
          <p:cNvSpPr txBox="1"/>
          <p:nvPr/>
        </p:nvSpPr>
        <p:spPr>
          <a:xfrm>
            <a:off x="6577057" y="1836376"/>
            <a:ext cx="1147253" cy="10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36777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7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3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/>
          <p:bldP spid="27" grpId="0"/>
          <p:bldP spid="28" grpId="0"/>
          <p:bldP spid="40" grpId="0"/>
          <p:bldP spid="41" grpId="0"/>
          <p:bldP spid="53" grpId="0"/>
          <p:bldP spid="54" grpId="0"/>
          <p:bldP spid="69" grpId="0"/>
          <p:bldP spid="70" grpId="0"/>
          <p:bldP spid="96" grpId="0"/>
          <p:bldP spid="97" grpId="0"/>
          <p:bldP spid="98" grpId="0"/>
          <p:bldP spid="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7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3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/>
          <p:bldP spid="27" grpId="0"/>
          <p:bldP spid="28" grpId="0"/>
          <p:bldP spid="40" grpId="0"/>
          <p:bldP spid="41" grpId="0"/>
          <p:bldP spid="53" grpId="0"/>
          <p:bldP spid="54" grpId="0"/>
          <p:bldP spid="69" grpId="0"/>
          <p:bldP spid="70" grpId="0"/>
          <p:bldP spid="96" grpId="0"/>
          <p:bldP spid="97" grpId="0"/>
          <p:bldP spid="98" grpId="0"/>
          <p:bldP spid="9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368609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01ACBE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10" name="KSO_Shape"/>
            <p:cNvSpPr/>
            <p:nvPr/>
          </p:nvSpPr>
          <p:spPr bwMode="auto">
            <a:xfrm>
              <a:off x="205007" y="107020"/>
              <a:ext cx="308134" cy="305053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4" name="任意多边形 73"/>
          <p:cNvSpPr/>
          <p:nvPr/>
        </p:nvSpPr>
        <p:spPr>
          <a:xfrm flipH="1">
            <a:off x="2298204" y="829241"/>
            <a:ext cx="4432532" cy="3875615"/>
          </a:xfrm>
          <a:custGeom>
            <a:avLst/>
            <a:gdLst>
              <a:gd name="connsiteX0" fmla="*/ 7803102 w 9728199"/>
              <a:gd name="connsiteY0" fmla="*/ 0 h 8508998"/>
              <a:gd name="connsiteX1" fmla="*/ 9526046 w 9728199"/>
              <a:gd name="connsiteY1" fmla="*/ 0 h 8508998"/>
              <a:gd name="connsiteX2" fmla="*/ 9728199 w 9728199"/>
              <a:gd name="connsiteY2" fmla="*/ 202153 h 8508998"/>
              <a:gd name="connsiteX3" fmla="*/ 9728199 w 9728199"/>
              <a:gd name="connsiteY3" fmla="*/ 1925097 h 8508998"/>
              <a:gd name="connsiteX4" fmla="*/ 9526046 w 9728199"/>
              <a:gd name="connsiteY4" fmla="*/ 2127250 h 8508998"/>
              <a:gd name="connsiteX5" fmla="*/ 8825335 w 9728199"/>
              <a:gd name="connsiteY5" fmla="*/ 2127250 h 8508998"/>
              <a:gd name="connsiteX6" fmla="*/ 8825310 w 9728199"/>
              <a:gd name="connsiteY6" fmla="*/ 2127249 h 8508998"/>
              <a:gd name="connsiteX7" fmla="*/ 8066282 w 9728199"/>
              <a:gd name="connsiteY7" fmla="*/ 2127249 h 8508998"/>
              <a:gd name="connsiteX8" fmla="*/ 7188793 w 9728199"/>
              <a:gd name="connsiteY8" fmla="*/ 3004738 h 8508998"/>
              <a:gd name="connsiteX9" fmla="*/ 7188793 w 9728199"/>
              <a:gd name="connsiteY9" fmla="*/ 3763766 h 8508998"/>
              <a:gd name="connsiteX10" fmla="*/ 7193323 w 9728199"/>
              <a:gd name="connsiteY10" fmla="*/ 3853484 h 8508998"/>
              <a:gd name="connsiteX11" fmla="*/ 7194549 w 9728199"/>
              <a:gd name="connsiteY11" fmla="*/ 3861515 h 8508998"/>
              <a:gd name="connsiteX12" fmla="*/ 7194549 w 9728199"/>
              <a:gd name="connsiteY12" fmla="*/ 4052346 h 8508998"/>
              <a:gd name="connsiteX13" fmla="*/ 6992396 w 9728199"/>
              <a:gd name="connsiteY13" fmla="*/ 4254499 h 8508998"/>
              <a:gd name="connsiteX14" fmla="*/ 6288052 w 9728199"/>
              <a:gd name="connsiteY14" fmla="*/ 4254499 h 8508998"/>
              <a:gd name="connsiteX15" fmla="*/ 5698372 w 9728199"/>
              <a:gd name="connsiteY15" fmla="*/ 4254499 h 8508998"/>
              <a:gd name="connsiteX16" fmla="*/ 5529024 w 9728199"/>
              <a:gd name="connsiteY16" fmla="*/ 4254499 h 8508998"/>
              <a:gd name="connsiteX17" fmla="*/ 4651535 w 9728199"/>
              <a:gd name="connsiteY17" fmla="*/ 5131987 h 8508998"/>
              <a:gd name="connsiteX18" fmla="*/ 4651535 w 9728199"/>
              <a:gd name="connsiteY18" fmla="*/ 5891015 h 8508998"/>
              <a:gd name="connsiteX19" fmla="*/ 4656066 w 9728199"/>
              <a:gd name="connsiteY19" fmla="*/ 5980733 h 8508998"/>
              <a:gd name="connsiteX20" fmla="*/ 4660899 w 9728199"/>
              <a:gd name="connsiteY20" fmla="*/ 6012404 h 8508998"/>
              <a:gd name="connsiteX21" fmla="*/ 4660899 w 9728199"/>
              <a:gd name="connsiteY21" fmla="*/ 6179595 h 8508998"/>
              <a:gd name="connsiteX22" fmla="*/ 4458746 w 9728199"/>
              <a:gd name="connsiteY22" fmla="*/ 6381748 h 8508998"/>
              <a:gd name="connsiteX23" fmla="*/ 3763766 w 9728199"/>
              <a:gd name="connsiteY23" fmla="*/ 6381748 h 8508998"/>
              <a:gd name="connsiteX24" fmla="*/ 3067965 w 9728199"/>
              <a:gd name="connsiteY24" fmla="*/ 6381748 h 8508998"/>
              <a:gd name="connsiteX25" fmla="*/ 3004738 w 9728199"/>
              <a:gd name="connsiteY25" fmla="*/ 6381748 h 8508998"/>
              <a:gd name="connsiteX26" fmla="*/ 2127250 w 9728199"/>
              <a:gd name="connsiteY26" fmla="*/ 7259237 h 8508998"/>
              <a:gd name="connsiteX27" fmla="*/ 2127250 w 9728199"/>
              <a:gd name="connsiteY27" fmla="*/ 7322464 h 8508998"/>
              <a:gd name="connsiteX28" fmla="*/ 2127250 w 9728199"/>
              <a:gd name="connsiteY28" fmla="*/ 8018265 h 8508998"/>
              <a:gd name="connsiteX29" fmla="*/ 2127250 w 9728199"/>
              <a:gd name="connsiteY29" fmla="*/ 8306845 h 8508998"/>
              <a:gd name="connsiteX30" fmla="*/ 1925097 w 9728199"/>
              <a:gd name="connsiteY30" fmla="*/ 8508998 h 8508998"/>
              <a:gd name="connsiteX31" fmla="*/ 202153 w 9728199"/>
              <a:gd name="connsiteY31" fmla="*/ 8508998 h 8508998"/>
              <a:gd name="connsiteX32" fmla="*/ 0 w 9728199"/>
              <a:gd name="connsiteY32" fmla="*/ 8306845 h 8508998"/>
              <a:gd name="connsiteX33" fmla="*/ 0 w 9728199"/>
              <a:gd name="connsiteY33" fmla="*/ 6583901 h 8508998"/>
              <a:gd name="connsiteX34" fmla="*/ 202153 w 9728199"/>
              <a:gd name="connsiteY34" fmla="*/ 6381748 h 8508998"/>
              <a:gd name="connsiteX35" fmla="*/ 897132 w 9728199"/>
              <a:gd name="connsiteY35" fmla="*/ 6381748 h 8508998"/>
              <a:gd name="connsiteX36" fmla="*/ 1360196 w 9728199"/>
              <a:gd name="connsiteY36" fmla="*/ 6381748 h 8508998"/>
              <a:gd name="connsiteX37" fmla="*/ 1656160 w 9728199"/>
              <a:gd name="connsiteY37" fmla="*/ 6381748 h 8508998"/>
              <a:gd name="connsiteX38" fmla="*/ 2533649 w 9728199"/>
              <a:gd name="connsiteY38" fmla="*/ 5504259 h 8508998"/>
              <a:gd name="connsiteX39" fmla="*/ 2533649 w 9728199"/>
              <a:gd name="connsiteY39" fmla="*/ 5208293 h 8508998"/>
              <a:gd name="connsiteX40" fmla="*/ 2533649 w 9728199"/>
              <a:gd name="connsiteY40" fmla="*/ 4745231 h 8508998"/>
              <a:gd name="connsiteX41" fmla="*/ 2533649 w 9728199"/>
              <a:gd name="connsiteY41" fmla="*/ 4456651 h 8508998"/>
              <a:gd name="connsiteX42" fmla="*/ 2735802 w 9728199"/>
              <a:gd name="connsiteY42" fmla="*/ 4254499 h 8508998"/>
              <a:gd name="connsiteX43" fmla="*/ 3276315 w 9728199"/>
              <a:gd name="connsiteY43" fmla="*/ 4254499 h 8508998"/>
              <a:gd name="connsiteX44" fmla="*/ 3336812 w 9728199"/>
              <a:gd name="connsiteY44" fmla="*/ 4263732 h 8508998"/>
              <a:gd name="connsiteX45" fmla="*/ 3426530 w 9728199"/>
              <a:gd name="connsiteY45" fmla="*/ 4268262 h 8508998"/>
              <a:gd name="connsiteX46" fmla="*/ 4185558 w 9728199"/>
              <a:gd name="connsiteY46" fmla="*/ 4268262 h 8508998"/>
              <a:gd name="connsiteX47" fmla="*/ 5063047 w 9728199"/>
              <a:gd name="connsiteY47" fmla="*/ 3390773 h 8508998"/>
              <a:gd name="connsiteX48" fmla="*/ 5063047 w 9728199"/>
              <a:gd name="connsiteY48" fmla="*/ 3182054 h 8508998"/>
              <a:gd name="connsiteX49" fmla="*/ 5067299 w 9728199"/>
              <a:gd name="connsiteY49" fmla="*/ 3177802 h 8508998"/>
              <a:gd name="connsiteX50" fmla="*/ 5067299 w 9728199"/>
              <a:gd name="connsiteY50" fmla="*/ 2329402 h 8508998"/>
              <a:gd name="connsiteX51" fmla="*/ 5269452 w 9728199"/>
              <a:gd name="connsiteY51" fmla="*/ 2127250 h 8508998"/>
              <a:gd name="connsiteX52" fmla="*/ 6365590 w 9728199"/>
              <a:gd name="connsiteY52" fmla="*/ 2127250 h 8508998"/>
              <a:gd name="connsiteX53" fmla="*/ 6365592 w 9728199"/>
              <a:gd name="connsiteY53" fmla="*/ 2127249 h 8508998"/>
              <a:gd name="connsiteX54" fmla="*/ 6723587 w 9728199"/>
              <a:gd name="connsiteY54" fmla="*/ 2127249 h 8508998"/>
              <a:gd name="connsiteX55" fmla="*/ 7601076 w 9728199"/>
              <a:gd name="connsiteY55" fmla="*/ 1249760 h 8508998"/>
              <a:gd name="connsiteX56" fmla="*/ 7601076 w 9728199"/>
              <a:gd name="connsiteY56" fmla="*/ 490731 h 8508998"/>
              <a:gd name="connsiteX57" fmla="*/ 7600949 w 9728199"/>
              <a:gd name="connsiteY57" fmla="*/ 488217 h 8508998"/>
              <a:gd name="connsiteX58" fmla="*/ 7600949 w 9728199"/>
              <a:gd name="connsiteY58" fmla="*/ 202153 h 8508998"/>
              <a:gd name="connsiteX59" fmla="*/ 7803102 w 9728199"/>
              <a:gd name="connsiteY59" fmla="*/ 0 h 85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28199" h="8508998">
                <a:moveTo>
                  <a:pt x="7803102" y="0"/>
                </a:moveTo>
                <a:lnTo>
                  <a:pt x="9526046" y="0"/>
                </a:lnTo>
                <a:cubicBezTo>
                  <a:pt x="9637692" y="0"/>
                  <a:pt x="9728199" y="90507"/>
                  <a:pt x="9728199" y="202153"/>
                </a:cubicBezTo>
                <a:lnTo>
                  <a:pt x="9728199" y="1925097"/>
                </a:lnTo>
                <a:cubicBezTo>
                  <a:pt x="9728199" y="2036743"/>
                  <a:pt x="9637692" y="2127250"/>
                  <a:pt x="9526046" y="2127250"/>
                </a:cubicBezTo>
                <a:lnTo>
                  <a:pt x="8825335" y="2127250"/>
                </a:lnTo>
                <a:lnTo>
                  <a:pt x="8825310" y="2127249"/>
                </a:lnTo>
                <a:lnTo>
                  <a:pt x="8066282" y="2127249"/>
                </a:lnTo>
                <a:cubicBezTo>
                  <a:pt x="7581658" y="2127249"/>
                  <a:pt x="7188793" y="2520114"/>
                  <a:pt x="7188793" y="3004738"/>
                </a:cubicBezTo>
                <a:lnTo>
                  <a:pt x="7188793" y="3763766"/>
                </a:lnTo>
                <a:cubicBezTo>
                  <a:pt x="7188793" y="3794055"/>
                  <a:pt x="7190328" y="3823985"/>
                  <a:pt x="7193323" y="3853484"/>
                </a:cubicBezTo>
                <a:lnTo>
                  <a:pt x="7194549" y="3861515"/>
                </a:lnTo>
                <a:lnTo>
                  <a:pt x="7194549" y="4052346"/>
                </a:lnTo>
                <a:cubicBezTo>
                  <a:pt x="7194549" y="4163992"/>
                  <a:pt x="7104042" y="4254499"/>
                  <a:pt x="6992396" y="4254499"/>
                </a:cubicBezTo>
                <a:lnTo>
                  <a:pt x="6288052" y="4254499"/>
                </a:lnTo>
                <a:lnTo>
                  <a:pt x="5698372" y="4254499"/>
                </a:lnTo>
                <a:lnTo>
                  <a:pt x="5529024" y="4254499"/>
                </a:lnTo>
                <a:cubicBezTo>
                  <a:pt x="5044400" y="4254499"/>
                  <a:pt x="4651535" y="4647363"/>
                  <a:pt x="4651535" y="5131987"/>
                </a:cubicBezTo>
                <a:lnTo>
                  <a:pt x="4651535" y="5891015"/>
                </a:lnTo>
                <a:cubicBezTo>
                  <a:pt x="4651535" y="5921304"/>
                  <a:pt x="4653070" y="5951235"/>
                  <a:pt x="4656066" y="5980733"/>
                </a:cubicBezTo>
                <a:lnTo>
                  <a:pt x="4660899" y="6012404"/>
                </a:lnTo>
                <a:lnTo>
                  <a:pt x="4660899" y="6179595"/>
                </a:lnTo>
                <a:cubicBezTo>
                  <a:pt x="4660899" y="6291241"/>
                  <a:pt x="4570392" y="6381748"/>
                  <a:pt x="4458746" y="6381748"/>
                </a:cubicBezTo>
                <a:lnTo>
                  <a:pt x="3763766" y="6381748"/>
                </a:lnTo>
                <a:lnTo>
                  <a:pt x="3067965" y="6381748"/>
                </a:lnTo>
                <a:lnTo>
                  <a:pt x="3004738" y="6381748"/>
                </a:lnTo>
                <a:cubicBezTo>
                  <a:pt x="2520114" y="6381748"/>
                  <a:pt x="2127250" y="6774613"/>
                  <a:pt x="2127250" y="7259237"/>
                </a:cubicBezTo>
                <a:lnTo>
                  <a:pt x="2127250" y="7322464"/>
                </a:lnTo>
                <a:lnTo>
                  <a:pt x="2127250" y="8018265"/>
                </a:lnTo>
                <a:lnTo>
                  <a:pt x="2127250" y="8306845"/>
                </a:lnTo>
                <a:cubicBezTo>
                  <a:pt x="2127250" y="8418491"/>
                  <a:pt x="2036743" y="8508998"/>
                  <a:pt x="1925097" y="8508998"/>
                </a:cubicBezTo>
                <a:lnTo>
                  <a:pt x="202153" y="8508998"/>
                </a:lnTo>
                <a:cubicBezTo>
                  <a:pt x="90507" y="8508998"/>
                  <a:pt x="0" y="8418491"/>
                  <a:pt x="0" y="8306845"/>
                </a:cubicBezTo>
                <a:lnTo>
                  <a:pt x="0" y="6583901"/>
                </a:lnTo>
                <a:cubicBezTo>
                  <a:pt x="0" y="6472255"/>
                  <a:pt x="90507" y="6381748"/>
                  <a:pt x="202153" y="6381748"/>
                </a:cubicBezTo>
                <a:lnTo>
                  <a:pt x="897132" y="6381748"/>
                </a:lnTo>
                <a:lnTo>
                  <a:pt x="1360196" y="6381748"/>
                </a:lnTo>
                <a:lnTo>
                  <a:pt x="1656160" y="6381748"/>
                </a:lnTo>
                <a:cubicBezTo>
                  <a:pt x="2140784" y="6381748"/>
                  <a:pt x="2533649" y="5988883"/>
                  <a:pt x="2533649" y="5504259"/>
                </a:cubicBezTo>
                <a:lnTo>
                  <a:pt x="2533649" y="5208293"/>
                </a:lnTo>
                <a:lnTo>
                  <a:pt x="2533649" y="4745231"/>
                </a:lnTo>
                <a:lnTo>
                  <a:pt x="2533649" y="4456651"/>
                </a:lnTo>
                <a:cubicBezTo>
                  <a:pt x="2533649" y="4345005"/>
                  <a:pt x="2624156" y="4254499"/>
                  <a:pt x="2735802" y="4254499"/>
                </a:cubicBezTo>
                <a:lnTo>
                  <a:pt x="3276315" y="4254499"/>
                </a:lnTo>
                <a:lnTo>
                  <a:pt x="3336812" y="4263732"/>
                </a:lnTo>
                <a:cubicBezTo>
                  <a:pt x="3366311" y="4266727"/>
                  <a:pt x="3396241" y="4268262"/>
                  <a:pt x="3426530" y="4268262"/>
                </a:cubicBezTo>
                <a:lnTo>
                  <a:pt x="4185558" y="4268262"/>
                </a:lnTo>
                <a:cubicBezTo>
                  <a:pt x="4670182" y="4268262"/>
                  <a:pt x="5063047" y="3875397"/>
                  <a:pt x="5063047" y="3390773"/>
                </a:cubicBezTo>
                <a:lnTo>
                  <a:pt x="5063047" y="3182054"/>
                </a:lnTo>
                <a:lnTo>
                  <a:pt x="5067299" y="3177802"/>
                </a:lnTo>
                <a:lnTo>
                  <a:pt x="5067299" y="2329402"/>
                </a:lnTo>
                <a:cubicBezTo>
                  <a:pt x="5067299" y="2217756"/>
                  <a:pt x="5157806" y="2127250"/>
                  <a:pt x="5269452" y="2127250"/>
                </a:cubicBezTo>
                <a:lnTo>
                  <a:pt x="6365590" y="2127250"/>
                </a:lnTo>
                <a:lnTo>
                  <a:pt x="6365592" y="2127249"/>
                </a:lnTo>
                <a:lnTo>
                  <a:pt x="6723587" y="2127249"/>
                </a:lnTo>
                <a:cubicBezTo>
                  <a:pt x="7208211" y="2127249"/>
                  <a:pt x="7601076" y="1734383"/>
                  <a:pt x="7601076" y="1249760"/>
                </a:cubicBezTo>
                <a:lnTo>
                  <a:pt x="7601076" y="490731"/>
                </a:lnTo>
                <a:lnTo>
                  <a:pt x="7600949" y="488217"/>
                </a:lnTo>
                <a:lnTo>
                  <a:pt x="7600949" y="202153"/>
                </a:lnTo>
                <a:cubicBezTo>
                  <a:pt x="7600949" y="90507"/>
                  <a:pt x="7691456" y="0"/>
                  <a:pt x="7803102" y="0"/>
                </a:cubicBezTo>
                <a:close/>
              </a:path>
            </a:pathLst>
          </a:custGeom>
          <a:solidFill>
            <a:schemeClr val="bg1"/>
          </a:solidFill>
          <a:ln w="2222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  <a:tileRect/>
            </a:gradFill>
          </a:ln>
          <a:effectLst>
            <a:outerShdw blurRad="1270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370082" y="896257"/>
            <a:ext cx="1452011" cy="1510295"/>
            <a:chOff x="3159696" y="1195284"/>
            <a:chExt cx="1935763" cy="2014193"/>
          </a:xfrm>
        </p:grpSpPr>
        <p:sp>
          <p:nvSpPr>
            <p:cNvPr id="76" name="任意多边形 75"/>
            <p:cNvSpPr/>
            <p:nvPr/>
          </p:nvSpPr>
          <p:spPr>
            <a:xfrm rot="2760000">
              <a:off x="3349436" y="1463455"/>
              <a:ext cx="1791679" cy="1700366"/>
            </a:xfrm>
            <a:custGeom>
              <a:avLst/>
              <a:gdLst>
                <a:gd name="connsiteX0" fmla="*/ 0 w 1042479"/>
                <a:gd name="connsiteY0" fmla="*/ 6252 h 1700366"/>
                <a:gd name="connsiteX1" fmla="*/ 15895 w 1042479"/>
                <a:gd name="connsiteY1" fmla="*/ 4389 h 1700366"/>
                <a:gd name="connsiteX2" fmla="*/ 129095 w 1042479"/>
                <a:gd name="connsiteY2" fmla="*/ 0 h 1700366"/>
                <a:gd name="connsiteX3" fmla="*/ 717656 w 1042479"/>
                <a:gd name="connsiteY3" fmla="*/ 0 h 1700366"/>
                <a:gd name="connsiteX4" fmla="*/ 940785 w 1042479"/>
                <a:gd name="connsiteY4" fmla="*/ 17273 h 1700366"/>
                <a:gd name="connsiteX5" fmla="*/ 1014005 w 1042479"/>
                <a:gd name="connsiteY5" fmla="*/ 31730 h 1700366"/>
                <a:gd name="connsiteX6" fmla="*/ 1042479 w 1042479"/>
                <a:gd name="connsiteY6" fmla="*/ 1663014 h 1700366"/>
                <a:gd name="connsiteX7" fmla="*/ 940785 w 1042479"/>
                <a:gd name="connsiteY7" fmla="*/ 1683093 h 1700366"/>
                <a:gd name="connsiteX8" fmla="*/ 717655 w 1042479"/>
                <a:gd name="connsiteY8" fmla="*/ 1700366 h 1700366"/>
                <a:gd name="connsiteX9" fmla="*/ 129095 w 1042479"/>
                <a:gd name="connsiteY9" fmla="*/ 1700366 h 1700366"/>
                <a:gd name="connsiteX10" fmla="*/ 38428 w 1042479"/>
                <a:gd name="connsiteY10" fmla="*/ 1696850 h 17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479" h="1700366">
                  <a:moveTo>
                    <a:pt x="0" y="6252"/>
                  </a:moveTo>
                  <a:lnTo>
                    <a:pt x="15895" y="4389"/>
                  </a:lnTo>
                  <a:cubicBezTo>
                    <a:pt x="53114" y="1487"/>
                    <a:pt x="90879" y="0"/>
                    <a:pt x="129095" y="0"/>
                  </a:cubicBezTo>
                  <a:lnTo>
                    <a:pt x="717656" y="0"/>
                  </a:lnTo>
                  <a:cubicBezTo>
                    <a:pt x="794088" y="0"/>
                    <a:pt x="868712" y="5948"/>
                    <a:pt x="940785" y="17273"/>
                  </a:cubicBezTo>
                  <a:lnTo>
                    <a:pt x="1014005" y="31730"/>
                  </a:lnTo>
                  <a:lnTo>
                    <a:pt x="1042479" y="1663014"/>
                  </a:lnTo>
                  <a:lnTo>
                    <a:pt x="940785" y="1683093"/>
                  </a:lnTo>
                  <a:cubicBezTo>
                    <a:pt x="868712" y="1694418"/>
                    <a:pt x="794088" y="1700366"/>
                    <a:pt x="717655" y="1700366"/>
                  </a:cubicBezTo>
                  <a:lnTo>
                    <a:pt x="129095" y="1700366"/>
                  </a:lnTo>
                  <a:lnTo>
                    <a:pt x="38428" y="16968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0"/>
                  </a:schemeClr>
                </a:gs>
                <a:gs pos="100000">
                  <a:srgbClr val="EBEBEB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3159696" y="1195284"/>
              <a:ext cx="1108128" cy="1108128"/>
            </a:xfrm>
            <a:prstGeom prst="roundRect">
              <a:avLst>
                <a:gd name="adj" fmla="val 9103"/>
              </a:avLst>
            </a:prstGeom>
            <a:gradFill>
              <a:gsLst>
                <a:gs pos="0">
                  <a:srgbClr val="FA9500"/>
                </a:gs>
                <a:gs pos="100000">
                  <a:srgbClr val="FFC269"/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rgbClr val="FFD393"/>
                  </a:gs>
                  <a:gs pos="100000">
                    <a:srgbClr val="FFAB2F"/>
                  </a:gs>
                </a:gsLst>
                <a:lin ang="2700000" scaled="1"/>
                <a:tileRect/>
              </a:gradFill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78" name="Group 41"/>
            <p:cNvGrpSpPr>
              <a:grpSpLocks noChangeAspect="1"/>
            </p:cNvGrpSpPr>
            <p:nvPr/>
          </p:nvGrpSpPr>
          <p:grpSpPr bwMode="auto">
            <a:xfrm>
              <a:off x="3490254" y="1474955"/>
              <a:ext cx="447011" cy="547203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79" name="Freeform 42"/>
              <p:cNvSpPr>
                <a:spLocks/>
              </p:cNvSpPr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3"/>
              <p:cNvSpPr>
                <a:spLocks/>
              </p:cNvSpPr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4"/>
              <p:cNvSpPr>
                <a:spLocks/>
              </p:cNvSpPr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45"/>
              <p:cNvSpPr>
                <a:spLocks/>
              </p:cNvSpPr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46"/>
              <p:cNvSpPr>
                <a:spLocks/>
              </p:cNvSpPr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47"/>
              <p:cNvSpPr>
                <a:spLocks/>
              </p:cNvSpPr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48"/>
              <p:cNvSpPr>
                <a:spLocks/>
              </p:cNvSpPr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49"/>
              <p:cNvSpPr>
                <a:spLocks/>
              </p:cNvSpPr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4680704" y="2844348"/>
            <a:ext cx="1446702" cy="1487422"/>
            <a:chOff x="6240125" y="3793342"/>
            <a:chExt cx="1928685" cy="1983688"/>
          </a:xfrm>
        </p:grpSpPr>
        <p:sp>
          <p:nvSpPr>
            <p:cNvPr id="88" name="任意多边形 87"/>
            <p:cNvSpPr/>
            <p:nvPr/>
          </p:nvSpPr>
          <p:spPr>
            <a:xfrm rot="2760000">
              <a:off x="6422787" y="4031008"/>
              <a:ext cx="1791679" cy="1700366"/>
            </a:xfrm>
            <a:custGeom>
              <a:avLst/>
              <a:gdLst>
                <a:gd name="connsiteX0" fmla="*/ 0 w 1042479"/>
                <a:gd name="connsiteY0" fmla="*/ 6252 h 1700366"/>
                <a:gd name="connsiteX1" fmla="*/ 15895 w 1042479"/>
                <a:gd name="connsiteY1" fmla="*/ 4389 h 1700366"/>
                <a:gd name="connsiteX2" fmla="*/ 129095 w 1042479"/>
                <a:gd name="connsiteY2" fmla="*/ 0 h 1700366"/>
                <a:gd name="connsiteX3" fmla="*/ 717656 w 1042479"/>
                <a:gd name="connsiteY3" fmla="*/ 0 h 1700366"/>
                <a:gd name="connsiteX4" fmla="*/ 940785 w 1042479"/>
                <a:gd name="connsiteY4" fmla="*/ 17273 h 1700366"/>
                <a:gd name="connsiteX5" fmla="*/ 1014005 w 1042479"/>
                <a:gd name="connsiteY5" fmla="*/ 31730 h 1700366"/>
                <a:gd name="connsiteX6" fmla="*/ 1042479 w 1042479"/>
                <a:gd name="connsiteY6" fmla="*/ 1663014 h 1700366"/>
                <a:gd name="connsiteX7" fmla="*/ 940785 w 1042479"/>
                <a:gd name="connsiteY7" fmla="*/ 1683093 h 1700366"/>
                <a:gd name="connsiteX8" fmla="*/ 717655 w 1042479"/>
                <a:gd name="connsiteY8" fmla="*/ 1700366 h 1700366"/>
                <a:gd name="connsiteX9" fmla="*/ 129095 w 1042479"/>
                <a:gd name="connsiteY9" fmla="*/ 1700366 h 1700366"/>
                <a:gd name="connsiteX10" fmla="*/ 38428 w 1042479"/>
                <a:gd name="connsiteY10" fmla="*/ 1696850 h 17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479" h="1700366">
                  <a:moveTo>
                    <a:pt x="0" y="6252"/>
                  </a:moveTo>
                  <a:lnTo>
                    <a:pt x="15895" y="4389"/>
                  </a:lnTo>
                  <a:cubicBezTo>
                    <a:pt x="53114" y="1487"/>
                    <a:pt x="90879" y="0"/>
                    <a:pt x="129095" y="0"/>
                  </a:cubicBezTo>
                  <a:lnTo>
                    <a:pt x="717656" y="0"/>
                  </a:lnTo>
                  <a:cubicBezTo>
                    <a:pt x="794088" y="0"/>
                    <a:pt x="868712" y="5948"/>
                    <a:pt x="940785" y="17273"/>
                  </a:cubicBezTo>
                  <a:lnTo>
                    <a:pt x="1014005" y="31730"/>
                  </a:lnTo>
                  <a:lnTo>
                    <a:pt x="1042479" y="1663014"/>
                  </a:lnTo>
                  <a:lnTo>
                    <a:pt x="940785" y="1683093"/>
                  </a:lnTo>
                  <a:cubicBezTo>
                    <a:pt x="868712" y="1694418"/>
                    <a:pt x="794088" y="1700366"/>
                    <a:pt x="717655" y="1700366"/>
                  </a:cubicBezTo>
                  <a:lnTo>
                    <a:pt x="129095" y="1700366"/>
                  </a:lnTo>
                  <a:lnTo>
                    <a:pt x="38428" y="16968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0"/>
                  </a:schemeClr>
                </a:gs>
                <a:gs pos="100000">
                  <a:srgbClr val="EBEBEB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6240125" y="3793342"/>
              <a:ext cx="1108128" cy="1108128"/>
            </a:xfrm>
            <a:prstGeom prst="roundRect">
              <a:avLst>
                <a:gd name="adj" fmla="val 9103"/>
              </a:avLst>
            </a:prstGeom>
            <a:gradFill>
              <a:gsLst>
                <a:gs pos="0">
                  <a:srgbClr val="018391"/>
                </a:gs>
                <a:gs pos="100000">
                  <a:srgbClr val="01C4D9"/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rgbClr val="00D4EA"/>
                  </a:gs>
                  <a:gs pos="100000">
                    <a:srgbClr val="0098A8"/>
                  </a:gs>
                </a:gsLst>
                <a:lin ang="2700000" scaled="1"/>
                <a:tileRect/>
              </a:gradFill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90" name="Group 52"/>
            <p:cNvGrpSpPr>
              <a:grpSpLocks noChangeAspect="1"/>
            </p:cNvGrpSpPr>
            <p:nvPr/>
          </p:nvGrpSpPr>
          <p:grpSpPr bwMode="auto">
            <a:xfrm>
              <a:off x="6510595" y="4066257"/>
              <a:ext cx="567188" cy="562297"/>
              <a:chOff x="3783" y="2102"/>
              <a:chExt cx="116" cy="115"/>
            </a:xfrm>
            <a:solidFill>
              <a:schemeClr val="bg1"/>
            </a:solidFill>
            <a:effectLst/>
          </p:grpSpPr>
          <p:sp>
            <p:nvSpPr>
              <p:cNvPr id="91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55"/>
              <p:cNvSpPr>
                <a:spLocks/>
              </p:cNvSpPr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56"/>
              <p:cNvSpPr>
                <a:spLocks/>
              </p:cNvSpPr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57"/>
              <p:cNvSpPr>
                <a:spLocks/>
              </p:cNvSpPr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58"/>
              <p:cNvSpPr>
                <a:spLocks/>
              </p:cNvSpPr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59"/>
              <p:cNvSpPr>
                <a:spLocks/>
              </p:cNvSpPr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3526839" y="1873022"/>
            <a:ext cx="1451836" cy="1508381"/>
            <a:chOff x="4701839" y="2497941"/>
            <a:chExt cx="1935529" cy="2011640"/>
          </a:xfrm>
        </p:grpSpPr>
        <p:sp>
          <p:nvSpPr>
            <p:cNvPr id="99" name="任意多边形 98"/>
            <p:cNvSpPr/>
            <p:nvPr/>
          </p:nvSpPr>
          <p:spPr>
            <a:xfrm rot="2760000">
              <a:off x="4891345" y="2763559"/>
              <a:ext cx="1791679" cy="1700366"/>
            </a:xfrm>
            <a:custGeom>
              <a:avLst/>
              <a:gdLst>
                <a:gd name="connsiteX0" fmla="*/ 0 w 1042479"/>
                <a:gd name="connsiteY0" fmla="*/ 6252 h 1700366"/>
                <a:gd name="connsiteX1" fmla="*/ 15895 w 1042479"/>
                <a:gd name="connsiteY1" fmla="*/ 4389 h 1700366"/>
                <a:gd name="connsiteX2" fmla="*/ 129095 w 1042479"/>
                <a:gd name="connsiteY2" fmla="*/ 0 h 1700366"/>
                <a:gd name="connsiteX3" fmla="*/ 717656 w 1042479"/>
                <a:gd name="connsiteY3" fmla="*/ 0 h 1700366"/>
                <a:gd name="connsiteX4" fmla="*/ 940785 w 1042479"/>
                <a:gd name="connsiteY4" fmla="*/ 17273 h 1700366"/>
                <a:gd name="connsiteX5" fmla="*/ 1014005 w 1042479"/>
                <a:gd name="connsiteY5" fmla="*/ 31730 h 1700366"/>
                <a:gd name="connsiteX6" fmla="*/ 1042479 w 1042479"/>
                <a:gd name="connsiteY6" fmla="*/ 1663014 h 1700366"/>
                <a:gd name="connsiteX7" fmla="*/ 940785 w 1042479"/>
                <a:gd name="connsiteY7" fmla="*/ 1683093 h 1700366"/>
                <a:gd name="connsiteX8" fmla="*/ 717655 w 1042479"/>
                <a:gd name="connsiteY8" fmla="*/ 1700366 h 1700366"/>
                <a:gd name="connsiteX9" fmla="*/ 129095 w 1042479"/>
                <a:gd name="connsiteY9" fmla="*/ 1700366 h 1700366"/>
                <a:gd name="connsiteX10" fmla="*/ 38428 w 1042479"/>
                <a:gd name="connsiteY10" fmla="*/ 1696850 h 17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479" h="1700366">
                  <a:moveTo>
                    <a:pt x="0" y="6252"/>
                  </a:moveTo>
                  <a:lnTo>
                    <a:pt x="15895" y="4389"/>
                  </a:lnTo>
                  <a:cubicBezTo>
                    <a:pt x="53114" y="1487"/>
                    <a:pt x="90879" y="0"/>
                    <a:pt x="129095" y="0"/>
                  </a:cubicBezTo>
                  <a:lnTo>
                    <a:pt x="717656" y="0"/>
                  </a:lnTo>
                  <a:cubicBezTo>
                    <a:pt x="794088" y="0"/>
                    <a:pt x="868712" y="5948"/>
                    <a:pt x="940785" y="17273"/>
                  </a:cubicBezTo>
                  <a:lnTo>
                    <a:pt x="1014005" y="31730"/>
                  </a:lnTo>
                  <a:lnTo>
                    <a:pt x="1042479" y="1663014"/>
                  </a:lnTo>
                  <a:lnTo>
                    <a:pt x="940785" y="1683093"/>
                  </a:lnTo>
                  <a:cubicBezTo>
                    <a:pt x="868712" y="1694418"/>
                    <a:pt x="794088" y="1700366"/>
                    <a:pt x="717655" y="1700366"/>
                  </a:cubicBezTo>
                  <a:lnTo>
                    <a:pt x="129095" y="1700366"/>
                  </a:lnTo>
                  <a:lnTo>
                    <a:pt x="38428" y="16968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0"/>
                  </a:schemeClr>
                </a:gs>
                <a:gs pos="100000">
                  <a:srgbClr val="EBEBEB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4701839" y="2497941"/>
              <a:ext cx="1108128" cy="1108128"/>
            </a:xfrm>
            <a:prstGeom prst="roundRect">
              <a:avLst>
                <a:gd name="adj" fmla="val 9103"/>
              </a:avLst>
            </a:prstGeom>
            <a:gradFill>
              <a:gsLst>
                <a:gs pos="0">
                  <a:srgbClr val="E24C4C"/>
                </a:gs>
                <a:gs pos="100000">
                  <a:srgbClr val="ED9393"/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rgbClr val="F4BABA"/>
                  </a:gs>
                  <a:gs pos="100000">
                    <a:srgbClr val="E66464"/>
                  </a:gs>
                </a:gsLst>
                <a:lin ang="2700000" scaled="1"/>
                <a:tileRect/>
              </a:gradFill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01" name="Group 62"/>
            <p:cNvGrpSpPr>
              <a:grpSpLocks noChangeAspect="1"/>
            </p:cNvGrpSpPr>
            <p:nvPr/>
          </p:nvGrpSpPr>
          <p:grpSpPr bwMode="auto">
            <a:xfrm>
              <a:off x="4980980" y="2832493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102" name="Freeform 63"/>
              <p:cNvSpPr>
                <a:spLocks/>
              </p:cNvSpPr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64"/>
              <p:cNvSpPr>
                <a:spLocks/>
              </p:cNvSpPr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5837611" y="3809755"/>
            <a:ext cx="1431909" cy="1493618"/>
            <a:chOff x="7782468" y="5080849"/>
            <a:chExt cx="1908963" cy="1991952"/>
          </a:xfrm>
        </p:grpSpPr>
        <p:sp>
          <p:nvSpPr>
            <p:cNvPr id="106" name="任意多边形 105"/>
            <p:cNvSpPr/>
            <p:nvPr/>
          </p:nvSpPr>
          <p:spPr>
            <a:xfrm rot="2760000">
              <a:off x="7945408" y="5326779"/>
              <a:ext cx="1791679" cy="1700366"/>
            </a:xfrm>
            <a:custGeom>
              <a:avLst/>
              <a:gdLst>
                <a:gd name="connsiteX0" fmla="*/ 0 w 1042479"/>
                <a:gd name="connsiteY0" fmla="*/ 6252 h 1700366"/>
                <a:gd name="connsiteX1" fmla="*/ 15895 w 1042479"/>
                <a:gd name="connsiteY1" fmla="*/ 4389 h 1700366"/>
                <a:gd name="connsiteX2" fmla="*/ 129095 w 1042479"/>
                <a:gd name="connsiteY2" fmla="*/ 0 h 1700366"/>
                <a:gd name="connsiteX3" fmla="*/ 717656 w 1042479"/>
                <a:gd name="connsiteY3" fmla="*/ 0 h 1700366"/>
                <a:gd name="connsiteX4" fmla="*/ 940785 w 1042479"/>
                <a:gd name="connsiteY4" fmla="*/ 17273 h 1700366"/>
                <a:gd name="connsiteX5" fmla="*/ 1014005 w 1042479"/>
                <a:gd name="connsiteY5" fmla="*/ 31730 h 1700366"/>
                <a:gd name="connsiteX6" fmla="*/ 1042479 w 1042479"/>
                <a:gd name="connsiteY6" fmla="*/ 1663014 h 1700366"/>
                <a:gd name="connsiteX7" fmla="*/ 940785 w 1042479"/>
                <a:gd name="connsiteY7" fmla="*/ 1683093 h 1700366"/>
                <a:gd name="connsiteX8" fmla="*/ 717655 w 1042479"/>
                <a:gd name="connsiteY8" fmla="*/ 1700366 h 1700366"/>
                <a:gd name="connsiteX9" fmla="*/ 129095 w 1042479"/>
                <a:gd name="connsiteY9" fmla="*/ 1700366 h 1700366"/>
                <a:gd name="connsiteX10" fmla="*/ 38428 w 1042479"/>
                <a:gd name="connsiteY10" fmla="*/ 1696850 h 17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479" h="1700366">
                  <a:moveTo>
                    <a:pt x="0" y="6252"/>
                  </a:moveTo>
                  <a:lnTo>
                    <a:pt x="15895" y="4389"/>
                  </a:lnTo>
                  <a:cubicBezTo>
                    <a:pt x="53114" y="1487"/>
                    <a:pt x="90879" y="0"/>
                    <a:pt x="129095" y="0"/>
                  </a:cubicBezTo>
                  <a:lnTo>
                    <a:pt x="717656" y="0"/>
                  </a:lnTo>
                  <a:cubicBezTo>
                    <a:pt x="794088" y="0"/>
                    <a:pt x="868712" y="5948"/>
                    <a:pt x="940785" y="17273"/>
                  </a:cubicBezTo>
                  <a:lnTo>
                    <a:pt x="1014005" y="31730"/>
                  </a:lnTo>
                  <a:lnTo>
                    <a:pt x="1042479" y="1663014"/>
                  </a:lnTo>
                  <a:lnTo>
                    <a:pt x="940785" y="1683093"/>
                  </a:lnTo>
                  <a:cubicBezTo>
                    <a:pt x="868712" y="1694418"/>
                    <a:pt x="794088" y="1700366"/>
                    <a:pt x="717655" y="1700366"/>
                  </a:cubicBezTo>
                  <a:lnTo>
                    <a:pt x="129095" y="1700366"/>
                  </a:lnTo>
                  <a:lnTo>
                    <a:pt x="38428" y="16968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0"/>
                  </a:schemeClr>
                </a:gs>
                <a:gs pos="100000">
                  <a:srgbClr val="EBEBEB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7782468" y="5080849"/>
              <a:ext cx="1108128" cy="1108128"/>
            </a:xfrm>
            <a:prstGeom prst="roundRect">
              <a:avLst>
                <a:gd name="adj" fmla="val 9103"/>
              </a:avLst>
            </a:prstGeom>
            <a:gradFill>
              <a:gsLst>
                <a:gs pos="0">
                  <a:srgbClr val="482955"/>
                </a:gs>
                <a:gs pos="100000">
                  <a:srgbClr val="78458D"/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rgbClr val="9457AD"/>
                  </a:gs>
                  <a:gs pos="100000">
                    <a:srgbClr val="482A54"/>
                  </a:gs>
                </a:gsLst>
                <a:lin ang="2700000" scaled="1"/>
                <a:tileRect/>
              </a:gradFill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08" name="Group 68"/>
            <p:cNvGrpSpPr>
              <a:grpSpLocks noChangeAspect="1"/>
            </p:cNvGrpSpPr>
            <p:nvPr/>
          </p:nvGrpSpPr>
          <p:grpSpPr bwMode="auto">
            <a:xfrm>
              <a:off x="8066766" y="5374992"/>
              <a:ext cx="539531" cy="519841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109" name="Freeform 69"/>
              <p:cNvSpPr>
                <a:spLocks/>
              </p:cNvSpPr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70"/>
              <p:cNvSpPr>
                <a:spLocks/>
              </p:cNvSpPr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72"/>
              <p:cNvSpPr>
                <a:spLocks/>
              </p:cNvSpPr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4"/>
              <p:cNvSpPr>
                <a:spLocks/>
              </p:cNvSpPr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913638" y="1624279"/>
            <a:ext cx="1906396" cy="1431851"/>
            <a:chOff x="1218024" y="2166207"/>
            <a:chExt cx="2541530" cy="1909576"/>
          </a:xfrm>
        </p:grpSpPr>
        <p:sp>
          <p:nvSpPr>
            <p:cNvPr id="117" name="椭圆 116"/>
            <p:cNvSpPr/>
            <p:nvPr/>
          </p:nvSpPr>
          <p:spPr>
            <a:xfrm flipH="1">
              <a:off x="3666318" y="2166207"/>
              <a:ext cx="93236" cy="93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8" name="任意多边形 117"/>
            <p:cNvSpPr/>
            <p:nvPr/>
          </p:nvSpPr>
          <p:spPr>
            <a:xfrm flipH="1">
              <a:off x="1218024" y="2200543"/>
              <a:ext cx="2494000" cy="1875240"/>
            </a:xfrm>
            <a:custGeom>
              <a:avLst/>
              <a:gdLst>
                <a:gd name="connsiteX0" fmla="*/ 0 w 1390650"/>
                <a:gd name="connsiteY0" fmla="*/ 0 h 2247900"/>
                <a:gd name="connsiteX1" fmla="*/ 0 w 1390650"/>
                <a:gd name="connsiteY1" fmla="*/ 2247900 h 2247900"/>
                <a:gd name="connsiteX2" fmla="*/ 1390650 w 1390650"/>
                <a:gd name="connsiteY2" fmla="*/ 2247900 h 2247900"/>
                <a:gd name="connsiteX0" fmla="*/ 0 w 2414019"/>
                <a:gd name="connsiteY0" fmla="*/ 0 h 2259376"/>
                <a:gd name="connsiteX1" fmla="*/ 0 w 2414019"/>
                <a:gd name="connsiteY1" fmla="*/ 2247900 h 2259376"/>
                <a:gd name="connsiteX2" fmla="*/ 2414019 w 2414019"/>
                <a:gd name="connsiteY2" fmla="*/ 2259376 h 225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4019" h="2259376">
                  <a:moveTo>
                    <a:pt x="0" y="0"/>
                  </a:moveTo>
                  <a:lnTo>
                    <a:pt x="0" y="2247900"/>
                  </a:lnTo>
                  <a:lnTo>
                    <a:pt x="2414019" y="2259376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968035" y="2589687"/>
            <a:ext cx="2020115" cy="1697699"/>
            <a:chOff x="2623705" y="3453714"/>
            <a:chExt cx="2693136" cy="2264123"/>
          </a:xfrm>
        </p:grpSpPr>
        <p:sp>
          <p:nvSpPr>
            <p:cNvPr id="120" name="椭圆 119"/>
            <p:cNvSpPr/>
            <p:nvPr/>
          </p:nvSpPr>
          <p:spPr>
            <a:xfrm flipH="1">
              <a:off x="5223605" y="3453714"/>
              <a:ext cx="93236" cy="93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1" name="任意多边形 120"/>
            <p:cNvSpPr/>
            <p:nvPr/>
          </p:nvSpPr>
          <p:spPr>
            <a:xfrm flipH="1">
              <a:off x="2623705" y="3488049"/>
              <a:ext cx="2646400" cy="2229788"/>
            </a:xfrm>
            <a:custGeom>
              <a:avLst/>
              <a:gdLst>
                <a:gd name="connsiteX0" fmla="*/ 0 w 1390650"/>
                <a:gd name="connsiteY0" fmla="*/ 0 h 2247900"/>
                <a:gd name="connsiteX1" fmla="*/ 0 w 1390650"/>
                <a:gd name="connsiteY1" fmla="*/ 2247900 h 2247900"/>
                <a:gd name="connsiteX2" fmla="*/ 1390650 w 1390650"/>
                <a:gd name="connsiteY2" fmla="*/ 2247900 h 2247900"/>
                <a:gd name="connsiteX0" fmla="*/ 0 w 2561531"/>
                <a:gd name="connsiteY0" fmla="*/ 0 h 2247900"/>
                <a:gd name="connsiteX1" fmla="*/ 0 w 2561531"/>
                <a:gd name="connsiteY1" fmla="*/ 2247900 h 2247900"/>
                <a:gd name="connsiteX2" fmla="*/ 2561531 w 2561531"/>
                <a:gd name="connsiteY2" fmla="*/ 22479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531" h="2247900">
                  <a:moveTo>
                    <a:pt x="0" y="0"/>
                  </a:moveTo>
                  <a:lnTo>
                    <a:pt x="0" y="2247900"/>
                  </a:lnTo>
                  <a:lnTo>
                    <a:pt x="2561531" y="224790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5055761" y="1309669"/>
            <a:ext cx="1827805" cy="1635551"/>
            <a:chOff x="6740136" y="1746629"/>
            <a:chExt cx="2436756" cy="2181239"/>
          </a:xfrm>
        </p:grpSpPr>
        <p:sp>
          <p:nvSpPr>
            <p:cNvPr id="123" name="椭圆 122"/>
            <p:cNvSpPr/>
            <p:nvPr/>
          </p:nvSpPr>
          <p:spPr>
            <a:xfrm flipV="1">
              <a:off x="6740136" y="3834632"/>
              <a:ext cx="93236" cy="93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4" name="任意多边形 123"/>
            <p:cNvSpPr/>
            <p:nvPr/>
          </p:nvSpPr>
          <p:spPr>
            <a:xfrm flipV="1">
              <a:off x="6787667" y="1746629"/>
              <a:ext cx="2389225" cy="2146903"/>
            </a:xfrm>
            <a:custGeom>
              <a:avLst/>
              <a:gdLst>
                <a:gd name="connsiteX0" fmla="*/ 0 w 1390650"/>
                <a:gd name="connsiteY0" fmla="*/ 0 h 2247900"/>
                <a:gd name="connsiteX1" fmla="*/ 0 w 1390650"/>
                <a:gd name="connsiteY1" fmla="*/ 2247900 h 2247900"/>
                <a:gd name="connsiteX2" fmla="*/ 1390650 w 1390650"/>
                <a:gd name="connsiteY2" fmla="*/ 2247900 h 2247900"/>
                <a:gd name="connsiteX0" fmla="*/ 0 w 2266506"/>
                <a:gd name="connsiteY0" fmla="*/ 0 h 2257873"/>
                <a:gd name="connsiteX1" fmla="*/ 0 w 2266506"/>
                <a:gd name="connsiteY1" fmla="*/ 2247900 h 2257873"/>
                <a:gd name="connsiteX2" fmla="*/ 2266506 w 2266506"/>
                <a:gd name="connsiteY2" fmla="*/ 2257873 h 2257873"/>
                <a:gd name="connsiteX0" fmla="*/ 0 w 2275726"/>
                <a:gd name="connsiteY0" fmla="*/ 0 h 2247900"/>
                <a:gd name="connsiteX1" fmla="*/ 0 w 2275726"/>
                <a:gd name="connsiteY1" fmla="*/ 2247900 h 2247900"/>
                <a:gd name="connsiteX2" fmla="*/ 2275726 w 2275726"/>
                <a:gd name="connsiteY2" fmla="*/ 2227954 h 2247900"/>
                <a:gd name="connsiteX0" fmla="*/ 0 w 2284946"/>
                <a:gd name="connsiteY0" fmla="*/ 0 h 2257873"/>
                <a:gd name="connsiteX1" fmla="*/ 0 w 2284946"/>
                <a:gd name="connsiteY1" fmla="*/ 2247900 h 2257873"/>
                <a:gd name="connsiteX2" fmla="*/ 2284946 w 2284946"/>
                <a:gd name="connsiteY2" fmla="*/ 2257873 h 2257873"/>
                <a:gd name="connsiteX0" fmla="*/ 0 w 2312605"/>
                <a:gd name="connsiteY0" fmla="*/ 0 h 2247900"/>
                <a:gd name="connsiteX1" fmla="*/ 0 w 2312605"/>
                <a:gd name="connsiteY1" fmla="*/ 2247900 h 2247900"/>
                <a:gd name="connsiteX2" fmla="*/ 2312605 w 2312605"/>
                <a:gd name="connsiteY2" fmla="*/ 22479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2605" h="2247900">
                  <a:moveTo>
                    <a:pt x="0" y="0"/>
                  </a:moveTo>
                  <a:lnTo>
                    <a:pt x="0" y="2247900"/>
                  </a:lnTo>
                  <a:lnTo>
                    <a:pt x="2312605" y="224790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216700" y="2401933"/>
            <a:ext cx="1627753" cy="1509337"/>
            <a:chOff x="8287854" y="3203318"/>
            <a:chExt cx="2170054" cy="2012915"/>
          </a:xfrm>
        </p:grpSpPr>
        <p:sp>
          <p:nvSpPr>
            <p:cNvPr id="126" name="椭圆 125"/>
            <p:cNvSpPr/>
            <p:nvPr/>
          </p:nvSpPr>
          <p:spPr>
            <a:xfrm flipV="1">
              <a:off x="8287854" y="5122997"/>
              <a:ext cx="93236" cy="93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7" name="任意多边形 126"/>
            <p:cNvSpPr/>
            <p:nvPr/>
          </p:nvSpPr>
          <p:spPr>
            <a:xfrm flipV="1">
              <a:off x="8335383" y="3203318"/>
              <a:ext cx="2122525" cy="1978579"/>
            </a:xfrm>
            <a:custGeom>
              <a:avLst/>
              <a:gdLst>
                <a:gd name="connsiteX0" fmla="*/ 0 w 1390650"/>
                <a:gd name="connsiteY0" fmla="*/ 0 h 2247900"/>
                <a:gd name="connsiteX1" fmla="*/ 0 w 1390650"/>
                <a:gd name="connsiteY1" fmla="*/ 2247900 h 2247900"/>
                <a:gd name="connsiteX2" fmla="*/ 1390650 w 1390650"/>
                <a:gd name="connsiteY2" fmla="*/ 2247900 h 2247900"/>
                <a:gd name="connsiteX0" fmla="*/ 0 w 2054457"/>
                <a:gd name="connsiteY0" fmla="*/ 0 h 2247900"/>
                <a:gd name="connsiteX1" fmla="*/ 0 w 2054457"/>
                <a:gd name="connsiteY1" fmla="*/ 2247900 h 2247900"/>
                <a:gd name="connsiteX2" fmla="*/ 2054457 w 2054457"/>
                <a:gd name="connsiteY2" fmla="*/ 22479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4457" h="2247900">
                  <a:moveTo>
                    <a:pt x="0" y="0"/>
                  </a:moveTo>
                  <a:lnTo>
                    <a:pt x="0" y="2247900"/>
                  </a:lnTo>
                  <a:lnTo>
                    <a:pt x="2054457" y="224790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824657" y="2068113"/>
            <a:ext cx="1760393" cy="808579"/>
            <a:chOff x="1099398" y="2758123"/>
            <a:chExt cx="2346885" cy="1078355"/>
          </a:xfrm>
        </p:grpSpPr>
        <p:sp>
          <p:nvSpPr>
            <p:cNvPr id="129" name="文本框 88"/>
            <p:cNvSpPr txBox="1"/>
            <p:nvPr/>
          </p:nvSpPr>
          <p:spPr>
            <a:xfrm>
              <a:off x="1558700" y="2853730"/>
              <a:ext cx="1743849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FF9A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b="1" dirty="0">
                <a:solidFill>
                  <a:srgbClr val="FF9A0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文本框 90"/>
            <p:cNvSpPr txBox="1"/>
            <p:nvPr/>
          </p:nvSpPr>
          <p:spPr>
            <a:xfrm>
              <a:off x="1099398" y="2758123"/>
              <a:ext cx="595236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FFB85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1" name="文本框 113"/>
            <p:cNvSpPr txBox="1"/>
            <p:nvPr/>
          </p:nvSpPr>
          <p:spPr>
            <a:xfrm>
              <a:off x="1198662" y="3174861"/>
              <a:ext cx="2247621" cy="661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1942096" y="3281511"/>
            <a:ext cx="1711683" cy="809872"/>
            <a:chOff x="2589123" y="4376361"/>
            <a:chExt cx="2281947" cy="1080079"/>
          </a:xfrm>
        </p:grpSpPr>
        <p:sp>
          <p:nvSpPr>
            <p:cNvPr id="133" name="文本框 111"/>
            <p:cNvSpPr txBox="1"/>
            <p:nvPr/>
          </p:nvSpPr>
          <p:spPr>
            <a:xfrm>
              <a:off x="3008683" y="4459392"/>
              <a:ext cx="1673633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E870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b="1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文本框 113"/>
            <p:cNvSpPr txBox="1"/>
            <p:nvPr/>
          </p:nvSpPr>
          <p:spPr>
            <a:xfrm>
              <a:off x="2589123" y="4376361"/>
              <a:ext cx="570574" cy="49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E8707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5" name="文本框 113"/>
            <p:cNvSpPr txBox="1"/>
            <p:nvPr/>
          </p:nvSpPr>
          <p:spPr>
            <a:xfrm>
              <a:off x="2623449" y="4794823"/>
              <a:ext cx="2247621" cy="661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5199477" y="1347444"/>
            <a:ext cx="1706615" cy="807130"/>
            <a:chOff x="6931732" y="1797007"/>
            <a:chExt cx="2275191" cy="1076422"/>
          </a:xfrm>
        </p:grpSpPr>
        <p:sp>
          <p:nvSpPr>
            <p:cNvPr id="137" name="文本框 115"/>
            <p:cNvSpPr txBox="1"/>
            <p:nvPr/>
          </p:nvSpPr>
          <p:spPr>
            <a:xfrm>
              <a:off x="7401171" y="1867105"/>
              <a:ext cx="1699142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文本框 117"/>
            <p:cNvSpPr txBox="1"/>
            <p:nvPr/>
          </p:nvSpPr>
          <p:spPr>
            <a:xfrm>
              <a:off x="6931732" y="1797007"/>
              <a:ext cx="636643" cy="49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01ACB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9" name="文本框 113"/>
            <p:cNvSpPr txBox="1"/>
            <p:nvPr/>
          </p:nvSpPr>
          <p:spPr>
            <a:xfrm>
              <a:off x="6959302" y="2211812"/>
              <a:ext cx="2247621" cy="661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362690" y="2485404"/>
            <a:ext cx="1720157" cy="823237"/>
            <a:chOff x="8482482" y="3314639"/>
            <a:chExt cx="2293244" cy="1097903"/>
          </a:xfrm>
        </p:grpSpPr>
        <p:sp>
          <p:nvSpPr>
            <p:cNvPr id="141" name="文本框 119"/>
            <p:cNvSpPr txBox="1"/>
            <p:nvPr/>
          </p:nvSpPr>
          <p:spPr>
            <a:xfrm>
              <a:off x="8913339" y="3379273"/>
              <a:ext cx="1781117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663A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b="1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文本框 121"/>
            <p:cNvSpPr txBox="1"/>
            <p:nvPr/>
          </p:nvSpPr>
          <p:spPr>
            <a:xfrm>
              <a:off x="8482482" y="3314639"/>
              <a:ext cx="741939" cy="49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663A77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1800" dirty="0">
                <a:solidFill>
                  <a:srgbClr val="663A77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3" name="文本框 113"/>
            <p:cNvSpPr txBox="1"/>
            <p:nvPr/>
          </p:nvSpPr>
          <p:spPr>
            <a:xfrm>
              <a:off x="8528105" y="3750925"/>
              <a:ext cx="2247621" cy="661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3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276828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01ACBE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10" name="KSO_Shape"/>
            <p:cNvSpPr/>
            <p:nvPr/>
          </p:nvSpPr>
          <p:spPr bwMode="auto">
            <a:xfrm>
              <a:off x="205007" y="107020"/>
              <a:ext cx="308134" cy="305053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876" y="1910791"/>
            <a:ext cx="1764482" cy="1742343"/>
            <a:chOff x="4943191" y="2548311"/>
            <a:chExt cx="2352336" cy="2323662"/>
          </a:xfrm>
        </p:grpSpPr>
        <p:sp>
          <p:nvSpPr>
            <p:cNvPr id="11" name="任意多边形 10"/>
            <p:cNvSpPr/>
            <p:nvPr/>
          </p:nvSpPr>
          <p:spPr>
            <a:xfrm>
              <a:off x="4943191" y="2548311"/>
              <a:ext cx="2352336" cy="2323662"/>
            </a:xfrm>
            <a:custGeom>
              <a:avLst/>
              <a:gdLst>
                <a:gd name="connsiteX0" fmla="*/ 2374973 w 4757647"/>
                <a:gd name="connsiteY0" fmla="*/ 0 h 4743226"/>
                <a:gd name="connsiteX1" fmla="*/ 4173714 w 4757647"/>
                <a:gd name="connsiteY1" fmla="*/ 822061 h 4743226"/>
                <a:gd name="connsiteX2" fmla="*/ 4277739 w 4757647"/>
                <a:gd name="connsiteY2" fmla="*/ 952822 h 4743226"/>
                <a:gd name="connsiteX3" fmla="*/ 4282358 w 4757647"/>
                <a:gd name="connsiteY3" fmla="*/ 951360 h 4743226"/>
                <a:gd name="connsiteX4" fmla="*/ 4300850 w 4757647"/>
                <a:gd name="connsiteY4" fmla="*/ 974606 h 4743226"/>
                <a:gd name="connsiteX5" fmla="*/ 4708119 w 4757647"/>
                <a:gd name="connsiteY5" fmla="*/ 1895475 h 4743226"/>
                <a:gd name="connsiteX6" fmla="*/ 4717082 w 4757647"/>
                <a:gd name="connsiteY6" fmla="*/ 1954202 h 4743226"/>
                <a:gd name="connsiteX7" fmla="*/ 4719203 w 4757647"/>
                <a:gd name="connsiteY7" fmla="*/ 1952935 h 4743226"/>
                <a:gd name="connsiteX8" fmla="*/ 4745365 w 4757647"/>
                <a:gd name="connsiteY8" fmla="*/ 2124356 h 4743226"/>
                <a:gd name="connsiteX9" fmla="*/ 4757647 w 4757647"/>
                <a:gd name="connsiteY9" fmla="*/ 2367577 h 4743226"/>
                <a:gd name="connsiteX10" fmla="*/ 4650700 w 4757647"/>
                <a:gd name="connsiteY10" fmla="*/ 3074967 h 4743226"/>
                <a:gd name="connsiteX11" fmla="*/ 4604608 w 4757647"/>
                <a:gd name="connsiteY11" fmla="*/ 3200901 h 4743226"/>
                <a:gd name="connsiteX12" fmla="*/ 4609798 w 4757647"/>
                <a:gd name="connsiteY12" fmla="*/ 3198442 h 4743226"/>
                <a:gd name="connsiteX13" fmla="*/ 4576160 w 4757647"/>
                <a:gd name="connsiteY13" fmla="*/ 3290347 h 4743226"/>
                <a:gd name="connsiteX14" fmla="*/ 2384276 w 4757647"/>
                <a:gd name="connsiteY14" fmla="*/ 4743226 h 4743226"/>
                <a:gd name="connsiteX15" fmla="*/ 192392 w 4757647"/>
                <a:gd name="connsiteY15" fmla="*/ 3290347 h 4743226"/>
                <a:gd name="connsiteX16" fmla="*/ 161303 w 4757647"/>
                <a:gd name="connsiteY16" fmla="*/ 3205408 h 4743226"/>
                <a:gd name="connsiteX17" fmla="*/ 153302 w 4757647"/>
                <a:gd name="connsiteY17" fmla="*/ 3201618 h 4743226"/>
                <a:gd name="connsiteX18" fmla="*/ 106947 w 4757647"/>
                <a:gd name="connsiteY18" fmla="*/ 3074967 h 4743226"/>
                <a:gd name="connsiteX19" fmla="*/ 0 w 4757647"/>
                <a:gd name="connsiteY19" fmla="*/ 2367577 h 4743226"/>
                <a:gd name="connsiteX20" fmla="*/ 12281 w 4757647"/>
                <a:gd name="connsiteY20" fmla="*/ 2124356 h 4743226"/>
                <a:gd name="connsiteX21" fmla="*/ 37193 w 4757647"/>
                <a:gd name="connsiteY21" fmla="*/ 1961128 h 4743226"/>
                <a:gd name="connsiteX22" fmla="*/ 37116 w 4757647"/>
                <a:gd name="connsiteY22" fmla="*/ 1961090 h 4743226"/>
                <a:gd name="connsiteX23" fmla="*/ 47129 w 4757647"/>
                <a:gd name="connsiteY23" fmla="*/ 1895475 h 4743226"/>
                <a:gd name="connsiteX24" fmla="*/ 454400 w 4757647"/>
                <a:gd name="connsiteY24" fmla="*/ 974606 h 4743226"/>
                <a:gd name="connsiteX25" fmla="*/ 472892 w 4757647"/>
                <a:gd name="connsiteY25" fmla="*/ 951360 h 4743226"/>
                <a:gd name="connsiteX26" fmla="*/ 473274 w 4757647"/>
                <a:gd name="connsiteY26" fmla="*/ 951481 h 4743226"/>
                <a:gd name="connsiteX27" fmla="*/ 576232 w 4757647"/>
                <a:gd name="connsiteY27" fmla="*/ 822061 h 4743226"/>
                <a:gd name="connsiteX28" fmla="*/ 2374973 w 4757647"/>
                <a:gd name="connsiteY28" fmla="*/ 0 h 474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57647" h="4743226">
                  <a:moveTo>
                    <a:pt x="2374973" y="0"/>
                  </a:moveTo>
                  <a:cubicBezTo>
                    <a:pt x="3093451" y="0"/>
                    <a:pt x="3737534" y="318523"/>
                    <a:pt x="4173714" y="822061"/>
                  </a:cubicBezTo>
                  <a:lnTo>
                    <a:pt x="4277739" y="952822"/>
                  </a:lnTo>
                  <a:lnTo>
                    <a:pt x="4282358" y="951360"/>
                  </a:lnTo>
                  <a:lnTo>
                    <a:pt x="4300850" y="974606"/>
                  </a:lnTo>
                  <a:cubicBezTo>
                    <a:pt x="4497482" y="1244209"/>
                    <a:pt x="4638802" y="1556728"/>
                    <a:pt x="4708119" y="1895475"/>
                  </a:cubicBezTo>
                  <a:lnTo>
                    <a:pt x="4717082" y="1954202"/>
                  </a:lnTo>
                  <a:lnTo>
                    <a:pt x="4719203" y="1952935"/>
                  </a:lnTo>
                  <a:lnTo>
                    <a:pt x="4745365" y="2124356"/>
                  </a:lnTo>
                  <a:cubicBezTo>
                    <a:pt x="4753487" y="2204325"/>
                    <a:pt x="4757647" y="2285465"/>
                    <a:pt x="4757647" y="2367577"/>
                  </a:cubicBezTo>
                  <a:cubicBezTo>
                    <a:pt x="4757647" y="2613912"/>
                    <a:pt x="4720205" y="2851503"/>
                    <a:pt x="4650700" y="3074967"/>
                  </a:cubicBezTo>
                  <a:lnTo>
                    <a:pt x="4604608" y="3200901"/>
                  </a:lnTo>
                  <a:lnTo>
                    <a:pt x="4609798" y="3198442"/>
                  </a:lnTo>
                  <a:lnTo>
                    <a:pt x="4576160" y="3290347"/>
                  </a:lnTo>
                  <a:cubicBezTo>
                    <a:pt x="4215035" y="4144143"/>
                    <a:pt x="3369617" y="4743226"/>
                    <a:pt x="2384276" y="4743226"/>
                  </a:cubicBezTo>
                  <a:cubicBezTo>
                    <a:pt x="1398935" y="4743226"/>
                    <a:pt x="553518" y="4144143"/>
                    <a:pt x="192392" y="3290347"/>
                  </a:cubicBezTo>
                  <a:lnTo>
                    <a:pt x="161303" y="3205408"/>
                  </a:lnTo>
                  <a:lnTo>
                    <a:pt x="153302" y="3201618"/>
                  </a:lnTo>
                  <a:lnTo>
                    <a:pt x="106947" y="3074967"/>
                  </a:lnTo>
                  <a:cubicBezTo>
                    <a:pt x="37443" y="2851503"/>
                    <a:pt x="0" y="2613912"/>
                    <a:pt x="0" y="2367577"/>
                  </a:cubicBezTo>
                  <a:cubicBezTo>
                    <a:pt x="0" y="2285465"/>
                    <a:pt x="4160" y="2204325"/>
                    <a:pt x="12281" y="2124356"/>
                  </a:cubicBezTo>
                  <a:lnTo>
                    <a:pt x="37193" y="1961128"/>
                  </a:lnTo>
                  <a:lnTo>
                    <a:pt x="37116" y="1961090"/>
                  </a:lnTo>
                  <a:lnTo>
                    <a:pt x="47129" y="1895475"/>
                  </a:lnTo>
                  <a:cubicBezTo>
                    <a:pt x="116447" y="1556728"/>
                    <a:pt x="257767" y="1244209"/>
                    <a:pt x="454400" y="974606"/>
                  </a:cubicBezTo>
                  <a:lnTo>
                    <a:pt x="472892" y="951360"/>
                  </a:lnTo>
                  <a:lnTo>
                    <a:pt x="473274" y="951481"/>
                  </a:lnTo>
                  <a:lnTo>
                    <a:pt x="576232" y="822061"/>
                  </a:lnTo>
                  <a:cubicBezTo>
                    <a:pt x="1012412" y="318523"/>
                    <a:pt x="1656495" y="0"/>
                    <a:pt x="2374973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B2B2B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2" name="Group 35"/>
            <p:cNvGrpSpPr>
              <a:grpSpLocks noChangeAspect="1"/>
            </p:cNvGrpSpPr>
            <p:nvPr/>
          </p:nvGrpSpPr>
          <p:grpSpPr bwMode="auto">
            <a:xfrm>
              <a:off x="5065569" y="2571531"/>
              <a:ext cx="2173536" cy="2107672"/>
              <a:chOff x="3477" y="1809"/>
              <a:chExt cx="726" cy="704"/>
            </a:xfrm>
            <a:noFill/>
          </p:grpSpPr>
          <p:sp>
            <p:nvSpPr>
              <p:cNvPr id="13" name="Freeform 36"/>
              <p:cNvSpPr>
                <a:spLocks/>
              </p:cNvSpPr>
              <p:nvPr/>
            </p:nvSpPr>
            <p:spPr bwMode="auto">
              <a:xfrm>
                <a:off x="3928" y="1833"/>
                <a:ext cx="15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0 h 5"/>
                  <a:gd name="T4" fmla="*/ 0 w 6"/>
                  <a:gd name="T5" fmla="*/ 3 h 5"/>
                  <a:gd name="T6" fmla="*/ 0 w 6"/>
                  <a:gd name="T7" fmla="*/ 4 h 5"/>
                  <a:gd name="T8" fmla="*/ 0 w 6"/>
                  <a:gd name="T9" fmla="*/ 5 h 5"/>
                  <a:gd name="T10" fmla="*/ 1 w 6"/>
                  <a:gd name="T11" fmla="*/ 5 h 5"/>
                  <a:gd name="T12" fmla="*/ 5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5 h 5"/>
                  <a:gd name="T20" fmla="*/ 6 w 6"/>
                  <a:gd name="T21" fmla="*/ 4 h 5"/>
                  <a:gd name="T22" fmla="*/ 6 w 6"/>
                  <a:gd name="T23" fmla="*/ 3 h 5"/>
                  <a:gd name="T24" fmla="*/ 6 w 6"/>
                  <a:gd name="T25" fmla="*/ 3 h 5"/>
                  <a:gd name="T26" fmla="*/ 5 w 6"/>
                  <a:gd name="T27" fmla="*/ 2 h 5"/>
                  <a:gd name="T28" fmla="*/ 5 w 6"/>
                  <a:gd name="T29" fmla="*/ 2 h 5"/>
                  <a:gd name="T30" fmla="*/ 5 w 6"/>
                  <a:gd name="T31" fmla="*/ 1 h 5"/>
                  <a:gd name="T32" fmla="*/ 5 w 6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7"/>
              <p:cNvSpPr>
                <a:spLocks/>
              </p:cNvSpPr>
              <p:nvPr/>
            </p:nvSpPr>
            <p:spPr bwMode="auto">
              <a:xfrm>
                <a:off x="3928" y="1840"/>
                <a:ext cx="34" cy="33"/>
              </a:xfrm>
              <a:custGeom>
                <a:avLst/>
                <a:gdLst>
                  <a:gd name="T0" fmla="*/ 7 w 14"/>
                  <a:gd name="T1" fmla="*/ 0 h 14"/>
                  <a:gd name="T2" fmla="*/ 6 w 14"/>
                  <a:gd name="T3" fmla="*/ 0 h 14"/>
                  <a:gd name="T4" fmla="*/ 6 w 14"/>
                  <a:gd name="T5" fmla="*/ 1 h 14"/>
                  <a:gd name="T6" fmla="*/ 6 w 14"/>
                  <a:gd name="T7" fmla="*/ 2 h 14"/>
                  <a:gd name="T8" fmla="*/ 6 w 14"/>
                  <a:gd name="T9" fmla="*/ 2 h 14"/>
                  <a:gd name="T10" fmla="*/ 6 w 14"/>
                  <a:gd name="T11" fmla="*/ 2 h 14"/>
                  <a:gd name="T12" fmla="*/ 5 w 14"/>
                  <a:gd name="T13" fmla="*/ 3 h 14"/>
                  <a:gd name="T14" fmla="*/ 5 w 14"/>
                  <a:gd name="T15" fmla="*/ 3 h 14"/>
                  <a:gd name="T16" fmla="*/ 4 w 14"/>
                  <a:gd name="T17" fmla="*/ 3 h 14"/>
                  <a:gd name="T18" fmla="*/ 4 w 14"/>
                  <a:gd name="T19" fmla="*/ 3 h 14"/>
                  <a:gd name="T20" fmla="*/ 3 w 14"/>
                  <a:gd name="T21" fmla="*/ 3 h 14"/>
                  <a:gd name="T22" fmla="*/ 3 w 14"/>
                  <a:gd name="T23" fmla="*/ 4 h 14"/>
                  <a:gd name="T24" fmla="*/ 3 w 14"/>
                  <a:gd name="T25" fmla="*/ 4 h 14"/>
                  <a:gd name="T26" fmla="*/ 3 w 14"/>
                  <a:gd name="T27" fmla="*/ 4 h 14"/>
                  <a:gd name="T28" fmla="*/ 3 w 14"/>
                  <a:gd name="T29" fmla="*/ 4 h 14"/>
                  <a:gd name="T30" fmla="*/ 2 w 14"/>
                  <a:gd name="T31" fmla="*/ 4 h 14"/>
                  <a:gd name="T32" fmla="*/ 1 w 14"/>
                  <a:gd name="T33" fmla="*/ 4 h 14"/>
                  <a:gd name="T34" fmla="*/ 0 w 14"/>
                  <a:gd name="T35" fmla="*/ 5 h 14"/>
                  <a:gd name="T36" fmla="*/ 0 w 14"/>
                  <a:gd name="T37" fmla="*/ 6 h 14"/>
                  <a:gd name="T38" fmla="*/ 0 w 14"/>
                  <a:gd name="T39" fmla="*/ 6 h 14"/>
                  <a:gd name="T40" fmla="*/ 0 w 14"/>
                  <a:gd name="T41" fmla="*/ 9 h 14"/>
                  <a:gd name="T42" fmla="*/ 1 w 14"/>
                  <a:gd name="T43" fmla="*/ 9 h 14"/>
                  <a:gd name="T44" fmla="*/ 1 w 14"/>
                  <a:gd name="T45" fmla="*/ 9 h 14"/>
                  <a:gd name="T46" fmla="*/ 1 w 14"/>
                  <a:gd name="T47" fmla="*/ 9 h 14"/>
                  <a:gd name="T48" fmla="*/ 1 w 14"/>
                  <a:gd name="T49" fmla="*/ 9 h 14"/>
                  <a:gd name="T50" fmla="*/ 1 w 14"/>
                  <a:gd name="T51" fmla="*/ 11 h 14"/>
                  <a:gd name="T52" fmla="*/ 2 w 14"/>
                  <a:gd name="T53" fmla="*/ 11 h 14"/>
                  <a:gd name="T54" fmla="*/ 3 w 14"/>
                  <a:gd name="T55" fmla="*/ 11 h 14"/>
                  <a:gd name="T56" fmla="*/ 3 w 14"/>
                  <a:gd name="T57" fmla="*/ 11 h 14"/>
                  <a:gd name="T58" fmla="*/ 3 w 14"/>
                  <a:gd name="T59" fmla="*/ 11 h 14"/>
                  <a:gd name="T60" fmla="*/ 3 w 14"/>
                  <a:gd name="T61" fmla="*/ 13 h 14"/>
                  <a:gd name="T62" fmla="*/ 5 w 14"/>
                  <a:gd name="T63" fmla="*/ 13 h 14"/>
                  <a:gd name="T64" fmla="*/ 6 w 14"/>
                  <a:gd name="T65" fmla="*/ 14 h 14"/>
                  <a:gd name="T66" fmla="*/ 7 w 14"/>
                  <a:gd name="T67" fmla="*/ 14 h 14"/>
                  <a:gd name="T68" fmla="*/ 9 w 14"/>
                  <a:gd name="T69" fmla="*/ 13 h 14"/>
                  <a:gd name="T70" fmla="*/ 10 w 14"/>
                  <a:gd name="T71" fmla="*/ 13 h 14"/>
                  <a:gd name="T72" fmla="*/ 10 w 14"/>
                  <a:gd name="T73" fmla="*/ 12 h 14"/>
                  <a:gd name="T74" fmla="*/ 11 w 14"/>
                  <a:gd name="T75" fmla="*/ 12 h 14"/>
                  <a:gd name="T76" fmla="*/ 12 w 14"/>
                  <a:gd name="T77" fmla="*/ 12 h 14"/>
                  <a:gd name="T78" fmla="*/ 13 w 14"/>
                  <a:gd name="T79" fmla="*/ 8 h 14"/>
                  <a:gd name="T80" fmla="*/ 13 w 14"/>
                  <a:gd name="T81" fmla="*/ 7 h 14"/>
                  <a:gd name="T82" fmla="*/ 12 w 14"/>
                  <a:gd name="T83" fmla="*/ 5 h 14"/>
                  <a:gd name="T84" fmla="*/ 12 w 14"/>
                  <a:gd name="T85" fmla="*/ 5 h 14"/>
                  <a:gd name="T86" fmla="*/ 12 w 14"/>
                  <a:gd name="T87" fmla="*/ 5 h 14"/>
                  <a:gd name="T88" fmla="*/ 13 w 14"/>
                  <a:gd name="T89" fmla="*/ 4 h 14"/>
                  <a:gd name="T90" fmla="*/ 13 w 14"/>
                  <a:gd name="T91" fmla="*/ 2 h 14"/>
                  <a:gd name="T92" fmla="*/ 13 w 14"/>
                  <a:gd name="T93" fmla="*/ 2 h 14"/>
                  <a:gd name="T94" fmla="*/ 12 w 14"/>
                  <a:gd name="T95" fmla="*/ 2 h 14"/>
                  <a:gd name="T96" fmla="*/ 12 w 14"/>
                  <a:gd name="T97" fmla="*/ 1 h 14"/>
                  <a:gd name="T98" fmla="*/ 11 w 14"/>
                  <a:gd name="T99" fmla="*/ 1 h 14"/>
                  <a:gd name="T100" fmla="*/ 8 w 14"/>
                  <a:gd name="T101" fmla="*/ 0 h 14"/>
                  <a:gd name="T102" fmla="*/ 8 w 14"/>
                  <a:gd name="T103" fmla="*/ 0 h 14"/>
                  <a:gd name="T104" fmla="*/ 7 w 14"/>
                  <a:gd name="T105" fmla="*/ 0 h 14"/>
                  <a:gd name="T106" fmla="*/ 7 w 14"/>
                  <a:gd name="T107" fmla="*/ 0 h 14"/>
                  <a:gd name="T108" fmla="*/ 7 w 14"/>
                  <a:gd name="T10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4" y="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38"/>
              <p:cNvSpPr>
                <a:spLocks/>
              </p:cNvSpPr>
              <p:nvPr/>
            </p:nvSpPr>
            <p:spPr bwMode="auto">
              <a:xfrm>
                <a:off x="3959" y="1847"/>
                <a:ext cx="22" cy="19"/>
              </a:xfrm>
              <a:custGeom>
                <a:avLst/>
                <a:gdLst>
                  <a:gd name="T0" fmla="*/ 4 w 9"/>
                  <a:gd name="T1" fmla="*/ 0 h 8"/>
                  <a:gd name="T2" fmla="*/ 0 w 9"/>
                  <a:gd name="T3" fmla="*/ 1 h 8"/>
                  <a:gd name="T4" fmla="*/ 0 w 9"/>
                  <a:gd name="T5" fmla="*/ 2 h 8"/>
                  <a:gd name="T6" fmla="*/ 1 w 9"/>
                  <a:gd name="T7" fmla="*/ 3 h 8"/>
                  <a:gd name="T8" fmla="*/ 2 w 9"/>
                  <a:gd name="T9" fmla="*/ 4 h 8"/>
                  <a:gd name="T10" fmla="*/ 3 w 9"/>
                  <a:gd name="T11" fmla="*/ 5 h 8"/>
                  <a:gd name="T12" fmla="*/ 3 w 9"/>
                  <a:gd name="T13" fmla="*/ 6 h 8"/>
                  <a:gd name="T14" fmla="*/ 4 w 9"/>
                  <a:gd name="T15" fmla="*/ 6 h 8"/>
                  <a:gd name="T16" fmla="*/ 4 w 9"/>
                  <a:gd name="T17" fmla="*/ 6 h 8"/>
                  <a:gd name="T18" fmla="*/ 4 w 9"/>
                  <a:gd name="T19" fmla="*/ 7 h 8"/>
                  <a:gd name="T20" fmla="*/ 4 w 9"/>
                  <a:gd name="T21" fmla="*/ 7 h 8"/>
                  <a:gd name="T22" fmla="*/ 6 w 9"/>
                  <a:gd name="T23" fmla="*/ 7 h 8"/>
                  <a:gd name="T24" fmla="*/ 6 w 9"/>
                  <a:gd name="T25" fmla="*/ 8 h 8"/>
                  <a:gd name="T26" fmla="*/ 9 w 9"/>
                  <a:gd name="T27" fmla="*/ 6 h 8"/>
                  <a:gd name="T28" fmla="*/ 9 w 9"/>
                  <a:gd name="T29" fmla="*/ 3 h 8"/>
                  <a:gd name="T30" fmla="*/ 9 w 9"/>
                  <a:gd name="T31" fmla="*/ 2 h 8"/>
                  <a:gd name="T32" fmla="*/ 9 w 9"/>
                  <a:gd name="T33" fmla="*/ 1 h 8"/>
                  <a:gd name="T34" fmla="*/ 8 w 9"/>
                  <a:gd name="T35" fmla="*/ 1 h 8"/>
                  <a:gd name="T36" fmla="*/ 7 w 9"/>
                  <a:gd name="T37" fmla="*/ 1 h 8"/>
                  <a:gd name="T38" fmla="*/ 7 w 9"/>
                  <a:gd name="T39" fmla="*/ 1 h 8"/>
                  <a:gd name="T40" fmla="*/ 7 w 9"/>
                  <a:gd name="T41" fmla="*/ 1 h 8"/>
                  <a:gd name="T42" fmla="*/ 8 w 9"/>
                  <a:gd name="T43" fmla="*/ 0 h 8"/>
                  <a:gd name="T44" fmla="*/ 7 w 9"/>
                  <a:gd name="T45" fmla="*/ 0 h 8"/>
                  <a:gd name="T46" fmla="*/ 5 w 9"/>
                  <a:gd name="T47" fmla="*/ 0 h 8"/>
                  <a:gd name="T48" fmla="*/ 4 w 9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39"/>
              <p:cNvSpPr>
                <a:spLocks/>
              </p:cNvSpPr>
              <p:nvPr/>
            </p:nvSpPr>
            <p:spPr bwMode="auto">
              <a:xfrm>
                <a:off x="3959" y="1864"/>
                <a:ext cx="22" cy="14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0 h 6"/>
                  <a:gd name="T4" fmla="*/ 1 w 9"/>
                  <a:gd name="T5" fmla="*/ 0 h 6"/>
                  <a:gd name="T6" fmla="*/ 0 w 9"/>
                  <a:gd name="T7" fmla="*/ 1 h 6"/>
                  <a:gd name="T8" fmla="*/ 0 w 9"/>
                  <a:gd name="T9" fmla="*/ 2 h 6"/>
                  <a:gd name="T10" fmla="*/ 0 w 9"/>
                  <a:gd name="T11" fmla="*/ 2 h 6"/>
                  <a:gd name="T12" fmla="*/ 0 w 9"/>
                  <a:gd name="T13" fmla="*/ 5 h 6"/>
                  <a:gd name="T14" fmla="*/ 3 w 9"/>
                  <a:gd name="T15" fmla="*/ 5 h 6"/>
                  <a:gd name="T16" fmla="*/ 3 w 9"/>
                  <a:gd name="T17" fmla="*/ 6 h 6"/>
                  <a:gd name="T18" fmla="*/ 8 w 9"/>
                  <a:gd name="T19" fmla="*/ 6 h 6"/>
                  <a:gd name="T20" fmla="*/ 8 w 9"/>
                  <a:gd name="T21" fmla="*/ 6 h 6"/>
                  <a:gd name="T22" fmla="*/ 9 w 9"/>
                  <a:gd name="T23" fmla="*/ 6 h 6"/>
                  <a:gd name="T24" fmla="*/ 9 w 9"/>
                  <a:gd name="T25" fmla="*/ 5 h 6"/>
                  <a:gd name="T26" fmla="*/ 9 w 9"/>
                  <a:gd name="T27" fmla="*/ 5 h 6"/>
                  <a:gd name="T28" fmla="*/ 9 w 9"/>
                  <a:gd name="T29" fmla="*/ 3 h 6"/>
                  <a:gd name="T30" fmla="*/ 7 w 9"/>
                  <a:gd name="T31" fmla="*/ 2 h 6"/>
                  <a:gd name="T32" fmla="*/ 7 w 9"/>
                  <a:gd name="T33" fmla="*/ 2 h 6"/>
                  <a:gd name="T34" fmla="*/ 7 w 9"/>
                  <a:gd name="T35" fmla="*/ 2 h 6"/>
                  <a:gd name="T36" fmla="*/ 6 w 9"/>
                  <a:gd name="T37" fmla="*/ 2 h 6"/>
                  <a:gd name="T38" fmla="*/ 6 w 9"/>
                  <a:gd name="T39" fmla="*/ 1 h 6"/>
                  <a:gd name="T40" fmla="*/ 6 w 9"/>
                  <a:gd name="T41" fmla="*/ 1 h 6"/>
                  <a:gd name="T42" fmla="*/ 6 w 9"/>
                  <a:gd name="T4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0"/>
              <p:cNvSpPr>
                <a:spLocks/>
              </p:cNvSpPr>
              <p:nvPr/>
            </p:nvSpPr>
            <p:spPr bwMode="auto">
              <a:xfrm>
                <a:off x="3764" y="1809"/>
                <a:ext cx="81" cy="57"/>
              </a:xfrm>
              <a:custGeom>
                <a:avLst/>
                <a:gdLst>
                  <a:gd name="T0" fmla="*/ 14 w 34"/>
                  <a:gd name="T1" fmla="*/ 1 h 24"/>
                  <a:gd name="T2" fmla="*/ 2 w 34"/>
                  <a:gd name="T3" fmla="*/ 2 h 24"/>
                  <a:gd name="T4" fmla="*/ 2 w 34"/>
                  <a:gd name="T5" fmla="*/ 5 h 24"/>
                  <a:gd name="T6" fmla="*/ 4 w 34"/>
                  <a:gd name="T7" fmla="*/ 6 h 24"/>
                  <a:gd name="T8" fmla="*/ 4 w 34"/>
                  <a:gd name="T9" fmla="*/ 9 h 24"/>
                  <a:gd name="T10" fmla="*/ 4 w 34"/>
                  <a:gd name="T11" fmla="*/ 12 h 24"/>
                  <a:gd name="T12" fmla="*/ 3 w 34"/>
                  <a:gd name="T13" fmla="*/ 13 h 24"/>
                  <a:gd name="T14" fmla="*/ 0 w 34"/>
                  <a:gd name="T15" fmla="*/ 15 h 24"/>
                  <a:gd name="T16" fmla="*/ 0 w 34"/>
                  <a:gd name="T17" fmla="*/ 18 h 24"/>
                  <a:gd name="T18" fmla="*/ 2 w 34"/>
                  <a:gd name="T19" fmla="*/ 20 h 24"/>
                  <a:gd name="T20" fmla="*/ 5 w 34"/>
                  <a:gd name="T21" fmla="*/ 24 h 24"/>
                  <a:gd name="T22" fmla="*/ 11 w 34"/>
                  <a:gd name="T23" fmla="*/ 24 h 24"/>
                  <a:gd name="T24" fmla="*/ 13 w 34"/>
                  <a:gd name="T25" fmla="*/ 22 h 24"/>
                  <a:gd name="T26" fmla="*/ 14 w 34"/>
                  <a:gd name="T27" fmla="*/ 19 h 24"/>
                  <a:gd name="T28" fmla="*/ 15 w 34"/>
                  <a:gd name="T29" fmla="*/ 18 h 24"/>
                  <a:gd name="T30" fmla="*/ 16 w 34"/>
                  <a:gd name="T31" fmla="*/ 18 h 24"/>
                  <a:gd name="T32" fmla="*/ 17 w 34"/>
                  <a:gd name="T33" fmla="*/ 18 h 24"/>
                  <a:gd name="T34" fmla="*/ 21 w 34"/>
                  <a:gd name="T35" fmla="*/ 17 h 24"/>
                  <a:gd name="T36" fmla="*/ 21 w 34"/>
                  <a:gd name="T37" fmla="*/ 16 h 24"/>
                  <a:gd name="T38" fmla="*/ 22 w 34"/>
                  <a:gd name="T39" fmla="*/ 16 h 24"/>
                  <a:gd name="T40" fmla="*/ 25 w 34"/>
                  <a:gd name="T41" fmla="*/ 14 h 24"/>
                  <a:gd name="T42" fmla="*/ 28 w 34"/>
                  <a:gd name="T43" fmla="*/ 14 h 24"/>
                  <a:gd name="T44" fmla="*/ 29 w 34"/>
                  <a:gd name="T45" fmla="*/ 12 h 24"/>
                  <a:gd name="T46" fmla="*/ 29 w 34"/>
                  <a:gd name="T47" fmla="*/ 12 h 24"/>
                  <a:gd name="T48" fmla="*/ 31 w 34"/>
                  <a:gd name="T49" fmla="*/ 11 h 24"/>
                  <a:gd name="T50" fmla="*/ 31 w 34"/>
                  <a:gd name="T51" fmla="*/ 9 h 24"/>
                  <a:gd name="T52" fmla="*/ 31 w 34"/>
                  <a:gd name="T53" fmla="*/ 7 h 24"/>
                  <a:gd name="T54" fmla="*/ 33 w 34"/>
                  <a:gd name="T55" fmla="*/ 5 h 24"/>
                  <a:gd name="T56" fmla="*/ 34 w 34"/>
                  <a:gd name="T57" fmla="*/ 3 h 24"/>
                  <a:gd name="T58" fmla="*/ 34 w 34"/>
                  <a:gd name="T59" fmla="*/ 2 h 24"/>
                  <a:gd name="T60" fmla="*/ 32 w 34"/>
                  <a:gd name="T61" fmla="*/ 0 h 24"/>
                  <a:gd name="T62" fmla="*/ 27 w 34"/>
                  <a:gd name="T6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" h="24">
                    <a:moveTo>
                      <a:pt x="27" y="0"/>
                    </a:moveTo>
                    <a:cubicBezTo>
                      <a:pt x="23" y="0"/>
                      <a:pt x="18" y="0"/>
                      <a:pt x="14" y="1"/>
                    </a:cubicBezTo>
                    <a:cubicBezTo>
                      <a:pt x="10" y="1"/>
                      <a:pt x="6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3" y="22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1" y="6"/>
                      <a:pt x="31" y="6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41"/>
              <p:cNvSpPr>
                <a:spLocks noEditPoints="1"/>
              </p:cNvSpPr>
              <p:nvPr/>
            </p:nvSpPr>
            <p:spPr bwMode="auto">
              <a:xfrm>
                <a:off x="3902" y="1838"/>
                <a:ext cx="301" cy="585"/>
              </a:xfrm>
              <a:custGeom>
                <a:avLst/>
                <a:gdLst>
                  <a:gd name="T0" fmla="*/ 51 w 126"/>
                  <a:gd name="T1" fmla="*/ 38 h 245"/>
                  <a:gd name="T2" fmla="*/ 34 w 126"/>
                  <a:gd name="T3" fmla="*/ 3 h 245"/>
                  <a:gd name="T4" fmla="*/ 35 w 126"/>
                  <a:gd name="T5" fmla="*/ 9 h 245"/>
                  <a:gd name="T6" fmla="*/ 34 w 126"/>
                  <a:gd name="T7" fmla="*/ 18 h 245"/>
                  <a:gd name="T8" fmla="*/ 22 w 126"/>
                  <a:gd name="T9" fmla="*/ 26 h 245"/>
                  <a:gd name="T10" fmla="*/ 39 w 126"/>
                  <a:gd name="T11" fmla="*/ 42 h 245"/>
                  <a:gd name="T12" fmla="*/ 48 w 126"/>
                  <a:gd name="T13" fmla="*/ 45 h 245"/>
                  <a:gd name="T14" fmla="*/ 59 w 126"/>
                  <a:gd name="T15" fmla="*/ 54 h 245"/>
                  <a:gd name="T16" fmla="*/ 58 w 126"/>
                  <a:gd name="T17" fmla="*/ 43 h 245"/>
                  <a:gd name="T18" fmla="*/ 65 w 126"/>
                  <a:gd name="T19" fmla="*/ 49 h 245"/>
                  <a:gd name="T20" fmla="*/ 67 w 126"/>
                  <a:gd name="T21" fmla="*/ 34 h 245"/>
                  <a:gd name="T22" fmla="*/ 74 w 126"/>
                  <a:gd name="T23" fmla="*/ 44 h 245"/>
                  <a:gd name="T24" fmla="*/ 78 w 126"/>
                  <a:gd name="T25" fmla="*/ 55 h 245"/>
                  <a:gd name="T26" fmla="*/ 85 w 126"/>
                  <a:gd name="T27" fmla="*/ 56 h 245"/>
                  <a:gd name="T28" fmla="*/ 90 w 126"/>
                  <a:gd name="T29" fmla="*/ 63 h 245"/>
                  <a:gd name="T30" fmla="*/ 80 w 126"/>
                  <a:gd name="T31" fmla="*/ 65 h 245"/>
                  <a:gd name="T32" fmla="*/ 71 w 126"/>
                  <a:gd name="T33" fmla="*/ 66 h 245"/>
                  <a:gd name="T34" fmla="*/ 64 w 126"/>
                  <a:gd name="T35" fmla="*/ 63 h 245"/>
                  <a:gd name="T36" fmla="*/ 56 w 126"/>
                  <a:gd name="T37" fmla="*/ 58 h 245"/>
                  <a:gd name="T38" fmla="*/ 48 w 126"/>
                  <a:gd name="T39" fmla="*/ 53 h 245"/>
                  <a:gd name="T40" fmla="*/ 32 w 126"/>
                  <a:gd name="T41" fmla="*/ 54 h 245"/>
                  <a:gd name="T42" fmla="*/ 24 w 126"/>
                  <a:gd name="T43" fmla="*/ 58 h 245"/>
                  <a:gd name="T44" fmla="*/ 14 w 126"/>
                  <a:gd name="T45" fmla="*/ 72 h 245"/>
                  <a:gd name="T46" fmla="*/ 6 w 126"/>
                  <a:gd name="T47" fmla="*/ 80 h 245"/>
                  <a:gd name="T48" fmla="*/ 1 w 126"/>
                  <a:gd name="T49" fmla="*/ 96 h 245"/>
                  <a:gd name="T50" fmla="*/ 1 w 126"/>
                  <a:gd name="T51" fmla="*/ 109 h 245"/>
                  <a:gd name="T52" fmla="*/ 9 w 126"/>
                  <a:gd name="T53" fmla="*/ 120 h 245"/>
                  <a:gd name="T54" fmla="*/ 21 w 126"/>
                  <a:gd name="T55" fmla="*/ 132 h 245"/>
                  <a:gd name="T56" fmla="*/ 33 w 126"/>
                  <a:gd name="T57" fmla="*/ 138 h 245"/>
                  <a:gd name="T58" fmla="*/ 43 w 126"/>
                  <a:gd name="T59" fmla="*/ 139 h 245"/>
                  <a:gd name="T60" fmla="*/ 57 w 126"/>
                  <a:gd name="T61" fmla="*/ 135 h 245"/>
                  <a:gd name="T62" fmla="*/ 67 w 126"/>
                  <a:gd name="T63" fmla="*/ 140 h 245"/>
                  <a:gd name="T64" fmla="*/ 68 w 126"/>
                  <a:gd name="T65" fmla="*/ 153 h 245"/>
                  <a:gd name="T66" fmla="*/ 76 w 126"/>
                  <a:gd name="T67" fmla="*/ 168 h 245"/>
                  <a:gd name="T68" fmla="*/ 77 w 126"/>
                  <a:gd name="T69" fmla="*/ 181 h 245"/>
                  <a:gd name="T70" fmla="*/ 71 w 126"/>
                  <a:gd name="T71" fmla="*/ 194 h 245"/>
                  <a:gd name="T72" fmla="*/ 71 w 126"/>
                  <a:gd name="T73" fmla="*/ 214 h 245"/>
                  <a:gd name="T74" fmla="*/ 72 w 126"/>
                  <a:gd name="T75" fmla="*/ 234 h 245"/>
                  <a:gd name="T76" fmla="*/ 81 w 126"/>
                  <a:gd name="T77" fmla="*/ 242 h 245"/>
                  <a:gd name="T78" fmla="*/ 97 w 126"/>
                  <a:gd name="T79" fmla="*/ 232 h 245"/>
                  <a:gd name="T80" fmla="*/ 100 w 126"/>
                  <a:gd name="T81" fmla="*/ 221 h 245"/>
                  <a:gd name="T82" fmla="*/ 108 w 126"/>
                  <a:gd name="T83" fmla="*/ 206 h 245"/>
                  <a:gd name="T84" fmla="*/ 119 w 126"/>
                  <a:gd name="T85" fmla="*/ 181 h 245"/>
                  <a:gd name="T86" fmla="*/ 122 w 126"/>
                  <a:gd name="T87" fmla="*/ 158 h 245"/>
                  <a:gd name="T88" fmla="*/ 124 w 126"/>
                  <a:gd name="T89" fmla="*/ 142 h 245"/>
                  <a:gd name="T90" fmla="*/ 122 w 126"/>
                  <a:gd name="T91" fmla="*/ 116 h 245"/>
                  <a:gd name="T92" fmla="*/ 116 w 126"/>
                  <a:gd name="T93" fmla="*/ 107 h 245"/>
                  <a:gd name="T94" fmla="*/ 106 w 126"/>
                  <a:gd name="T95" fmla="*/ 90 h 245"/>
                  <a:gd name="T96" fmla="*/ 99 w 126"/>
                  <a:gd name="T97" fmla="*/ 76 h 245"/>
                  <a:gd name="T98" fmla="*/ 103 w 126"/>
                  <a:gd name="T99" fmla="*/ 82 h 245"/>
                  <a:gd name="T100" fmla="*/ 111 w 126"/>
                  <a:gd name="T101" fmla="*/ 95 h 245"/>
                  <a:gd name="T102" fmla="*/ 116 w 126"/>
                  <a:gd name="T103" fmla="*/ 105 h 245"/>
                  <a:gd name="T104" fmla="*/ 118 w 126"/>
                  <a:gd name="T105" fmla="*/ 84 h 245"/>
                  <a:gd name="T106" fmla="*/ 115 w 126"/>
                  <a:gd name="T107" fmla="*/ 77 h 245"/>
                  <a:gd name="T108" fmla="*/ 110 w 126"/>
                  <a:gd name="T109" fmla="*/ 69 h 245"/>
                  <a:gd name="T110" fmla="*/ 106 w 126"/>
                  <a:gd name="T111" fmla="*/ 62 h 245"/>
                  <a:gd name="T112" fmla="*/ 99 w 126"/>
                  <a:gd name="T113" fmla="*/ 52 h 245"/>
                  <a:gd name="T114" fmla="*/ 80 w 126"/>
                  <a:gd name="T115" fmla="*/ 31 h 245"/>
                  <a:gd name="T116" fmla="*/ 62 w 126"/>
                  <a:gd name="T117" fmla="*/ 1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6" h="245"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6" y="36"/>
                      <a:pt x="46" y="35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8"/>
                    </a:cubicBezTo>
                    <a:cubicBezTo>
                      <a:pt x="51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34" y="0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4"/>
                      <a:pt x="36" y="14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7"/>
                      <a:pt x="39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0"/>
                      <a:pt x="28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1"/>
                      <a:pt x="25" y="21"/>
                      <a:pt x="24" y="22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31"/>
                      <a:pt x="23" y="33"/>
                      <a:pt x="25" y="34"/>
                    </a:cubicBezTo>
                    <a:cubicBezTo>
                      <a:pt x="25" y="35"/>
                      <a:pt x="26" y="36"/>
                      <a:pt x="27" y="36"/>
                    </a:cubicBezTo>
                    <a:cubicBezTo>
                      <a:pt x="29" y="39"/>
                      <a:pt x="31" y="42"/>
                      <a:pt x="31" y="4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4" y="44"/>
                      <a:pt x="34" y="43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40" y="42"/>
                      <a:pt x="40" y="41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3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6" y="42"/>
                      <a:pt x="46" y="43"/>
                      <a:pt x="46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60" y="52"/>
                      <a:pt x="60" y="52"/>
                      <a:pt x="60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8" y="43"/>
                      <a:pt x="57" y="43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5"/>
                      <a:pt x="62" y="46"/>
                      <a:pt x="62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6" y="50"/>
                      <a:pt x="66" y="50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50"/>
                      <a:pt x="68" y="50"/>
                      <a:pt x="69" y="49"/>
                    </a:cubicBezTo>
                    <a:cubicBezTo>
                      <a:pt x="69" y="49"/>
                      <a:pt x="69" y="49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0" y="47"/>
                      <a:pt x="70" y="46"/>
                      <a:pt x="70" y="44"/>
                    </a:cubicBezTo>
                    <a:cubicBezTo>
                      <a:pt x="70" y="42"/>
                      <a:pt x="69" y="40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7"/>
                      <a:pt x="66" y="37"/>
                      <a:pt x="66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6" y="35"/>
                      <a:pt x="66" y="35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8" y="34"/>
                      <a:pt x="69" y="35"/>
                      <a:pt x="70" y="35"/>
                    </a:cubicBezTo>
                    <a:cubicBezTo>
                      <a:pt x="71" y="36"/>
                      <a:pt x="71" y="36"/>
                      <a:pt x="72" y="36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8"/>
                      <a:pt x="74" y="39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7" y="40"/>
                      <a:pt x="78" y="41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9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5" y="43"/>
                      <a:pt x="74" y="43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6"/>
                      <a:pt x="73" y="48"/>
                      <a:pt x="74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50"/>
                      <a:pt x="74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3"/>
                      <a:pt x="77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55"/>
                      <a:pt x="80" y="55"/>
                      <a:pt x="81" y="55"/>
                    </a:cubicBezTo>
                    <a:cubicBezTo>
                      <a:pt x="81" y="56"/>
                      <a:pt x="82" y="56"/>
                      <a:pt x="83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6" y="55"/>
                      <a:pt x="86" y="5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6"/>
                      <a:pt x="89" y="66"/>
                      <a:pt x="89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6" y="67"/>
                      <a:pt x="86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9" y="64"/>
                      <a:pt x="79" y="64"/>
                      <a:pt x="78" y="64"/>
                    </a:cubicBezTo>
                    <a:cubicBezTo>
                      <a:pt x="78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5"/>
                      <a:pt x="76" y="66"/>
                      <a:pt x="75" y="67"/>
                    </a:cubicBezTo>
                    <a:cubicBezTo>
                      <a:pt x="75" y="67"/>
                      <a:pt x="75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0" y="61"/>
                      <a:pt x="60" y="61"/>
                    </a:cubicBezTo>
                    <a:cubicBezTo>
                      <a:pt x="59" y="61"/>
                      <a:pt x="59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0"/>
                      <a:pt x="57" y="60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4"/>
                      <a:pt x="54" y="54"/>
                    </a:cubicBezTo>
                    <a:cubicBezTo>
                      <a:pt x="54" y="53"/>
                      <a:pt x="53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9" y="51"/>
                      <a:pt x="48" y="52"/>
                      <a:pt x="48" y="53"/>
                    </a:cubicBezTo>
                    <a:cubicBezTo>
                      <a:pt x="47" y="54"/>
                      <a:pt x="47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5" y="54"/>
                      <a:pt x="44" y="54"/>
                    </a:cubicBezTo>
                    <a:cubicBezTo>
                      <a:pt x="44" y="53"/>
                      <a:pt x="43" y="53"/>
                      <a:pt x="43" y="53"/>
                    </a:cubicBezTo>
                    <a:cubicBezTo>
                      <a:pt x="41" y="53"/>
                      <a:pt x="40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7" y="53"/>
                      <a:pt x="37" y="53"/>
                      <a:pt x="36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1" y="56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5"/>
                      <a:pt x="27" y="55"/>
                    </a:cubicBezTo>
                    <a:cubicBezTo>
                      <a:pt x="27" y="55"/>
                      <a:pt x="27" y="55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5" y="56"/>
                      <a:pt x="24" y="57"/>
                    </a:cubicBezTo>
                    <a:cubicBezTo>
                      <a:pt x="24" y="57"/>
                      <a:pt x="24" y="5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60"/>
                      <a:pt x="22" y="60"/>
                      <a:pt x="21" y="60"/>
                    </a:cubicBezTo>
                    <a:cubicBezTo>
                      <a:pt x="20" y="60"/>
                      <a:pt x="20" y="60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7" y="62"/>
                      <a:pt x="17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6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70"/>
                      <a:pt x="16" y="71"/>
                      <a:pt x="15" y="71"/>
                    </a:cubicBezTo>
                    <a:cubicBezTo>
                      <a:pt x="15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1"/>
                      <a:pt x="11" y="72"/>
                      <a:pt x="11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7"/>
                      <a:pt x="7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79"/>
                      <a:pt x="6" y="80"/>
                      <a:pt x="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4"/>
                      <a:pt x="5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9"/>
                      <a:pt x="2" y="89"/>
                      <a:pt x="1" y="90"/>
                    </a:cubicBezTo>
                    <a:cubicBezTo>
                      <a:pt x="1" y="90"/>
                      <a:pt x="1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3" y="100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5"/>
                      <a:pt x="3" y="106"/>
                    </a:cubicBezTo>
                    <a:cubicBezTo>
                      <a:pt x="3" y="106"/>
                      <a:pt x="3" y="107"/>
                      <a:pt x="2" y="107"/>
                    </a:cubicBezTo>
                    <a:cubicBezTo>
                      <a:pt x="2" y="108"/>
                      <a:pt x="1" y="108"/>
                      <a:pt x="1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3"/>
                      <a:pt x="3" y="113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5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6" y="118"/>
                    </a:cubicBezTo>
                    <a:cubicBezTo>
                      <a:pt x="6" y="118"/>
                      <a:pt x="7" y="118"/>
                      <a:pt x="7" y="118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8" y="119"/>
                      <a:pt x="9" y="120"/>
                      <a:pt x="9" y="120"/>
                    </a:cubicBezTo>
                    <a:cubicBezTo>
                      <a:pt x="11" y="121"/>
                      <a:pt x="11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6"/>
                      <a:pt x="11" y="129"/>
                      <a:pt x="13" y="129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3"/>
                      <a:pt x="21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3" y="136"/>
                      <a:pt x="24" y="136"/>
                    </a:cubicBezTo>
                    <a:cubicBezTo>
                      <a:pt x="25" y="136"/>
                      <a:pt x="26" y="137"/>
                      <a:pt x="26" y="137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9"/>
                      <a:pt x="28" y="139"/>
                      <a:pt x="28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8"/>
                      <a:pt x="31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4" y="136"/>
                      <a:pt x="34" y="136"/>
                    </a:cubicBezTo>
                    <a:cubicBezTo>
                      <a:pt x="34" y="136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6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6" y="139"/>
                      <a:pt x="46" y="139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6"/>
                      <a:pt x="47" y="136"/>
                      <a:pt x="48" y="135"/>
                    </a:cubicBezTo>
                    <a:cubicBezTo>
                      <a:pt x="48" y="134"/>
                      <a:pt x="48" y="134"/>
                      <a:pt x="49" y="134"/>
                    </a:cubicBezTo>
                    <a:cubicBezTo>
                      <a:pt x="49" y="134"/>
                      <a:pt x="49" y="133"/>
                      <a:pt x="50" y="133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5" y="133"/>
                      <a:pt x="56" y="134"/>
                      <a:pt x="57" y="135"/>
                    </a:cubicBezTo>
                    <a:cubicBezTo>
                      <a:pt x="57" y="136"/>
                      <a:pt x="57" y="136"/>
                      <a:pt x="58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8"/>
                      <a:pt x="62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6" y="139"/>
                      <a:pt x="66" y="139"/>
                      <a:pt x="67" y="140"/>
                    </a:cubicBezTo>
                    <a:cubicBezTo>
                      <a:pt x="67" y="140"/>
                      <a:pt x="68" y="140"/>
                      <a:pt x="68" y="141"/>
                    </a:cubicBezTo>
                    <a:cubicBezTo>
                      <a:pt x="69" y="141"/>
                      <a:pt x="70" y="143"/>
                      <a:pt x="70" y="144"/>
                    </a:cubicBezTo>
                    <a:cubicBezTo>
                      <a:pt x="70" y="145"/>
                      <a:pt x="70" y="145"/>
                      <a:pt x="69" y="146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8"/>
                      <a:pt x="68" y="148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9" y="155"/>
                      <a:pt x="70" y="155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0" y="156"/>
                      <a:pt x="71" y="156"/>
                      <a:pt x="71" y="157"/>
                    </a:cubicBezTo>
                    <a:cubicBezTo>
                      <a:pt x="71" y="157"/>
                      <a:pt x="71" y="157"/>
                      <a:pt x="72" y="158"/>
                    </a:cubicBezTo>
                    <a:cubicBezTo>
                      <a:pt x="72" y="159"/>
                      <a:pt x="72" y="159"/>
                      <a:pt x="73" y="160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1"/>
                      <a:pt x="73" y="162"/>
                      <a:pt x="73" y="162"/>
                    </a:cubicBezTo>
                    <a:cubicBezTo>
                      <a:pt x="73" y="163"/>
                      <a:pt x="73" y="163"/>
                      <a:pt x="74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5"/>
                      <a:pt x="76" y="166"/>
                      <a:pt x="76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6" y="167"/>
                      <a:pt x="76" y="167"/>
                      <a:pt x="76" y="168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6"/>
                      <a:pt x="77" y="176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7" y="182"/>
                      <a:pt x="77" y="182"/>
                      <a:pt x="77" y="183"/>
                    </a:cubicBezTo>
                    <a:cubicBezTo>
                      <a:pt x="77" y="183"/>
                      <a:pt x="77" y="183"/>
                      <a:pt x="77" y="183"/>
                    </a:cubicBezTo>
                    <a:cubicBezTo>
                      <a:pt x="77" y="183"/>
                      <a:pt x="76" y="184"/>
                      <a:pt x="76" y="184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6"/>
                      <a:pt x="74" y="186"/>
                      <a:pt x="74" y="187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1" y="193"/>
                      <a:pt x="71" y="193"/>
                      <a:pt x="71" y="193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70" y="196"/>
                      <a:pt x="70" y="196"/>
                      <a:pt x="70" y="196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0" y="198"/>
                      <a:pt x="70" y="198"/>
                      <a:pt x="70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0" y="213"/>
                      <a:pt x="70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5"/>
                      <a:pt x="71" y="215"/>
                      <a:pt x="71" y="215"/>
                    </a:cubicBezTo>
                    <a:cubicBezTo>
                      <a:pt x="71" y="217"/>
                      <a:pt x="71" y="217"/>
                      <a:pt x="71" y="218"/>
                    </a:cubicBezTo>
                    <a:cubicBezTo>
                      <a:pt x="71" y="218"/>
                      <a:pt x="71" y="218"/>
                      <a:pt x="71" y="218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2" y="232"/>
                      <a:pt x="72" y="233"/>
                      <a:pt x="72" y="234"/>
                    </a:cubicBezTo>
                    <a:cubicBezTo>
                      <a:pt x="73" y="235"/>
                      <a:pt x="73" y="236"/>
                      <a:pt x="72" y="236"/>
                    </a:cubicBezTo>
                    <a:cubicBezTo>
                      <a:pt x="72" y="237"/>
                      <a:pt x="72" y="237"/>
                      <a:pt x="71" y="238"/>
                    </a:cubicBezTo>
                    <a:cubicBezTo>
                      <a:pt x="71" y="238"/>
                      <a:pt x="70" y="238"/>
                      <a:pt x="70" y="238"/>
                    </a:cubicBezTo>
                    <a:cubicBezTo>
                      <a:pt x="69" y="239"/>
                      <a:pt x="69" y="239"/>
                      <a:pt x="69" y="239"/>
                    </a:cubicBezTo>
                    <a:cubicBezTo>
                      <a:pt x="68" y="239"/>
                      <a:pt x="68" y="239"/>
                      <a:pt x="67" y="239"/>
                    </a:cubicBezTo>
                    <a:cubicBezTo>
                      <a:pt x="67" y="240"/>
                      <a:pt x="67" y="241"/>
                      <a:pt x="67" y="242"/>
                    </a:cubicBezTo>
                    <a:cubicBezTo>
                      <a:pt x="67" y="243"/>
                      <a:pt x="67" y="243"/>
                      <a:pt x="67" y="243"/>
                    </a:cubicBezTo>
                    <a:cubicBezTo>
                      <a:pt x="67" y="243"/>
                      <a:pt x="67" y="244"/>
                      <a:pt x="68" y="245"/>
                    </a:cubicBezTo>
                    <a:cubicBezTo>
                      <a:pt x="68" y="245"/>
                      <a:pt x="69" y="245"/>
                      <a:pt x="69" y="245"/>
                    </a:cubicBezTo>
                    <a:cubicBezTo>
                      <a:pt x="70" y="245"/>
                      <a:pt x="70" y="245"/>
                      <a:pt x="71" y="245"/>
                    </a:cubicBezTo>
                    <a:cubicBezTo>
                      <a:pt x="71" y="244"/>
                      <a:pt x="71" y="244"/>
                      <a:pt x="71" y="244"/>
                    </a:cubicBezTo>
                    <a:cubicBezTo>
                      <a:pt x="72" y="244"/>
                      <a:pt x="74" y="244"/>
                      <a:pt x="75" y="244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8" y="244"/>
                      <a:pt x="80" y="243"/>
                      <a:pt x="81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4" y="243"/>
                      <a:pt x="84" y="242"/>
                      <a:pt x="85" y="242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85" y="240"/>
                      <a:pt x="86" y="240"/>
                      <a:pt x="87" y="240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6"/>
                      <a:pt x="88" y="234"/>
                      <a:pt x="90" y="233"/>
                    </a:cubicBezTo>
                    <a:cubicBezTo>
                      <a:pt x="90" y="233"/>
                      <a:pt x="91" y="232"/>
                      <a:pt x="93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4" y="232"/>
                      <a:pt x="94" y="232"/>
                      <a:pt x="95" y="232"/>
                    </a:cubicBezTo>
                    <a:cubicBezTo>
                      <a:pt x="95" y="232"/>
                      <a:pt x="95" y="232"/>
                      <a:pt x="96" y="232"/>
                    </a:cubicBezTo>
                    <a:cubicBezTo>
                      <a:pt x="96" y="232"/>
                      <a:pt x="97" y="232"/>
                      <a:pt x="97" y="232"/>
                    </a:cubicBezTo>
                    <a:cubicBezTo>
                      <a:pt x="99" y="232"/>
                      <a:pt x="99" y="231"/>
                      <a:pt x="99" y="231"/>
                    </a:cubicBezTo>
                    <a:cubicBezTo>
                      <a:pt x="99" y="230"/>
                      <a:pt x="99" y="229"/>
                      <a:pt x="99" y="229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99" y="225"/>
                      <a:pt x="99" y="225"/>
                      <a:pt x="98" y="225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7" y="224"/>
                      <a:pt x="98" y="223"/>
                      <a:pt x="98" y="223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9" y="222"/>
                      <a:pt x="99" y="222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100" y="221"/>
                      <a:pt x="100" y="221"/>
                      <a:pt x="100" y="221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2" y="219"/>
                      <a:pt x="102" y="219"/>
                    </a:cubicBezTo>
                    <a:cubicBezTo>
                      <a:pt x="103" y="219"/>
                      <a:pt x="104" y="218"/>
                      <a:pt x="105" y="216"/>
                    </a:cubicBezTo>
                    <a:cubicBezTo>
                      <a:pt x="105" y="215"/>
                      <a:pt x="105" y="213"/>
                      <a:pt x="105" y="212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5" y="211"/>
                      <a:pt x="105" y="210"/>
                      <a:pt x="105" y="209"/>
                    </a:cubicBezTo>
                    <a:cubicBezTo>
                      <a:pt x="105" y="209"/>
                      <a:pt x="105" y="209"/>
                      <a:pt x="105" y="209"/>
                    </a:cubicBezTo>
                    <a:cubicBezTo>
                      <a:pt x="106" y="210"/>
                      <a:pt x="106" y="210"/>
                      <a:pt x="106" y="210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6" y="208"/>
                      <a:pt x="106" y="207"/>
                      <a:pt x="106" y="207"/>
                    </a:cubicBezTo>
                    <a:cubicBezTo>
                      <a:pt x="107" y="206"/>
                      <a:pt x="107" y="206"/>
                      <a:pt x="108" y="206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09" y="205"/>
                      <a:pt x="109" y="205"/>
                      <a:pt x="110" y="204"/>
                    </a:cubicBezTo>
                    <a:cubicBezTo>
                      <a:pt x="110" y="204"/>
                      <a:pt x="110" y="203"/>
                      <a:pt x="110" y="202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1" y="199"/>
                      <a:pt x="111" y="199"/>
                      <a:pt x="112" y="198"/>
                    </a:cubicBezTo>
                    <a:cubicBezTo>
                      <a:pt x="113" y="197"/>
                      <a:pt x="114" y="196"/>
                      <a:pt x="116" y="195"/>
                    </a:cubicBezTo>
                    <a:cubicBezTo>
                      <a:pt x="116" y="194"/>
                      <a:pt x="116" y="194"/>
                      <a:pt x="117" y="194"/>
                    </a:cubicBezTo>
                    <a:cubicBezTo>
                      <a:pt x="117" y="193"/>
                      <a:pt x="118" y="193"/>
                      <a:pt x="118" y="192"/>
                    </a:cubicBezTo>
                    <a:cubicBezTo>
                      <a:pt x="118" y="191"/>
                      <a:pt x="118" y="191"/>
                      <a:pt x="118" y="190"/>
                    </a:cubicBezTo>
                    <a:cubicBezTo>
                      <a:pt x="118" y="189"/>
                      <a:pt x="118" y="189"/>
                      <a:pt x="118" y="188"/>
                    </a:cubicBezTo>
                    <a:cubicBezTo>
                      <a:pt x="117" y="187"/>
                      <a:pt x="117" y="186"/>
                      <a:pt x="118" y="185"/>
                    </a:cubicBezTo>
                    <a:cubicBezTo>
                      <a:pt x="118" y="184"/>
                      <a:pt x="118" y="182"/>
                      <a:pt x="118" y="181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0" y="179"/>
                      <a:pt x="120" y="179"/>
                      <a:pt x="120" y="179"/>
                    </a:cubicBezTo>
                    <a:cubicBezTo>
                      <a:pt x="121" y="176"/>
                      <a:pt x="121" y="173"/>
                      <a:pt x="120" y="171"/>
                    </a:cubicBezTo>
                    <a:cubicBezTo>
                      <a:pt x="120" y="169"/>
                      <a:pt x="120" y="168"/>
                      <a:pt x="120" y="166"/>
                    </a:cubicBezTo>
                    <a:cubicBezTo>
                      <a:pt x="120" y="164"/>
                      <a:pt x="120" y="162"/>
                      <a:pt x="121" y="161"/>
                    </a:cubicBezTo>
                    <a:cubicBezTo>
                      <a:pt x="121" y="160"/>
                      <a:pt x="121" y="159"/>
                      <a:pt x="122" y="159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7"/>
                      <a:pt x="123" y="157"/>
                      <a:pt x="123" y="157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3" y="156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5" y="149"/>
                      <a:pt x="124" y="149"/>
                      <a:pt x="124" y="14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48"/>
                      <a:pt x="123" y="148"/>
                      <a:pt x="123" y="147"/>
                    </a:cubicBezTo>
                    <a:cubicBezTo>
                      <a:pt x="123" y="146"/>
                      <a:pt x="123" y="146"/>
                      <a:pt x="123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3"/>
                      <a:pt x="124" y="142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4" y="142"/>
                      <a:pt x="125" y="142"/>
                      <a:pt x="125" y="141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125" y="139"/>
                      <a:pt x="125" y="139"/>
                      <a:pt x="125" y="138"/>
                    </a:cubicBezTo>
                    <a:cubicBezTo>
                      <a:pt x="125" y="138"/>
                      <a:pt x="125" y="137"/>
                      <a:pt x="125" y="137"/>
                    </a:cubicBezTo>
                    <a:cubicBezTo>
                      <a:pt x="125" y="136"/>
                      <a:pt x="125" y="136"/>
                      <a:pt x="125" y="135"/>
                    </a:cubicBezTo>
                    <a:cubicBezTo>
                      <a:pt x="125" y="135"/>
                      <a:pt x="125" y="135"/>
                      <a:pt x="125" y="135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28"/>
                      <a:pt x="126" y="128"/>
                      <a:pt x="126" y="128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5"/>
                      <a:pt x="126" y="124"/>
                    </a:cubicBezTo>
                    <a:cubicBezTo>
                      <a:pt x="125" y="123"/>
                      <a:pt x="124" y="122"/>
                      <a:pt x="122" y="121"/>
                    </a:cubicBezTo>
                    <a:cubicBezTo>
                      <a:pt x="122" y="121"/>
                      <a:pt x="122" y="120"/>
                      <a:pt x="122" y="120"/>
                    </a:cubicBezTo>
                    <a:cubicBezTo>
                      <a:pt x="122" y="116"/>
                      <a:pt x="122" y="116"/>
                      <a:pt x="122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2"/>
                      <a:pt x="118" y="112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0"/>
                      <a:pt x="118" y="109"/>
                      <a:pt x="117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5" y="106"/>
                      <a:pt x="115" y="106"/>
                      <a:pt x="115" y="106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2" y="102"/>
                      <a:pt x="111" y="101"/>
                      <a:pt x="112" y="98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5"/>
                      <a:pt x="109" y="94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08" y="93"/>
                      <a:pt x="108" y="93"/>
                      <a:pt x="108" y="92"/>
                    </a:cubicBezTo>
                    <a:cubicBezTo>
                      <a:pt x="107" y="92"/>
                      <a:pt x="107" y="91"/>
                      <a:pt x="106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4" y="87"/>
                      <a:pt x="104" y="87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8" y="78"/>
                      <a:pt x="97" y="76"/>
                      <a:pt x="95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8" y="74"/>
                      <a:pt x="98" y="75"/>
                      <a:pt x="98" y="75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9"/>
                      <a:pt x="101" y="79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85"/>
                      <a:pt x="104" y="85"/>
                      <a:pt x="105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6" y="85"/>
                      <a:pt x="106" y="86"/>
                      <a:pt x="107" y="86"/>
                    </a:cubicBezTo>
                    <a:cubicBezTo>
                      <a:pt x="107" y="87"/>
                      <a:pt x="107" y="87"/>
                      <a:pt x="107" y="88"/>
                    </a:cubicBezTo>
                    <a:cubicBezTo>
                      <a:pt x="107" y="88"/>
                      <a:pt x="107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2" y="97"/>
                      <a:pt x="112" y="97"/>
                      <a:pt x="112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4" y="99"/>
                      <a:pt x="114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14" y="101"/>
                      <a:pt x="114" y="102"/>
                      <a:pt x="115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6" y="106"/>
                      <a:pt x="116" y="106"/>
                      <a:pt x="117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7" y="107"/>
                      <a:pt x="117" y="108"/>
                      <a:pt x="118" y="108"/>
                    </a:cubicBezTo>
                    <a:cubicBezTo>
                      <a:pt x="118" y="109"/>
                      <a:pt x="119" y="110"/>
                      <a:pt x="120" y="110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1" y="106"/>
                      <a:pt x="120" y="102"/>
                      <a:pt x="119" y="97"/>
                    </a:cubicBezTo>
                    <a:cubicBezTo>
                      <a:pt x="118" y="95"/>
                      <a:pt x="118" y="93"/>
                      <a:pt x="118" y="91"/>
                    </a:cubicBezTo>
                    <a:cubicBezTo>
                      <a:pt x="118" y="90"/>
                      <a:pt x="118" y="90"/>
                      <a:pt x="118" y="89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9" y="86"/>
                      <a:pt x="119" y="85"/>
                      <a:pt x="119" y="85"/>
                    </a:cubicBezTo>
                    <a:cubicBezTo>
                      <a:pt x="119" y="85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7" y="84"/>
                      <a:pt x="118" y="84"/>
                      <a:pt x="118" y="83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3"/>
                      <a:pt x="113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2"/>
                      <a:pt x="112" y="72"/>
                      <a:pt x="112" y="71"/>
                    </a:cubicBezTo>
                    <a:cubicBezTo>
                      <a:pt x="111" y="71"/>
                      <a:pt x="111" y="70"/>
                      <a:pt x="111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7" y="64"/>
                      <a:pt x="107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2"/>
                      <a:pt x="106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0" y="56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1"/>
                      <a:pt x="98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6" y="50"/>
                      <a:pt x="96" y="50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4" y="47"/>
                      <a:pt x="94" y="46"/>
                    </a:cubicBezTo>
                    <a:cubicBezTo>
                      <a:pt x="94" y="45"/>
                      <a:pt x="93" y="45"/>
                      <a:pt x="92" y="44"/>
                    </a:cubicBezTo>
                    <a:cubicBezTo>
                      <a:pt x="91" y="44"/>
                      <a:pt x="91" y="43"/>
                      <a:pt x="91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42"/>
                      <a:pt x="90" y="42"/>
                      <a:pt x="90" y="41"/>
                    </a:cubicBezTo>
                    <a:cubicBezTo>
                      <a:pt x="89" y="41"/>
                      <a:pt x="89" y="41"/>
                      <a:pt x="88" y="40"/>
                    </a:cubicBezTo>
                    <a:cubicBezTo>
                      <a:pt x="87" y="39"/>
                      <a:pt x="86" y="38"/>
                      <a:pt x="85" y="38"/>
                    </a:cubicBezTo>
                    <a:cubicBezTo>
                      <a:pt x="83" y="36"/>
                      <a:pt x="82" y="34"/>
                      <a:pt x="80" y="32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8" y="31"/>
                      <a:pt x="77" y="30"/>
                      <a:pt x="76" y="2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7"/>
                      <a:pt x="75" y="26"/>
                      <a:pt x="73" y="26"/>
                    </a:cubicBezTo>
                    <a:cubicBezTo>
                      <a:pt x="73" y="26"/>
                      <a:pt x="73" y="26"/>
                      <a:pt x="72" y="25"/>
                    </a:cubicBezTo>
                    <a:cubicBezTo>
                      <a:pt x="72" y="25"/>
                      <a:pt x="71" y="25"/>
                      <a:pt x="71" y="25"/>
                    </a:cubicBezTo>
                    <a:cubicBezTo>
                      <a:pt x="70" y="24"/>
                      <a:pt x="69" y="23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1"/>
                      <a:pt x="66" y="21"/>
                      <a:pt x="65" y="21"/>
                    </a:cubicBezTo>
                    <a:cubicBezTo>
                      <a:pt x="65" y="20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0" y="17"/>
                    </a:cubicBezTo>
                    <a:cubicBezTo>
                      <a:pt x="60" y="16"/>
                      <a:pt x="59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4"/>
                      <a:pt x="56" y="13"/>
                      <a:pt x="56" y="13"/>
                    </a:cubicBezTo>
                    <a:cubicBezTo>
                      <a:pt x="54" y="11"/>
                      <a:pt x="52" y="10"/>
                      <a:pt x="49" y="8"/>
                    </a:cubicBezTo>
                    <a:cubicBezTo>
                      <a:pt x="47" y="7"/>
                      <a:pt x="44" y="6"/>
                      <a:pt x="42" y="4"/>
                    </a:cubicBezTo>
                    <a:cubicBezTo>
                      <a:pt x="40" y="3"/>
                      <a:pt x="38" y="2"/>
                      <a:pt x="36" y="1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3477" y="1838"/>
                <a:ext cx="322" cy="675"/>
              </a:xfrm>
              <a:custGeom>
                <a:avLst/>
                <a:gdLst>
                  <a:gd name="T0" fmla="*/ 3 w 135"/>
                  <a:gd name="T1" fmla="*/ 78 h 283"/>
                  <a:gd name="T2" fmla="*/ 0 w 135"/>
                  <a:gd name="T3" fmla="*/ 85 h 283"/>
                  <a:gd name="T4" fmla="*/ 9 w 135"/>
                  <a:gd name="T5" fmla="*/ 113 h 283"/>
                  <a:gd name="T6" fmla="*/ 14 w 135"/>
                  <a:gd name="T7" fmla="*/ 116 h 283"/>
                  <a:gd name="T8" fmla="*/ 18 w 135"/>
                  <a:gd name="T9" fmla="*/ 128 h 283"/>
                  <a:gd name="T10" fmla="*/ 25 w 135"/>
                  <a:gd name="T11" fmla="*/ 137 h 283"/>
                  <a:gd name="T12" fmla="*/ 22 w 135"/>
                  <a:gd name="T13" fmla="*/ 150 h 283"/>
                  <a:gd name="T14" fmla="*/ 20 w 135"/>
                  <a:gd name="T15" fmla="*/ 166 h 283"/>
                  <a:gd name="T16" fmla="*/ 29 w 135"/>
                  <a:gd name="T17" fmla="*/ 180 h 283"/>
                  <a:gd name="T18" fmla="*/ 32 w 135"/>
                  <a:gd name="T19" fmla="*/ 192 h 283"/>
                  <a:gd name="T20" fmla="*/ 42 w 135"/>
                  <a:gd name="T21" fmla="*/ 204 h 283"/>
                  <a:gd name="T22" fmla="*/ 48 w 135"/>
                  <a:gd name="T23" fmla="*/ 208 h 283"/>
                  <a:gd name="T24" fmla="*/ 51 w 135"/>
                  <a:gd name="T25" fmla="*/ 218 h 283"/>
                  <a:gd name="T26" fmla="*/ 54 w 135"/>
                  <a:gd name="T27" fmla="*/ 238 h 283"/>
                  <a:gd name="T28" fmla="*/ 57 w 135"/>
                  <a:gd name="T29" fmla="*/ 253 h 283"/>
                  <a:gd name="T30" fmla="*/ 66 w 135"/>
                  <a:gd name="T31" fmla="*/ 265 h 283"/>
                  <a:gd name="T32" fmla="*/ 74 w 135"/>
                  <a:gd name="T33" fmla="*/ 278 h 283"/>
                  <a:gd name="T34" fmla="*/ 80 w 135"/>
                  <a:gd name="T35" fmla="*/ 283 h 283"/>
                  <a:gd name="T36" fmla="*/ 84 w 135"/>
                  <a:gd name="T37" fmla="*/ 275 h 283"/>
                  <a:gd name="T38" fmla="*/ 79 w 135"/>
                  <a:gd name="T39" fmla="*/ 262 h 283"/>
                  <a:gd name="T40" fmla="*/ 85 w 135"/>
                  <a:gd name="T41" fmla="*/ 255 h 283"/>
                  <a:gd name="T42" fmla="*/ 90 w 135"/>
                  <a:gd name="T43" fmla="*/ 244 h 283"/>
                  <a:gd name="T44" fmla="*/ 98 w 135"/>
                  <a:gd name="T45" fmla="*/ 224 h 283"/>
                  <a:gd name="T46" fmla="*/ 111 w 135"/>
                  <a:gd name="T47" fmla="*/ 217 h 283"/>
                  <a:gd name="T48" fmla="*/ 119 w 135"/>
                  <a:gd name="T49" fmla="*/ 210 h 283"/>
                  <a:gd name="T50" fmla="*/ 124 w 135"/>
                  <a:gd name="T51" fmla="*/ 188 h 283"/>
                  <a:gd name="T52" fmla="*/ 134 w 135"/>
                  <a:gd name="T53" fmla="*/ 178 h 283"/>
                  <a:gd name="T54" fmla="*/ 133 w 135"/>
                  <a:gd name="T55" fmla="*/ 166 h 283"/>
                  <a:gd name="T56" fmla="*/ 120 w 135"/>
                  <a:gd name="T57" fmla="*/ 159 h 283"/>
                  <a:gd name="T58" fmla="*/ 104 w 135"/>
                  <a:gd name="T59" fmla="*/ 156 h 283"/>
                  <a:gd name="T60" fmla="*/ 91 w 135"/>
                  <a:gd name="T61" fmla="*/ 153 h 283"/>
                  <a:gd name="T62" fmla="*/ 95 w 135"/>
                  <a:gd name="T63" fmla="*/ 146 h 283"/>
                  <a:gd name="T64" fmla="*/ 85 w 135"/>
                  <a:gd name="T65" fmla="*/ 136 h 283"/>
                  <a:gd name="T66" fmla="*/ 70 w 135"/>
                  <a:gd name="T67" fmla="*/ 129 h 283"/>
                  <a:gd name="T68" fmla="*/ 60 w 135"/>
                  <a:gd name="T69" fmla="*/ 123 h 283"/>
                  <a:gd name="T70" fmla="*/ 44 w 135"/>
                  <a:gd name="T71" fmla="*/ 117 h 283"/>
                  <a:gd name="T72" fmla="*/ 32 w 135"/>
                  <a:gd name="T73" fmla="*/ 120 h 283"/>
                  <a:gd name="T74" fmla="*/ 29 w 135"/>
                  <a:gd name="T75" fmla="*/ 125 h 283"/>
                  <a:gd name="T76" fmla="*/ 20 w 135"/>
                  <a:gd name="T77" fmla="*/ 120 h 283"/>
                  <a:gd name="T78" fmla="*/ 19 w 135"/>
                  <a:gd name="T79" fmla="*/ 106 h 283"/>
                  <a:gd name="T80" fmla="*/ 18 w 135"/>
                  <a:gd name="T81" fmla="*/ 99 h 283"/>
                  <a:gd name="T82" fmla="*/ 14 w 135"/>
                  <a:gd name="T83" fmla="*/ 94 h 283"/>
                  <a:gd name="T84" fmla="*/ 7 w 135"/>
                  <a:gd name="T85" fmla="*/ 96 h 283"/>
                  <a:gd name="T86" fmla="*/ 10 w 135"/>
                  <a:gd name="T87" fmla="*/ 89 h 283"/>
                  <a:gd name="T88" fmla="*/ 15 w 135"/>
                  <a:gd name="T89" fmla="*/ 79 h 283"/>
                  <a:gd name="T90" fmla="*/ 27 w 135"/>
                  <a:gd name="T91" fmla="*/ 71 h 283"/>
                  <a:gd name="T92" fmla="*/ 32 w 135"/>
                  <a:gd name="T93" fmla="*/ 82 h 283"/>
                  <a:gd name="T94" fmla="*/ 39 w 135"/>
                  <a:gd name="T95" fmla="*/ 69 h 283"/>
                  <a:gd name="T96" fmla="*/ 43 w 135"/>
                  <a:gd name="T97" fmla="*/ 63 h 283"/>
                  <a:gd name="T98" fmla="*/ 56 w 135"/>
                  <a:gd name="T99" fmla="*/ 55 h 283"/>
                  <a:gd name="T100" fmla="*/ 68 w 135"/>
                  <a:gd name="T101" fmla="*/ 45 h 283"/>
                  <a:gd name="T102" fmla="*/ 74 w 135"/>
                  <a:gd name="T103" fmla="*/ 37 h 283"/>
                  <a:gd name="T104" fmla="*/ 83 w 135"/>
                  <a:gd name="T105" fmla="*/ 31 h 283"/>
                  <a:gd name="T106" fmla="*/ 80 w 135"/>
                  <a:gd name="T107" fmla="*/ 29 h 283"/>
                  <a:gd name="T108" fmla="*/ 96 w 135"/>
                  <a:gd name="T109" fmla="*/ 24 h 283"/>
                  <a:gd name="T110" fmla="*/ 102 w 135"/>
                  <a:gd name="T111" fmla="*/ 11 h 283"/>
                  <a:gd name="T112" fmla="*/ 96 w 135"/>
                  <a:gd name="T113" fmla="*/ 8 h 283"/>
                  <a:gd name="T114" fmla="*/ 80 w 135"/>
                  <a:gd name="T115" fmla="*/ 18 h 283"/>
                  <a:gd name="T116" fmla="*/ 72 w 135"/>
                  <a:gd name="T117" fmla="*/ 18 h 283"/>
                  <a:gd name="T118" fmla="*/ 76 w 135"/>
                  <a:gd name="T119" fmla="*/ 9 h 283"/>
                  <a:gd name="T120" fmla="*/ 86 w 135"/>
                  <a:gd name="T121" fmla="*/ 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283">
                    <a:moveTo>
                      <a:pt x="71" y="39"/>
                    </a:move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moveTo>
                      <a:pt x="86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2" y="5"/>
                      <a:pt x="63" y="10"/>
                      <a:pt x="56" y="16"/>
                    </a:cubicBezTo>
                    <a:cubicBezTo>
                      <a:pt x="39" y="28"/>
                      <a:pt x="25" y="41"/>
                      <a:pt x="14" y="57"/>
                    </a:cubicBezTo>
                    <a:cubicBezTo>
                      <a:pt x="9" y="63"/>
                      <a:pt x="5" y="69"/>
                      <a:pt x="1" y="7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3" y="79"/>
                      <a:pt x="3" y="79"/>
                      <a:pt x="3" y="80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3" y="108"/>
                      <a:pt x="4" y="108"/>
                      <a:pt x="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10"/>
                      <a:pt x="6" y="110"/>
                      <a:pt x="6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8" y="112"/>
                      <a:pt x="8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1" y="113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8"/>
                      <a:pt x="15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2"/>
                      <a:pt x="17" y="123"/>
                      <a:pt x="17" y="124"/>
                    </a:cubicBezTo>
                    <a:cubicBezTo>
                      <a:pt x="17" y="124"/>
                      <a:pt x="17" y="124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7"/>
                      <a:pt x="17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5" y="132"/>
                      <a:pt x="25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6" y="133"/>
                      <a:pt x="26" y="134"/>
                      <a:pt x="26" y="135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7"/>
                      <a:pt x="27" y="138"/>
                    </a:cubicBezTo>
                    <a:cubicBezTo>
                      <a:pt x="27" y="139"/>
                      <a:pt x="27" y="140"/>
                      <a:pt x="27" y="140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3" y="148"/>
                      <a:pt x="23" y="149"/>
                      <a:pt x="23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1" y="155"/>
                      <a:pt x="21" y="156"/>
                      <a:pt x="22" y="156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1" y="158"/>
                      <a:pt x="21" y="158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6"/>
                      <a:pt x="20" y="168"/>
                      <a:pt x="21" y="168"/>
                    </a:cubicBezTo>
                    <a:cubicBezTo>
                      <a:pt x="21" y="168"/>
                      <a:pt x="21" y="168"/>
                      <a:pt x="22" y="169"/>
                    </a:cubicBezTo>
                    <a:cubicBezTo>
                      <a:pt x="23" y="169"/>
                      <a:pt x="24" y="171"/>
                      <a:pt x="24" y="172"/>
                    </a:cubicBezTo>
                    <a:cubicBezTo>
                      <a:pt x="24" y="172"/>
                      <a:pt x="25" y="173"/>
                      <a:pt x="25" y="173"/>
                    </a:cubicBezTo>
                    <a:cubicBezTo>
                      <a:pt x="25" y="174"/>
                      <a:pt x="25" y="174"/>
                      <a:pt x="26" y="175"/>
                    </a:cubicBezTo>
                    <a:cubicBezTo>
                      <a:pt x="26" y="175"/>
                      <a:pt x="26" y="176"/>
                      <a:pt x="27" y="176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7" y="178"/>
                      <a:pt x="27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80"/>
                      <a:pt x="28" y="180"/>
                      <a:pt x="29" y="180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2" y="184"/>
                      <a:pt x="31" y="186"/>
                      <a:pt x="31" y="187"/>
                    </a:cubicBezTo>
                    <a:cubicBezTo>
                      <a:pt x="31" y="188"/>
                      <a:pt x="31" y="189"/>
                      <a:pt x="31" y="189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3"/>
                      <a:pt x="33" y="193"/>
                      <a:pt x="34" y="194"/>
                    </a:cubicBezTo>
                    <a:cubicBezTo>
                      <a:pt x="34" y="194"/>
                      <a:pt x="34" y="195"/>
                      <a:pt x="34" y="195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4" y="196"/>
                      <a:pt x="34" y="196"/>
                      <a:pt x="35" y="19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36" y="197"/>
                      <a:pt x="36" y="198"/>
                      <a:pt x="36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1" y="203"/>
                      <a:pt x="42" y="204"/>
                      <a:pt x="42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5" y="204"/>
                      <a:pt x="45" y="204"/>
                      <a:pt x="46" y="204"/>
                    </a:cubicBezTo>
                    <a:cubicBezTo>
                      <a:pt x="46" y="205"/>
                      <a:pt x="46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9" y="206"/>
                      <a:pt x="49" y="206"/>
                      <a:pt x="49" y="206"/>
                    </a:cubicBezTo>
                    <a:cubicBezTo>
                      <a:pt x="49" y="207"/>
                      <a:pt x="49" y="207"/>
                      <a:pt x="48" y="208"/>
                    </a:cubicBezTo>
                    <a:cubicBezTo>
                      <a:pt x="48" y="209"/>
                      <a:pt x="48" y="210"/>
                      <a:pt x="48" y="210"/>
                    </a:cubicBezTo>
                    <a:cubicBezTo>
                      <a:pt x="48" y="211"/>
                      <a:pt x="48" y="211"/>
                      <a:pt x="48" y="212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8" y="212"/>
                      <a:pt x="48" y="214"/>
                      <a:pt x="49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6"/>
                      <a:pt x="50" y="216"/>
                    </a:cubicBezTo>
                    <a:cubicBezTo>
                      <a:pt x="50" y="216"/>
                      <a:pt x="50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8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3" y="220"/>
                      <a:pt x="53" y="220"/>
                      <a:pt x="53" y="220"/>
                    </a:cubicBezTo>
                    <a:cubicBezTo>
                      <a:pt x="53" y="220"/>
                      <a:pt x="53" y="221"/>
                      <a:pt x="53" y="221"/>
                    </a:cubicBezTo>
                    <a:cubicBezTo>
                      <a:pt x="53" y="222"/>
                      <a:pt x="53" y="222"/>
                      <a:pt x="53" y="223"/>
                    </a:cubicBezTo>
                    <a:cubicBezTo>
                      <a:pt x="53" y="223"/>
                      <a:pt x="53" y="224"/>
                      <a:pt x="53" y="225"/>
                    </a:cubicBezTo>
                    <a:cubicBezTo>
                      <a:pt x="53" y="236"/>
                      <a:pt x="53" y="236"/>
                      <a:pt x="53" y="236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8"/>
                      <a:pt x="54" y="238"/>
                      <a:pt x="54" y="238"/>
                    </a:cubicBezTo>
                    <a:cubicBezTo>
                      <a:pt x="54" y="239"/>
                      <a:pt x="54" y="239"/>
                      <a:pt x="55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6" y="240"/>
                      <a:pt x="56" y="241"/>
                      <a:pt x="56" y="241"/>
                    </a:cubicBezTo>
                    <a:cubicBezTo>
                      <a:pt x="56" y="242"/>
                      <a:pt x="56" y="243"/>
                      <a:pt x="56" y="244"/>
                    </a:cubicBezTo>
                    <a:cubicBezTo>
                      <a:pt x="56" y="245"/>
                      <a:pt x="56" y="245"/>
                      <a:pt x="56" y="246"/>
                    </a:cubicBezTo>
                    <a:cubicBezTo>
                      <a:pt x="56" y="247"/>
                      <a:pt x="56" y="247"/>
                      <a:pt x="56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9"/>
                    </a:cubicBezTo>
                    <a:cubicBezTo>
                      <a:pt x="57" y="249"/>
                      <a:pt x="57" y="249"/>
                      <a:pt x="57" y="250"/>
                    </a:cubicBezTo>
                    <a:cubicBezTo>
                      <a:pt x="57" y="250"/>
                      <a:pt x="57" y="251"/>
                      <a:pt x="57" y="251"/>
                    </a:cubicBezTo>
                    <a:cubicBezTo>
                      <a:pt x="57" y="251"/>
                      <a:pt x="57" y="252"/>
                      <a:pt x="57" y="252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5"/>
                      <a:pt x="58" y="257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61" y="259"/>
                      <a:pt x="61" y="259"/>
                      <a:pt x="61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2" y="261"/>
                      <a:pt x="62" y="261"/>
                      <a:pt x="62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3"/>
                      <a:pt x="63" y="263"/>
                      <a:pt x="64" y="263"/>
                    </a:cubicBezTo>
                    <a:cubicBezTo>
                      <a:pt x="64" y="264"/>
                      <a:pt x="64" y="264"/>
                      <a:pt x="64" y="264"/>
                    </a:cubicBezTo>
                    <a:cubicBezTo>
                      <a:pt x="64" y="265"/>
                      <a:pt x="65" y="265"/>
                      <a:pt x="65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7"/>
                      <a:pt x="66" y="268"/>
                      <a:pt x="67" y="269"/>
                    </a:cubicBezTo>
                    <a:cubicBezTo>
                      <a:pt x="67" y="269"/>
                      <a:pt x="68" y="269"/>
                      <a:pt x="68" y="270"/>
                    </a:cubicBezTo>
                    <a:cubicBezTo>
                      <a:pt x="69" y="270"/>
                      <a:pt x="70" y="271"/>
                      <a:pt x="70" y="272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5"/>
                      <a:pt x="71" y="275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2" y="276"/>
                      <a:pt x="72" y="277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3" y="278"/>
                      <a:pt x="73" y="278"/>
                      <a:pt x="74" y="278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5" y="280"/>
                      <a:pt x="76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1"/>
                      <a:pt x="77" y="281"/>
                      <a:pt x="77" y="281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2" y="283"/>
                      <a:pt x="82" y="283"/>
                    </a:cubicBezTo>
                    <a:cubicBezTo>
                      <a:pt x="83" y="283"/>
                      <a:pt x="84" y="283"/>
                      <a:pt x="84" y="282"/>
                    </a:cubicBezTo>
                    <a:cubicBezTo>
                      <a:pt x="85" y="282"/>
                      <a:pt x="85" y="281"/>
                      <a:pt x="85" y="281"/>
                    </a:cubicBezTo>
                    <a:cubicBezTo>
                      <a:pt x="84" y="280"/>
                      <a:pt x="84" y="280"/>
                      <a:pt x="84" y="279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4" y="278"/>
                      <a:pt x="84" y="278"/>
                      <a:pt x="84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7"/>
                      <a:pt x="85" y="277"/>
                      <a:pt x="85" y="276"/>
                    </a:cubicBezTo>
                    <a:cubicBezTo>
                      <a:pt x="85" y="276"/>
                      <a:pt x="85" y="275"/>
                      <a:pt x="84" y="275"/>
                    </a:cubicBezTo>
                    <a:cubicBezTo>
                      <a:pt x="84" y="274"/>
                      <a:pt x="83" y="274"/>
                      <a:pt x="82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0"/>
                      <a:pt x="82" y="270"/>
                    </a:cubicBezTo>
                    <a:cubicBezTo>
                      <a:pt x="82" y="270"/>
                      <a:pt x="81" y="269"/>
                      <a:pt x="81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0" y="268"/>
                      <a:pt x="80" y="267"/>
                      <a:pt x="80" y="266"/>
                    </a:cubicBezTo>
                    <a:cubicBezTo>
                      <a:pt x="80" y="266"/>
                      <a:pt x="80" y="265"/>
                      <a:pt x="80" y="265"/>
                    </a:cubicBezTo>
                    <a:cubicBezTo>
                      <a:pt x="80" y="264"/>
                      <a:pt x="80" y="263"/>
                      <a:pt x="80" y="263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1"/>
                      <a:pt x="79" y="261"/>
                      <a:pt x="79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9" y="260"/>
                      <a:pt x="79" y="260"/>
                      <a:pt x="79" y="260"/>
                    </a:cubicBezTo>
                    <a:cubicBezTo>
                      <a:pt x="80" y="259"/>
                      <a:pt x="80" y="258"/>
                      <a:pt x="81" y="257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56"/>
                      <a:pt x="81" y="255"/>
                      <a:pt x="81" y="255"/>
                    </a:cubicBezTo>
                    <a:cubicBezTo>
                      <a:pt x="82" y="255"/>
                      <a:pt x="82" y="255"/>
                      <a:pt x="82" y="255"/>
                    </a:cubicBezTo>
                    <a:cubicBezTo>
                      <a:pt x="82" y="255"/>
                      <a:pt x="83" y="255"/>
                      <a:pt x="83" y="255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5"/>
                      <a:pt x="85" y="255"/>
                      <a:pt x="85" y="255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6" y="254"/>
                      <a:pt x="86" y="254"/>
                      <a:pt x="86" y="254"/>
                    </a:cubicBezTo>
                    <a:cubicBezTo>
                      <a:pt x="87" y="254"/>
                      <a:pt x="88" y="253"/>
                      <a:pt x="89" y="252"/>
                    </a:cubicBezTo>
                    <a:cubicBezTo>
                      <a:pt x="90" y="251"/>
                      <a:pt x="89" y="250"/>
                      <a:pt x="88" y="249"/>
                    </a:cubicBezTo>
                    <a:cubicBezTo>
                      <a:pt x="88" y="248"/>
                      <a:pt x="88" y="248"/>
                      <a:pt x="88" y="247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6" y="246"/>
                      <a:pt x="86" y="246"/>
                      <a:pt x="86" y="246"/>
                    </a:cubicBezTo>
                    <a:cubicBezTo>
                      <a:pt x="85" y="246"/>
                      <a:pt x="85" y="246"/>
                      <a:pt x="85" y="246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2" y="244"/>
                      <a:pt x="92" y="244"/>
                      <a:pt x="92" y="244"/>
                    </a:cubicBezTo>
                    <a:cubicBezTo>
                      <a:pt x="92" y="243"/>
                      <a:pt x="92" y="243"/>
                      <a:pt x="92" y="243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2" y="241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3" y="240"/>
                      <a:pt x="93" y="239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5" y="238"/>
                      <a:pt x="96" y="237"/>
                      <a:pt x="97" y="236"/>
                    </a:cubicBezTo>
                    <a:cubicBezTo>
                      <a:pt x="98" y="235"/>
                      <a:pt x="98" y="234"/>
                      <a:pt x="98" y="233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9" y="223"/>
                      <a:pt x="99" y="222"/>
                      <a:pt x="100" y="222"/>
                    </a:cubicBezTo>
                    <a:cubicBezTo>
                      <a:pt x="100" y="221"/>
                      <a:pt x="100" y="221"/>
                      <a:pt x="101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219"/>
                      <a:pt x="101" y="219"/>
                      <a:pt x="103" y="218"/>
                    </a:cubicBezTo>
                    <a:cubicBezTo>
                      <a:pt x="103" y="218"/>
                      <a:pt x="104" y="218"/>
                      <a:pt x="105" y="218"/>
                    </a:cubicBezTo>
                    <a:cubicBezTo>
                      <a:pt x="105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8" y="218"/>
                    </a:cubicBezTo>
                    <a:cubicBezTo>
                      <a:pt x="109" y="218"/>
                      <a:pt x="109" y="218"/>
                      <a:pt x="109" y="218"/>
                    </a:cubicBezTo>
                    <a:cubicBezTo>
                      <a:pt x="110" y="218"/>
                      <a:pt x="111" y="218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5"/>
                      <a:pt x="112" y="214"/>
                      <a:pt x="112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4" y="213"/>
                    </a:cubicBezTo>
                    <a:cubicBezTo>
                      <a:pt x="114" y="213"/>
                      <a:pt x="115" y="213"/>
                      <a:pt x="115" y="213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7" y="212"/>
                      <a:pt x="118" y="212"/>
                      <a:pt x="118" y="211"/>
                    </a:cubicBezTo>
                    <a:cubicBezTo>
                      <a:pt x="118" y="211"/>
                      <a:pt x="119" y="210"/>
                      <a:pt x="119" y="210"/>
                    </a:cubicBezTo>
                    <a:cubicBezTo>
                      <a:pt x="119" y="209"/>
                      <a:pt x="119" y="208"/>
                      <a:pt x="120" y="207"/>
                    </a:cubicBezTo>
                    <a:cubicBezTo>
                      <a:pt x="120" y="207"/>
                      <a:pt x="121" y="207"/>
                      <a:pt x="121" y="207"/>
                    </a:cubicBezTo>
                    <a:cubicBezTo>
                      <a:pt x="123" y="206"/>
                      <a:pt x="124" y="205"/>
                      <a:pt x="124" y="204"/>
                    </a:cubicBezTo>
                    <a:cubicBezTo>
                      <a:pt x="123" y="203"/>
                      <a:pt x="123" y="201"/>
                      <a:pt x="123" y="199"/>
                    </a:cubicBezTo>
                    <a:cubicBezTo>
                      <a:pt x="123" y="199"/>
                      <a:pt x="123" y="198"/>
                      <a:pt x="123" y="197"/>
                    </a:cubicBezTo>
                    <a:cubicBezTo>
                      <a:pt x="123" y="191"/>
                      <a:pt x="123" y="191"/>
                      <a:pt x="123" y="191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26" y="188"/>
                      <a:pt x="126" y="187"/>
                      <a:pt x="126" y="187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9" y="184"/>
                      <a:pt x="129" y="183"/>
                    </a:cubicBezTo>
                    <a:cubicBezTo>
                      <a:pt x="129" y="183"/>
                      <a:pt x="130" y="182"/>
                      <a:pt x="130" y="182"/>
                    </a:cubicBezTo>
                    <a:cubicBezTo>
                      <a:pt x="131" y="180"/>
                      <a:pt x="132" y="179"/>
                      <a:pt x="133" y="179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5" y="177"/>
                      <a:pt x="135" y="176"/>
                      <a:pt x="135" y="176"/>
                    </a:cubicBezTo>
                    <a:cubicBezTo>
                      <a:pt x="135" y="176"/>
                      <a:pt x="135" y="176"/>
                      <a:pt x="135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3" y="174"/>
                      <a:pt x="133" y="174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4" y="166"/>
                      <a:pt x="134" y="166"/>
                      <a:pt x="134" y="166"/>
                    </a:cubicBezTo>
                    <a:cubicBezTo>
                      <a:pt x="134" y="166"/>
                      <a:pt x="134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2" y="165"/>
                      <a:pt x="132" y="165"/>
                      <a:pt x="131" y="165"/>
                    </a:cubicBezTo>
                    <a:cubicBezTo>
                      <a:pt x="131" y="165"/>
                      <a:pt x="131" y="165"/>
                      <a:pt x="130" y="165"/>
                    </a:cubicBezTo>
                    <a:cubicBezTo>
                      <a:pt x="128" y="165"/>
                      <a:pt x="128" y="164"/>
                      <a:pt x="127" y="164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2"/>
                      <a:pt x="125" y="162"/>
                      <a:pt x="125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1"/>
                      <a:pt x="123" y="161"/>
                      <a:pt x="122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59"/>
                      <a:pt x="121" y="159"/>
                      <a:pt x="121" y="159"/>
                    </a:cubicBezTo>
                    <a:cubicBezTo>
                      <a:pt x="121" y="159"/>
                      <a:pt x="121" y="159"/>
                      <a:pt x="121" y="159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7" y="159"/>
                      <a:pt x="116" y="159"/>
                      <a:pt x="116" y="159"/>
                    </a:cubicBezTo>
                    <a:cubicBezTo>
                      <a:pt x="115" y="159"/>
                      <a:pt x="115" y="158"/>
                      <a:pt x="115" y="158"/>
                    </a:cubicBezTo>
                    <a:cubicBezTo>
                      <a:pt x="115" y="157"/>
                      <a:pt x="114" y="157"/>
                      <a:pt x="112" y="157"/>
                    </a:cubicBezTo>
                    <a:cubicBezTo>
                      <a:pt x="112" y="157"/>
                      <a:pt x="111" y="157"/>
                      <a:pt x="110" y="157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8" y="157"/>
                      <a:pt x="108" y="156"/>
                      <a:pt x="107" y="156"/>
                    </a:cubicBezTo>
                    <a:cubicBezTo>
                      <a:pt x="106" y="156"/>
                      <a:pt x="106" y="156"/>
                      <a:pt x="105" y="156"/>
                    </a:cubicBezTo>
                    <a:cubicBezTo>
                      <a:pt x="105" y="156"/>
                      <a:pt x="104" y="156"/>
                      <a:pt x="104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5"/>
                      <a:pt x="103" y="155"/>
                      <a:pt x="103" y="155"/>
                    </a:cubicBezTo>
                    <a:cubicBezTo>
                      <a:pt x="103" y="155"/>
                      <a:pt x="103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1" y="153"/>
                      <a:pt x="10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3" y="153"/>
                      <a:pt x="93" y="153"/>
                      <a:pt x="92" y="153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0" y="152"/>
                      <a:pt x="91" y="152"/>
                      <a:pt x="92" y="151"/>
                    </a:cubicBezTo>
                    <a:cubicBezTo>
                      <a:pt x="92" y="151"/>
                      <a:pt x="92" y="151"/>
                      <a:pt x="92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6" y="150"/>
                      <a:pt x="96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8"/>
                      <a:pt x="96" y="147"/>
                      <a:pt x="95" y="146"/>
                    </a:cubicBezTo>
                    <a:cubicBezTo>
                      <a:pt x="94" y="145"/>
                      <a:pt x="93" y="144"/>
                      <a:pt x="92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89" y="141"/>
                      <a:pt x="88" y="141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87" y="139"/>
                      <a:pt x="87" y="139"/>
                      <a:pt x="87" y="138"/>
                    </a:cubicBezTo>
                    <a:cubicBezTo>
                      <a:pt x="86" y="137"/>
                      <a:pt x="86" y="137"/>
                      <a:pt x="85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3" y="135"/>
                      <a:pt x="83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4"/>
                      <a:pt x="81" y="133"/>
                      <a:pt x="81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6" y="132"/>
                      <a:pt x="75" y="132"/>
                      <a:pt x="75" y="132"/>
                    </a:cubicBezTo>
                    <a:cubicBezTo>
                      <a:pt x="74" y="132"/>
                      <a:pt x="74" y="132"/>
                      <a:pt x="73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0"/>
                      <a:pt x="72" y="129"/>
                      <a:pt x="71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9" y="126"/>
                      <a:pt x="68" y="126"/>
                      <a:pt x="68" y="126"/>
                    </a:cubicBezTo>
                    <a:cubicBezTo>
                      <a:pt x="67" y="126"/>
                      <a:pt x="66" y="126"/>
                      <a:pt x="66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4" y="126"/>
                      <a:pt x="64" y="126"/>
                      <a:pt x="63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3"/>
                      <a:pt x="66" y="123"/>
                      <a:pt x="66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0" y="122"/>
                      <a:pt x="60" y="122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3"/>
                      <a:pt x="57" y="122"/>
                      <a:pt x="57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20"/>
                      <a:pt x="55" y="121"/>
                      <a:pt x="54" y="121"/>
                    </a:cubicBezTo>
                    <a:cubicBezTo>
                      <a:pt x="53" y="121"/>
                      <a:pt x="52" y="120"/>
                      <a:pt x="52" y="120"/>
                    </a:cubicBezTo>
                    <a:cubicBezTo>
                      <a:pt x="51" y="120"/>
                      <a:pt x="50" y="119"/>
                      <a:pt x="50" y="119"/>
                    </a:cubicBezTo>
                    <a:cubicBezTo>
                      <a:pt x="49" y="119"/>
                      <a:pt x="49" y="118"/>
                      <a:pt x="48" y="118"/>
                    </a:cubicBezTo>
                    <a:cubicBezTo>
                      <a:pt x="47" y="118"/>
                      <a:pt x="46" y="117"/>
                      <a:pt x="46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3" y="117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7"/>
                      <a:pt x="40" y="117"/>
                      <a:pt x="39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7" y="119"/>
                      <a:pt x="36" y="119"/>
                      <a:pt x="35" y="120"/>
                    </a:cubicBezTo>
                    <a:cubicBezTo>
                      <a:pt x="35" y="120"/>
                      <a:pt x="35" y="120"/>
                      <a:pt x="34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2"/>
                      <a:pt x="32" y="122"/>
                      <a:pt x="32" y="123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6"/>
                      <a:pt x="32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0" y="125"/>
                      <a:pt x="30" y="125"/>
                      <a:pt x="29" y="125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8" y="122"/>
                      <a:pt x="27" y="122"/>
                      <a:pt x="27" y="122"/>
                    </a:cubicBezTo>
                    <a:cubicBezTo>
                      <a:pt x="26" y="122"/>
                      <a:pt x="26" y="122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3"/>
                      <a:pt x="23" y="123"/>
                      <a:pt x="23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1" y="122"/>
                      <a:pt x="20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0"/>
                      <a:pt x="20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19"/>
                      <a:pt x="19" y="119"/>
                      <a:pt x="19" y="118"/>
                    </a:cubicBezTo>
                    <a:cubicBezTo>
                      <a:pt x="19" y="118"/>
                      <a:pt x="19" y="118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1" y="117"/>
                      <a:pt x="22" y="116"/>
                      <a:pt x="23" y="115"/>
                    </a:cubicBezTo>
                    <a:cubicBezTo>
                      <a:pt x="24" y="114"/>
                      <a:pt x="23" y="113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1"/>
                      <a:pt x="22" y="111"/>
                    </a:cubicBezTo>
                    <a:cubicBezTo>
                      <a:pt x="22" y="110"/>
                      <a:pt x="22" y="109"/>
                      <a:pt x="22" y="109"/>
                    </a:cubicBezTo>
                    <a:cubicBezTo>
                      <a:pt x="22" y="108"/>
                      <a:pt x="22" y="107"/>
                      <a:pt x="22" y="107"/>
                    </a:cubicBezTo>
                    <a:cubicBezTo>
                      <a:pt x="22" y="107"/>
                      <a:pt x="21" y="106"/>
                      <a:pt x="20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6" y="106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4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1"/>
                      <a:pt x="17" y="100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0" y="99"/>
                      <a:pt x="21" y="99"/>
                      <a:pt x="22" y="96"/>
                    </a:cubicBezTo>
                    <a:cubicBezTo>
                      <a:pt x="22" y="95"/>
                      <a:pt x="22" y="94"/>
                      <a:pt x="22" y="93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19" y="91"/>
                    </a:cubicBezTo>
                    <a:cubicBezTo>
                      <a:pt x="19" y="91"/>
                      <a:pt x="18" y="91"/>
                      <a:pt x="18" y="92"/>
                    </a:cubicBezTo>
                    <a:cubicBezTo>
                      <a:pt x="16" y="92"/>
                      <a:pt x="16" y="93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2" y="97"/>
                      <a:pt x="12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9" y="99"/>
                      <a:pt x="9" y="100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9" y="96"/>
                      <a:pt x="8" y="96"/>
                      <a:pt x="8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0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1" y="86"/>
                      <a:pt x="12" y="85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6" y="79"/>
                      <a:pt x="16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20" y="74"/>
                      <a:pt x="20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2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3"/>
                      <a:pt x="26" y="72"/>
                      <a:pt x="27" y="72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8" y="71"/>
                      <a:pt x="29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1"/>
                      <a:pt x="33" y="72"/>
                      <a:pt x="33" y="73"/>
                    </a:cubicBezTo>
                    <a:cubicBezTo>
                      <a:pt x="33" y="75"/>
                      <a:pt x="33" y="76"/>
                      <a:pt x="33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82"/>
                      <a:pt x="36" y="79"/>
                      <a:pt x="36" y="78"/>
                    </a:cubicBezTo>
                    <a:cubicBezTo>
                      <a:pt x="36" y="77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4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0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1" y="69"/>
                      <a:pt x="42" y="69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5"/>
                      <a:pt x="44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3"/>
                      <a:pt x="47" y="63"/>
                      <a:pt x="47" y="62"/>
                    </a:cubicBezTo>
                    <a:cubicBezTo>
                      <a:pt x="48" y="62"/>
                      <a:pt x="48" y="61"/>
                      <a:pt x="49" y="60"/>
                    </a:cubicBezTo>
                    <a:cubicBezTo>
                      <a:pt x="50" y="60"/>
                      <a:pt x="50" y="59"/>
                      <a:pt x="51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7"/>
                      <a:pt x="54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6"/>
                      <a:pt x="56" y="56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7" y="52"/>
                      <a:pt x="57" y="51"/>
                    </a:cubicBezTo>
                    <a:cubicBezTo>
                      <a:pt x="58" y="50"/>
                      <a:pt x="59" y="48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7" y="46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3"/>
                      <a:pt x="69" y="42"/>
                      <a:pt x="69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8" y="35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2" y="34"/>
                      <a:pt x="82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3" y="32"/>
                      <a:pt x="83" y="31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9" y="30"/>
                      <a:pt x="79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99" y="23"/>
                    </a:cubicBezTo>
                    <a:cubicBezTo>
                      <a:pt x="100" y="23"/>
                      <a:pt x="100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3" y="23"/>
                      <a:pt x="103" y="22"/>
                      <a:pt x="103" y="22"/>
                    </a:cubicBezTo>
                    <a:cubicBezTo>
                      <a:pt x="104" y="21"/>
                      <a:pt x="104" y="21"/>
                      <a:pt x="104" y="20"/>
                    </a:cubicBezTo>
                    <a:cubicBezTo>
                      <a:pt x="103" y="19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2" y="17"/>
                      <a:pt x="102" y="17"/>
                      <a:pt x="102" y="16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0" y="11"/>
                      <a:pt x="100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9"/>
                      <a:pt x="97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9"/>
                      <a:pt x="88" y="9"/>
                    </a:cubicBezTo>
                    <a:cubicBezTo>
                      <a:pt x="88" y="10"/>
                      <a:pt x="88" y="11"/>
                      <a:pt x="87" y="11"/>
                    </a:cubicBezTo>
                    <a:cubicBezTo>
                      <a:pt x="87" y="11"/>
                      <a:pt x="86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4"/>
                      <a:pt x="82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6"/>
                      <a:pt x="80" y="16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7" y="19"/>
                      <a:pt x="76" y="1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1"/>
                      <a:pt x="74" y="21"/>
                      <a:pt x="74" y="21"/>
                    </a:cubicBezTo>
                    <a:cubicBezTo>
                      <a:pt x="73" y="21"/>
                      <a:pt x="73" y="22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3" y="22"/>
                      <a:pt x="73" y="21"/>
                    </a:cubicBezTo>
                    <a:cubicBezTo>
                      <a:pt x="73" y="20"/>
                      <a:pt x="73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8" y="5"/>
                      <a:pt x="88" y="5"/>
                      <a:pt x="88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8" y="0"/>
                      <a:pt x="87" y="0"/>
                      <a:pt x="86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43"/>
              <p:cNvSpPr>
                <a:spLocks noEditPoints="1"/>
              </p:cNvSpPr>
              <p:nvPr/>
            </p:nvSpPr>
            <p:spPr bwMode="auto">
              <a:xfrm>
                <a:off x="4164" y="2301"/>
                <a:ext cx="31" cy="55"/>
              </a:xfrm>
              <a:custGeom>
                <a:avLst/>
                <a:gdLst>
                  <a:gd name="T0" fmla="*/ 12 w 13"/>
                  <a:gd name="T1" fmla="*/ 0 h 23"/>
                  <a:gd name="T2" fmla="*/ 12 w 13"/>
                  <a:gd name="T3" fmla="*/ 0 h 23"/>
                  <a:gd name="T4" fmla="*/ 12 w 13"/>
                  <a:gd name="T5" fmla="*/ 0 h 23"/>
                  <a:gd name="T6" fmla="*/ 12 w 13"/>
                  <a:gd name="T7" fmla="*/ 0 h 23"/>
                  <a:gd name="T8" fmla="*/ 9 w 13"/>
                  <a:gd name="T9" fmla="*/ 0 h 23"/>
                  <a:gd name="T10" fmla="*/ 7 w 13"/>
                  <a:gd name="T11" fmla="*/ 2 h 23"/>
                  <a:gd name="T12" fmla="*/ 6 w 13"/>
                  <a:gd name="T13" fmla="*/ 4 h 23"/>
                  <a:gd name="T14" fmla="*/ 5 w 13"/>
                  <a:gd name="T15" fmla="*/ 6 h 23"/>
                  <a:gd name="T16" fmla="*/ 5 w 13"/>
                  <a:gd name="T17" fmla="*/ 6 h 23"/>
                  <a:gd name="T18" fmla="*/ 4 w 13"/>
                  <a:gd name="T19" fmla="*/ 7 h 23"/>
                  <a:gd name="T20" fmla="*/ 3 w 13"/>
                  <a:gd name="T21" fmla="*/ 9 h 23"/>
                  <a:gd name="T22" fmla="*/ 3 w 13"/>
                  <a:gd name="T23" fmla="*/ 9 h 23"/>
                  <a:gd name="T24" fmla="*/ 3 w 13"/>
                  <a:gd name="T25" fmla="*/ 10 h 23"/>
                  <a:gd name="T26" fmla="*/ 2 w 13"/>
                  <a:gd name="T27" fmla="*/ 14 h 23"/>
                  <a:gd name="T28" fmla="*/ 2 w 13"/>
                  <a:gd name="T29" fmla="*/ 14 h 23"/>
                  <a:gd name="T30" fmla="*/ 1 w 13"/>
                  <a:gd name="T31" fmla="*/ 14 h 23"/>
                  <a:gd name="T32" fmla="*/ 0 w 13"/>
                  <a:gd name="T33" fmla="*/ 19 h 23"/>
                  <a:gd name="T34" fmla="*/ 1 w 13"/>
                  <a:gd name="T35" fmla="*/ 21 h 23"/>
                  <a:gd name="T36" fmla="*/ 0 w 13"/>
                  <a:gd name="T37" fmla="*/ 22 h 23"/>
                  <a:gd name="T38" fmla="*/ 1 w 13"/>
                  <a:gd name="T39" fmla="*/ 23 h 23"/>
                  <a:gd name="T40" fmla="*/ 2 w 13"/>
                  <a:gd name="T41" fmla="*/ 23 h 23"/>
                  <a:gd name="T42" fmla="*/ 6 w 13"/>
                  <a:gd name="T43" fmla="*/ 19 h 23"/>
                  <a:gd name="T44" fmla="*/ 6 w 13"/>
                  <a:gd name="T45" fmla="*/ 18 h 23"/>
                  <a:gd name="T46" fmla="*/ 7 w 13"/>
                  <a:gd name="T47" fmla="*/ 18 h 23"/>
                  <a:gd name="T48" fmla="*/ 7 w 13"/>
                  <a:gd name="T49" fmla="*/ 16 h 23"/>
                  <a:gd name="T50" fmla="*/ 7 w 13"/>
                  <a:gd name="T51" fmla="*/ 14 h 23"/>
                  <a:gd name="T52" fmla="*/ 7 w 13"/>
                  <a:gd name="T53" fmla="*/ 14 h 23"/>
                  <a:gd name="T54" fmla="*/ 7 w 13"/>
                  <a:gd name="T55" fmla="*/ 13 h 23"/>
                  <a:gd name="T56" fmla="*/ 7 w 13"/>
                  <a:gd name="T57" fmla="*/ 12 h 23"/>
                  <a:gd name="T58" fmla="*/ 7 w 13"/>
                  <a:gd name="T59" fmla="*/ 12 h 23"/>
                  <a:gd name="T60" fmla="*/ 8 w 13"/>
                  <a:gd name="T61" fmla="*/ 10 h 23"/>
                  <a:gd name="T62" fmla="*/ 8 w 13"/>
                  <a:gd name="T63" fmla="*/ 10 h 23"/>
                  <a:gd name="T64" fmla="*/ 8 w 13"/>
                  <a:gd name="T65" fmla="*/ 9 h 23"/>
                  <a:gd name="T66" fmla="*/ 8 w 13"/>
                  <a:gd name="T67" fmla="*/ 9 h 23"/>
                  <a:gd name="T68" fmla="*/ 9 w 13"/>
                  <a:gd name="T69" fmla="*/ 9 h 23"/>
                  <a:gd name="T70" fmla="*/ 12 w 13"/>
                  <a:gd name="T71" fmla="*/ 2 h 23"/>
                  <a:gd name="T72" fmla="*/ 12 w 13"/>
                  <a:gd name="T73" fmla="*/ 3 h 23"/>
                  <a:gd name="T74" fmla="*/ 11 w 13"/>
                  <a:gd name="T75" fmla="*/ 3 h 23"/>
                  <a:gd name="T76" fmla="*/ 11 w 13"/>
                  <a:gd name="T77" fmla="*/ 2 h 23"/>
                  <a:gd name="T78" fmla="*/ 10 w 13"/>
                  <a:gd name="T79" fmla="*/ 1 h 23"/>
                  <a:gd name="T80" fmla="*/ 10 w 13"/>
                  <a:gd name="T81" fmla="*/ 0 h 23"/>
                  <a:gd name="T82" fmla="*/ 9 w 13"/>
                  <a:gd name="T8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2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9" y="0"/>
                    </a:moveTo>
                    <a:cubicBezTo>
                      <a:pt x="9" y="1"/>
                      <a:pt x="8" y="1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7"/>
                      <a:pt x="0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5" y="20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1" y="8"/>
                      <a:pt x="13" y="5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44"/>
              <p:cNvSpPr>
                <a:spLocks/>
              </p:cNvSpPr>
              <p:nvPr/>
            </p:nvSpPr>
            <p:spPr bwMode="auto">
              <a:xfrm>
                <a:off x="4188" y="2298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0 w 3"/>
                  <a:gd name="T5" fmla="*/ 2 h 4"/>
                  <a:gd name="T6" fmla="*/ 1 w 3"/>
                  <a:gd name="T7" fmla="*/ 3 h 4"/>
                  <a:gd name="T8" fmla="*/ 1 w 3"/>
                  <a:gd name="T9" fmla="*/ 4 h 4"/>
                  <a:gd name="T10" fmla="*/ 2 w 3"/>
                  <a:gd name="T11" fmla="*/ 4 h 4"/>
                  <a:gd name="T12" fmla="*/ 2 w 3"/>
                  <a:gd name="T13" fmla="*/ 3 h 4"/>
                  <a:gd name="T14" fmla="*/ 3 w 3"/>
                  <a:gd name="T15" fmla="*/ 2 h 4"/>
                  <a:gd name="T16" fmla="*/ 2 w 3"/>
                  <a:gd name="T17" fmla="*/ 1 h 4"/>
                  <a:gd name="T18" fmla="*/ 2 w 3"/>
                  <a:gd name="T19" fmla="*/ 1 h 4"/>
                  <a:gd name="T20" fmla="*/ 1 w 3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284659" y="1472245"/>
            <a:ext cx="2619005" cy="2607201"/>
            <a:chOff x="4378975" y="1963447"/>
            <a:chExt cx="3491551" cy="3477073"/>
          </a:xfrm>
        </p:grpSpPr>
        <p:sp>
          <p:nvSpPr>
            <p:cNvPr id="28" name="任意多边形 27"/>
            <p:cNvSpPr/>
            <p:nvPr/>
          </p:nvSpPr>
          <p:spPr>
            <a:xfrm>
              <a:off x="4393453" y="1963447"/>
              <a:ext cx="3477073" cy="3477073"/>
            </a:xfrm>
            <a:custGeom>
              <a:avLst/>
              <a:gdLst>
                <a:gd name="connsiteX0" fmla="*/ 2111816 w 4223632"/>
                <a:gd name="connsiteY0" fmla="*/ 267709 h 4223632"/>
                <a:gd name="connsiteX1" fmla="*/ 267709 w 4223632"/>
                <a:gd name="connsiteY1" fmla="*/ 2111816 h 4223632"/>
                <a:gd name="connsiteX2" fmla="*/ 2111816 w 4223632"/>
                <a:gd name="connsiteY2" fmla="*/ 3955923 h 4223632"/>
                <a:gd name="connsiteX3" fmla="*/ 3955923 w 4223632"/>
                <a:gd name="connsiteY3" fmla="*/ 2111816 h 4223632"/>
                <a:gd name="connsiteX4" fmla="*/ 2111816 w 4223632"/>
                <a:gd name="connsiteY4" fmla="*/ 267709 h 4223632"/>
                <a:gd name="connsiteX5" fmla="*/ 2111816 w 4223632"/>
                <a:gd name="connsiteY5" fmla="*/ 0 h 4223632"/>
                <a:gd name="connsiteX6" fmla="*/ 4223632 w 4223632"/>
                <a:gd name="connsiteY6" fmla="*/ 2111816 h 4223632"/>
                <a:gd name="connsiteX7" fmla="*/ 2111816 w 4223632"/>
                <a:gd name="connsiteY7" fmla="*/ 4223632 h 4223632"/>
                <a:gd name="connsiteX8" fmla="*/ 0 w 4223632"/>
                <a:gd name="connsiteY8" fmla="*/ 2111816 h 4223632"/>
                <a:gd name="connsiteX9" fmla="*/ 2111816 w 4223632"/>
                <a:gd name="connsiteY9" fmla="*/ 0 h 422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3632" h="4223632">
                  <a:moveTo>
                    <a:pt x="2111816" y="267709"/>
                  </a:moveTo>
                  <a:cubicBezTo>
                    <a:pt x="1093344" y="267709"/>
                    <a:pt x="267709" y="1093344"/>
                    <a:pt x="267709" y="2111816"/>
                  </a:cubicBezTo>
                  <a:cubicBezTo>
                    <a:pt x="267709" y="3130288"/>
                    <a:pt x="1093344" y="3955923"/>
                    <a:pt x="2111816" y="3955923"/>
                  </a:cubicBezTo>
                  <a:cubicBezTo>
                    <a:pt x="3130288" y="3955923"/>
                    <a:pt x="3955923" y="3130288"/>
                    <a:pt x="3955923" y="2111816"/>
                  </a:cubicBezTo>
                  <a:cubicBezTo>
                    <a:pt x="3955923" y="1093344"/>
                    <a:pt x="3130288" y="267709"/>
                    <a:pt x="2111816" y="267709"/>
                  </a:cubicBezTo>
                  <a:close/>
                  <a:moveTo>
                    <a:pt x="2111816" y="0"/>
                  </a:moveTo>
                  <a:cubicBezTo>
                    <a:pt x="3278140" y="0"/>
                    <a:pt x="4223632" y="945492"/>
                    <a:pt x="4223632" y="2111816"/>
                  </a:cubicBezTo>
                  <a:cubicBezTo>
                    <a:pt x="4223632" y="3278140"/>
                    <a:pt x="3278140" y="4223632"/>
                    <a:pt x="2111816" y="4223632"/>
                  </a:cubicBezTo>
                  <a:cubicBezTo>
                    <a:pt x="945492" y="4223632"/>
                    <a:pt x="0" y="3278140"/>
                    <a:pt x="0" y="2111816"/>
                  </a:cubicBezTo>
                  <a:cubicBezTo>
                    <a:pt x="0" y="945492"/>
                    <a:pt x="945492" y="0"/>
                    <a:pt x="211181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76200" dist="50800" dir="1350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378975" y="1963447"/>
              <a:ext cx="3477073" cy="3477073"/>
            </a:xfrm>
            <a:prstGeom prst="ellipse">
              <a:avLst/>
            </a:prstGeom>
            <a:noFill/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606001" y="2184719"/>
              <a:ext cx="3036294" cy="3036294"/>
            </a:xfrm>
            <a:prstGeom prst="ellipse">
              <a:avLst/>
            </a:prstGeom>
            <a:noFill/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01600" y="1850632"/>
            <a:ext cx="615047" cy="544907"/>
            <a:chOff x="7201193" y="2468079"/>
            <a:chExt cx="819955" cy="726710"/>
          </a:xfrm>
        </p:grpSpPr>
        <p:grpSp>
          <p:nvGrpSpPr>
            <p:cNvPr id="32" name="组合 31"/>
            <p:cNvGrpSpPr/>
            <p:nvPr/>
          </p:nvGrpSpPr>
          <p:grpSpPr>
            <a:xfrm>
              <a:off x="7201193" y="2468079"/>
              <a:ext cx="819955" cy="726710"/>
              <a:chOff x="3295850" y="2263222"/>
              <a:chExt cx="2643765" cy="2343151"/>
            </a:xfrm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Freeform 987"/>
            <p:cNvSpPr>
              <a:spLocks noEditPoints="1"/>
            </p:cNvSpPr>
            <p:nvPr/>
          </p:nvSpPr>
          <p:spPr bwMode="auto">
            <a:xfrm>
              <a:off x="7496900" y="2594874"/>
              <a:ext cx="265989" cy="427856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rgbClr val="C65885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60331" y="1850632"/>
            <a:ext cx="615047" cy="544907"/>
            <a:chOff x="4213225" y="2468079"/>
            <a:chExt cx="819955" cy="726710"/>
          </a:xfrm>
        </p:grpSpPr>
        <p:grpSp>
          <p:nvGrpSpPr>
            <p:cNvPr id="37" name="组合 36"/>
            <p:cNvGrpSpPr/>
            <p:nvPr/>
          </p:nvGrpSpPr>
          <p:grpSpPr>
            <a:xfrm>
              <a:off x="4213225" y="2468079"/>
              <a:ext cx="819955" cy="726710"/>
              <a:chOff x="3295850" y="2263222"/>
              <a:chExt cx="2643765" cy="2343151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" name="Freeform 975"/>
            <p:cNvSpPr>
              <a:spLocks noEditPoints="1"/>
            </p:cNvSpPr>
            <p:nvPr/>
          </p:nvSpPr>
          <p:spPr bwMode="auto">
            <a:xfrm>
              <a:off x="4480244" y="2661609"/>
              <a:ext cx="272241" cy="336207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280965" y="3790926"/>
            <a:ext cx="615047" cy="544907"/>
            <a:chOff x="5707209" y="5055736"/>
            <a:chExt cx="819955" cy="726710"/>
          </a:xfrm>
        </p:grpSpPr>
        <p:grpSp>
          <p:nvGrpSpPr>
            <p:cNvPr id="42" name="组合 41"/>
            <p:cNvGrpSpPr/>
            <p:nvPr/>
          </p:nvGrpSpPr>
          <p:grpSpPr>
            <a:xfrm>
              <a:off x="5707209" y="5055736"/>
              <a:ext cx="819955" cy="726710"/>
              <a:chOff x="3295850" y="2263222"/>
              <a:chExt cx="2643765" cy="2343151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Freeform 979"/>
            <p:cNvSpPr>
              <a:spLocks noEditPoints="1"/>
            </p:cNvSpPr>
            <p:nvPr/>
          </p:nvSpPr>
          <p:spPr bwMode="auto">
            <a:xfrm>
              <a:off x="5885257" y="5270367"/>
              <a:ext cx="387230" cy="346280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60331" y="3144160"/>
            <a:ext cx="615047" cy="544907"/>
            <a:chOff x="4213225" y="4193183"/>
            <a:chExt cx="819955" cy="726710"/>
          </a:xfrm>
        </p:grpSpPr>
        <p:grpSp>
          <p:nvGrpSpPr>
            <p:cNvPr id="47" name="组合 46"/>
            <p:cNvGrpSpPr/>
            <p:nvPr/>
          </p:nvGrpSpPr>
          <p:grpSpPr>
            <a:xfrm>
              <a:off x="4213225" y="4193183"/>
              <a:ext cx="819955" cy="726710"/>
              <a:chOff x="3295850" y="2263222"/>
              <a:chExt cx="2643765" cy="2343151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Freeform 983"/>
            <p:cNvSpPr>
              <a:spLocks noEditPoints="1"/>
            </p:cNvSpPr>
            <p:nvPr/>
          </p:nvSpPr>
          <p:spPr bwMode="auto">
            <a:xfrm>
              <a:off x="4434579" y="4378757"/>
              <a:ext cx="363572" cy="373029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401600" y="3144160"/>
            <a:ext cx="615047" cy="544907"/>
            <a:chOff x="7201193" y="4193183"/>
            <a:chExt cx="819955" cy="726710"/>
          </a:xfrm>
        </p:grpSpPr>
        <p:grpSp>
          <p:nvGrpSpPr>
            <p:cNvPr id="52" name="组合 51"/>
            <p:cNvGrpSpPr/>
            <p:nvPr/>
          </p:nvGrpSpPr>
          <p:grpSpPr>
            <a:xfrm>
              <a:off x="7201193" y="4193183"/>
              <a:ext cx="819955" cy="726710"/>
              <a:chOff x="3295850" y="2263222"/>
              <a:chExt cx="2643765" cy="2343151"/>
            </a:xfrm>
          </p:grpSpPr>
          <p:sp>
            <p:nvSpPr>
              <p:cNvPr id="56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3" name="Group 17"/>
            <p:cNvGrpSpPr>
              <a:grpSpLocks noChangeAspect="1"/>
            </p:cNvGrpSpPr>
            <p:nvPr/>
          </p:nvGrpSpPr>
          <p:grpSpPr bwMode="auto">
            <a:xfrm>
              <a:off x="7495152" y="4410179"/>
              <a:ext cx="269485" cy="289276"/>
              <a:chOff x="231" y="1205"/>
              <a:chExt cx="640" cy="687"/>
            </a:xfrm>
            <a:solidFill>
              <a:srgbClr val="00AF92"/>
            </a:solidFill>
            <a:effectLst/>
          </p:grpSpPr>
          <p:sp>
            <p:nvSpPr>
              <p:cNvPr id="54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280965" y="1203867"/>
            <a:ext cx="615047" cy="544907"/>
            <a:chOff x="5707209" y="1605527"/>
            <a:chExt cx="819955" cy="726710"/>
          </a:xfrm>
        </p:grpSpPr>
        <p:grpSp>
          <p:nvGrpSpPr>
            <p:cNvPr id="59" name="组合 58"/>
            <p:cNvGrpSpPr/>
            <p:nvPr/>
          </p:nvGrpSpPr>
          <p:grpSpPr>
            <a:xfrm>
              <a:off x="5707209" y="1605527"/>
              <a:ext cx="819955" cy="726710"/>
              <a:chOff x="3295850" y="2263222"/>
              <a:chExt cx="2643765" cy="2343151"/>
            </a:xfrm>
          </p:grpSpPr>
          <p:sp>
            <p:nvSpPr>
              <p:cNvPr id="63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953535" y="1781665"/>
              <a:ext cx="328736" cy="370991"/>
              <a:chOff x="10815638" y="1174750"/>
              <a:chExt cx="728663" cy="822325"/>
            </a:xfrm>
            <a:solidFill>
              <a:srgbClr val="FFB850"/>
            </a:solidFill>
          </p:grpSpPr>
          <p:sp>
            <p:nvSpPr>
              <p:cNvPr id="61" name="Freeform 33"/>
              <p:cNvSpPr>
                <a:spLocks noEditPoints="1"/>
              </p:cNvSpPr>
              <p:nvPr/>
            </p:nvSpPr>
            <p:spPr bwMode="auto">
              <a:xfrm>
                <a:off x="10815638" y="1174750"/>
                <a:ext cx="728663" cy="822325"/>
              </a:xfrm>
              <a:custGeom>
                <a:avLst/>
                <a:gdLst>
                  <a:gd name="T0" fmla="*/ 103 w 194"/>
                  <a:gd name="T1" fmla="*/ 26 h 219"/>
                  <a:gd name="T2" fmla="*/ 103 w 194"/>
                  <a:gd name="T3" fmla="*/ 18 h 219"/>
                  <a:gd name="T4" fmla="*/ 120 w 194"/>
                  <a:gd name="T5" fmla="*/ 18 h 219"/>
                  <a:gd name="T6" fmla="*/ 120 w 194"/>
                  <a:gd name="T7" fmla="*/ 0 h 219"/>
                  <a:gd name="T8" fmla="*/ 74 w 194"/>
                  <a:gd name="T9" fmla="*/ 0 h 219"/>
                  <a:gd name="T10" fmla="*/ 74 w 194"/>
                  <a:gd name="T11" fmla="*/ 18 h 219"/>
                  <a:gd name="T12" fmla="*/ 91 w 194"/>
                  <a:gd name="T13" fmla="*/ 18 h 219"/>
                  <a:gd name="T14" fmla="*/ 91 w 194"/>
                  <a:gd name="T15" fmla="*/ 26 h 219"/>
                  <a:gd name="T16" fmla="*/ 0 w 194"/>
                  <a:gd name="T17" fmla="*/ 122 h 219"/>
                  <a:gd name="T18" fmla="*/ 97 w 194"/>
                  <a:gd name="T19" fmla="*/ 219 h 219"/>
                  <a:gd name="T20" fmla="*/ 194 w 194"/>
                  <a:gd name="T21" fmla="*/ 122 h 219"/>
                  <a:gd name="T22" fmla="*/ 103 w 194"/>
                  <a:gd name="T23" fmla="*/ 26 h 219"/>
                  <a:gd name="T24" fmla="*/ 158 w 194"/>
                  <a:gd name="T25" fmla="*/ 180 h 219"/>
                  <a:gd name="T26" fmla="*/ 145 w 194"/>
                  <a:gd name="T27" fmla="*/ 167 h 219"/>
                  <a:gd name="T28" fmla="*/ 142 w 194"/>
                  <a:gd name="T29" fmla="*/ 171 h 219"/>
                  <a:gd name="T30" fmla="*/ 154 w 194"/>
                  <a:gd name="T31" fmla="*/ 183 h 219"/>
                  <a:gd name="T32" fmla="*/ 100 w 194"/>
                  <a:gd name="T33" fmla="*/ 206 h 219"/>
                  <a:gd name="T34" fmla="*/ 100 w 194"/>
                  <a:gd name="T35" fmla="*/ 188 h 219"/>
                  <a:gd name="T36" fmla="*/ 95 w 194"/>
                  <a:gd name="T37" fmla="*/ 188 h 219"/>
                  <a:gd name="T38" fmla="*/ 95 w 194"/>
                  <a:gd name="T39" fmla="*/ 206 h 219"/>
                  <a:gd name="T40" fmla="*/ 40 w 194"/>
                  <a:gd name="T41" fmla="*/ 183 h 219"/>
                  <a:gd name="T42" fmla="*/ 52 w 194"/>
                  <a:gd name="T43" fmla="*/ 171 h 219"/>
                  <a:gd name="T44" fmla="*/ 49 w 194"/>
                  <a:gd name="T45" fmla="*/ 167 h 219"/>
                  <a:gd name="T46" fmla="*/ 36 w 194"/>
                  <a:gd name="T47" fmla="*/ 180 h 219"/>
                  <a:gd name="T48" fmla="*/ 14 w 194"/>
                  <a:gd name="T49" fmla="*/ 125 h 219"/>
                  <a:gd name="T50" fmla="*/ 31 w 194"/>
                  <a:gd name="T51" fmla="*/ 125 h 219"/>
                  <a:gd name="T52" fmla="*/ 31 w 194"/>
                  <a:gd name="T53" fmla="*/ 120 h 219"/>
                  <a:gd name="T54" fmla="*/ 14 w 194"/>
                  <a:gd name="T55" fmla="*/ 120 h 219"/>
                  <a:gd name="T56" fmla="*/ 36 w 194"/>
                  <a:gd name="T57" fmla="*/ 65 h 219"/>
                  <a:gd name="T58" fmla="*/ 49 w 194"/>
                  <a:gd name="T59" fmla="*/ 78 h 219"/>
                  <a:gd name="T60" fmla="*/ 52 w 194"/>
                  <a:gd name="T61" fmla="*/ 74 h 219"/>
                  <a:gd name="T62" fmla="*/ 40 w 194"/>
                  <a:gd name="T63" fmla="*/ 62 h 219"/>
                  <a:gd name="T64" fmla="*/ 95 w 194"/>
                  <a:gd name="T65" fmla="*/ 39 h 219"/>
                  <a:gd name="T66" fmla="*/ 95 w 194"/>
                  <a:gd name="T67" fmla="*/ 56 h 219"/>
                  <a:gd name="T68" fmla="*/ 100 w 194"/>
                  <a:gd name="T69" fmla="*/ 56 h 219"/>
                  <a:gd name="T70" fmla="*/ 100 w 194"/>
                  <a:gd name="T71" fmla="*/ 39 h 219"/>
                  <a:gd name="T72" fmla="*/ 154 w 194"/>
                  <a:gd name="T73" fmla="*/ 62 h 219"/>
                  <a:gd name="T74" fmla="*/ 142 w 194"/>
                  <a:gd name="T75" fmla="*/ 74 h 219"/>
                  <a:gd name="T76" fmla="*/ 145 w 194"/>
                  <a:gd name="T77" fmla="*/ 78 h 219"/>
                  <a:gd name="T78" fmla="*/ 158 w 194"/>
                  <a:gd name="T79" fmla="*/ 65 h 219"/>
                  <a:gd name="T80" fmla="*/ 180 w 194"/>
                  <a:gd name="T81" fmla="*/ 120 h 219"/>
                  <a:gd name="T82" fmla="*/ 163 w 194"/>
                  <a:gd name="T83" fmla="*/ 120 h 219"/>
                  <a:gd name="T84" fmla="*/ 163 w 194"/>
                  <a:gd name="T85" fmla="*/ 125 h 219"/>
                  <a:gd name="T86" fmla="*/ 180 w 194"/>
                  <a:gd name="T87" fmla="*/ 125 h 219"/>
                  <a:gd name="T88" fmla="*/ 158 w 194"/>
                  <a:gd name="T89" fmla="*/ 18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19">
                    <a:moveTo>
                      <a:pt x="103" y="26"/>
                    </a:moveTo>
                    <a:cubicBezTo>
                      <a:pt x="103" y="18"/>
                      <a:pt x="103" y="18"/>
                      <a:pt x="103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41" y="29"/>
                      <a:pt x="0" y="71"/>
                      <a:pt x="0" y="122"/>
                    </a:cubicBezTo>
                    <a:cubicBezTo>
                      <a:pt x="0" y="176"/>
                      <a:pt x="44" y="219"/>
                      <a:pt x="97" y="219"/>
                    </a:cubicBezTo>
                    <a:cubicBezTo>
                      <a:pt x="150" y="219"/>
                      <a:pt x="194" y="176"/>
                      <a:pt x="194" y="122"/>
                    </a:cubicBezTo>
                    <a:cubicBezTo>
                      <a:pt x="194" y="71"/>
                      <a:pt x="154" y="29"/>
                      <a:pt x="103" y="26"/>
                    </a:cubicBezTo>
                    <a:close/>
                    <a:moveTo>
                      <a:pt x="158" y="180"/>
                    </a:move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140" y="197"/>
                      <a:pt x="121" y="205"/>
                      <a:pt x="100" y="206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73" y="205"/>
                      <a:pt x="54" y="197"/>
                      <a:pt x="40" y="183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23" y="165"/>
                      <a:pt x="14" y="146"/>
                      <a:pt x="14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99"/>
                      <a:pt x="23" y="80"/>
                      <a:pt x="36" y="65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4" y="48"/>
                      <a:pt x="73" y="40"/>
                      <a:pt x="95" y="3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21" y="40"/>
                      <a:pt x="140" y="48"/>
                      <a:pt x="154" y="62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71" y="80"/>
                      <a:pt x="180" y="99"/>
                      <a:pt x="18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0" y="146"/>
                      <a:pt x="171" y="165"/>
                      <a:pt x="1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4"/>
              <p:cNvSpPr>
                <a:spLocks/>
              </p:cNvSpPr>
              <p:nvPr/>
            </p:nvSpPr>
            <p:spPr bwMode="auto">
              <a:xfrm>
                <a:off x="11153775" y="1404937"/>
                <a:ext cx="160338" cy="273050"/>
              </a:xfrm>
              <a:custGeom>
                <a:avLst/>
                <a:gdLst>
                  <a:gd name="T0" fmla="*/ 101 w 101"/>
                  <a:gd name="T1" fmla="*/ 66 h 172"/>
                  <a:gd name="T2" fmla="*/ 94 w 101"/>
                  <a:gd name="T3" fmla="*/ 59 h 172"/>
                  <a:gd name="T4" fmla="*/ 21 w 101"/>
                  <a:gd name="T5" fmla="*/ 132 h 172"/>
                  <a:gd name="T6" fmla="*/ 21 w 101"/>
                  <a:gd name="T7" fmla="*/ 0 h 172"/>
                  <a:gd name="T8" fmla="*/ 11 w 101"/>
                  <a:gd name="T9" fmla="*/ 0 h 172"/>
                  <a:gd name="T10" fmla="*/ 11 w 101"/>
                  <a:gd name="T11" fmla="*/ 141 h 172"/>
                  <a:gd name="T12" fmla="*/ 0 w 101"/>
                  <a:gd name="T13" fmla="*/ 153 h 172"/>
                  <a:gd name="T14" fmla="*/ 7 w 101"/>
                  <a:gd name="T15" fmla="*/ 163 h 172"/>
                  <a:gd name="T16" fmla="*/ 11 w 101"/>
                  <a:gd name="T17" fmla="*/ 158 h 172"/>
                  <a:gd name="T18" fmla="*/ 11 w 101"/>
                  <a:gd name="T19" fmla="*/ 172 h 172"/>
                  <a:gd name="T20" fmla="*/ 21 w 101"/>
                  <a:gd name="T21" fmla="*/ 172 h 172"/>
                  <a:gd name="T22" fmla="*/ 21 w 101"/>
                  <a:gd name="T23" fmla="*/ 146 h 172"/>
                  <a:gd name="T24" fmla="*/ 101 w 101"/>
                  <a:gd name="T25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2">
                    <a:moveTo>
                      <a:pt x="101" y="66"/>
                    </a:moveTo>
                    <a:lnTo>
                      <a:pt x="94" y="59"/>
                    </a:lnTo>
                    <a:lnTo>
                      <a:pt x="21" y="132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11" y="141"/>
                    </a:lnTo>
                    <a:lnTo>
                      <a:pt x="0" y="153"/>
                    </a:lnTo>
                    <a:lnTo>
                      <a:pt x="7" y="163"/>
                    </a:lnTo>
                    <a:lnTo>
                      <a:pt x="11" y="158"/>
                    </a:lnTo>
                    <a:lnTo>
                      <a:pt x="11" y="172"/>
                    </a:lnTo>
                    <a:lnTo>
                      <a:pt x="21" y="172"/>
                    </a:lnTo>
                    <a:lnTo>
                      <a:pt x="21" y="146"/>
                    </a:lnTo>
                    <a:lnTo>
                      <a:pt x="10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3831954" y="618383"/>
            <a:ext cx="1723812" cy="747931"/>
            <a:chOff x="5108606" y="824701"/>
            <a:chExt cx="2298117" cy="997473"/>
          </a:xfrm>
        </p:grpSpPr>
        <p:sp>
          <p:nvSpPr>
            <p:cNvPr id="66" name="文本框 90"/>
            <p:cNvSpPr txBox="1"/>
            <p:nvPr/>
          </p:nvSpPr>
          <p:spPr>
            <a:xfrm>
              <a:off x="5443637" y="905840"/>
              <a:ext cx="1750560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FFB8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b="1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94"/>
            <p:cNvSpPr txBox="1"/>
            <p:nvPr/>
          </p:nvSpPr>
          <p:spPr>
            <a:xfrm>
              <a:off x="5108606" y="824701"/>
              <a:ext cx="575841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FFB85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8" name="文本框 113"/>
            <p:cNvSpPr txBox="1"/>
            <p:nvPr/>
          </p:nvSpPr>
          <p:spPr>
            <a:xfrm>
              <a:off x="5159102" y="1160556"/>
              <a:ext cx="2247621" cy="66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277206" y="1814207"/>
            <a:ext cx="1700084" cy="817521"/>
            <a:chOff x="1702718" y="2419504"/>
            <a:chExt cx="2266484" cy="1090282"/>
          </a:xfrm>
        </p:grpSpPr>
        <p:sp>
          <p:nvSpPr>
            <p:cNvPr id="70" name="文本框 96"/>
            <p:cNvSpPr txBox="1"/>
            <p:nvPr/>
          </p:nvSpPr>
          <p:spPr>
            <a:xfrm>
              <a:off x="2037749" y="2500643"/>
              <a:ext cx="1779326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E870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b="1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98"/>
            <p:cNvSpPr txBox="1"/>
            <p:nvPr/>
          </p:nvSpPr>
          <p:spPr>
            <a:xfrm>
              <a:off x="1702718" y="2419504"/>
              <a:ext cx="564643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E8707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2" name="文本框 113"/>
            <p:cNvSpPr txBox="1"/>
            <p:nvPr/>
          </p:nvSpPr>
          <p:spPr>
            <a:xfrm>
              <a:off x="1721581" y="2848168"/>
              <a:ext cx="2247621" cy="66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317403" y="3125207"/>
            <a:ext cx="1699751" cy="815645"/>
            <a:chOff x="1756307" y="4167909"/>
            <a:chExt cx="2266040" cy="1087778"/>
          </a:xfrm>
        </p:grpSpPr>
        <p:sp>
          <p:nvSpPr>
            <p:cNvPr id="74" name="文本框 100"/>
            <p:cNvSpPr txBox="1"/>
            <p:nvPr/>
          </p:nvSpPr>
          <p:spPr>
            <a:xfrm>
              <a:off x="2091338" y="4249048"/>
              <a:ext cx="1841634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102"/>
            <p:cNvSpPr txBox="1"/>
            <p:nvPr/>
          </p:nvSpPr>
          <p:spPr>
            <a:xfrm>
              <a:off x="1756307" y="4167909"/>
              <a:ext cx="698890" cy="49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01ACB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6" name="文本框 113"/>
            <p:cNvSpPr txBox="1"/>
            <p:nvPr/>
          </p:nvSpPr>
          <p:spPr>
            <a:xfrm>
              <a:off x="1774726" y="4594070"/>
              <a:ext cx="2247621" cy="661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278903" y="1814204"/>
            <a:ext cx="1707449" cy="810795"/>
            <a:chOff x="8370781" y="2419504"/>
            <a:chExt cx="2276302" cy="1081312"/>
          </a:xfrm>
        </p:grpSpPr>
        <p:sp>
          <p:nvSpPr>
            <p:cNvPr id="78" name="文本框 104"/>
            <p:cNvSpPr txBox="1"/>
            <p:nvPr/>
          </p:nvSpPr>
          <p:spPr>
            <a:xfrm>
              <a:off x="8705813" y="2500643"/>
              <a:ext cx="1745430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65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b="1" dirty="0">
                <a:solidFill>
                  <a:srgbClr val="C65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文本框 106"/>
            <p:cNvSpPr txBox="1"/>
            <p:nvPr/>
          </p:nvSpPr>
          <p:spPr>
            <a:xfrm>
              <a:off x="8370781" y="2419504"/>
              <a:ext cx="684260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C65885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1800" dirty="0">
                <a:solidFill>
                  <a:srgbClr val="C6588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0" name="文本框 113"/>
            <p:cNvSpPr txBox="1"/>
            <p:nvPr/>
          </p:nvSpPr>
          <p:spPr>
            <a:xfrm>
              <a:off x="8399463" y="2839198"/>
              <a:ext cx="2247620" cy="66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269108" y="3132471"/>
            <a:ext cx="1717244" cy="812797"/>
            <a:chOff x="8357723" y="4177594"/>
            <a:chExt cx="2289360" cy="1083980"/>
          </a:xfrm>
        </p:grpSpPr>
        <p:sp>
          <p:nvSpPr>
            <p:cNvPr id="82" name="文本框 108"/>
            <p:cNvSpPr txBox="1"/>
            <p:nvPr/>
          </p:nvSpPr>
          <p:spPr>
            <a:xfrm>
              <a:off x="8692755" y="4258733"/>
              <a:ext cx="1722930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0AF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b="1" dirty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文本框 110"/>
            <p:cNvSpPr txBox="1"/>
            <p:nvPr/>
          </p:nvSpPr>
          <p:spPr>
            <a:xfrm>
              <a:off x="8357723" y="4177594"/>
              <a:ext cx="669933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00AF92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1800" dirty="0">
                <a:solidFill>
                  <a:srgbClr val="00AF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4" name="文本框 113"/>
            <p:cNvSpPr txBox="1"/>
            <p:nvPr/>
          </p:nvSpPr>
          <p:spPr>
            <a:xfrm>
              <a:off x="8399462" y="4599957"/>
              <a:ext cx="2247621" cy="661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893182" y="4340585"/>
            <a:ext cx="1716597" cy="810795"/>
            <a:chOff x="5190233" y="5788796"/>
            <a:chExt cx="2288498" cy="1081312"/>
          </a:xfrm>
        </p:grpSpPr>
        <p:sp>
          <p:nvSpPr>
            <p:cNvPr id="86" name="文本框 112"/>
            <p:cNvSpPr txBox="1"/>
            <p:nvPr/>
          </p:nvSpPr>
          <p:spPr>
            <a:xfrm>
              <a:off x="5525264" y="5869935"/>
              <a:ext cx="1668933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663A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b="1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114"/>
            <p:cNvSpPr txBox="1"/>
            <p:nvPr/>
          </p:nvSpPr>
          <p:spPr>
            <a:xfrm>
              <a:off x="5190233" y="5788796"/>
              <a:ext cx="608022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663A77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1800" dirty="0">
                <a:solidFill>
                  <a:srgbClr val="663A77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8" name="文本框 113"/>
            <p:cNvSpPr txBox="1"/>
            <p:nvPr/>
          </p:nvSpPr>
          <p:spPr>
            <a:xfrm>
              <a:off x="5231110" y="6208490"/>
              <a:ext cx="2247621" cy="66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5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318967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01ACBE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10" name="KSO_Shape"/>
            <p:cNvSpPr/>
            <p:nvPr/>
          </p:nvSpPr>
          <p:spPr bwMode="auto">
            <a:xfrm>
              <a:off x="205007" y="107020"/>
              <a:ext cx="308134" cy="305053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3340557" y="2098438"/>
            <a:ext cx="910077" cy="9270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197226" y="3597996"/>
            <a:ext cx="574531" cy="58527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674282" y="951946"/>
            <a:ext cx="574531" cy="58527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496638" y="3894578"/>
            <a:ext cx="910077" cy="9270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371353" y="1948408"/>
            <a:ext cx="1042204" cy="1061692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29048" y="2844406"/>
            <a:ext cx="910077" cy="9270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219651" y="1674283"/>
            <a:ext cx="454631" cy="486059"/>
          </a:xfrm>
          <a:prstGeom prst="roundRect">
            <a:avLst>
              <a:gd name="adj" fmla="val 7843"/>
            </a:avLst>
          </a:prstGeom>
          <a:solidFill>
            <a:srgbClr val="00BBCF"/>
          </a:soli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698400" y="1462349"/>
            <a:ext cx="454631" cy="486059"/>
          </a:xfrm>
          <a:prstGeom prst="roundRect">
            <a:avLst>
              <a:gd name="adj" fmla="val 7843"/>
            </a:avLst>
          </a:prstGeom>
          <a:solidFill>
            <a:srgbClr val="E87071"/>
          </a:soli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892454" y="1176202"/>
            <a:ext cx="454631" cy="486059"/>
          </a:xfrm>
          <a:prstGeom prst="roundRect">
            <a:avLst>
              <a:gd name="adj" fmla="val 7843"/>
            </a:avLst>
          </a:prstGeom>
          <a:solidFill>
            <a:srgbClr val="FFB850"/>
          </a:soli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440507" y="3833154"/>
            <a:ext cx="454631" cy="486059"/>
          </a:xfrm>
          <a:prstGeom prst="roundRect">
            <a:avLst>
              <a:gd name="adj" fmla="val 7843"/>
            </a:avLst>
          </a:prstGeom>
          <a:solidFill>
            <a:srgbClr val="683E79"/>
          </a:soli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</a:ln>
          <a:effectLst>
            <a:outerShdw blurRad="3937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58521" y="2623503"/>
            <a:ext cx="1863467" cy="1992293"/>
            <a:chOff x="5810605" y="3498814"/>
            <a:chExt cx="2484299" cy="2657005"/>
          </a:xfrm>
        </p:grpSpPr>
        <p:sp>
          <p:nvSpPr>
            <p:cNvPr id="26" name="圆角矩形 25"/>
            <p:cNvSpPr/>
            <p:nvPr/>
          </p:nvSpPr>
          <p:spPr>
            <a:xfrm>
              <a:off x="5810605" y="3498814"/>
              <a:ext cx="2484299" cy="2657005"/>
            </a:xfrm>
            <a:prstGeom prst="roundRect">
              <a:avLst>
                <a:gd name="adj" fmla="val 7843"/>
              </a:avLst>
            </a:prstGeom>
            <a:gradFill>
              <a:gsLst>
                <a:gs pos="0">
                  <a:srgbClr val="603771"/>
                </a:gs>
                <a:gs pos="100000">
                  <a:srgbClr val="894EA0"/>
                </a:gs>
              </a:gsLst>
              <a:lin ang="2700000" scaled="1"/>
            </a:gra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937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7" name="Freeform 979"/>
            <p:cNvSpPr>
              <a:spLocks noEditPoints="1"/>
            </p:cNvSpPr>
            <p:nvPr/>
          </p:nvSpPr>
          <p:spPr bwMode="auto">
            <a:xfrm>
              <a:off x="6666195" y="3861842"/>
              <a:ext cx="773118" cy="691360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8" name="文本框 31"/>
            <p:cNvSpPr txBox="1"/>
            <p:nvPr/>
          </p:nvSpPr>
          <p:spPr>
            <a:xfrm>
              <a:off x="6227265" y="4616407"/>
              <a:ext cx="1493849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320004" y="4998495"/>
              <a:ext cx="122250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113"/>
            <p:cNvSpPr txBox="1"/>
            <p:nvPr/>
          </p:nvSpPr>
          <p:spPr>
            <a:xfrm>
              <a:off x="6384873" y="5047069"/>
              <a:ext cx="1222501" cy="47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Fill in the description</a:t>
              </a:r>
            </a:p>
          </p:txBody>
        </p:sp>
      </p:grpSp>
      <p:sp>
        <p:nvSpPr>
          <p:cNvPr id="31" name="文本框 36"/>
          <p:cNvSpPr txBox="1"/>
          <p:nvPr/>
        </p:nvSpPr>
        <p:spPr>
          <a:xfrm>
            <a:off x="6094020" y="1113925"/>
            <a:ext cx="2312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rPr>
              <a:t>Add title text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  <a:latin typeface="LiHei Pro" panose="020B0500000000000000" pitchFamily="34" charset="-122"/>
              <a:ea typeface="LiHei Pro" panose="020B0500000000000000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094020" y="1625685"/>
            <a:ext cx="22588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13"/>
          <p:cNvSpPr txBox="1"/>
          <p:nvPr/>
        </p:nvSpPr>
        <p:spPr>
          <a:xfrm>
            <a:off x="6516469" y="1706443"/>
            <a:ext cx="1944469" cy="13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027829" y="1840885"/>
            <a:ext cx="1479161" cy="1556936"/>
            <a:chOff x="2703419" y="2455080"/>
            <a:chExt cx="1971958" cy="2076396"/>
          </a:xfrm>
        </p:grpSpPr>
        <p:sp>
          <p:nvSpPr>
            <p:cNvPr id="35" name="圆角矩形 34"/>
            <p:cNvSpPr/>
            <p:nvPr/>
          </p:nvSpPr>
          <p:spPr>
            <a:xfrm>
              <a:off x="2703419" y="2455080"/>
              <a:ext cx="1941430" cy="2076396"/>
            </a:xfrm>
            <a:prstGeom prst="roundRect">
              <a:avLst>
                <a:gd name="adj" fmla="val 7843"/>
              </a:avLst>
            </a:prstGeom>
            <a:gradFill>
              <a:gsLst>
                <a:gs pos="0">
                  <a:srgbClr val="FFA725"/>
                </a:gs>
                <a:gs pos="100000">
                  <a:srgbClr val="FFC775"/>
                </a:gs>
              </a:gsLst>
              <a:lin ang="2700000" scaled="1"/>
            </a:gra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937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6" name="文本框 22"/>
            <p:cNvSpPr txBox="1"/>
            <p:nvPr/>
          </p:nvSpPr>
          <p:spPr>
            <a:xfrm>
              <a:off x="2851578" y="2763564"/>
              <a:ext cx="579331" cy="86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Impact" panose="020B0806030902050204" pitchFamily="34" charset="0"/>
                  <a:cs typeface="Iskoola Pota" panose="020B0502040204020203" pitchFamily="34" charset="0"/>
                </a:rPr>
                <a:t>1</a:t>
              </a:r>
              <a:endParaRPr lang="zh-CN" altLang="en-US" sz="3600" dirty="0">
                <a:solidFill>
                  <a:prstClr val="white"/>
                </a:solidFill>
                <a:latin typeface="Impact" panose="020B080603090205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37" name="文本框 23"/>
            <p:cNvSpPr txBox="1"/>
            <p:nvPr/>
          </p:nvSpPr>
          <p:spPr>
            <a:xfrm>
              <a:off x="3181527" y="3069754"/>
              <a:ext cx="1493850" cy="43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874214" y="3475420"/>
              <a:ext cx="161566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113"/>
            <p:cNvSpPr txBox="1"/>
            <p:nvPr/>
          </p:nvSpPr>
          <p:spPr>
            <a:xfrm>
              <a:off x="2798500" y="3552730"/>
              <a:ext cx="1712530" cy="29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Fill in the description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0146" y="2290993"/>
            <a:ext cx="1061203" cy="1106828"/>
            <a:chOff x="1080053" y="3055364"/>
            <a:chExt cx="1414753" cy="1476112"/>
          </a:xfrm>
        </p:grpSpPr>
        <p:sp>
          <p:nvSpPr>
            <p:cNvPr id="41" name="圆角矩形 40"/>
            <p:cNvSpPr/>
            <p:nvPr/>
          </p:nvSpPr>
          <p:spPr>
            <a:xfrm>
              <a:off x="1080053" y="3055364"/>
              <a:ext cx="1337657" cy="1476112"/>
            </a:xfrm>
            <a:prstGeom prst="roundRect">
              <a:avLst>
                <a:gd name="adj" fmla="val 7843"/>
              </a:avLst>
            </a:prstGeom>
            <a:gradFill>
              <a:gsLst>
                <a:gs pos="0">
                  <a:srgbClr val="01A2B3"/>
                </a:gs>
                <a:gs pos="100000">
                  <a:srgbClr val="01C1D5"/>
                </a:gs>
              </a:gsLst>
              <a:lin ang="2700000" scaled="1"/>
            </a:gra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937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191671" y="3204478"/>
              <a:ext cx="1303135" cy="807331"/>
              <a:chOff x="1191671" y="3204478"/>
              <a:chExt cx="1303135" cy="807331"/>
            </a:xfrm>
          </p:grpSpPr>
          <p:sp>
            <p:nvSpPr>
              <p:cNvPr id="43" name="文本框 27"/>
              <p:cNvSpPr txBox="1"/>
              <p:nvPr/>
            </p:nvSpPr>
            <p:spPr>
              <a:xfrm>
                <a:off x="1222068" y="3204478"/>
                <a:ext cx="1272738" cy="40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</a:t>
                </a:r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113"/>
              <p:cNvSpPr txBox="1"/>
              <p:nvPr/>
            </p:nvSpPr>
            <p:spPr>
              <a:xfrm>
                <a:off x="1191671" y="3534901"/>
                <a:ext cx="1159119" cy="47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Fill in the description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685528" y="2290993"/>
            <a:ext cx="1003373" cy="1106828"/>
            <a:chOff x="4913397" y="3055364"/>
            <a:chExt cx="1337657" cy="1476112"/>
          </a:xfrm>
        </p:grpSpPr>
        <p:sp>
          <p:nvSpPr>
            <p:cNvPr id="46" name="圆角矩形 45"/>
            <p:cNvSpPr/>
            <p:nvPr/>
          </p:nvSpPr>
          <p:spPr>
            <a:xfrm>
              <a:off x="4913397" y="3055364"/>
              <a:ext cx="1337657" cy="1476112"/>
            </a:xfrm>
            <a:prstGeom prst="roundRect">
              <a:avLst>
                <a:gd name="adj" fmla="val 7843"/>
              </a:avLst>
            </a:prstGeom>
            <a:gradFill>
              <a:gsLst>
                <a:gs pos="0">
                  <a:srgbClr val="E66868"/>
                </a:gs>
                <a:gs pos="100000">
                  <a:srgbClr val="EE9696"/>
                </a:gs>
              </a:gsLst>
              <a:lin ang="2700000" scaled="1"/>
            </a:gra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937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7" name="文本框 29"/>
            <p:cNvSpPr txBox="1"/>
            <p:nvPr/>
          </p:nvSpPr>
          <p:spPr>
            <a:xfrm>
              <a:off x="5071262" y="3467790"/>
              <a:ext cx="1010653" cy="53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3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</a:t>
              </a:r>
            </a:p>
            <a:p>
              <a:pPr algn="ctr"/>
              <a:r>
                <a:rPr lang="en-US" altLang="zh-CN" sz="1013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01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9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6" dur="1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4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4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6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1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8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0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4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8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3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8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-17314" y="3705581"/>
            <a:ext cx="3040988" cy="1498512"/>
            <a:chOff x="5917425" y="3435846"/>
            <a:chExt cx="3226575" cy="170765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6304849" y="3705581"/>
            <a:ext cx="2856466" cy="1511774"/>
            <a:chOff x="5917425" y="3435846"/>
            <a:chExt cx="3226575" cy="170765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45636" y="3820325"/>
            <a:ext cx="391992" cy="391992"/>
            <a:chOff x="3724323" y="1908536"/>
            <a:chExt cx="1329153" cy="1329153"/>
          </a:xfrm>
        </p:grpSpPr>
        <p:sp>
          <p:nvSpPr>
            <p:cNvPr id="11" name="椭圆 1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2" name="椭圆 1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259129" y="3788946"/>
            <a:ext cx="2616232" cy="2616232"/>
            <a:chOff x="3724323" y="1908536"/>
            <a:chExt cx="1329153" cy="1329153"/>
          </a:xfrm>
        </p:grpSpPr>
        <p:sp>
          <p:nvSpPr>
            <p:cNvPr id="14" name="椭圆 1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5" name="椭圆 1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16050" y="4405012"/>
            <a:ext cx="556818" cy="556818"/>
            <a:chOff x="3724323" y="1908536"/>
            <a:chExt cx="1329153" cy="1329153"/>
          </a:xfrm>
        </p:grpSpPr>
        <p:sp>
          <p:nvSpPr>
            <p:cNvPr id="17" name="椭圆 1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8" name="椭圆 1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21891" y="4191508"/>
            <a:ext cx="854839" cy="854839"/>
            <a:chOff x="3724323" y="1908536"/>
            <a:chExt cx="1329153" cy="1329153"/>
          </a:xfrm>
        </p:grpSpPr>
        <p:sp>
          <p:nvSpPr>
            <p:cNvPr id="20" name="椭圆 1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04162" y="3938012"/>
            <a:ext cx="548610" cy="548610"/>
            <a:chOff x="3724323" y="1908536"/>
            <a:chExt cx="1329153" cy="1329153"/>
          </a:xfrm>
        </p:grpSpPr>
        <p:sp>
          <p:nvSpPr>
            <p:cNvPr id="23" name="椭圆 2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4" name="椭圆 2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29856" y="2924870"/>
            <a:ext cx="274306" cy="274306"/>
            <a:chOff x="3724323" y="1908536"/>
            <a:chExt cx="1329153" cy="1329153"/>
          </a:xfrm>
        </p:grpSpPr>
        <p:sp>
          <p:nvSpPr>
            <p:cNvPr id="26" name="椭圆 2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7" name="椭圆 2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46558" y="3430052"/>
            <a:ext cx="780545" cy="780545"/>
            <a:chOff x="3724323" y="1908536"/>
            <a:chExt cx="1329153" cy="1329153"/>
          </a:xfrm>
        </p:grpSpPr>
        <p:sp>
          <p:nvSpPr>
            <p:cNvPr id="32" name="椭圆 3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33" name="椭圆 3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7341" y="3228076"/>
            <a:ext cx="560871" cy="560871"/>
            <a:chOff x="3724323" y="1908536"/>
            <a:chExt cx="1329153" cy="1329153"/>
          </a:xfrm>
        </p:grpSpPr>
        <p:sp>
          <p:nvSpPr>
            <p:cNvPr id="35" name="椭圆 3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36" name="椭圆 3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91272" y="1824853"/>
            <a:ext cx="1556776" cy="1556776"/>
            <a:chOff x="5219336" y="1411604"/>
            <a:chExt cx="2903584" cy="2903584"/>
          </a:xfrm>
        </p:grpSpPr>
        <p:sp>
          <p:nvSpPr>
            <p:cNvPr id="38" name="椭圆 37"/>
            <p:cNvSpPr/>
            <p:nvPr/>
          </p:nvSpPr>
          <p:spPr>
            <a:xfrm>
              <a:off x="5219336" y="1411604"/>
              <a:ext cx="2903584" cy="2903584"/>
            </a:xfrm>
            <a:prstGeom prst="ellipse">
              <a:avLst/>
            </a:prstGeom>
            <a:gradFill flip="none" rotWithShape="1">
              <a:gsLst>
                <a:gs pos="0">
                  <a:srgbClr val="F9F9F9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787323" y="1979591"/>
              <a:ext cx="1767610" cy="176761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D1D1D1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956263" y="2148531"/>
              <a:ext cx="1429731" cy="14297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014084" y="2206352"/>
              <a:ext cx="1314088" cy="131408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D1D1D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078823" y="2271091"/>
              <a:ext cx="1184613" cy="1184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4248048" y="1869856"/>
            <a:ext cx="0" cy="1403790"/>
          </a:xfrm>
          <a:prstGeom prst="line">
            <a:avLst/>
          </a:prstGeom>
          <a:ln>
            <a:solidFill>
              <a:srgbClr val="FFC0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9"/>
          <p:cNvSpPr txBox="1"/>
          <p:nvPr/>
        </p:nvSpPr>
        <p:spPr>
          <a:xfrm>
            <a:off x="4248048" y="2238998"/>
            <a:ext cx="3281175" cy="82136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lvl="1" algn="ctr"/>
            <a:r>
              <a:rPr lang="zh-CN" altLang="en-US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r>
              <a:rPr lang="zh-CN" altLang="en-US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75" name="KSO_Shape"/>
          <p:cNvSpPr/>
          <p:nvPr/>
        </p:nvSpPr>
        <p:spPr bwMode="auto">
          <a:xfrm>
            <a:off x="3330186" y="2468710"/>
            <a:ext cx="311785" cy="26501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63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506484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FFB850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9" name="KSO_Shape"/>
            <p:cNvSpPr/>
            <p:nvPr/>
          </p:nvSpPr>
          <p:spPr bwMode="auto">
            <a:xfrm>
              <a:off x="228322" y="95726"/>
              <a:ext cx="311785" cy="265016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81676" y="889630"/>
            <a:ext cx="2161436" cy="3679880"/>
            <a:chOff x="5574841" y="1186447"/>
            <a:chExt cx="2881540" cy="4907643"/>
          </a:xfrm>
        </p:grpSpPr>
        <p:grpSp>
          <p:nvGrpSpPr>
            <p:cNvPr id="12" name="组合 11"/>
            <p:cNvGrpSpPr/>
            <p:nvPr/>
          </p:nvGrpSpPr>
          <p:grpSpPr>
            <a:xfrm>
              <a:off x="5574841" y="1186447"/>
              <a:ext cx="2881540" cy="4907643"/>
              <a:chOff x="5574841" y="1186447"/>
              <a:chExt cx="2881540" cy="4907643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5574841" y="1186447"/>
                <a:ext cx="2881540" cy="4907643"/>
              </a:xfrm>
              <a:prstGeom prst="roundRect">
                <a:avLst>
                  <a:gd name="adj" fmla="val 12701"/>
                </a:avLst>
              </a:prstGeom>
              <a:gradFill>
                <a:gsLst>
                  <a:gs pos="0">
                    <a:srgbClr val="F1F1F1"/>
                  </a:gs>
                  <a:gs pos="100000">
                    <a:srgbClr val="C0C1C3"/>
                  </a:gs>
                </a:gsLst>
                <a:lin ang="2700000" scaled="1"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6858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6500017" y="1399902"/>
                <a:ext cx="1032548" cy="66349"/>
              </a:xfrm>
              <a:prstGeom prst="roundRect">
                <a:avLst>
                  <a:gd name="adj" fmla="val 50000"/>
                </a:avLst>
              </a:prstGeom>
              <a:solidFill>
                <a:srgbClr val="4D4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 flipH="1">
              <a:off x="5658072" y="1840268"/>
              <a:ext cx="161310" cy="3600000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208731" y="1835877"/>
              <a:ext cx="163519" cy="3600000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6200000">
              <a:off x="6920801" y="565938"/>
              <a:ext cx="187330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16200000">
              <a:off x="6878258" y="1525877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6200000">
              <a:off x="6878258" y="2414298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16200000">
              <a:off x="6878258" y="3318907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5400000" flipV="1">
              <a:off x="6938270" y="3999699"/>
              <a:ext cx="152392" cy="2715573"/>
            </a:xfrm>
            <a:prstGeom prst="rect">
              <a:avLst/>
            </a:prstGeom>
            <a:gradFill>
              <a:gsLst>
                <a:gs pos="61000">
                  <a:schemeClr val="tx1">
                    <a:alpha val="10000"/>
                  </a:schemeClr>
                </a:gs>
                <a:gs pos="100000">
                  <a:schemeClr val="tx1">
                    <a:alpha val="4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244107" y="1379882"/>
            <a:ext cx="2036573" cy="674844"/>
          </a:xfrm>
          <a:prstGeom prst="rect">
            <a:avLst/>
          </a:prstGeom>
          <a:solidFill>
            <a:srgbClr val="FFC46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44107" y="2054725"/>
            <a:ext cx="2036573" cy="674844"/>
          </a:xfrm>
          <a:prstGeom prst="rect">
            <a:avLst/>
          </a:prstGeom>
          <a:solidFill>
            <a:srgbClr val="EF9F9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44107" y="2729569"/>
            <a:ext cx="2036573" cy="674844"/>
          </a:xfrm>
          <a:prstGeom prst="rect">
            <a:avLst/>
          </a:prstGeom>
          <a:solidFill>
            <a:srgbClr val="01BBC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44107" y="3404413"/>
            <a:ext cx="2036573" cy="674844"/>
          </a:xfrm>
          <a:prstGeom prst="rect">
            <a:avLst/>
          </a:prstGeom>
          <a:solidFill>
            <a:srgbClr val="7D479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09833" y="1967599"/>
            <a:ext cx="3466127" cy="849095"/>
            <a:chOff x="946321" y="2624074"/>
            <a:chExt cx="4620900" cy="1132388"/>
          </a:xfrm>
        </p:grpSpPr>
        <p:sp>
          <p:nvSpPr>
            <p:cNvPr id="32" name="矩形 31"/>
            <p:cNvSpPr/>
            <p:nvPr/>
          </p:nvSpPr>
          <p:spPr>
            <a:xfrm>
              <a:off x="1508352" y="2740268"/>
              <a:ext cx="4058869" cy="900000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16200000">
              <a:off x="3403536" y="988464"/>
              <a:ext cx="407598" cy="3918038"/>
            </a:xfrm>
            <a:prstGeom prst="rect">
              <a:avLst/>
            </a:prstGeom>
            <a:gradFill>
              <a:gsLst>
                <a:gs pos="60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946321" y="2624074"/>
              <a:ext cx="1132388" cy="113238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5" name="文本框 43"/>
            <p:cNvSpPr txBox="1"/>
            <p:nvPr/>
          </p:nvSpPr>
          <p:spPr>
            <a:xfrm>
              <a:off x="1107628" y="2831949"/>
              <a:ext cx="801447" cy="73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8707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0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655270" y="1158589"/>
            <a:ext cx="2520690" cy="1701529"/>
            <a:chOff x="2206738" y="1545143"/>
            <a:chExt cx="3360483" cy="2269230"/>
          </a:xfrm>
        </p:grpSpPr>
        <p:sp>
          <p:nvSpPr>
            <p:cNvPr id="37" name="矩形 36"/>
            <p:cNvSpPr/>
            <p:nvPr/>
          </p:nvSpPr>
          <p:spPr>
            <a:xfrm>
              <a:off x="2772932" y="1840268"/>
              <a:ext cx="2794289" cy="900000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206738" y="1545143"/>
              <a:ext cx="1673823" cy="2269230"/>
              <a:chOff x="3944882" y="1432753"/>
              <a:chExt cx="1673823" cy="2269230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735659" y="1818936"/>
                <a:ext cx="2269230" cy="149686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1000">
                    <a:schemeClr val="tx1">
                      <a:alpha val="19000"/>
                    </a:scheme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44882" y="1611684"/>
                <a:ext cx="1132388" cy="113238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文本框 42"/>
            <p:cNvSpPr txBox="1"/>
            <p:nvPr/>
          </p:nvSpPr>
          <p:spPr>
            <a:xfrm>
              <a:off x="2328579" y="1936325"/>
              <a:ext cx="801448" cy="73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FFB85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0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08984" y="3317287"/>
            <a:ext cx="3466976" cy="849095"/>
            <a:chOff x="945189" y="4424074"/>
            <a:chExt cx="4622032" cy="1132388"/>
          </a:xfrm>
        </p:grpSpPr>
        <p:sp>
          <p:nvSpPr>
            <p:cNvPr id="43" name="矩形 42"/>
            <p:cNvSpPr/>
            <p:nvPr/>
          </p:nvSpPr>
          <p:spPr>
            <a:xfrm>
              <a:off x="1508352" y="4540268"/>
              <a:ext cx="4058869" cy="900000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16200000">
              <a:off x="4073631" y="3453871"/>
              <a:ext cx="407598" cy="2577845"/>
            </a:xfrm>
            <a:prstGeom prst="rect">
              <a:avLst/>
            </a:prstGeom>
            <a:gradFill>
              <a:gsLst>
                <a:gs pos="60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945189" y="4424074"/>
              <a:ext cx="1132388" cy="113238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110243" y="4631929"/>
              <a:ext cx="801447" cy="73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663A77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000" dirty="0">
                <a:solidFill>
                  <a:srgbClr val="663A77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621667" y="2642443"/>
            <a:ext cx="2554293" cy="849095"/>
            <a:chOff x="2161940" y="3524074"/>
            <a:chExt cx="3405281" cy="1132388"/>
          </a:xfrm>
        </p:grpSpPr>
        <p:sp>
          <p:nvSpPr>
            <p:cNvPr id="48" name="矩形 47"/>
            <p:cNvSpPr/>
            <p:nvPr/>
          </p:nvSpPr>
          <p:spPr>
            <a:xfrm>
              <a:off x="2772932" y="3640268"/>
              <a:ext cx="2794289" cy="90000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16200000">
              <a:off x="4012129" y="2496200"/>
              <a:ext cx="407598" cy="2686953"/>
            </a:xfrm>
            <a:prstGeom prst="rect">
              <a:avLst/>
            </a:prstGeom>
            <a:gradFill>
              <a:gsLst>
                <a:gs pos="60000">
                  <a:schemeClr val="tx1">
                    <a:alpha val="10000"/>
                  </a:schemeClr>
                </a:gs>
                <a:gs pos="100000">
                  <a:schemeClr val="tx1">
                    <a:alpha val="41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161940" y="3524074"/>
              <a:ext cx="1132388" cy="113238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1" name="文本框 44"/>
            <p:cNvSpPr txBox="1"/>
            <p:nvPr/>
          </p:nvSpPr>
          <p:spPr>
            <a:xfrm>
              <a:off x="2330682" y="3734503"/>
              <a:ext cx="801448" cy="73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01ACB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0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2" name="文本框 58"/>
          <p:cNvSpPr txBox="1"/>
          <p:nvPr/>
        </p:nvSpPr>
        <p:spPr>
          <a:xfrm>
            <a:off x="6948573" y="1526278"/>
            <a:ext cx="196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8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113"/>
          <p:cNvSpPr txBox="1"/>
          <p:nvPr/>
        </p:nvSpPr>
        <p:spPr>
          <a:xfrm>
            <a:off x="6903982" y="1884035"/>
            <a:ext cx="1837884" cy="176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etc.Click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text content, such as keywords, some brief introductions, etc.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113"/>
          <p:cNvSpPr txBox="1"/>
          <p:nvPr/>
        </p:nvSpPr>
        <p:spPr>
          <a:xfrm>
            <a:off x="2585508" y="1422559"/>
            <a:ext cx="1641222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113"/>
          <p:cNvSpPr txBox="1"/>
          <p:nvPr/>
        </p:nvSpPr>
        <p:spPr>
          <a:xfrm>
            <a:off x="2531087" y="2086289"/>
            <a:ext cx="1641222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113"/>
          <p:cNvSpPr txBox="1"/>
          <p:nvPr/>
        </p:nvSpPr>
        <p:spPr>
          <a:xfrm>
            <a:off x="2499971" y="2774570"/>
            <a:ext cx="1641222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113"/>
          <p:cNvSpPr txBox="1"/>
          <p:nvPr/>
        </p:nvSpPr>
        <p:spPr>
          <a:xfrm>
            <a:off x="2508364" y="3428988"/>
            <a:ext cx="1641222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680800" y="1498886"/>
            <a:ext cx="475876" cy="475703"/>
            <a:chOff x="7573413" y="1998977"/>
            <a:chExt cx="634418" cy="634418"/>
          </a:xfrm>
        </p:grpSpPr>
        <p:sp>
          <p:nvSpPr>
            <p:cNvPr id="59" name="椭圆 58"/>
            <p:cNvSpPr/>
            <p:nvPr/>
          </p:nvSpPr>
          <p:spPr>
            <a:xfrm>
              <a:off x="7573413" y="1998977"/>
              <a:ext cx="634418" cy="634418"/>
            </a:xfrm>
            <a:prstGeom prst="ellipse">
              <a:avLst/>
            </a:prstGeom>
            <a:solidFill>
              <a:srgbClr val="FFD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7588992" y="2004731"/>
              <a:ext cx="609042" cy="573463"/>
              <a:chOff x="8219461" y="1873293"/>
              <a:chExt cx="609042" cy="573463"/>
            </a:xfrm>
          </p:grpSpPr>
          <p:sp>
            <p:nvSpPr>
              <p:cNvPr id="61" name="文本框 80"/>
              <p:cNvSpPr txBox="1"/>
              <p:nvPr/>
            </p:nvSpPr>
            <p:spPr>
              <a:xfrm>
                <a:off x="8288012" y="1873293"/>
                <a:ext cx="471940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Impact" panose="020B0806030902050204" pitchFamily="34" charset="0"/>
                  </a:rPr>
                  <a:t>A</a:t>
                </a:r>
                <a:endParaRPr lang="zh-CN" altLang="en-US" sz="2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2" name="文本框 81"/>
              <p:cNvSpPr txBox="1"/>
              <p:nvPr/>
            </p:nvSpPr>
            <p:spPr>
              <a:xfrm>
                <a:off x="8219461" y="2215870"/>
                <a:ext cx="609042" cy="2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ITEM</a:t>
                </a:r>
                <a:endParaRPr lang="zh-CN" altLang="en-US" sz="5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360060" y="2154549"/>
            <a:ext cx="475876" cy="475703"/>
            <a:chOff x="5812656" y="2873396"/>
            <a:chExt cx="634418" cy="634418"/>
          </a:xfrm>
        </p:grpSpPr>
        <p:sp>
          <p:nvSpPr>
            <p:cNvPr id="64" name="椭圆 63"/>
            <p:cNvSpPr/>
            <p:nvPr/>
          </p:nvSpPr>
          <p:spPr>
            <a:xfrm>
              <a:off x="5812656" y="2873396"/>
              <a:ext cx="634418" cy="634418"/>
            </a:xfrm>
            <a:prstGeom prst="ellipse">
              <a:avLst/>
            </a:prstGeom>
            <a:solidFill>
              <a:srgbClr val="F6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5828235" y="2879150"/>
              <a:ext cx="609042" cy="573463"/>
              <a:chOff x="8219461" y="1873293"/>
              <a:chExt cx="609042" cy="573463"/>
            </a:xfrm>
          </p:grpSpPr>
          <p:sp>
            <p:nvSpPr>
              <p:cNvPr id="66" name="文本框 85"/>
              <p:cNvSpPr txBox="1"/>
              <p:nvPr/>
            </p:nvSpPr>
            <p:spPr>
              <a:xfrm>
                <a:off x="8288012" y="1873293"/>
                <a:ext cx="471940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B</a:t>
                </a:r>
                <a:endParaRPr lang="zh-CN" altLang="en-US" sz="21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7" name="文本框 86"/>
              <p:cNvSpPr txBox="1"/>
              <p:nvPr/>
            </p:nvSpPr>
            <p:spPr>
              <a:xfrm>
                <a:off x="8219461" y="2215870"/>
                <a:ext cx="609042" cy="2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25" dirty="0">
                    <a:solidFill>
                      <a:prstClr val="whit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ITEM</a:t>
                </a:r>
                <a:endParaRPr lang="zh-CN" altLang="en-US" sz="525" dirty="0">
                  <a:solidFill>
                    <a:prstClr val="whit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5668765" y="2817605"/>
            <a:ext cx="475876" cy="475703"/>
            <a:chOff x="7557369" y="3757676"/>
            <a:chExt cx="634418" cy="634418"/>
          </a:xfrm>
        </p:grpSpPr>
        <p:sp>
          <p:nvSpPr>
            <p:cNvPr id="69" name="椭圆 68"/>
            <p:cNvSpPr/>
            <p:nvPr/>
          </p:nvSpPr>
          <p:spPr>
            <a:xfrm>
              <a:off x="7557369" y="3757676"/>
              <a:ext cx="634418" cy="634418"/>
            </a:xfrm>
            <a:prstGeom prst="ellipse">
              <a:avLst/>
            </a:prstGeom>
            <a:solidFill>
              <a:srgbClr val="01E5FD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7572948" y="3763430"/>
              <a:ext cx="609042" cy="573463"/>
              <a:chOff x="8219461" y="1873293"/>
              <a:chExt cx="609042" cy="573463"/>
            </a:xfrm>
          </p:grpSpPr>
          <p:sp>
            <p:nvSpPr>
              <p:cNvPr id="71" name="文本框 89"/>
              <p:cNvSpPr txBox="1"/>
              <p:nvPr/>
            </p:nvSpPr>
            <p:spPr>
              <a:xfrm>
                <a:off x="8288012" y="1873293"/>
                <a:ext cx="471940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Impact" panose="020B0806030902050204" pitchFamily="34" charset="0"/>
                  </a:rPr>
                  <a:t>C</a:t>
                </a:r>
                <a:endParaRPr lang="zh-CN" altLang="en-US" sz="2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2" name="文本框 90"/>
              <p:cNvSpPr txBox="1"/>
              <p:nvPr/>
            </p:nvSpPr>
            <p:spPr>
              <a:xfrm>
                <a:off x="8219461" y="2215870"/>
                <a:ext cx="609042" cy="2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2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ITEM</a:t>
                </a:r>
                <a:endParaRPr lang="zh-CN" altLang="en-US" sz="5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4364431" y="3504291"/>
            <a:ext cx="475876" cy="475703"/>
            <a:chOff x="5818484" y="4673469"/>
            <a:chExt cx="634418" cy="634418"/>
          </a:xfrm>
        </p:grpSpPr>
        <p:sp>
          <p:nvSpPr>
            <p:cNvPr id="74" name="椭圆 73"/>
            <p:cNvSpPr/>
            <p:nvPr/>
          </p:nvSpPr>
          <p:spPr>
            <a:xfrm>
              <a:off x="5818484" y="4673469"/>
              <a:ext cx="634418" cy="634418"/>
            </a:xfrm>
            <a:prstGeom prst="ellipse">
              <a:avLst/>
            </a:prstGeom>
            <a:solidFill>
              <a:srgbClr val="AC7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5834063" y="4679223"/>
              <a:ext cx="609042" cy="573463"/>
              <a:chOff x="8219461" y="1873293"/>
              <a:chExt cx="609042" cy="573463"/>
            </a:xfrm>
          </p:grpSpPr>
          <p:sp>
            <p:nvSpPr>
              <p:cNvPr id="76" name="文本框 93"/>
              <p:cNvSpPr txBox="1"/>
              <p:nvPr/>
            </p:nvSpPr>
            <p:spPr>
              <a:xfrm>
                <a:off x="8288012" y="1873293"/>
                <a:ext cx="471940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</a:t>
                </a:r>
                <a:endParaRPr lang="zh-CN" altLang="en-US" sz="21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7" name="文本框 94"/>
              <p:cNvSpPr txBox="1"/>
              <p:nvPr/>
            </p:nvSpPr>
            <p:spPr>
              <a:xfrm>
                <a:off x="8219461" y="2215870"/>
                <a:ext cx="609042" cy="2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25" dirty="0">
                    <a:solidFill>
                      <a:prstClr val="whit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ITEM</a:t>
                </a:r>
                <a:endParaRPr lang="zh-CN" altLang="en-US" sz="525" dirty="0">
                  <a:solidFill>
                    <a:prstClr val="whit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sp>
        <p:nvSpPr>
          <p:cNvPr id="78" name="文本框 58"/>
          <p:cNvSpPr txBox="1"/>
          <p:nvPr/>
        </p:nvSpPr>
        <p:spPr>
          <a:xfrm>
            <a:off x="4364580" y="1582032"/>
            <a:ext cx="147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58"/>
          <p:cNvSpPr txBox="1"/>
          <p:nvPr/>
        </p:nvSpPr>
        <p:spPr>
          <a:xfrm>
            <a:off x="4861470" y="2239033"/>
            <a:ext cx="147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58"/>
          <p:cNvSpPr txBox="1"/>
          <p:nvPr/>
        </p:nvSpPr>
        <p:spPr>
          <a:xfrm>
            <a:off x="4364580" y="2915793"/>
            <a:ext cx="147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58"/>
          <p:cNvSpPr txBox="1"/>
          <p:nvPr/>
        </p:nvSpPr>
        <p:spPr>
          <a:xfrm>
            <a:off x="4835812" y="3592002"/>
            <a:ext cx="147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23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7" grpId="0" animBg="1"/>
      <p:bldP spid="28" grpId="0" animBg="1"/>
      <p:bldP spid="29" grpId="0" animBg="1"/>
      <p:bldP spid="30" grpId="0" animBg="1"/>
      <p:bldP spid="52" grpId="0"/>
      <p:bldP spid="53" grpId="0"/>
      <p:bldP spid="54" grpId="0"/>
      <p:bldP spid="55" grpId="0"/>
      <p:bldP spid="56" grpId="0"/>
      <p:bldP spid="57" grpId="0"/>
      <p:bldP spid="78" grpId="0"/>
      <p:bldP spid="79" grpId="0"/>
      <p:bldP spid="80" grpId="0"/>
      <p:bldP spid="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641692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FFB850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9" name="KSO_Shape"/>
            <p:cNvSpPr/>
            <p:nvPr/>
          </p:nvSpPr>
          <p:spPr bwMode="auto">
            <a:xfrm>
              <a:off x="228322" y="95726"/>
              <a:ext cx="311785" cy="265016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5035" y="1329901"/>
            <a:ext cx="1640144" cy="1639550"/>
            <a:chOff x="2329032" y="904800"/>
            <a:chExt cx="2752780" cy="2752780"/>
          </a:xfrm>
        </p:grpSpPr>
        <p:sp>
          <p:nvSpPr>
            <p:cNvPr id="11" name="椭圆 10"/>
            <p:cNvSpPr/>
            <p:nvPr/>
          </p:nvSpPr>
          <p:spPr>
            <a:xfrm>
              <a:off x="2329032" y="904800"/>
              <a:ext cx="2752780" cy="2752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943"/>
          <p:cNvSpPr txBox="1"/>
          <p:nvPr/>
        </p:nvSpPr>
        <p:spPr>
          <a:xfrm>
            <a:off x="1015805" y="1871968"/>
            <a:ext cx="8361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FFB850"/>
                </a:solidFill>
                <a:latin typeface="Impact" panose="020B0806030902050204" pitchFamily="34" charset="0"/>
              </a:rPr>
              <a:t>78%</a:t>
            </a:r>
            <a:endParaRPr lang="zh-CN" altLang="en-US" sz="2700" dirty="0">
              <a:solidFill>
                <a:srgbClr val="FFB850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28841" y="1442576"/>
            <a:ext cx="1356279" cy="1374330"/>
            <a:chOff x="1582158" y="2049866"/>
            <a:chExt cx="2594754" cy="263023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861295" y="2118156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35000">
              <a:off x="2908723" y="211908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270000">
              <a:off x="2956078" y="212187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405000">
              <a:off x="3003287" y="21265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540000">
              <a:off x="3050279" y="21330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675000">
              <a:off x="3096978" y="214136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810000">
              <a:off x="3143314" y="215153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945000">
              <a:off x="3189215" y="216351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080000">
              <a:off x="3234610" y="217728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215000">
              <a:off x="3279430" y="219282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1350000">
              <a:off x="3323605" y="221011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1485000">
              <a:off x="3367066" y="222912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1620000">
              <a:off x="3409749" y="224982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1755000">
              <a:off x="3451585" y="227219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1890000">
              <a:off x="3492511" y="229617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2025000">
              <a:off x="3532464" y="232175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2160000">
              <a:off x="3571382" y="234887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2295000">
              <a:off x="3609206" y="237750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2430000">
              <a:off x="3645875" y="240760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2565000">
              <a:off x="3681335" y="243911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2700000">
              <a:off x="3715532" y="247199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2835000">
              <a:off x="3748411" y="250618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2970000">
              <a:off x="3779922" y="254164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3105000">
              <a:off x="3810016" y="257831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3240000">
              <a:off x="3838646" y="261614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3375000">
              <a:off x="3865772" y="265506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3510000">
              <a:off x="3891346" y="269501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3645000">
              <a:off x="3915333" y="273593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3780000">
              <a:off x="3937696" y="277777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3915000">
              <a:off x="3958399" y="282045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4050000">
              <a:off x="3977410" y="286392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rot="4185000">
              <a:off x="3994700" y="290809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4320000">
              <a:off x="4010239" y="295291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4455000">
              <a:off x="4024012" y="299830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rot="4590000">
              <a:off x="4035989" y="304421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4725000">
              <a:off x="4046156" y="30905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4860000">
              <a:off x="4054495" y="31372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4995000">
              <a:off x="4060995" y="318423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5130000">
              <a:off x="4065645" y="323144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5265000">
              <a:off x="4068436" y="327880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5535000">
              <a:off x="4068436" y="337365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5670000">
              <a:off x="4065645" y="342101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rot="5805000">
              <a:off x="4060995" y="346822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rot="5940000">
              <a:off x="4054495" y="351521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6075000">
              <a:off x="4046156" y="356191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6210000">
              <a:off x="4035989" y="360824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6345000">
              <a:off x="4024012" y="365414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6480000">
              <a:off x="4010239" y="369954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6615000">
              <a:off x="3994700" y="374436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rot="6750000">
              <a:off x="3977410" y="378853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6885000">
              <a:off x="3958399" y="383200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7020000">
              <a:off x="3937696" y="387468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7155000">
              <a:off x="3915333" y="391652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7290000">
              <a:off x="3891346" y="395744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rot="7425000">
              <a:off x="3865772" y="399740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rot="7560000">
              <a:off x="3838646" y="403631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rot="7695000">
              <a:off x="3810016" y="407414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rot="7830000">
              <a:off x="3779922" y="411081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rot="7965000">
              <a:off x="3748411" y="414627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8100000">
              <a:off x="3715532" y="418046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8235000">
              <a:off x="3681335" y="421334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8370000">
              <a:off x="3645875" y="424485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8505000">
              <a:off x="3609206" y="427495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rot="8640000">
              <a:off x="3571382" y="43035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8775000">
              <a:off x="3532464" y="433070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8910000">
              <a:off x="3492511" y="43562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rot="9045000">
              <a:off x="3451585" y="438026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rot="9180000">
              <a:off x="3409749" y="440263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9315000">
              <a:off x="3367066" y="442333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rot="9450000">
              <a:off x="3323605" y="44423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rot="9585000">
              <a:off x="3279430" y="445963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rot="9720000">
              <a:off x="3234610" y="447517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rot="9855000">
              <a:off x="3189215" y="448894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rot="9990000">
              <a:off x="3143314" y="450092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10125000">
              <a:off x="3096978" y="451109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rot="10260000">
              <a:off x="3050279" y="45194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rot="10395000">
              <a:off x="3003287" y="45259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rot="10530000">
              <a:off x="2956078" y="45305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rot="10665000">
              <a:off x="2908723" y="453337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rot="10935000">
              <a:off x="2813865" y="453337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rot="11070000">
              <a:off x="2766510" y="45305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rot="11205000">
              <a:off x="2719301" y="45259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rot="11340000">
              <a:off x="2672311" y="451942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rot="11475000">
              <a:off x="2625610" y="451109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rot="11610000">
              <a:off x="2579275" y="450092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rot="11745000">
              <a:off x="2533374" y="448894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rot="11880000">
              <a:off x="2487980" y="447517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rot="12015000">
              <a:off x="2443158" y="445963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rot="12150000">
              <a:off x="2398985" y="44423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rot="12285000">
              <a:off x="2355522" y="442333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rot="12420000">
              <a:off x="2312841" y="440263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rot="12555000">
              <a:off x="2271004" y="4380269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rot="12690000">
              <a:off x="2230078" y="43562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rot="12825000">
              <a:off x="2190124" y="433070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rot="12960000">
              <a:off x="2151206" y="430358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rot="13095000">
              <a:off x="2113383" y="427495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rot="13230000">
              <a:off x="2076713" y="424485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rot="13365000">
              <a:off x="2041253" y="421334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rot="13500000">
              <a:off x="2007056" y="4180466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rot="13635000">
              <a:off x="1974179" y="414627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rot="13770000">
              <a:off x="1942667" y="411081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13905000">
              <a:off x="1912573" y="407414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rot="14040000">
              <a:off x="1883942" y="403631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rot="14175000">
              <a:off x="1856818" y="399740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4310000">
              <a:off x="1831243" y="395744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14445000">
              <a:off x="1807255" y="391652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rot="14580000">
              <a:off x="1784893" y="387468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rot="14715000">
              <a:off x="1764191" y="3832001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14850000">
              <a:off x="1745178" y="378853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rot="14985000">
              <a:off x="1727888" y="374436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rot="15120000">
              <a:off x="1712347" y="369954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rot="15255000">
              <a:off x="1698577" y="3654148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15390000">
              <a:off x="1686600" y="360824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15525000">
              <a:off x="1676433" y="356191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15660000">
              <a:off x="1668093" y="3515213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15795000">
              <a:off x="1661594" y="3468222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15930000">
              <a:off x="1656943" y="342101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16065000">
              <a:off x="1654152" y="3373657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rot="16335000">
              <a:off x="1654152" y="327880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16470000">
              <a:off x="1656943" y="3231444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rot="16605000">
              <a:off x="1661594" y="318423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 rot="16740000">
              <a:off x="1668093" y="31372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 rot="16875000">
              <a:off x="1676433" y="3090545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rot="17010000">
              <a:off x="1686600" y="3044210"/>
              <a:ext cx="0" cy="142127"/>
            </a:xfrm>
            <a:prstGeom prst="line">
              <a:avLst/>
            </a:prstGeom>
            <a:ln w="12700">
              <a:solidFill>
                <a:srgbClr val="FFB8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rot="17145000">
              <a:off x="1698577" y="2998309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 rot="17280000">
              <a:off x="1712347" y="2952913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rot="17415000">
              <a:off x="1727888" y="2908094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 rot="17550000">
              <a:off x="1745178" y="2863920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rot="17685000">
              <a:off x="1764191" y="282045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rot="17820000">
              <a:off x="1784893" y="2777775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rot="17955000">
              <a:off x="1807255" y="273593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rot="18090000">
              <a:off x="1831243" y="2695013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 rot="18225000">
              <a:off x="1856818" y="2655060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rot="18360000">
              <a:off x="1883942" y="2616141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 rot="18495000">
              <a:off x="1912573" y="2578319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 rot="18630000">
              <a:off x="1942667" y="2541647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 rot="18765000">
              <a:off x="1974179" y="250618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rot="18900000">
              <a:off x="2007056" y="2471992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 rot="19035000">
              <a:off x="2041253" y="2439114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9170000">
              <a:off x="2076713" y="2407602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9305000">
              <a:off x="2113383" y="237750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rot="19440000">
              <a:off x="2151206" y="2348877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rot="19575000">
              <a:off x="2190124" y="2321752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rot="19710000">
              <a:off x="2230078" y="2296177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 rot="19845000">
              <a:off x="2271004" y="2272191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19980000">
              <a:off x="2312841" y="2249827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rot="20115000">
              <a:off x="2355522" y="2229124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 rot="20250000">
              <a:off x="2398985" y="2210113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rot="20385000">
              <a:off x="2443158" y="2192824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0520000">
              <a:off x="2487980" y="2177282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0655000">
              <a:off x="2533374" y="2163512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rot="20790000">
              <a:off x="2579275" y="2151533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 rot="20925000">
              <a:off x="2625610" y="214136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 rot="21060000">
              <a:off x="2672311" y="2133029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 rot="21195000">
              <a:off x="2719301" y="2126529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 rot="21330000">
              <a:off x="2766510" y="2121878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rot="21465000">
              <a:off x="2813865" y="2119087"/>
              <a:ext cx="0" cy="14212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组合 176"/>
            <p:cNvGrpSpPr/>
            <p:nvPr/>
          </p:nvGrpSpPr>
          <p:grpSpPr>
            <a:xfrm>
              <a:off x="1582158" y="3397290"/>
              <a:ext cx="2561358" cy="0"/>
              <a:chOff x="1701800" y="2755900"/>
              <a:chExt cx="2746511" cy="0"/>
            </a:xfrm>
          </p:grpSpPr>
          <p:cxnSp>
            <p:nvCxnSpPr>
              <p:cNvPr id="187" name="直接连接符 186"/>
              <p:cNvCxnSpPr/>
              <p:nvPr/>
            </p:nvCxnSpPr>
            <p:spPr>
              <a:xfrm flipH="1">
                <a:off x="4185511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组合 177"/>
            <p:cNvGrpSpPr/>
            <p:nvPr/>
          </p:nvGrpSpPr>
          <p:grpSpPr>
            <a:xfrm rot="5400000">
              <a:off x="1579198" y="3399426"/>
              <a:ext cx="2561359" cy="0"/>
              <a:chOff x="1701801" y="2755900"/>
              <a:chExt cx="2746511" cy="1"/>
            </a:xfrm>
          </p:grpSpPr>
          <p:cxnSp>
            <p:nvCxnSpPr>
              <p:cNvPr id="185" name="直接连接符 184"/>
              <p:cNvCxnSpPr/>
              <p:nvPr/>
            </p:nvCxnSpPr>
            <p:spPr>
              <a:xfrm flipH="1">
                <a:off x="4185512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1701801" y="2755901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合 178"/>
            <p:cNvGrpSpPr/>
            <p:nvPr/>
          </p:nvGrpSpPr>
          <p:grpSpPr>
            <a:xfrm rot="2700000">
              <a:off x="1648710" y="3330546"/>
              <a:ext cx="2561359" cy="0"/>
              <a:chOff x="1701800" y="2755900"/>
              <a:chExt cx="2746511" cy="1"/>
            </a:xfrm>
          </p:grpSpPr>
          <p:cxnSp>
            <p:nvCxnSpPr>
              <p:cNvPr id="183" name="直接连接符 182"/>
              <p:cNvCxnSpPr/>
              <p:nvPr/>
            </p:nvCxnSpPr>
            <p:spPr>
              <a:xfrm flipH="1">
                <a:off x="4185511" y="2755901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组合 179"/>
            <p:cNvGrpSpPr/>
            <p:nvPr/>
          </p:nvGrpSpPr>
          <p:grpSpPr>
            <a:xfrm rot="18900000" flipH="1">
              <a:off x="1615553" y="3432524"/>
              <a:ext cx="2561359" cy="0"/>
              <a:chOff x="1701800" y="2755900"/>
              <a:chExt cx="2746511" cy="1"/>
            </a:xfrm>
          </p:grpSpPr>
          <p:cxnSp>
            <p:nvCxnSpPr>
              <p:cNvPr id="181" name="直接连接符 180"/>
              <p:cNvCxnSpPr/>
              <p:nvPr/>
            </p:nvCxnSpPr>
            <p:spPr>
              <a:xfrm flipH="1">
                <a:off x="4185511" y="2755901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9" name="组合 188"/>
          <p:cNvGrpSpPr/>
          <p:nvPr/>
        </p:nvGrpSpPr>
        <p:grpSpPr>
          <a:xfrm>
            <a:off x="2674960" y="1329901"/>
            <a:ext cx="1640144" cy="1639550"/>
            <a:chOff x="2329031" y="904800"/>
            <a:chExt cx="2752780" cy="2752780"/>
          </a:xfrm>
        </p:grpSpPr>
        <p:sp>
          <p:nvSpPr>
            <p:cNvPr id="190" name="椭圆 189"/>
            <p:cNvSpPr/>
            <p:nvPr/>
          </p:nvSpPr>
          <p:spPr>
            <a:xfrm>
              <a:off x="2329031" y="904800"/>
              <a:ext cx="2752780" cy="2752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92" name="文本框 1607"/>
          <p:cNvSpPr txBox="1"/>
          <p:nvPr/>
        </p:nvSpPr>
        <p:spPr>
          <a:xfrm>
            <a:off x="3115728" y="1871968"/>
            <a:ext cx="8361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01ACBE"/>
                </a:solidFill>
                <a:latin typeface="Impact" panose="020B0806030902050204" pitchFamily="34" charset="0"/>
              </a:rPr>
              <a:t>50%</a:t>
            </a:r>
            <a:endParaRPr lang="zh-CN" altLang="en-US" sz="2700" dirty="0">
              <a:solidFill>
                <a:srgbClr val="01ACBE"/>
              </a:solidFill>
              <a:latin typeface="Impact" panose="020B0806030902050204" pitchFamily="34" charset="0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2828764" y="1442577"/>
            <a:ext cx="1356280" cy="1374331"/>
            <a:chOff x="3654108" y="2497101"/>
            <a:chExt cx="1808138" cy="1832865"/>
          </a:xfrm>
        </p:grpSpPr>
        <p:cxnSp>
          <p:nvCxnSpPr>
            <p:cNvPr id="194" name="直接连接符 193"/>
            <p:cNvCxnSpPr/>
            <p:nvPr/>
          </p:nvCxnSpPr>
          <p:spPr>
            <a:xfrm>
              <a:off x="4545467" y="254468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rot="135000">
              <a:off x="4578516" y="254533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rot="270000">
              <a:off x="4611516" y="254728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rot="405000">
              <a:off x="4644414" y="255052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 rot="540000">
              <a:off x="4677159" y="255505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rot="675000">
              <a:off x="4709701" y="256086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 rot="810000">
              <a:off x="4741990" y="256794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 rot="945000">
              <a:off x="4773976" y="257629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 rot="1080000">
              <a:off x="4805609" y="258589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rot="1215000">
              <a:off x="4836841" y="259672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rot="1350000">
              <a:off x="4867625" y="2608768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rot="1485000">
              <a:off x="4897910" y="262201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rot="1620000">
              <a:off x="4927654" y="2636442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rot="1755000">
              <a:off x="4956806" y="265202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rot="1890000">
              <a:off x="4985325" y="266874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rot="2025000">
              <a:off x="5013167" y="2686562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2160000">
              <a:off x="5040287" y="270546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2295000">
              <a:off x="5066644" y="272541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rot="2430000">
              <a:off x="5092197" y="274638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2565000">
              <a:off x="5116906" y="276834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rot="2700000">
              <a:off x="5140736" y="279125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2835000">
              <a:off x="5163648" y="281508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rot="2970000">
              <a:off x="5185606" y="283979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rot="3105000">
              <a:off x="5206577" y="286535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 rot="3240000">
              <a:off x="5226528" y="289170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rot="3375000">
              <a:off x="5245430" y="291882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rot="3510000">
              <a:off x="5263251" y="294666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rot="3645000">
              <a:off x="5279967" y="297518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rot="3780000">
              <a:off x="5295550" y="300433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rot="3915000">
              <a:off x="5309976" y="303408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 rot="4050000">
              <a:off x="5323224" y="306436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rot="4185000">
              <a:off x="5335273" y="3095152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rot="4320000">
              <a:off x="5346101" y="312638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rot="4455000">
              <a:off x="5355698" y="315801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 rot="4590000">
              <a:off x="5364045" y="319000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 rot="4725000">
              <a:off x="5371130" y="322229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rot="4860000">
              <a:off x="5376940" y="325483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rot="4995000">
              <a:off x="5381470" y="328757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rot="5130000">
              <a:off x="5384710" y="332047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rot="5265000">
              <a:off x="5386656" y="335347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5535000">
              <a:off x="5386656" y="341957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5670000">
              <a:off x="5384710" y="345257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5805000">
              <a:off x="5381470" y="3485472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5940000">
              <a:off x="5376940" y="3518218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 rot="6075000">
              <a:off x="5371130" y="355076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rot="6210000">
              <a:off x="5364045" y="358304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rot="6345000">
              <a:off x="5355698" y="361503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rot="6480000">
              <a:off x="5346101" y="3646668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rot="6615000">
              <a:off x="5335273" y="367790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/>
          </p:nvCxnSpPr>
          <p:spPr>
            <a:xfrm rot="6750000">
              <a:off x="5323224" y="370868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6885000">
              <a:off x="5309976" y="373896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 rot="7020000">
              <a:off x="5295550" y="3768712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7155000">
              <a:off x="5279967" y="379786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 rot="7290000">
              <a:off x="5263251" y="382638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 rot="7425000">
              <a:off x="5245430" y="385422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 rot="7560000">
              <a:off x="5226528" y="388134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 rot="7695000">
              <a:off x="5206577" y="3907703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 rot="7830000">
              <a:off x="5185606" y="393325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 rot="7965000">
              <a:off x="5163648" y="395796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/>
            <p:cNvCxnSpPr/>
            <p:nvPr/>
          </p:nvCxnSpPr>
          <p:spPr>
            <a:xfrm rot="8100000">
              <a:off x="5140736" y="398179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 rot="8235000">
              <a:off x="5116906" y="400470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/>
            <p:nvPr/>
          </p:nvCxnSpPr>
          <p:spPr>
            <a:xfrm rot="8370000">
              <a:off x="5092197" y="402666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/>
            <p:cNvCxnSpPr/>
            <p:nvPr/>
          </p:nvCxnSpPr>
          <p:spPr>
            <a:xfrm rot="8505000">
              <a:off x="5066644" y="4047635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8640000">
              <a:off x="5040287" y="406758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8775000">
              <a:off x="5013167" y="408648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8910000">
              <a:off x="4985325" y="410431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9045000">
              <a:off x="4956806" y="4121027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9180000">
              <a:off x="4927654" y="413661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 rot="9315000">
              <a:off x="4897910" y="4151036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9450000">
              <a:off x="4867625" y="416428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 rot="9585000">
              <a:off x="4836841" y="417633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/>
            <p:cNvCxnSpPr/>
            <p:nvPr/>
          </p:nvCxnSpPr>
          <p:spPr>
            <a:xfrm rot="9720000">
              <a:off x="4805609" y="4187161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9855000">
              <a:off x="4773976" y="4196758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9990000">
              <a:off x="4741990" y="420510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10125000">
              <a:off x="4709701" y="421218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10260000">
              <a:off x="4677159" y="4218000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10395000">
              <a:off x="4644414" y="4222528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 rot="10530000">
              <a:off x="4611516" y="4225769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0665000">
              <a:off x="4578516" y="4227714"/>
              <a:ext cx="0" cy="99041"/>
            </a:xfrm>
            <a:prstGeom prst="line">
              <a:avLst/>
            </a:prstGeom>
            <a:ln w="12700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rot="10935000">
              <a:off x="4512417" y="4227714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 rot="11070000">
              <a:off x="4479417" y="422576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 rot="11205000">
              <a:off x="4446519" y="4222528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/>
            <p:cNvCxnSpPr/>
            <p:nvPr/>
          </p:nvCxnSpPr>
          <p:spPr>
            <a:xfrm rot="11340000">
              <a:off x="4413775" y="4218000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 rot="11475000">
              <a:off x="4381232" y="421218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 rot="11610000">
              <a:off x="4348943" y="4205104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 rot="11745000">
              <a:off x="4316957" y="4196758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/>
            <p:cNvCxnSpPr/>
            <p:nvPr/>
          </p:nvCxnSpPr>
          <p:spPr>
            <a:xfrm rot="11880000">
              <a:off x="4285325" y="418716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 rot="12015000">
              <a:off x="4254092" y="417633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 rot="12150000">
              <a:off x="4223309" y="4164284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/>
            <p:nvPr/>
          </p:nvCxnSpPr>
          <p:spPr>
            <a:xfrm rot="12285000">
              <a:off x="4193023" y="415103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 rot="12420000">
              <a:off x="4163280" y="4136610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 rot="12555000">
              <a:off x="4134127" y="412102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 rot="12690000">
              <a:off x="4105608" y="410431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/>
            <p:cNvCxnSpPr/>
            <p:nvPr/>
          </p:nvCxnSpPr>
          <p:spPr>
            <a:xfrm rot="12825000">
              <a:off x="4077766" y="408648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/>
            <p:cNvCxnSpPr/>
            <p:nvPr/>
          </p:nvCxnSpPr>
          <p:spPr>
            <a:xfrm rot="12960000">
              <a:off x="4050646" y="406758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 rot="13095000">
              <a:off x="4024289" y="404763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 rot="13230000">
              <a:off x="3998736" y="4026664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 rot="13365000">
              <a:off x="3974027" y="400470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 rot="13500000">
              <a:off x="3950197" y="398179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 rot="13635000">
              <a:off x="3927286" y="395796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 rot="13770000">
              <a:off x="3905327" y="393325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 rot="13905000">
              <a:off x="3884357" y="390770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 rot="14040000">
              <a:off x="3864405" y="388134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/>
            <p:nvPr/>
          </p:nvCxnSpPr>
          <p:spPr>
            <a:xfrm rot="14175000">
              <a:off x="3845504" y="385422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 rot="14310000">
              <a:off x="3827682" y="382638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/>
            <p:nvPr/>
          </p:nvCxnSpPr>
          <p:spPr>
            <a:xfrm rot="14445000">
              <a:off x="3810966" y="379786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/>
            <p:nvPr/>
          </p:nvCxnSpPr>
          <p:spPr>
            <a:xfrm rot="14580000">
              <a:off x="3795383" y="3768712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/>
            <p:nvPr/>
          </p:nvCxnSpPr>
          <p:spPr>
            <a:xfrm rot="14715000">
              <a:off x="3780957" y="373896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/>
            <p:nvPr/>
          </p:nvCxnSpPr>
          <p:spPr>
            <a:xfrm rot="14850000">
              <a:off x="3767709" y="370868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/>
            <p:nvPr/>
          </p:nvCxnSpPr>
          <p:spPr>
            <a:xfrm rot="14985000">
              <a:off x="3755660" y="367790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 rot="15120000">
              <a:off x="3744830" y="3646668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/>
            <p:nvPr/>
          </p:nvCxnSpPr>
          <p:spPr>
            <a:xfrm rot="15255000">
              <a:off x="3735235" y="361503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/>
            <p:nvPr/>
          </p:nvCxnSpPr>
          <p:spPr>
            <a:xfrm rot="15390000">
              <a:off x="3726888" y="358304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 rot="15525000">
              <a:off x="3719803" y="355076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/>
            <p:nvPr/>
          </p:nvCxnSpPr>
          <p:spPr>
            <a:xfrm rot="15660000">
              <a:off x="3713992" y="3518218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/>
            <p:nvPr/>
          </p:nvCxnSpPr>
          <p:spPr>
            <a:xfrm rot="15795000">
              <a:off x="3709463" y="3485472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 rot="15930000">
              <a:off x="3706223" y="345257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 rot="16065000">
              <a:off x="3704277" y="341957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/>
            <p:nvPr/>
          </p:nvCxnSpPr>
          <p:spPr>
            <a:xfrm rot="16335000">
              <a:off x="3704277" y="335347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/>
            <p:nvPr/>
          </p:nvCxnSpPr>
          <p:spPr>
            <a:xfrm rot="16470000">
              <a:off x="3706223" y="332047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/>
            <p:nvPr/>
          </p:nvCxnSpPr>
          <p:spPr>
            <a:xfrm rot="16605000">
              <a:off x="3709463" y="328757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/>
            <p:nvPr/>
          </p:nvCxnSpPr>
          <p:spPr>
            <a:xfrm rot="16740000">
              <a:off x="3713992" y="325483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/>
            <p:nvPr/>
          </p:nvCxnSpPr>
          <p:spPr>
            <a:xfrm rot="16875000">
              <a:off x="3719803" y="3222291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/>
            <p:nvPr/>
          </p:nvCxnSpPr>
          <p:spPr>
            <a:xfrm rot="17010000">
              <a:off x="3726888" y="319000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/>
            <p:nvPr/>
          </p:nvCxnSpPr>
          <p:spPr>
            <a:xfrm rot="17145000">
              <a:off x="3735235" y="315801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/>
            <p:nvPr/>
          </p:nvCxnSpPr>
          <p:spPr>
            <a:xfrm rot="17280000">
              <a:off x="3744830" y="312638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/>
            <p:nvPr/>
          </p:nvCxnSpPr>
          <p:spPr>
            <a:xfrm rot="17415000">
              <a:off x="3755660" y="3095152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/>
            <p:nvPr/>
          </p:nvCxnSpPr>
          <p:spPr>
            <a:xfrm rot="17550000">
              <a:off x="3767709" y="306436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rot="17685000">
              <a:off x="3780957" y="3034083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/>
            <p:nvPr/>
          </p:nvCxnSpPr>
          <p:spPr>
            <a:xfrm rot="17820000">
              <a:off x="3795383" y="3004339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 rot="17955000">
              <a:off x="3810966" y="297518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/>
            <p:nvPr/>
          </p:nvCxnSpPr>
          <p:spPr>
            <a:xfrm rot="18090000">
              <a:off x="3827682" y="2946667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/>
            <p:nvPr/>
          </p:nvCxnSpPr>
          <p:spPr>
            <a:xfrm rot="18225000">
              <a:off x="3845504" y="291882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/>
            <p:nvPr/>
          </p:nvCxnSpPr>
          <p:spPr>
            <a:xfrm rot="18360000">
              <a:off x="3864405" y="2891706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/>
            <p:nvPr/>
          </p:nvCxnSpPr>
          <p:spPr>
            <a:xfrm rot="18495000">
              <a:off x="3884357" y="2865350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/>
            <p:nvPr/>
          </p:nvCxnSpPr>
          <p:spPr>
            <a:xfrm rot="18630000">
              <a:off x="3905327" y="283979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/>
            <p:nvPr/>
          </p:nvCxnSpPr>
          <p:spPr>
            <a:xfrm rot="18765000">
              <a:off x="3927286" y="2815085"/>
              <a:ext cx="0" cy="99041"/>
            </a:xfrm>
            <a:prstGeom prst="line">
              <a:avLst/>
            </a:prstGeom>
            <a:ln w="12700">
              <a:solidFill>
                <a:srgbClr val="8D8D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/>
            <p:nvPr/>
          </p:nvCxnSpPr>
          <p:spPr>
            <a:xfrm rot="18900000">
              <a:off x="3950197" y="279125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/>
            <p:nvPr/>
          </p:nvCxnSpPr>
          <p:spPr>
            <a:xfrm rot="19035000">
              <a:off x="3974027" y="276834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/>
            <p:nvPr/>
          </p:nvCxnSpPr>
          <p:spPr>
            <a:xfrm rot="19170000">
              <a:off x="3998736" y="274638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/>
            <p:nvPr/>
          </p:nvCxnSpPr>
          <p:spPr>
            <a:xfrm rot="19305000">
              <a:off x="4024289" y="272541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/>
            <p:nvPr/>
          </p:nvCxnSpPr>
          <p:spPr>
            <a:xfrm rot="19440000">
              <a:off x="4050646" y="270546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接连接符 335"/>
            <p:cNvCxnSpPr/>
            <p:nvPr/>
          </p:nvCxnSpPr>
          <p:spPr>
            <a:xfrm rot="19575000">
              <a:off x="4077766" y="268656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/>
            <p:cNvCxnSpPr/>
            <p:nvPr/>
          </p:nvCxnSpPr>
          <p:spPr>
            <a:xfrm rot="19710000">
              <a:off x="4105608" y="266874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 rot="19845000">
              <a:off x="4134127" y="265202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/>
            <p:cNvCxnSpPr/>
            <p:nvPr/>
          </p:nvCxnSpPr>
          <p:spPr>
            <a:xfrm rot="19980000">
              <a:off x="4163280" y="263644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/>
            <p:nvPr/>
          </p:nvCxnSpPr>
          <p:spPr>
            <a:xfrm rot="20115000">
              <a:off x="4193023" y="262201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 rot="20250000">
              <a:off x="4223309" y="260876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/>
            <p:nvPr/>
          </p:nvCxnSpPr>
          <p:spPr>
            <a:xfrm rot="20385000">
              <a:off x="4254092" y="259672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/>
            <p:nvPr/>
          </p:nvCxnSpPr>
          <p:spPr>
            <a:xfrm rot="20520000">
              <a:off x="4285325" y="258589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/>
            <p:nvPr/>
          </p:nvCxnSpPr>
          <p:spPr>
            <a:xfrm rot="20655000">
              <a:off x="4316957" y="257629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/>
            <p:nvPr/>
          </p:nvCxnSpPr>
          <p:spPr>
            <a:xfrm rot="20790000">
              <a:off x="4348943" y="256794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 rot="20925000">
              <a:off x="4381232" y="256086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直接连接符 346"/>
            <p:cNvCxnSpPr/>
            <p:nvPr/>
          </p:nvCxnSpPr>
          <p:spPr>
            <a:xfrm rot="21060000">
              <a:off x="4413775" y="255505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直接连接符 347"/>
            <p:cNvCxnSpPr/>
            <p:nvPr/>
          </p:nvCxnSpPr>
          <p:spPr>
            <a:xfrm rot="21195000">
              <a:off x="4446519" y="255052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接连接符 348"/>
            <p:cNvCxnSpPr/>
            <p:nvPr/>
          </p:nvCxnSpPr>
          <p:spPr>
            <a:xfrm rot="21330000">
              <a:off x="4479417" y="254728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直接连接符 349"/>
            <p:cNvCxnSpPr/>
            <p:nvPr/>
          </p:nvCxnSpPr>
          <p:spPr>
            <a:xfrm rot="21465000">
              <a:off x="4512417" y="254533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1" name="组合 350"/>
            <p:cNvGrpSpPr/>
            <p:nvPr/>
          </p:nvGrpSpPr>
          <p:grpSpPr>
            <a:xfrm>
              <a:off x="3654108" y="3436045"/>
              <a:ext cx="1784866" cy="0"/>
              <a:chOff x="1701800" y="2755900"/>
              <a:chExt cx="2746508" cy="0"/>
            </a:xfrm>
          </p:grpSpPr>
          <p:cxnSp>
            <p:nvCxnSpPr>
              <p:cNvPr id="361" name="直接连接符 360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组合 351"/>
            <p:cNvGrpSpPr/>
            <p:nvPr/>
          </p:nvGrpSpPr>
          <p:grpSpPr>
            <a:xfrm rot="5400000">
              <a:off x="3652046" y="3437533"/>
              <a:ext cx="1784866" cy="0"/>
              <a:chOff x="1701800" y="2755900"/>
              <a:chExt cx="2746508" cy="0"/>
            </a:xfrm>
          </p:grpSpPr>
          <p:cxnSp>
            <p:nvCxnSpPr>
              <p:cNvPr id="359" name="直接连接符 358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3" name="组合 352"/>
            <p:cNvGrpSpPr/>
            <p:nvPr/>
          </p:nvGrpSpPr>
          <p:grpSpPr>
            <a:xfrm rot="2700000">
              <a:off x="3700486" y="3389534"/>
              <a:ext cx="1784866" cy="0"/>
              <a:chOff x="1701800" y="2755900"/>
              <a:chExt cx="2746508" cy="0"/>
            </a:xfrm>
          </p:grpSpPr>
          <p:cxnSp>
            <p:nvCxnSpPr>
              <p:cNvPr id="357" name="直接连接符 356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4" name="组合 353"/>
            <p:cNvGrpSpPr/>
            <p:nvPr/>
          </p:nvGrpSpPr>
          <p:grpSpPr>
            <a:xfrm rot="18900000" flipH="1">
              <a:off x="3677380" y="3460596"/>
              <a:ext cx="1784866" cy="0"/>
              <a:chOff x="1701800" y="2755900"/>
              <a:chExt cx="2746508" cy="0"/>
            </a:xfrm>
          </p:grpSpPr>
          <p:cxnSp>
            <p:nvCxnSpPr>
              <p:cNvPr id="355" name="直接连接符 354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3" name="组合 362"/>
          <p:cNvGrpSpPr/>
          <p:nvPr/>
        </p:nvGrpSpPr>
        <p:grpSpPr>
          <a:xfrm>
            <a:off x="4774883" y="1329901"/>
            <a:ext cx="1640144" cy="1639550"/>
            <a:chOff x="2329031" y="904800"/>
            <a:chExt cx="2752780" cy="2752780"/>
          </a:xfrm>
        </p:grpSpPr>
        <p:sp>
          <p:nvSpPr>
            <p:cNvPr id="364" name="椭圆 363"/>
            <p:cNvSpPr/>
            <p:nvPr/>
          </p:nvSpPr>
          <p:spPr>
            <a:xfrm>
              <a:off x="2329031" y="904800"/>
              <a:ext cx="2752780" cy="2752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65" name="椭圆 364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366" name="文本框 1785"/>
          <p:cNvSpPr txBox="1"/>
          <p:nvPr/>
        </p:nvSpPr>
        <p:spPr>
          <a:xfrm>
            <a:off x="5215652" y="1871968"/>
            <a:ext cx="8361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E87071"/>
                </a:solidFill>
                <a:latin typeface="Impact" panose="020B0806030902050204" pitchFamily="34" charset="0"/>
              </a:rPr>
              <a:t>37%</a:t>
            </a:r>
            <a:endParaRPr lang="zh-CN" altLang="en-US" sz="2700" dirty="0">
              <a:solidFill>
                <a:srgbClr val="E87071"/>
              </a:solidFill>
              <a:latin typeface="Impact" panose="020B0806030902050204" pitchFamily="34" charset="0"/>
            </a:endParaRPr>
          </a:p>
        </p:txBody>
      </p:sp>
      <p:grpSp>
        <p:nvGrpSpPr>
          <p:cNvPr id="367" name="组合 366"/>
          <p:cNvGrpSpPr/>
          <p:nvPr/>
        </p:nvGrpSpPr>
        <p:grpSpPr>
          <a:xfrm>
            <a:off x="4928689" y="1442577"/>
            <a:ext cx="1356279" cy="1374331"/>
            <a:chOff x="6132084" y="2497101"/>
            <a:chExt cx="1808137" cy="1832865"/>
          </a:xfrm>
        </p:grpSpPr>
        <p:cxnSp>
          <p:nvCxnSpPr>
            <p:cNvPr id="368" name="直接连接符 367"/>
            <p:cNvCxnSpPr/>
            <p:nvPr/>
          </p:nvCxnSpPr>
          <p:spPr>
            <a:xfrm>
              <a:off x="7023442" y="2544688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/>
            <p:nvPr/>
          </p:nvCxnSpPr>
          <p:spPr>
            <a:xfrm rot="135000">
              <a:off x="7056492" y="254533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/>
            <p:nvPr/>
          </p:nvCxnSpPr>
          <p:spPr>
            <a:xfrm rot="270000">
              <a:off x="7089492" y="254728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/>
            <p:nvPr/>
          </p:nvCxnSpPr>
          <p:spPr>
            <a:xfrm rot="405000">
              <a:off x="7122388" y="255052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连接符 371"/>
            <p:cNvCxnSpPr/>
            <p:nvPr/>
          </p:nvCxnSpPr>
          <p:spPr>
            <a:xfrm rot="540000">
              <a:off x="7155134" y="255505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连接符 372"/>
            <p:cNvCxnSpPr/>
            <p:nvPr/>
          </p:nvCxnSpPr>
          <p:spPr>
            <a:xfrm rot="675000">
              <a:off x="7187676" y="2560864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接连接符 373"/>
            <p:cNvCxnSpPr/>
            <p:nvPr/>
          </p:nvCxnSpPr>
          <p:spPr>
            <a:xfrm rot="810000">
              <a:off x="7219965" y="256794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接连接符 374"/>
            <p:cNvCxnSpPr/>
            <p:nvPr/>
          </p:nvCxnSpPr>
          <p:spPr>
            <a:xfrm rot="945000">
              <a:off x="7251951" y="2576294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/>
            <p:nvPr/>
          </p:nvCxnSpPr>
          <p:spPr>
            <a:xfrm rot="1080000">
              <a:off x="7283584" y="2585890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接连接符 376"/>
            <p:cNvCxnSpPr/>
            <p:nvPr/>
          </p:nvCxnSpPr>
          <p:spPr>
            <a:xfrm rot="1215000">
              <a:off x="7314817" y="2596720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/>
            <p:nvPr/>
          </p:nvCxnSpPr>
          <p:spPr>
            <a:xfrm rot="1350000">
              <a:off x="7345599" y="2608768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接连接符 378"/>
            <p:cNvCxnSpPr/>
            <p:nvPr/>
          </p:nvCxnSpPr>
          <p:spPr>
            <a:xfrm rot="1485000">
              <a:off x="7375886" y="262201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接连接符 379"/>
            <p:cNvCxnSpPr/>
            <p:nvPr/>
          </p:nvCxnSpPr>
          <p:spPr>
            <a:xfrm rot="1620000">
              <a:off x="7405628" y="2636442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接连接符 380"/>
            <p:cNvCxnSpPr/>
            <p:nvPr/>
          </p:nvCxnSpPr>
          <p:spPr>
            <a:xfrm rot="1755000">
              <a:off x="7434782" y="265202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接连接符 381"/>
            <p:cNvCxnSpPr/>
            <p:nvPr/>
          </p:nvCxnSpPr>
          <p:spPr>
            <a:xfrm rot="1890000">
              <a:off x="7463301" y="2668740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接连接符 382"/>
            <p:cNvCxnSpPr/>
            <p:nvPr/>
          </p:nvCxnSpPr>
          <p:spPr>
            <a:xfrm rot="2025000">
              <a:off x="7491142" y="2686562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接连接符 383"/>
            <p:cNvCxnSpPr/>
            <p:nvPr/>
          </p:nvCxnSpPr>
          <p:spPr>
            <a:xfrm rot="2160000">
              <a:off x="7518262" y="2705464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接连接符 384"/>
            <p:cNvCxnSpPr/>
            <p:nvPr/>
          </p:nvCxnSpPr>
          <p:spPr>
            <a:xfrm rot="2295000">
              <a:off x="7544618" y="272541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接连接符 385"/>
            <p:cNvCxnSpPr/>
            <p:nvPr/>
          </p:nvCxnSpPr>
          <p:spPr>
            <a:xfrm rot="2430000">
              <a:off x="7570172" y="274638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接连接符 386"/>
            <p:cNvCxnSpPr/>
            <p:nvPr/>
          </p:nvCxnSpPr>
          <p:spPr>
            <a:xfrm rot="2565000">
              <a:off x="7594881" y="276834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接连接符 387"/>
            <p:cNvCxnSpPr/>
            <p:nvPr/>
          </p:nvCxnSpPr>
          <p:spPr>
            <a:xfrm rot="2700000">
              <a:off x="7618711" y="279125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接连接符 388"/>
            <p:cNvCxnSpPr/>
            <p:nvPr/>
          </p:nvCxnSpPr>
          <p:spPr>
            <a:xfrm rot="2835000">
              <a:off x="7641623" y="2815085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接连接符 389"/>
            <p:cNvCxnSpPr/>
            <p:nvPr/>
          </p:nvCxnSpPr>
          <p:spPr>
            <a:xfrm rot="2970000">
              <a:off x="7663581" y="2839795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接连接符 390"/>
            <p:cNvCxnSpPr/>
            <p:nvPr/>
          </p:nvCxnSpPr>
          <p:spPr>
            <a:xfrm rot="3105000">
              <a:off x="7684552" y="2865350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接连接符 391"/>
            <p:cNvCxnSpPr/>
            <p:nvPr/>
          </p:nvCxnSpPr>
          <p:spPr>
            <a:xfrm rot="3240000">
              <a:off x="7704503" y="289170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接连接符 392"/>
            <p:cNvCxnSpPr/>
            <p:nvPr/>
          </p:nvCxnSpPr>
          <p:spPr>
            <a:xfrm rot="3375000">
              <a:off x="7723404" y="291882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接连接符 393"/>
            <p:cNvCxnSpPr/>
            <p:nvPr/>
          </p:nvCxnSpPr>
          <p:spPr>
            <a:xfrm rot="3510000">
              <a:off x="7741226" y="294666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接连接符 394"/>
            <p:cNvCxnSpPr/>
            <p:nvPr/>
          </p:nvCxnSpPr>
          <p:spPr>
            <a:xfrm rot="3645000">
              <a:off x="7757942" y="2975185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接连接符 395"/>
            <p:cNvCxnSpPr/>
            <p:nvPr/>
          </p:nvCxnSpPr>
          <p:spPr>
            <a:xfrm rot="3780000">
              <a:off x="7773525" y="3004339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接连接符 396"/>
            <p:cNvCxnSpPr/>
            <p:nvPr/>
          </p:nvCxnSpPr>
          <p:spPr>
            <a:xfrm rot="3915000">
              <a:off x="7787952" y="303408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接连接符 397"/>
            <p:cNvCxnSpPr/>
            <p:nvPr/>
          </p:nvCxnSpPr>
          <p:spPr>
            <a:xfrm rot="4050000">
              <a:off x="7801199" y="3064369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接连接符 398"/>
            <p:cNvCxnSpPr/>
            <p:nvPr/>
          </p:nvCxnSpPr>
          <p:spPr>
            <a:xfrm rot="4185000">
              <a:off x="7813247" y="3095152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接连接符 399"/>
            <p:cNvCxnSpPr/>
            <p:nvPr/>
          </p:nvCxnSpPr>
          <p:spPr>
            <a:xfrm rot="4320000">
              <a:off x="7824077" y="312638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接连接符 400"/>
            <p:cNvCxnSpPr/>
            <p:nvPr/>
          </p:nvCxnSpPr>
          <p:spPr>
            <a:xfrm rot="4455000">
              <a:off x="7833674" y="3158017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接连接符 401"/>
            <p:cNvCxnSpPr/>
            <p:nvPr/>
          </p:nvCxnSpPr>
          <p:spPr>
            <a:xfrm rot="4590000">
              <a:off x="7842019" y="319000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接连接符 402"/>
            <p:cNvCxnSpPr/>
            <p:nvPr/>
          </p:nvCxnSpPr>
          <p:spPr>
            <a:xfrm rot="4725000">
              <a:off x="7849104" y="3222291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接连接符 403"/>
            <p:cNvCxnSpPr/>
            <p:nvPr/>
          </p:nvCxnSpPr>
          <p:spPr>
            <a:xfrm rot="4860000">
              <a:off x="7854915" y="325483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接连接符 404"/>
            <p:cNvCxnSpPr/>
            <p:nvPr/>
          </p:nvCxnSpPr>
          <p:spPr>
            <a:xfrm rot="4995000">
              <a:off x="7859445" y="3287579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接连接符 405"/>
            <p:cNvCxnSpPr/>
            <p:nvPr/>
          </p:nvCxnSpPr>
          <p:spPr>
            <a:xfrm rot="5130000">
              <a:off x="7862685" y="332047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接连接符 406"/>
            <p:cNvCxnSpPr/>
            <p:nvPr/>
          </p:nvCxnSpPr>
          <p:spPr>
            <a:xfrm rot="5265000">
              <a:off x="7864630" y="3353475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接连接符 407"/>
            <p:cNvCxnSpPr/>
            <p:nvPr/>
          </p:nvCxnSpPr>
          <p:spPr>
            <a:xfrm rot="5535000">
              <a:off x="7864630" y="341957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接连接符 408"/>
            <p:cNvCxnSpPr/>
            <p:nvPr/>
          </p:nvCxnSpPr>
          <p:spPr>
            <a:xfrm rot="5670000">
              <a:off x="7862685" y="3452576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接连接符 409"/>
            <p:cNvCxnSpPr/>
            <p:nvPr/>
          </p:nvCxnSpPr>
          <p:spPr>
            <a:xfrm rot="5805000">
              <a:off x="7859445" y="3485472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接连接符 410"/>
            <p:cNvCxnSpPr/>
            <p:nvPr/>
          </p:nvCxnSpPr>
          <p:spPr>
            <a:xfrm rot="5940000">
              <a:off x="7854915" y="3518218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接连接符 411"/>
            <p:cNvCxnSpPr/>
            <p:nvPr/>
          </p:nvCxnSpPr>
          <p:spPr>
            <a:xfrm rot="6075000">
              <a:off x="7849104" y="3550761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接连接符 412"/>
            <p:cNvCxnSpPr/>
            <p:nvPr/>
          </p:nvCxnSpPr>
          <p:spPr>
            <a:xfrm rot="6210000">
              <a:off x="7842019" y="3583049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接连接符 413"/>
            <p:cNvCxnSpPr/>
            <p:nvPr/>
          </p:nvCxnSpPr>
          <p:spPr>
            <a:xfrm rot="6345000">
              <a:off x="7833674" y="3615035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接连接符 414"/>
            <p:cNvCxnSpPr/>
            <p:nvPr/>
          </p:nvCxnSpPr>
          <p:spPr>
            <a:xfrm rot="6480000">
              <a:off x="7824077" y="3646668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接连接符 415"/>
            <p:cNvCxnSpPr/>
            <p:nvPr/>
          </p:nvCxnSpPr>
          <p:spPr>
            <a:xfrm rot="6615000">
              <a:off x="7813247" y="3677901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接连接符 416"/>
            <p:cNvCxnSpPr/>
            <p:nvPr/>
          </p:nvCxnSpPr>
          <p:spPr>
            <a:xfrm rot="6750000">
              <a:off x="7801199" y="3708683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接连接符 417"/>
            <p:cNvCxnSpPr/>
            <p:nvPr/>
          </p:nvCxnSpPr>
          <p:spPr>
            <a:xfrm rot="6885000">
              <a:off x="7787952" y="3738969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接连接符 418"/>
            <p:cNvCxnSpPr/>
            <p:nvPr/>
          </p:nvCxnSpPr>
          <p:spPr>
            <a:xfrm rot="7020000">
              <a:off x="7773525" y="3768712"/>
              <a:ext cx="0" cy="99041"/>
            </a:xfrm>
            <a:prstGeom prst="line">
              <a:avLst/>
            </a:prstGeom>
            <a:ln w="12700">
              <a:solidFill>
                <a:srgbClr val="E87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接连接符 419"/>
            <p:cNvCxnSpPr/>
            <p:nvPr/>
          </p:nvCxnSpPr>
          <p:spPr>
            <a:xfrm rot="7155000">
              <a:off x="7757942" y="379786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接连接符 420"/>
            <p:cNvCxnSpPr/>
            <p:nvPr/>
          </p:nvCxnSpPr>
          <p:spPr>
            <a:xfrm rot="7290000">
              <a:off x="7741226" y="382638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接连接符 421"/>
            <p:cNvCxnSpPr/>
            <p:nvPr/>
          </p:nvCxnSpPr>
          <p:spPr>
            <a:xfrm rot="7425000">
              <a:off x="7723404" y="385422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接连接符 422"/>
            <p:cNvCxnSpPr/>
            <p:nvPr/>
          </p:nvCxnSpPr>
          <p:spPr>
            <a:xfrm rot="7560000">
              <a:off x="7704503" y="388134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接连接符 423"/>
            <p:cNvCxnSpPr/>
            <p:nvPr/>
          </p:nvCxnSpPr>
          <p:spPr>
            <a:xfrm rot="7695000">
              <a:off x="7684552" y="390770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接连接符 424"/>
            <p:cNvCxnSpPr/>
            <p:nvPr/>
          </p:nvCxnSpPr>
          <p:spPr>
            <a:xfrm rot="7830000">
              <a:off x="7663581" y="393325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接连接符 425"/>
            <p:cNvCxnSpPr/>
            <p:nvPr/>
          </p:nvCxnSpPr>
          <p:spPr>
            <a:xfrm rot="7965000">
              <a:off x="7641623" y="395796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接连接符 426"/>
            <p:cNvCxnSpPr/>
            <p:nvPr/>
          </p:nvCxnSpPr>
          <p:spPr>
            <a:xfrm rot="8100000">
              <a:off x="7618711" y="398179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接连接符 427"/>
            <p:cNvCxnSpPr/>
            <p:nvPr/>
          </p:nvCxnSpPr>
          <p:spPr>
            <a:xfrm rot="8235000">
              <a:off x="7594881" y="400470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接连接符 428"/>
            <p:cNvCxnSpPr/>
            <p:nvPr/>
          </p:nvCxnSpPr>
          <p:spPr>
            <a:xfrm rot="8370000">
              <a:off x="7570172" y="402666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直接连接符 429"/>
            <p:cNvCxnSpPr/>
            <p:nvPr/>
          </p:nvCxnSpPr>
          <p:spPr>
            <a:xfrm rot="8505000">
              <a:off x="7544618" y="404763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直接连接符 430"/>
            <p:cNvCxnSpPr/>
            <p:nvPr/>
          </p:nvCxnSpPr>
          <p:spPr>
            <a:xfrm rot="8640000">
              <a:off x="7518262" y="406758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直接连接符 431"/>
            <p:cNvCxnSpPr/>
            <p:nvPr/>
          </p:nvCxnSpPr>
          <p:spPr>
            <a:xfrm rot="8775000">
              <a:off x="7491142" y="408648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接连接符 432"/>
            <p:cNvCxnSpPr/>
            <p:nvPr/>
          </p:nvCxnSpPr>
          <p:spPr>
            <a:xfrm rot="8910000">
              <a:off x="7463301" y="410431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直接连接符 433"/>
            <p:cNvCxnSpPr/>
            <p:nvPr/>
          </p:nvCxnSpPr>
          <p:spPr>
            <a:xfrm rot="9045000">
              <a:off x="7434782" y="412102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接连接符 434"/>
            <p:cNvCxnSpPr/>
            <p:nvPr/>
          </p:nvCxnSpPr>
          <p:spPr>
            <a:xfrm rot="9180000">
              <a:off x="7405628" y="4136610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直接连接符 435"/>
            <p:cNvCxnSpPr/>
            <p:nvPr/>
          </p:nvCxnSpPr>
          <p:spPr>
            <a:xfrm rot="9315000">
              <a:off x="7375886" y="415103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直接连接符 436"/>
            <p:cNvCxnSpPr/>
            <p:nvPr/>
          </p:nvCxnSpPr>
          <p:spPr>
            <a:xfrm rot="9450000">
              <a:off x="7345599" y="416428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直接连接符 437"/>
            <p:cNvCxnSpPr/>
            <p:nvPr/>
          </p:nvCxnSpPr>
          <p:spPr>
            <a:xfrm rot="9585000">
              <a:off x="7314817" y="417633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直接连接符 438"/>
            <p:cNvCxnSpPr/>
            <p:nvPr/>
          </p:nvCxnSpPr>
          <p:spPr>
            <a:xfrm rot="9720000">
              <a:off x="7283584" y="418716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直接连接符 439"/>
            <p:cNvCxnSpPr/>
            <p:nvPr/>
          </p:nvCxnSpPr>
          <p:spPr>
            <a:xfrm rot="9855000">
              <a:off x="7251951" y="419675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直接连接符 440"/>
            <p:cNvCxnSpPr/>
            <p:nvPr/>
          </p:nvCxnSpPr>
          <p:spPr>
            <a:xfrm rot="9990000">
              <a:off x="7219965" y="420510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直接连接符 441"/>
            <p:cNvCxnSpPr/>
            <p:nvPr/>
          </p:nvCxnSpPr>
          <p:spPr>
            <a:xfrm rot="10125000">
              <a:off x="7187676" y="421218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接连接符 442"/>
            <p:cNvCxnSpPr/>
            <p:nvPr/>
          </p:nvCxnSpPr>
          <p:spPr>
            <a:xfrm rot="10260000">
              <a:off x="7155134" y="4218000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接连接符 443"/>
            <p:cNvCxnSpPr/>
            <p:nvPr/>
          </p:nvCxnSpPr>
          <p:spPr>
            <a:xfrm rot="10395000">
              <a:off x="7122388" y="422252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接连接符 444"/>
            <p:cNvCxnSpPr/>
            <p:nvPr/>
          </p:nvCxnSpPr>
          <p:spPr>
            <a:xfrm rot="10530000">
              <a:off x="7089492" y="422576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接连接符 445"/>
            <p:cNvCxnSpPr/>
            <p:nvPr/>
          </p:nvCxnSpPr>
          <p:spPr>
            <a:xfrm rot="10665000">
              <a:off x="7056492" y="422771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接连接符 446"/>
            <p:cNvCxnSpPr/>
            <p:nvPr/>
          </p:nvCxnSpPr>
          <p:spPr>
            <a:xfrm rot="10935000">
              <a:off x="6990391" y="422771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直接连接符 447"/>
            <p:cNvCxnSpPr/>
            <p:nvPr/>
          </p:nvCxnSpPr>
          <p:spPr>
            <a:xfrm rot="11070000">
              <a:off x="6957391" y="422576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接连接符 448"/>
            <p:cNvCxnSpPr/>
            <p:nvPr/>
          </p:nvCxnSpPr>
          <p:spPr>
            <a:xfrm rot="11205000">
              <a:off x="6924495" y="422252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直接连接符 449"/>
            <p:cNvCxnSpPr/>
            <p:nvPr/>
          </p:nvCxnSpPr>
          <p:spPr>
            <a:xfrm rot="11340000">
              <a:off x="6891749" y="4218000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直接连接符 450"/>
            <p:cNvCxnSpPr/>
            <p:nvPr/>
          </p:nvCxnSpPr>
          <p:spPr>
            <a:xfrm rot="11475000">
              <a:off x="6859207" y="421218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接连接符 451"/>
            <p:cNvCxnSpPr/>
            <p:nvPr/>
          </p:nvCxnSpPr>
          <p:spPr>
            <a:xfrm rot="11610000">
              <a:off x="6826918" y="420510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接连接符 452"/>
            <p:cNvCxnSpPr/>
            <p:nvPr/>
          </p:nvCxnSpPr>
          <p:spPr>
            <a:xfrm rot="11745000">
              <a:off x="6794932" y="419675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直接连接符 453"/>
            <p:cNvCxnSpPr/>
            <p:nvPr/>
          </p:nvCxnSpPr>
          <p:spPr>
            <a:xfrm rot="11880000">
              <a:off x="6763300" y="418716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直接连接符 454"/>
            <p:cNvCxnSpPr/>
            <p:nvPr/>
          </p:nvCxnSpPr>
          <p:spPr>
            <a:xfrm rot="12015000">
              <a:off x="6732066" y="417633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直接连接符 455"/>
            <p:cNvCxnSpPr/>
            <p:nvPr/>
          </p:nvCxnSpPr>
          <p:spPr>
            <a:xfrm rot="12150000">
              <a:off x="6701284" y="416428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直接连接符 456"/>
            <p:cNvCxnSpPr/>
            <p:nvPr/>
          </p:nvCxnSpPr>
          <p:spPr>
            <a:xfrm rot="12285000">
              <a:off x="6670997" y="415103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接连接符 457"/>
            <p:cNvCxnSpPr/>
            <p:nvPr/>
          </p:nvCxnSpPr>
          <p:spPr>
            <a:xfrm rot="12420000">
              <a:off x="6641256" y="4136610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直接连接符 458"/>
            <p:cNvCxnSpPr/>
            <p:nvPr/>
          </p:nvCxnSpPr>
          <p:spPr>
            <a:xfrm rot="12555000">
              <a:off x="6612101" y="412102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接连接符 459"/>
            <p:cNvCxnSpPr/>
            <p:nvPr/>
          </p:nvCxnSpPr>
          <p:spPr>
            <a:xfrm rot="12690000">
              <a:off x="6583582" y="410431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直接连接符 460"/>
            <p:cNvCxnSpPr/>
            <p:nvPr/>
          </p:nvCxnSpPr>
          <p:spPr>
            <a:xfrm rot="12825000">
              <a:off x="6555741" y="408648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直接连接符 461"/>
            <p:cNvCxnSpPr/>
            <p:nvPr/>
          </p:nvCxnSpPr>
          <p:spPr>
            <a:xfrm rot="12960000">
              <a:off x="6528621" y="406758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接连接符 462"/>
            <p:cNvCxnSpPr/>
            <p:nvPr/>
          </p:nvCxnSpPr>
          <p:spPr>
            <a:xfrm rot="13095000">
              <a:off x="6502264" y="404763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直接连接符 463"/>
            <p:cNvCxnSpPr/>
            <p:nvPr/>
          </p:nvCxnSpPr>
          <p:spPr>
            <a:xfrm rot="13230000">
              <a:off x="6476711" y="4026664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接连接符 464"/>
            <p:cNvCxnSpPr/>
            <p:nvPr/>
          </p:nvCxnSpPr>
          <p:spPr>
            <a:xfrm rot="13365000">
              <a:off x="6452002" y="400470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接连接符 465"/>
            <p:cNvCxnSpPr/>
            <p:nvPr/>
          </p:nvCxnSpPr>
          <p:spPr>
            <a:xfrm rot="13500000">
              <a:off x="6428172" y="398179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接连接符 466"/>
            <p:cNvCxnSpPr/>
            <p:nvPr/>
          </p:nvCxnSpPr>
          <p:spPr>
            <a:xfrm rot="13635000">
              <a:off x="6405261" y="395796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接连接符 467"/>
            <p:cNvCxnSpPr/>
            <p:nvPr/>
          </p:nvCxnSpPr>
          <p:spPr>
            <a:xfrm rot="13770000">
              <a:off x="6383302" y="393325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接连接符 468"/>
            <p:cNvCxnSpPr/>
            <p:nvPr/>
          </p:nvCxnSpPr>
          <p:spPr>
            <a:xfrm rot="13905000">
              <a:off x="6362331" y="390770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接连接符 469"/>
            <p:cNvCxnSpPr/>
            <p:nvPr/>
          </p:nvCxnSpPr>
          <p:spPr>
            <a:xfrm rot="14040000">
              <a:off x="6342380" y="388134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接连接符 470"/>
            <p:cNvCxnSpPr/>
            <p:nvPr/>
          </p:nvCxnSpPr>
          <p:spPr>
            <a:xfrm rot="14175000">
              <a:off x="6323478" y="385422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直接连接符 471"/>
            <p:cNvCxnSpPr/>
            <p:nvPr/>
          </p:nvCxnSpPr>
          <p:spPr>
            <a:xfrm rot="14310000">
              <a:off x="6305657" y="382638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直接连接符 472"/>
            <p:cNvCxnSpPr/>
            <p:nvPr/>
          </p:nvCxnSpPr>
          <p:spPr>
            <a:xfrm rot="14445000">
              <a:off x="6288941" y="379786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直接连接符 473"/>
            <p:cNvCxnSpPr/>
            <p:nvPr/>
          </p:nvCxnSpPr>
          <p:spPr>
            <a:xfrm rot="14580000">
              <a:off x="6273358" y="3768712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直接连接符 474"/>
            <p:cNvCxnSpPr/>
            <p:nvPr/>
          </p:nvCxnSpPr>
          <p:spPr>
            <a:xfrm rot="14715000">
              <a:off x="6258932" y="373896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接连接符 475"/>
            <p:cNvCxnSpPr/>
            <p:nvPr/>
          </p:nvCxnSpPr>
          <p:spPr>
            <a:xfrm rot="14850000">
              <a:off x="6245684" y="370868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直接连接符 476"/>
            <p:cNvCxnSpPr/>
            <p:nvPr/>
          </p:nvCxnSpPr>
          <p:spPr>
            <a:xfrm rot="14985000">
              <a:off x="6233636" y="367790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直接连接符 477"/>
            <p:cNvCxnSpPr/>
            <p:nvPr/>
          </p:nvCxnSpPr>
          <p:spPr>
            <a:xfrm rot="15120000">
              <a:off x="6222805" y="364666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直接连接符 478"/>
            <p:cNvCxnSpPr/>
            <p:nvPr/>
          </p:nvCxnSpPr>
          <p:spPr>
            <a:xfrm rot="15255000">
              <a:off x="6213209" y="361503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直接连接符 479"/>
            <p:cNvCxnSpPr/>
            <p:nvPr/>
          </p:nvCxnSpPr>
          <p:spPr>
            <a:xfrm rot="15390000">
              <a:off x="6204864" y="358304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直接连接符 480"/>
            <p:cNvCxnSpPr/>
            <p:nvPr/>
          </p:nvCxnSpPr>
          <p:spPr>
            <a:xfrm rot="15525000">
              <a:off x="6197779" y="355076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直接连接符 481"/>
            <p:cNvCxnSpPr/>
            <p:nvPr/>
          </p:nvCxnSpPr>
          <p:spPr>
            <a:xfrm rot="15660000">
              <a:off x="6191967" y="3518218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直接连接符 482"/>
            <p:cNvCxnSpPr/>
            <p:nvPr/>
          </p:nvCxnSpPr>
          <p:spPr>
            <a:xfrm rot="15795000">
              <a:off x="6187438" y="3485472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直接连接符 483"/>
            <p:cNvCxnSpPr/>
            <p:nvPr/>
          </p:nvCxnSpPr>
          <p:spPr>
            <a:xfrm rot="15930000">
              <a:off x="6184198" y="345257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接连接符 484"/>
            <p:cNvCxnSpPr/>
            <p:nvPr/>
          </p:nvCxnSpPr>
          <p:spPr>
            <a:xfrm rot="16065000">
              <a:off x="6182253" y="341957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接连接符 485"/>
            <p:cNvCxnSpPr/>
            <p:nvPr/>
          </p:nvCxnSpPr>
          <p:spPr>
            <a:xfrm rot="16335000">
              <a:off x="6182253" y="335347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接连接符 486"/>
            <p:cNvCxnSpPr/>
            <p:nvPr/>
          </p:nvCxnSpPr>
          <p:spPr>
            <a:xfrm rot="16470000">
              <a:off x="6184198" y="332047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接连接符 487"/>
            <p:cNvCxnSpPr/>
            <p:nvPr/>
          </p:nvCxnSpPr>
          <p:spPr>
            <a:xfrm rot="16605000">
              <a:off x="6187438" y="328757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接连接符 488"/>
            <p:cNvCxnSpPr/>
            <p:nvPr/>
          </p:nvCxnSpPr>
          <p:spPr>
            <a:xfrm rot="16740000">
              <a:off x="6191967" y="325483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直接连接符 489"/>
            <p:cNvCxnSpPr/>
            <p:nvPr/>
          </p:nvCxnSpPr>
          <p:spPr>
            <a:xfrm rot="16875000">
              <a:off x="6197779" y="3222291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接连接符 490"/>
            <p:cNvCxnSpPr/>
            <p:nvPr/>
          </p:nvCxnSpPr>
          <p:spPr>
            <a:xfrm rot="17010000">
              <a:off x="6204864" y="319000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直接连接符 491"/>
            <p:cNvCxnSpPr/>
            <p:nvPr/>
          </p:nvCxnSpPr>
          <p:spPr>
            <a:xfrm rot="17145000">
              <a:off x="6213209" y="315801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接连接符 492"/>
            <p:cNvCxnSpPr/>
            <p:nvPr/>
          </p:nvCxnSpPr>
          <p:spPr>
            <a:xfrm rot="17280000">
              <a:off x="6222805" y="312638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接连接符 493"/>
            <p:cNvCxnSpPr/>
            <p:nvPr/>
          </p:nvCxnSpPr>
          <p:spPr>
            <a:xfrm rot="17415000">
              <a:off x="6233636" y="3095152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直接连接符 494"/>
            <p:cNvCxnSpPr/>
            <p:nvPr/>
          </p:nvCxnSpPr>
          <p:spPr>
            <a:xfrm rot="17550000">
              <a:off x="6245684" y="306436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接连接符 495"/>
            <p:cNvCxnSpPr/>
            <p:nvPr/>
          </p:nvCxnSpPr>
          <p:spPr>
            <a:xfrm rot="17685000">
              <a:off x="6258932" y="3034083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直接连接符 496"/>
            <p:cNvCxnSpPr/>
            <p:nvPr/>
          </p:nvCxnSpPr>
          <p:spPr>
            <a:xfrm rot="17820000">
              <a:off x="6273358" y="3004339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直接连接符 497"/>
            <p:cNvCxnSpPr/>
            <p:nvPr/>
          </p:nvCxnSpPr>
          <p:spPr>
            <a:xfrm rot="17955000">
              <a:off x="6288941" y="2975185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直接连接符 498"/>
            <p:cNvCxnSpPr/>
            <p:nvPr/>
          </p:nvCxnSpPr>
          <p:spPr>
            <a:xfrm rot="18090000">
              <a:off x="6305657" y="2946667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直接连接符 499"/>
            <p:cNvCxnSpPr/>
            <p:nvPr/>
          </p:nvCxnSpPr>
          <p:spPr>
            <a:xfrm rot="18225000">
              <a:off x="6323478" y="2918826"/>
              <a:ext cx="0" cy="99041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直接连接符 500"/>
            <p:cNvCxnSpPr/>
            <p:nvPr/>
          </p:nvCxnSpPr>
          <p:spPr>
            <a:xfrm rot="18360000">
              <a:off x="6342380" y="289170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直接连接符 501"/>
            <p:cNvCxnSpPr/>
            <p:nvPr/>
          </p:nvCxnSpPr>
          <p:spPr>
            <a:xfrm rot="18495000">
              <a:off x="6362331" y="286535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直接连接符 502"/>
            <p:cNvCxnSpPr/>
            <p:nvPr/>
          </p:nvCxnSpPr>
          <p:spPr>
            <a:xfrm rot="18630000">
              <a:off x="6383302" y="2839795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直接连接符 503"/>
            <p:cNvCxnSpPr/>
            <p:nvPr/>
          </p:nvCxnSpPr>
          <p:spPr>
            <a:xfrm rot="18765000">
              <a:off x="6405261" y="2815085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直接连接符 504"/>
            <p:cNvCxnSpPr/>
            <p:nvPr/>
          </p:nvCxnSpPr>
          <p:spPr>
            <a:xfrm rot="18900000">
              <a:off x="6428172" y="279125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直接连接符 505"/>
            <p:cNvCxnSpPr/>
            <p:nvPr/>
          </p:nvCxnSpPr>
          <p:spPr>
            <a:xfrm rot="19035000">
              <a:off x="6452002" y="276834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直接连接符 506"/>
            <p:cNvCxnSpPr/>
            <p:nvPr/>
          </p:nvCxnSpPr>
          <p:spPr>
            <a:xfrm rot="19170000">
              <a:off x="6476711" y="274638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直接连接符 507"/>
            <p:cNvCxnSpPr/>
            <p:nvPr/>
          </p:nvCxnSpPr>
          <p:spPr>
            <a:xfrm rot="19305000">
              <a:off x="6502264" y="272541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直接连接符 508"/>
            <p:cNvCxnSpPr/>
            <p:nvPr/>
          </p:nvCxnSpPr>
          <p:spPr>
            <a:xfrm rot="19440000">
              <a:off x="6528621" y="270546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直接连接符 509"/>
            <p:cNvCxnSpPr/>
            <p:nvPr/>
          </p:nvCxnSpPr>
          <p:spPr>
            <a:xfrm rot="19575000">
              <a:off x="6555741" y="268656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直接连接符 510"/>
            <p:cNvCxnSpPr/>
            <p:nvPr/>
          </p:nvCxnSpPr>
          <p:spPr>
            <a:xfrm rot="19710000">
              <a:off x="6583582" y="266874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直接连接符 511"/>
            <p:cNvCxnSpPr/>
            <p:nvPr/>
          </p:nvCxnSpPr>
          <p:spPr>
            <a:xfrm rot="19845000">
              <a:off x="6612101" y="265202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直接连接符 512"/>
            <p:cNvCxnSpPr/>
            <p:nvPr/>
          </p:nvCxnSpPr>
          <p:spPr>
            <a:xfrm rot="19980000">
              <a:off x="6641256" y="263644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直接连接符 513"/>
            <p:cNvCxnSpPr/>
            <p:nvPr/>
          </p:nvCxnSpPr>
          <p:spPr>
            <a:xfrm rot="20115000">
              <a:off x="6670997" y="262201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直接连接符 514"/>
            <p:cNvCxnSpPr/>
            <p:nvPr/>
          </p:nvCxnSpPr>
          <p:spPr>
            <a:xfrm rot="20250000">
              <a:off x="6701284" y="260876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接连接符 515"/>
            <p:cNvCxnSpPr/>
            <p:nvPr/>
          </p:nvCxnSpPr>
          <p:spPr>
            <a:xfrm rot="20385000">
              <a:off x="6732066" y="259672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直接连接符 516"/>
            <p:cNvCxnSpPr/>
            <p:nvPr/>
          </p:nvCxnSpPr>
          <p:spPr>
            <a:xfrm rot="20520000">
              <a:off x="6763300" y="258589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接连接符 517"/>
            <p:cNvCxnSpPr/>
            <p:nvPr/>
          </p:nvCxnSpPr>
          <p:spPr>
            <a:xfrm rot="20655000">
              <a:off x="6794932" y="257629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直接连接符 518"/>
            <p:cNvCxnSpPr/>
            <p:nvPr/>
          </p:nvCxnSpPr>
          <p:spPr>
            <a:xfrm rot="20790000">
              <a:off x="6826918" y="256794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直接连接符 519"/>
            <p:cNvCxnSpPr/>
            <p:nvPr/>
          </p:nvCxnSpPr>
          <p:spPr>
            <a:xfrm rot="20925000">
              <a:off x="6859207" y="256086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直接连接符 520"/>
            <p:cNvCxnSpPr/>
            <p:nvPr/>
          </p:nvCxnSpPr>
          <p:spPr>
            <a:xfrm rot="21060000">
              <a:off x="6891749" y="255505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直接连接符 521"/>
            <p:cNvCxnSpPr/>
            <p:nvPr/>
          </p:nvCxnSpPr>
          <p:spPr>
            <a:xfrm rot="21195000">
              <a:off x="6924495" y="255052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直接连接符 522"/>
            <p:cNvCxnSpPr/>
            <p:nvPr/>
          </p:nvCxnSpPr>
          <p:spPr>
            <a:xfrm rot="21330000">
              <a:off x="6957391" y="2547283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直接连接符 523"/>
            <p:cNvCxnSpPr/>
            <p:nvPr/>
          </p:nvCxnSpPr>
          <p:spPr>
            <a:xfrm rot="21465000">
              <a:off x="6990391" y="2545337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5" name="组合 524"/>
            <p:cNvGrpSpPr/>
            <p:nvPr/>
          </p:nvGrpSpPr>
          <p:grpSpPr>
            <a:xfrm>
              <a:off x="6132084" y="3436045"/>
              <a:ext cx="1784866" cy="0"/>
              <a:chOff x="1701800" y="2755900"/>
              <a:chExt cx="2746508" cy="0"/>
            </a:xfrm>
          </p:grpSpPr>
          <p:cxnSp>
            <p:nvCxnSpPr>
              <p:cNvPr id="535" name="直接连接符 534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直接连接符 535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6" name="组合 525"/>
            <p:cNvGrpSpPr/>
            <p:nvPr/>
          </p:nvGrpSpPr>
          <p:grpSpPr>
            <a:xfrm rot="5400000">
              <a:off x="6130021" y="3437533"/>
              <a:ext cx="1784866" cy="0"/>
              <a:chOff x="1701800" y="2755900"/>
              <a:chExt cx="2746508" cy="0"/>
            </a:xfrm>
          </p:grpSpPr>
          <p:cxnSp>
            <p:nvCxnSpPr>
              <p:cNvPr id="533" name="直接连接符 532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直接连接符 533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7" name="组合 526"/>
            <p:cNvGrpSpPr/>
            <p:nvPr/>
          </p:nvGrpSpPr>
          <p:grpSpPr>
            <a:xfrm rot="2700000">
              <a:off x="6178461" y="3389534"/>
              <a:ext cx="1784866" cy="0"/>
              <a:chOff x="1701800" y="2755900"/>
              <a:chExt cx="2746508" cy="0"/>
            </a:xfrm>
          </p:grpSpPr>
          <p:cxnSp>
            <p:nvCxnSpPr>
              <p:cNvPr id="531" name="直接连接符 530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直接连接符 531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8" name="组合 527"/>
            <p:cNvGrpSpPr/>
            <p:nvPr/>
          </p:nvGrpSpPr>
          <p:grpSpPr>
            <a:xfrm rot="18900000" flipH="1">
              <a:off x="6155355" y="3460596"/>
              <a:ext cx="1784866" cy="0"/>
              <a:chOff x="1701800" y="2755900"/>
              <a:chExt cx="2746508" cy="0"/>
            </a:xfrm>
          </p:grpSpPr>
          <p:cxnSp>
            <p:nvCxnSpPr>
              <p:cNvPr id="529" name="直接连接符 528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直接连接符 529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7" name="组合 536"/>
          <p:cNvGrpSpPr/>
          <p:nvPr/>
        </p:nvGrpSpPr>
        <p:grpSpPr>
          <a:xfrm>
            <a:off x="6874807" y="1329901"/>
            <a:ext cx="1640144" cy="1639550"/>
            <a:chOff x="2329031" y="904800"/>
            <a:chExt cx="2752780" cy="2752780"/>
          </a:xfrm>
        </p:grpSpPr>
        <p:sp>
          <p:nvSpPr>
            <p:cNvPr id="538" name="椭圆 537"/>
            <p:cNvSpPr/>
            <p:nvPr/>
          </p:nvSpPr>
          <p:spPr>
            <a:xfrm>
              <a:off x="2329031" y="904800"/>
              <a:ext cx="2752780" cy="27527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39" name="椭圆 538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540" name="文本框 1607"/>
          <p:cNvSpPr txBox="1"/>
          <p:nvPr/>
        </p:nvSpPr>
        <p:spPr>
          <a:xfrm>
            <a:off x="7315577" y="1871968"/>
            <a:ext cx="8361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7030A0"/>
                </a:solidFill>
                <a:latin typeface="Impact" panose="020B0806030902050204" pitchFamily="34" charset="0"/>
              </a:rPr>
              <a:t>92%</a:t>
            </a:r>
            <a:endParaRPr lang="zh-CN" altLang="en-US" sz="27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grpSp>
        <p:nvGrpSpPr>
          <p:cNvPr id="541" name="组合 540"/>
          <p:cNvGrpSpPr/>
          <p:nvPr/>
        </p:nvGrpSpPr>
        <p:grpSpPr>
          <a:xfrm>
            <a:off x="7028613" y="1442576"/>
            <a:ext cx="1356280" cy="1374331"/>
            <a:chOff x="9370263" y="1923879"/>
            <a:chExt cx="1808138" cy="1832865"/>
          </a:xfrm>
        </p:grpSpPr>
        <p:cxnSp>
          <p:nvCxnSpPr>
            <p:cNvPr id="542" name="直接连接符 541"/>
            <p:cNvCxnSpPr/>
            <p:nvPr/>
          </p:nvCxnSpPr>
          <p:spPr>
            <a:xfrm>
              <a:off x="10261622" y="197146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直接连接符 542"/>
            <p:cNvCxnSpPr/>
            <p:nvPr/>
          </p:nvCxnSpPr>
          <p:spPr>
            <a:xfrm rot="135000">
              <a:off x="10294671" y="197211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直接连接符 543"/>
            <p:cNvCxnSpPr/>
            <p:nvPr/>
          </p:nvCxnSpPr>
          <p:spPr>
            <a:xfrm rot="270000">
              <a:off x="10327671" y="19740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直接连接符 544"/>
            <p:cNvCxnSpPr/>
            <p:nvPr/>
          </p:nvCxnSpPr>
          <p:spPr>
            <a:xfrm rot="405000">
              <a:off x="10360569" y="197730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接连接符 545"/>
            <p:cNvCxnSpPr/>
            <p:nvPr/>
          </p:nvCxnSpPr>
          <p:spPr>
            <a:xfrm rot="540000">
              <a:off x="10393314" y="198183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直接连接符 546"/>
            <p:cNvCxnSpPr/>
            <p:nvPr/>
          </p:nvCxnSpPr>
          <p:spPr>
            <a:xfrm rot="675000">
              <a:off x="10425856" y="198764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直接连接符 547"/>
            <p:cNvCxnSpPr/>
            <p:nvPr/>
          </p:nvCxnSpPr>
          <p:spPr>
            <a:xfrm rot="810000">
              <a:off x="10458145" y="199472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直接连接符 548"/>
            <p:cNvCxnSpPr/>
            <p:nvPr/>
          </p:nvCxnSpPr>
          <p:spPr>
            <a:xfrm rot="945000">
              <a:off x="10490131" y="200307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直接连接符 549"/>
            <p:cNvCxnSpPr/>
            <p:nvPr/>
          </p:nvCxnSpPr>
          <p:spPr>
            <a:xfrm rot="1080000">
              <a:off x="10521764" y="201266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接连接符 550"/>
            <p:cNvCxnSpPr/>
            <p:nvPr/>
          </p:nvCxnSpPr>
          <p:spPr>
            <a:xfrm rot="1215000">
              <a:off x="10552996" y="202349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直接连接符 551"/>
            <p:cNvCxnSpPr/>
            <p:nvPr/>
          </p:nvCxnSpPr>
          <p:spPr>
            <a:xfrm rot="1350000">
              <a:off x="10583780" y="203554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直接连接符 552"/>
            <p:cNvCxnSpPr/>
            <p:nvPr/>
          </p:nvCxnSpPr>
          <p:spPr>
            <a:xfrm rot="1485000">
              <a:off x="10614065" y="204879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直接连接符 553"/>
            <p:cNvCxnSpPr/>
            <p:nvPr/>
          </p:nvCxnSpPr>
          <p:spPr>
            <a:xfrm rot="1620000">
              <a:off x="10643809" y="206322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直接连接符 554"/>
            <p:cNvCxnSpPr/>
            <p:nvPr/>
          </p:nvCxnSpPr>
          <p:spPr>
            <a:xfrm rot="1755000">
              <a:off x="10672961" y="207880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直接连接符 555"/>
            <p:cNvCxnSpPr/>
            <p:nvPr/>
          </p:nvCxnSpPr>
          <p:spPr>
            <a:xfrm rot="1890000">
              <a:off x="10701480" y="209551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直接连接符 556"/>
            <p:cNvCxnSpPr/>
            <p:nvPr/>
          </p:nvCxnSpPr>
          <p:spPr>
            <a:xfrm rot="2025000">
              <a:off x="10729322" y="211334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直接连接符 557"/>
            <p:cNvCxnSpPr/>
            <p:nvPr/>
          </p:nvCxnSpPr>
          <p:spPr>
            <a:xfrm rot="2160000">
              <a:off x="10756442" y="213224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直接连接符 558"/>
            <p:cNvCxnSpPr/>
            <p:nvPr/>
          </p:nvCxnSpPr>
          <p:spPr>
            <a:xfrm rot="2295000">
              <a:off x="10782799" y="215219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直接连接符 559"/>
            <p:cNvCxnSpPr/>
            <p:nvPr/>
          </p:nvCxnSpPr>
          <p:spPr>
            <a:xfrm rot="2430000">
              <a:off x="10808352" y="217316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直接连接符 560"/>
            <p:cNvCxnSpPr/>
            <p:nvPr/>
          </p:nvCxnSpPr>
          <p:spPr>
            <a:xfrm rot="2565000">
              <a:off x="10833061" y="219512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直接连接符 561"/>
            <p:cNvCxnSpPr/>
            <p:nvPr/>
          </p:nvCxnSpPr>
          <p:spPr>
            <a:xfrm rot="2700000">
              <a:off x="10856891" y="221803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直接连接符 562"/>
            <p:cNvCxnSpPr/>
            <p:nvPr/>
          </p:nvCxnSpPr>
          <p:spPr>
            <a:xfrm rot="2835000">
              <a:off x="10879803" y="224186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直接连接符 563"/>
            <p:cNvCxnSpPr/>
            <p:nvPr/>
          </p:nvCxnSpPr>
          <p:spPr>
            <a:xfrm rot="2970000">
              <a:off x="10901761" y="226657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直接连接符 564"/>
            <p:cNvCxnSpPr/>
            <p:nvPr/>
          </p:nvCxnSpPr>
          <p:spPr>
            <a:xfrm rot="3105000">
              <a:off x="10922732" y="229212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直接连接符 565"/>
            <p:cNvCxnSpPr/>
            <p:nvPr/>
          </p:nvCxnSpPr>
          <p:spPr>
            <a:xfrm rot="3240000">
              <a:off x="10942683" y="231848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直接连接符 566"/>
            <p:cNvCxnSpPr/>
            <p:nvPr/>
          </p:nvCxnSpPr>
          <p:spPr>
            <a:xfrm rot="3375000">
              <a:off x="10961585" y="234560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直接连接符 567"/>
            <p:cNvCxnSpPr/>
            <p:nvPr/>
          </p:nvCxnSpPr>
          <p:spPr>
            <a:xfrm rot="3510000">
              <a:off x="10979406" y="237344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直接连接符 568"/>
            <p:cNvCxnSpPr/>
            <p:nvPr/>
          </p:nvCxnSpPr>
          <p:spPr>
            <a:xfrm rot="3645000">
              <a:off x="10996122" y="240196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直接连接符 569"/>
            <p:cNvCxnSpPr/>
            <p:nvPr/>
          </p:nvCxnSpPr>
          <p:spPr>
            <a:xfrm rot="3780000">
              <a:off x="11011705" y="243111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直接连接符 570"/>
            <p:cNvCxnSpPr/>
            <p:nvPr/>
          </p:nvCxnSpPr>
          <p:spPr>
            <a:xfrm rot="3915000">
              <a:off x="11026131" y="24608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直接连接符 571"/>
            <p:cNvCxnSpPr/>
            <p:nvPr/>
          </p:nvCxnSpPr>
          <p:spPr>
            <a:xfrm rot="4050000">
              <a:off x="11039379" y="24911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直接连接符 572"/>
            <p:cNvCxnSpPr/>
            <p:nvPr/>
          </p:nvCxnSpPr>
          <p:spPr>
            <a:xfrm rot="4185000">
              <a:off x="11051428" y="252193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直接连接符 573"/>
            <p:cNvCxnSpPr/>
            <p:nvPr/>
          </p:nvCxnSpPr>
          <p:spPr>
            <a:xfrm rot="4320000">
              <a:off x="11062256" y="25531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直接连接符 574"/>
            <p:cNvCxnSpPr/>
            <p:nvPr/>
          </p:nvCxnSpPr>
          <p:spPr>
            <a:xfrm rot="4455000">
              <a:off x="11071853" y="258479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直接连接符 575"/>
            <p:cNvCxnSpPr/>
            <p:nvPr/>
          </p:nvCxnSpPr>
          <p:spPr>
            <a:xfrm rot="4590000">
              <a:off x="11080200" y="261678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直接连接符 576"/>
            <p:cNvCxnSpPr/>
            <p:nvPr/>
          </p:nvCxnSpPr>
          <p:spPr>
            <a:xfrm rot="4725000">
              <a:off x="11087285" y="264906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直接连接符 577"/>
            <p:cNvCxnSpPr/>
            <p:nvPr/>
          </p:nvCxnSpPr>
          <p:spPr>
            <a:xfrm rot="4860000">
              <a:off x="11093095" y="268161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直接连接符 578"/>
            <p:cNvCxnSpPr/>
            <p:nvPr/>
          </p:nvCxnSpPr>
          <p:spPr>
            <a:xfrm rot="4995000">
              <a:off x="11097625" y="271435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直接连接符 579"/>
            <p:cNvCxnSpPr/>
            <p:nvPr/>
          </p:nvCxnSpPr>
          <p:spPr>
            <a:xfrm rot="5130000">
              <a:off x="11100865" y="27472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接连接符 580"/>
            <p:cNvCxnSpPr/>
            <p:nvPr/>
          </p:nvCxnSpPr>
          <p:spPr>
            <a:xfrm rot="5265000">
              <a:off x="11102811" y="278025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直接连接符 581"/>
            <p:cNvCxnSpPr/>
            <p:nvPr/>
          </p:nvCxnSpPr>
          <p:spPr>
            <a:xfrm rot="5535000">
              <a:off x="11102811" y="28463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接连接符 582"/>
            <p:cNvCxnSpPr/>
            <p:nvPr/>
          </p:nvCxnSpPr>
          <p:spPr>
            <a:xfrm rot="5670000">
              <a:off x="11100865" y="28793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接连接符 583"/>
            <p:cNvCxnSpPr/>
            <p:nvPr/>
          </p:nvCxnSpPr>
          <p:spPr>
            <a:xfrm rot="5805000">
              <a:off x="11097625" y="291225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接连接符 584"/>
            <p:cNvCxnSpPr/>
            <p:nvPr/>
          </p:nvCxnSpPr>
          <p:spPr>
            <a:xfrm rot="5940000">
              <a:off x="11093095" y="294499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直接连接符 585"/>
            <p:cNvCxnSpPr/>
            <p:nvPr/>
          </p:nvCxnSpPr>
          <p:spPr>
            <a:xfrm rot="6075000">
              <a:off x="11087285" y="297753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直接连接符 586"/>
            <p:cNvCxnSpPr/>
            <p:nvPr/>
          </p:nvCxnSpPr>
          <p:spPr>
            <a:xfrm rot="6210000">
              <a:off x="11080200" y="300982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直接连接符 587"/>
            <p:cNvCxnSpPr/>
            <p:nvPr/>
          </p:nvCxnSpPr>
          <p:spPr>
            <a:xfrm rot="6345000">
              <a:off x="11071853" y="304181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直接连接符 588"/>
            <p:cNvCxnSpPr/>
            <p:nvPr/>
          </p:nvCxnSpPr>
          <p:spPr>
            <a:xfrm rot="6480000">
              <a:off x="11062256" y="307344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589"/>
            <p:cNvCxnSpPr/>
            <p:nvPr/>
          </p:nvCxnSpPr>
          <p:spPr>
            <a:xfrm rot="6615000">
              <a:off x="11051428" y="310467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直接连接符 590"/>
            <p:cNvCxnSpPr/>
            <p:nvPr/>
          </p:nvCxnSpPr>
          <p:spPr>
            <a:xfrm rot="6750000">
              <a:off x="11039379" y="31354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直接连接符 591"/>
            <p:cNvCxnSpPr/>
            <p:nvPr/>
          </p:nvCxnSpPr>
          <p:spPr>
            <a:xfrm rot="6885000">
              <a:off x="11026131" y="31657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直接连接符 592"/>
            <p:cNvCxnSpPr/>
            <p:nvPr/>
          </p:nvCxnSpPr>
          <p:spPr>
            <a:xfrm rot="7020000">
              <a:off x="11011705" y="319549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直接连接符 593"/>
            <p:cNvCxnSpPr/>
            <p:nvPr/>
          </p:nvCxnSpPr>
          <p:spPr>
            <a:xfrm rot="7155000">
              <a:off x="10996122" y="322464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直接连接符 594"/>
            <p:cNvCxnSpPr/>
            <p:nvPr/>
          </p:nvCxnSpPr>
          <p:spPr>
            <a:xfrm rot="7290000">
              <a:off x="10979406" y="325316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直接连接符 595"/>
            <p:cNvCxnSpPr/>
            <p:nvPr/>
          </p:nvCxnSpPr>
          <p:spPr>
            <a:xfrm rot="7425000">
              <a:off x="10961585" y="328100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直接连接符 596"/>
            <p:cNvCxnSpPr/>
            <p:nvPr/>
          </p:nvCxnSpPr>
          <p:spPr>
            <a:xfrm rot="7560000">
              <a:off x="10942683" y="330812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直接连接符 597"/>
            <p:cNvCxnSpPr/>
            <p:nvPr/>
          </p:nvCxnSpPr>
          <p:spPr>
            <a:xfrm rot="7695000">
              <a:off x="10922732" y="333448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直接连接符 598"/>
            <p:cNvCxnSpPr/>
            <p:nvPr/>
          </p:nvCxnSpPr>
          <p:spPr>
            <a:xfrm rot="7830000">
              <a:off x="10901761" y="336003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直接连接符 599"/>
            <p:cNvCxnSpPr/>
            <p:nvPr/>
          </p:nvCxnSpPr>
          <p:spPr>
            <a:xfrm rot="7965000">
              <a:off x="10879803" y="338474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直接连接符 600"/>
            <p:cNvCxnSpPr/>
            <p:nvPr/>
          </p:nvCxnSpPr>
          <p:spPr>
            <a:xfrm rot="8100000">
              <a:off x="10856891" y="340857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直接连接符 601"/>
            <p:cNvCxnSpPr/>
            <p:nvPr/>
          </p:nvCxnSpPr>
          <p:spPr>
            <a:xfrm rot="8235000">
              <a:off x="10833061" y="343148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直接连接符 602"/>
            <p:cNvCxnSpPr/>
            <p:nvPr/>
          </p:nvCxnSpPr>
          <p:spPr>
            <a:xfrm rot="8370000">
              <a:off x="10808352" y="345344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直接连接符 603"/>
            <p:cNvCxnSpPr/>
            <p:nvPr/>
          </p:nvCxnSpPr>
          <p:spPr>
            <a:xfrm rot="8505000">
              <a:off x="10782799" y="347441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直接连接符 604"/>
            <p:cNvCxnSpPr/>
            <p:nvPr/>
          </p:nvCxnSpPr>
          <p:spPr>
            <a:xfrm rot="8640000">
              <a:off x="10756442" y="349436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直接连接符 605"/>
            <p:cNvCxnSpPr/>
            <p:nvPr/>
          </p:nvCxnSpPr>
          <p:spPr>
            <a:xfrm rot="8775000">
              <a:off x="10729322" y="351326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直接连接符 606"/>
            <p:cNvCxnSpPr/>
            <p:nvPr/>
          </p:nvCxnSpPr>
          <p:spPr>
            <a:xfrm rot="8910000">
              <a:off x="10701480" y="353108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直接连接符 607"/>
            <p:cNvCxnSpPr/>
            <p:nvPr/>
          </p:nvCxnSpPr>
          <p:spPr>
            <a:xfrm rot="9045000">
              <a:off x="10672961" y="354780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直接连接符 608"/>
            <p:cNvCxnSpPr/>
            <p:nvPr/>
          </p:nvCxnSpPr>
          <p:spPr>
            <a:xfrm rot="9180000">
              <a:off x="10643809" y="356338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直接连接符 609"/>
            <p:cNvCxnSpPr/>
            <p:nvPr/>
          </p:nvCxnSpPr>
          <p:spPr>
            <a:xfrm rot="9315000">
              <a:off x="10614065" y="357781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直接连接符 610"/>
            <p:cNvCxnSpPr/>
            <p:nvPr/>
          </p:nvCxnSpPr>
          <p:spPr>
            <a:xfrm rot="9450000">
              <a:off x="10583780" y="359106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直接连接符 611"/>
            <p:cNvCxnSpPr/>
            <p:nvPr/>
          </p:nvCxnSpPr>
          <p:spPr>
            <a:xfrm rot="9585000">
              <a:off x="10552996" y="360310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直接连接符 612"/>
            <p:cNvCxnSpPr/>
            <p:nvPr/>
          </p:nvCxnSpPr>
          <p:spPr>
            <a:xfrm rot="9720000">
              <a:off x="10521764" y="361393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直接连接符 613"/>
            <p:cNvCxnSpPr/>
            <p:nvPr/>
          </p:nvCxnSpPr>
          <p:spPr>
            <a:xfrm rot="9855000">
              <a:off x="10490131" y="362353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直接连接符 614"/>
            <p:cNvCxnSpPr/>
            <p:nvPr/>
          </p:nvCxnSpPr>
          <p:spPr>
            <a:xfrm rot="9990000">
              <a:off x="10458145" y="363188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直接连接符 615"/>
            <p:cNvCxnSpPr/>
            <p:nvPr/>
          </p:nvCxnSpPr>
          <p:spPr>
            <a:xfrm rot="10125000">
              <a:off x="10425856" y="363896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直接连接符 616"/>
            <p:cNvCxnSpPr/>
            <p:nvPr/>
          </p:nvCxnSpPr>
          <p:spPr>
            <a:xfrm rot="10260000">
              <a:off x="10393314" y="364477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直接连接符 617"/>
            <p:cNvCxnSpPr/>
            <p:nvPr/>
          </p:nvCxnSpPr>
          <p:spPr>
            <a:xfrm rot="10395000">
              <a:off x="10360569" y="364930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直接连接符 618"/>
            <p:cNvCxnSpPr/>
            <p:nvPr/>
          </p:nvCxnSpPr>
          <p:spPr>
            <a:xfrm rot="10530000">
              <a:off x="10327671" y="36525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直接连接符 619"/>
            <p:cNvCxnSpPr/>
            <p:nvPr/>
          </p:nvCxnSpPr>
          <p:spPr>
            <a:xfrm rot="10665000">
              <a:off x="10294671" y="365449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直接连接符 620"/>
            <p:cNvCxnSpPr/>
            <p:nvPr/>
          </p:nvCxnSpPr>
          <p:spPr>
            <a:xfrm rot="10935000">
              <a:off x="10228572" y="365449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直接连接符 621"/>
            <p:cNvCxnSpPr/>
            <p:nvPr/>
          </p:nvCxnSpPr>
          <p:spPr>
            <a:xfrm rot="11070000">
              <a:off x="10195572" y="36525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直接连接符 622"/>
            <p:cNvCxnSpPr/>
            <p:nvPr/>
          </p:nvCxnSpPr>
          <p:spPr>
            <a:xfrm rot="11205000">
              <a:off x="10162674" y="364930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直接连接符 623"/>
            <p:cNvCxnSpPr/>
            <p:nvPr/>
          </p:nvCxnSpPr>
          <p:spPr>
            <a:xfrm rot="11340000">
              <a:off x="10129930" y="364477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直接连接符 624"/>
            <p:cNvCxnSpPr/>
            <p:nvPr/>
          </p:nvCxnSpPr>
          <p:spPr>
            <a:xfrm rot="11475000">
              <a:off x="10097387" y="363896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直接连接符 625"/>
            <p:cNvCxnSpPr/>
            <p:nvPr/>
          </p:nvCxnSpPr>
          <p:spPr>
            <a:xfrm rot="11610000">
              <a:off x="10065098" y="363188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直接连接符 626"/>
            <p:cNvCxnSpPr/>
            <p:nvPr/>
          </p:nvCxnSpPr>
          <p:spPr>
            <a:xfrm rot="11745000">
              <a:off x="10033112" y="362353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直接连接符 627"/>
            <p:cNvCxnSpPr/>
            <p:nvPr/>
          </p:nvCxnSpPr>
          <p:spPr>
            <a:xfrm rot="11880000">
              <a:off x="10001480" y="361393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直接连接符 628"/>
            <p:cNvCxnSpPr/>
            <p:nvPr/>
          </p:nvCxnSpPr>
          <p:spPr>
            <a:xfrm rot="12015000">
              <a:off x="9970247" y="360310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直接连接符 629"/>
            <p:cNvCxnSpPr/>
            <p:nvPr/>
          </p:nvCxnSpPr>
          <p:spPr>
            <a:xfrm rot="12150000">
              <a:off x="9939464" y="359106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直接连接符 630"/>
            <p:cNvCxnSpPr/>
            <p:nvPr/>
          </p:nvCxnSpPr>
          <p:spPr>
            <a:xfrm rot="12285000">
              <a:off x="9909178" y="357781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直接连接符 631"/>
            <p:cNvCxnSpPr/>
            <p:nvPr/>
          </p:nvCxnSpPr>
          <p:spPr>
            <a:xfrm rot="12420000">
              <a:off x="9879435" y="356338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直接连接符 632"/>
            <p:cNvCxnSpPr/>
            <p:nvPr/>
          </p:nvCxnSpPr>
          <p:spPr>
            <a:xfrm rot="12555000">
              <a:off x="9850282" y="354780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直接连接符 633"/>
            <p:cNvCxnSpPr/>
            <p:nvPr/>
          </p:nvCxnSpPr>
          <p:spPr>
            <a:xfrm rot="12690000">
              <a:off x="9821763" y="353108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直接连接符 634"/>
            <p:cNvCxnSpPr/>
            <p:nvPr/>
          </p:nvCxnSpPr>
          <p:spPr>
            <a:xfrm rot="12825000">
              <a:off x="9793921" y="351326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直接连接符 635"/>
            <p:cNvCxnSpPr/>
            <p:nvPr/>
          </p:nvCxnSpPr>
          <p:spPr>
            <a:xfrm rot="12960000">
              <a:off x="9766801" y="349436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直接连接符 636"/>
            <p:cNvCxnSpPr/>
            <p:nvPr/>
          </p:nvCxnSpPr>
          <p:spPr>
            <a:xfrm rot="13095000">
              <a:off x="9740444" y="347441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直接连接符 637"/>
            <p:cNvCxnSpPr/>
            <p:nvPr/>
          </p:nvCxnSpPr>
          <p:spPr>
            <a:xfrm rot="13230000">
              <a:off x="9714891" y="345344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直接连接符 638"/>
            <p:cNvCxnSpPr/>
            <p:nvPr/>
          </p:nvCxnSpPr>
          <p:spPr>
            <a:xfrm rot="13365000">
              <a:off x="9690182" y="343148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直接连接符 639"/>
            <p:cNvCxnSpPr/>
            <p:nvPr/>
          </p:nvCxnSpPr>
          <p:spPr>
            <a:xfrm rot="13500000">
              <a:off x="9666352" y="340857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直接连接符 640"/>
            <p:cNvCxnSpPr/>
            <p:nvPr/>
          </p:nvCxnSpPr>
          <p:spPr>
            <a:xfrm rot="13635000">
              <a:off x="9643441" y="338474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直接连接符 641"/>
            <p:cNvCxnSpPr/>
            <p:nvPr/>
          </p:nvCxnSpPr>
          <p:spPr>
            <a:xfrm rot="13770000">
              <a:off x="9621482" y="336003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直接连接符 642"/>
            <p:cNvCxnSpPr/>
            <p:nvPr/>
          </p:nvCxnSpPr>
          <p:spPr>
            <a:xfrm rot="13905000">
              <a:off x="9600512" y="333448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直接连接符 643"/>
            <p:cNvCxnSpPr/>
            <p:nvPr/>
          </p:nvCxnSpPr>
          <p:spPr>
            <a:xfrm rot="14040000">
              <a:off x="9580560" y="330812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直接连接符 644"/>
            <p:cNvCxnSpPr/>
            <p:nvPr/>
          </p:nvCxnSpPr>
          <p:spPr>
            <a:xfrm rot="14175000">
              <a:off x="9561659" y="328100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直接连接符 645"/>
            <p:cNvCxnSpPr/>
            <p:nvPr/>
          </p:nvCxnSpPr>
          <p:spPr>
            <a:xfrm rot="14310000">
              <a:off x="9543837" y="325316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直接连接符 646"/>
            <p:cNvCxnSpPr/>
            <p:nvPr/>
          </p:nvCxnSpPr>
          <p:spPr>
            <a:xfrm rot="14445000">
              <a:off x="9527121" y="322464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直接连接符 647"/>
            <p:cNvCxnSpPr/>
            <p:nvPr/>
          </p:nvCxnSpPr>
          <p:spPr>
            <a:xfrm rot="14580000">
              <a:off x="9511538" y="319549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直接连接符 648"/>
            <p:cNvCxnSpPr/>
            <p:nvPr/>
          </p:nvCxnSpPr>
          <p:spPr>
            <a:xfrm rot="14715000">
              <a:off x="9497112" y="31657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直接连接符 649"/>
            <p:cNvCxnSpPr/>
            <p:nvPr/>
          </p:nvCxnSpPr>
          <p:spPr>
            <a:xfrm rot="14850000">
              <a:off x="9483864" y="31354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直接连接符 650"/>
            <p:cNvCxnSpPr/>
            <p:nvPr/>
          </p:nvCxnSpPr>
          <p:spPr>
            <a:xfrm rot="14985000">
              <a:off x="9471815" y="310467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直接连接符 651"/>
            <p:cNvCxnSpPr/>
            <p:nvPr/>
          </p:nvCxnSpPr>
          <p:spPr>
            <a:xfrm rot="15120000">
              <a:off x="9460985" y="307344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直接连接符 652"/>
            <p:cNvCxnSpPr/>
            <p:nvPr/>
          </p:nvCxnSpPr>
          <p:spPr>
            <a:xfrm rot="15255000">
              <a:off x="9451390" y="304181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直接连接符 653"/>
            <p:cNvCxnSpPr/>
            <p:nvPr/>
          </p:nvCxnSpPr>
          <p:spPr>
            <a:xfrm rot="15390000">
              <a:off x="9443043" y="300982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直接连接符 654"/>
            <p:cNvCxnSpPr/>
            <p:nvPr/>
          </p:nvCxnSpPr>
          <p:spPr>
            <a:xfrm rot="15525000">
              <a:off x="9435958" y="297753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直接连接符 655"/>
            <p:cNvCxnSpPr/>
            <p:nvPr/>
          </p:nvCxnSpPr>
          <p:spPr>
            <a:xfrm rot="15660000">
              <a:off x="9430147" y="2944996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直接连接符 656"/>
            <p:cNvCxnSpPr/>
            <p:nvPr/>
          </p:nvCxnSpPr>
          <p:spPr>
            <a:xfrm rot="15795000">
              <a:off x="9425618" y="291225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直接连接符 657"/>
            <p:cNvCxnSpPr/>
            <p:nvPr/>
          </p:nvCxnSpPr>
          <p:spPr>
            <a:xfrm rot="15930000">
              <a:off x="9422378" y="28793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直接连接符 658"/>
            <p:cNvCxnSpPr/>
            <p:nvPr/>
          </p:nvCxnSpPr>
          <p:spPr>
            <a:xfrm rot="16065000">
              <a:off x="9420432" y="28463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直接连接符 659"/>
            <p:cNvCxnSpPr/>
            <p:nvPr/>
          </p:nvCxnSpPr>
          <p:spPr>
            <a:xfrm rot="16335000">
              <a:off x="9420432" y="278025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直接连接符 660"/>
            <p:cNvCxnSpPr/>
            <p:nvPr/>
          </p:nvCxnSpPr>
          <p:spPr>
            <a:xfrm rot="16470000">
              <a:off x="9422378" y="274725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直接连接符 661"/>
            <p:cNvCxnSpPr/>
            <p:nvPr/>
          </p:nvCxnSpPr>
          <p:spPr>
            <a:xfrm rot="16605000">
              <a:off x="9425618" y="271435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直接连接符 662"/>
            <p:cNvCxnSpPr/>
            <p:nvPr/>
          </p:nvCxnSpPr>
          <p:spPr>
            <a:xfrm rot="16740000">
              <a:off x="9430147" y="268161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直接连接符 663"/>
            <p:cNvCxnSpPr/>
            <p:nvPr/>
          </p:nvCxnSpPr>
          <p:spPr>
            <a:xfrm rot="16875000">
              <a:off x="9435958" y="2649069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直接连接符 664"/>
            <p:cNvCxnSpPr/>
            <p:nvPr/>
          </p:nvCxnSpPr>
          <p:spPr>
            <a:xfrm rot="17010000">
              <a:off x="9443043" y="261678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直接连接符 665"/>
            <p:cNvCxnSpPr/>
            <p:nvPr/>
          </p:nvCxnSpPr>
          <p:spPr>
            <a:xfrm rot="17145000">
              <a:off x="9451390" y="258479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直接连接符 666"/>
            <p:cNvCxnSpPr/>
            <p:nvPr/>
          </p:nvCxnSpPr>
          <p:spPr>
            <a:xfrm rot="17280000">
              <a:off x="9460985" y="25531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直接连接符 667"/>
            <p:cNvCxnSpPr/>
            <p:nvPr/>
          </p:nvCxnSpPr>
          <p:spPr>
            <a:xfrm rot="17415000">
              <a:off x="9471815" y="2521930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直接连接符 668"/>
            <p:cNvCxnSpPr/>
            <p:nvPr/>
          </p:nvCxnSpPr>
          <p:spPr>
            <a:xfrm rot="17550000">
              <a:off x="9483864" y="249114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直接连接符 669"/>
            <p:cNvCxnSpPr/>
            <p:nvPr/>
          </p:nvCxnSpPr>
          <p:spPr>
            <a:xfrm rot="17685000">
              <a:off x="9497112" y="2460861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直接连接符 670"/>
            <p:cNvCxnSpPr/>
            <p:nvPr/>
          </p:nvCxnSpPr>
          <p:spPr>
            <a:xfrm rot="17820000">
              <a:off x="9511538" y="2431117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直接连接符 671"/>
            <p:cNvCxnSpPr/>
            <p:nvPr/>
          </p:nvCxnSpPr>
          <p:spPr>
            <a:xfrm rot="17955000">
              <a:off x="9527121" y="240196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直接连接符 672"/>
            <p:cNvCxnSpPr/>
            <p:nvPr/>
          </p:nvCxnSpPr>
          <p:spPr>
            <a:xfrm rot="18090000">
              <a:off x="9543837" y="237344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直接连接符 673"/>
            <p:cNvCxnSpPr/>
            <p:nvPr/>
          </p:nvCxnSpPr>
          <p:spPr>
            <a:xfrm rot="18225000">
              <a:off x="9561659" y="234560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直接连接符 674"/>
            <p:cNvCxnSpPr/>
            <p:nvPr/>
          </p:nvCxnSpPr>
          <p:spPr>
            <a:xfrm rot="18360000">
              <a:off x="9580560" y="231848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直接连接符 675"/>
            <p:cNvCxnSpPr/>
            <p:nvPr/>
          </p:nvCxnSpPr>
          <p:spPr>
            <a:xfrm rot="18495000">
              <a:off x="9600512" y="2292128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直接连接符 676"/>
            <p:cNvCxnSpPr/>
            <p:nvPr/>
          </p:nvCxnSpPr>
          <p:spPr>
            <a:xfrm rot="18630000">
              <a:off x="9621482" y="226657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直接连接符 677"/>
            <p:cNvCxnSpPr/>
            <p:nvPr/>
          </p:nvCxnSpPr>
          <p:spPr>
            <a:xfrm rot="18765000">
              <a:off x="9643441" y="2241863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直接连接符 678"/>
            <p:cNvCxnSpPr/>
            <p:nvPr/>
          </p:nvCxnSpPr>
          <p:spPr>
            <a:xfrm rot="18900000">
              <a:off x="9666352" y="221803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直接连接符 679"/>
            <p:cNvCxnSpPr/>
            <p:nvPr/>
          </p:nvCxnSpPr>
          <p:spPr>
            <a:xfrm rot="19035000">
              <a:off x="9690182" y="219512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直接连接符 680"/>
            <p:cNvCxnSpPr/>
            <p:nvPr/>
          </p:nvCxnSpPr>
          <p:spPr>
            <a:xfrm rot="19170000">
              <a:off x="9714891" y="2173165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直接连接符 681"/>
            <p:cNvCxnSpPr/>
            <p:nvPr/>
          </p:nvCxnSpPr>
          <p:spPr>
            <a:xfrm rot="19305000">
              <a:off x="9740444" y="2152194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直接连接符 682"/>
            <p:cNvCxnSpPr/>
            <p:nvPr/>
          </p:nvCxnSpPr>
          <p:spPr>
            <a:xfrm rot="19440000">
              <a:off x="9766801" y="2132242"/>
              <a:ext cx="0" cy="9904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直接连接符 683"/>
            <p:cNvCxnSpPr/>
            <p:nvPr/>
          </p:nvCxnSpPr>
          <p:spPr>
            <a:xfrm rot="19575000">
              <a:off x="9793921" y="211334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直接连接符 684"/>
            <p:cNvCxnSpPr/>
            <p:nvPr/>
          </p:nvCxnSpPr>
          <p:spPr>
            <a:xfrm rot="19710000">
              <a:off x="9821763" y="209551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直接连接符 685"/>
            <p:cNvCxnSpPr/>
            <p:nvPr/>
          </p:nvCxnSpPr>
          <p:spPr>
            <a:xfrm rot="19845000">
              <a:off x="9850282" y="207880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直接连接符 686"/>
            <p:cNvCxnSpPr/>
            <p:nvPr/>
          </p:nvCxnSpPr>
          <p:spPr>
            <a:xfrm rot="19980000">
              <a:off x="9879435" y="2063220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直接连接符 687"/>
            <p:cNvCxnSpPr/>
            <p:nvPr/>
          </p:nvCxnSpPr>
          <p:spPr>
            <a:xfrm rot="20115000">
              <a:off x="9909178" y="2048794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直接连接符 688"/>
            <p:cNvCxnSpPr/>
            <p:nvPr/>
          </p:nvCxnSpPr>
          <p:spPr>
            <a:xfrm rot="20250000">
              <a:off x="9939464" y="2035546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直接连接符 689"/>
            <p:cNvCxnSpPr/>
            <p:nvPr/>
          </p:nvCxnSpPr>
          <p:spPr>
            <a:xfrm rot="20385000">
              <a:off x="9970247" y="202349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直接连接符 690"/>
            <p:cNvCxnSpPr/>
            <p:nvPr/>
          </p:nvCxnSpPr>
          <p:spPr>
            <a:xfrm rot="20520000">
              <a:off x="10001480" y="2012668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直接连接符 691"/>
            <p:cNvCxnSpPr/>
            <p:nvPr/>
          </p:nvCxnSpPr>
          <p:spPr>
            <a:xfrm rot="20655000">
              <a:off x="10033112" y="200307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直接连接符 692"/>
            <p:cNvCxnSpPr/>
            <p:nvPr/>
          </p:nvCxnSpPr>
          <p:spPr>
            <a:xfrm rot="20790000">
              <a:off x="10065098" y="1994725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直接连接符 693"/>
            <p:cNvCxnSpPr/>
            <p:nvPr/>
          </p:nvCxnSpPr>
          <p:spPr>
            <a:xfrm rot="20925000">
              <a:off x="10097387" y="1987642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直接连接符 694"/>
            <p:cNvCxnSpPr/>
            <p:nvPr/>
          </p:nvCxnSpPr>
          <p:spPr>
            <a:xfrm rot="21060000">
              <a:off x="10129930" y="1981831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直接连接符 695"/>
            <p:cNvCxnSpPr/>
            <p:nvPr/>
          </p:nvCxnSpPr>
          <p:spPr>
            <a:xfrm rot="21195000">
              <a:off x="10162674" y="1977301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直接连接符 696"/>
            <p:cNvCxnSpPr/>
            <p:nvPr/>
          </p:nvCxnSpPr>
          <p:spPr>
            <a:xfrm rot="21330000">
              <a:off x="10195572" y="1974061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直接连接符 697"/>
            <p:cNvCxnSpPr/>
            <p:nvPr/>
          </p:nvCxnSpPr>
          <p:spPr>
            <a:xfrm rot="21465000">
              <a:off x="10228572" y="1972115"/>
              <a:ext cx="0" cy="990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9" name="组合 698"/>
            <p:cNvGrpSpPr/>
            <p:nvPr/>
          </p:nvGrpSpPr>
          <p:grpSpPr>
            <a:xfrm>
              <a:off x="9370263" y="2862823"/>
              <a:ext cx="1784866" cy="0"/>
              <a:chOff x="1701800" y="2755900"/>
              <a:chExt cx="2746508" cy="0"/>
            </a:xfrm>
          </p:grpSpPr>
          <p:cxnSp>
            <p:nvCxnSpPr>
              <p:cNvPr id="709" name="直接连接符 708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直接连接符 709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0" name="组合 699"/>
            <p:cNvGrpSpPr/>
            <p:nvPr/>
          </p:nvGrpSpPr>
          <p:grpSpPr>
            <a:xfrm rot="5400000">
              <a:off x="9368201" y="2864311"/>
              <a:ext cx="1784866" cy="0"/>
              <a:chOff x="1701800" y="2755900"/>
              <a:chExt cx="2746508" cy="0"/>
            </a:xfrm>
          </p:grpSpPr>
          <p:cxnSp>
            <p:nvCxnSpPr>
              <p:cNvPr id="707" name="直接连接符 706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直接连接符 707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1" name="组合 700"/>
            <p:cNvGrpSpPr/>
            <p:nvPr/>
          </p:nvGrpSpPr>
          <p:grpSpPr>
            <a:xfrm rot="2700000">
              <a:off x="9416641" y="2816312"/>
              <a:ext cx="1784866" cy="0"/>
              <a:chOff x="1701800" y="2755900"/>
              <a:chExt cx="2746508" cy="0"/>
            </a:xfrm>
          </p:grpSpPr>
          <p:cxnSp>
            <p:nvCxnSpPr>
              <p:cNvPr id="705" name="直接连接符 704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直接连接符 705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2" name="组合 701"/>
            <p:cNvGrpSpPr/>
            <p:nvPr/>
          </p:nvGrpSpPr>
          <p:grpSpPr>
            <a:xfrm rot="18900000" flipH="1">
              <a:off x="9393535" y="2887374"/>
              <a:ext cx="1784866" cy="0"/>
              <a:chOff x="1701800" y="2755900"/>
              <a:chExt cx="2746508" cy="0"/>
            </a:xfrm>
          </p:grpSpPr>
          <p:cxnSp>
            <p:nvCxnSpPr>
              <p:cNvPr id="703" name="直接连接符 702"/>
              <p:cNvCxnSpPr/>
              <p:nvPr/>
            </p:nvCxnSpPr>
            <p:spPr>
              <a:xfrm flipH="1">
                <a:off x="4185508" y="2755900"/>
                <a:ext cx="2628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直接连接符 703"/>
              <p:cNvCxnSpPr/>
              <p:nvPr/>
            </p:nvCxnSpPr>
            <p:spPr>
              <a:xfrm>
                <a:off x="1701800" y="2755900"/>
                <a:ext cx="2619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1" name="组合 710"/>
          <p:cNvGrpSpPr/>
          <p:nvPr/>
        </p:nvGrpSpPr>
        <p:grpSpPr>
          <a:xfrm>
            <a:off x="4992166" y="3241409"/>
            <a:ext cx="1403053" cy="1818597"/>
            <a:chOff x="6655354" y="4322879"/>
            <a:chExt cx="1870493" cy="2425357"/>
          </a:xfrm>
        </p:grpSpPr>
        <p:sp>
          <p:nvSpPr>
            <p:cNvPr id="712" name="文本框 168"/>
            <p:cNvSpPr txBox="1"/>
            <p:nvPr/>
          </p:nvSpPr>
          <p:spPr>
            <a:xfrm>
              <a:off x="6655354" y="4322879"/>
              <a:ext cx="1870493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rgbClr val="F661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rgbClr val="F661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3" name="文本框 113"/>
            <p:cNvSpPr txBox="1"/>
            <p:nvPr/>
          </p:nvSpPr>
          <p:spPr>
            <a:xfrm>
              <a:off x="6673660" y="4805204"/>
              <a:ext cx="1727322" cy="1943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</a:t>
              </a:r>
              <a:r>
                <a:rPr lang="en-US" altLang="zh-CN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etc.Click</a:t>
              </a: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4" name="组合 713"/>
          <p:cNvGrpSpPr/>
          <p:nvPr/>
        </p:nvGrpSpPr>
        <p:grpSpPr>
          <a:xfrm>
            <a:off x="2894626" y="3241409"/>
            <a:ext cx="1403053" cy="1818597"/>
            <a:chOff x="3858998" y="4322879"/>
            <a:chExt cx="1870493" cy="2425357"/>
          </a:xfrm>
        </p:grpSpPr>
        <p:sp>
          <p:nvSpPr>
            <p:cNvPr id="715" name="文本框 170"/>
            <p:cNvSpPr txBox="1"/>
            <p:nvPr/>
          </p:nvSpPr>
          <p:spPr>
            <a:xfrm>
              <a:off x="3858998" y="4322879"/>
              <a:ext cx="1870493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6" name="文本框 113"/>
            <p:cNvSpPr txBox="1"/>
            <p:nvPr/>
          </p:nvSpPr>
          <p:spPr>
            <a:xfrm>
              <a:off x="3915404" y="4805204"/>
              <a:ext cx="1727322" cy="1943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</a:t>
              </a:r>
              <a:r>
                <a:rPr lang="en-US" altLang="zh-CN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etc.Click</a:t>
              </a: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7" name="组合 716"/>
          <p:cNvGrpSpPr/>
          <p:nvPr/>
        </p:nvGrpSpPr>
        <p:grpSpPr>
          <a:xfrm>
            <a:off x="7187026" y="3241409"/>
            <a:ext cx="1403053" cy="1818597"/>
            <a:chOff x="9581453" y="4322879"/>
            <a:chExt cx="1870493" cy="2425357"/>
          </a:xfrm>
        </p:grpSpPr>
        <p:sp>
          <p:nvSpPr>
            <p:cNvPr id="718" name="文本框 166"/>
            <p:cNvSpPr txBox="1"/>
            <p:nvPr/>
          </p:nvSpPr>
          <p:spPr>
            <a:xfrm>
              <a:off x="9581453" y="4322879"/>
              <a:ext cx="1870493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9" name="文本框 113"/>
            <p:cNvSpPr txBox="1"/>
            <p:nvPr/>
          </p:nvSpPr>
          <p:spPr>
            <a:xfrm>
              <a:off x="9634793" y="4805204"/>
              <a:ext cx="1727322" cy="1943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</a:t>
              </a:r>
              <a:r>
                <a:rPr lang="en-US" altLang="zh-CN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etc.Click</a:t>
              </a: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0" name="组合 719"/>
          <p:cNvGrpSpPr/>
          <p:nvPr/>
        </p:nvGrpSpPr>
        <p:grpSpPr>
          <a:xfrm>
            <a:off x="720883" y="3241409"/>
            <a:ext cx="1404339" cy="1818597"/>
            <a:chOff x="961052" y="4322879"/>
            <a:chExt cx="1872208" cy="2425357"/>
          </a:xfrm>
        </p:grpSpPr>
        <p:sp>
          <p:nvSpPr>
            <p:cNvPr id="721" name="文本框 161"/>
            <p:cNvSpPr txBox="1"/>
            <p:nvPr/>
          </p:nvSpPr>
          <p:spPr>
            <a:xfrm>
              <a:off x="962766" y="4322879"/>
              <a:ext cx="1870494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rgbClr val="FFB8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2" name="文本框 113"/>
            <p:cNvSpPr txBox="1"/>
            <p:nvPr/>
          </p:nvSpPr>
          <p:spPr>
            <a:xfrm>
              <a:off x="961052" y="4805204"/>
              <a:ext cx="1727322" cy="1943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</a:t>
              </a:r>
              <a:r>
                <a:rPr lang="en-US" altLang="zh-CN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etc.Click</a:t>
              </a: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6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18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18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36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36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7" dur="100" fill="hold"/>
                                        <p:tgtEl>
                                          <p:spTgt spid="5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53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1" dur="100" fill="hold"/>
                                        <p:tgtEl>
                                          <p:spTgt spid="5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3" dur="200" fill="hold"/>
                                        <p:tgtEl>
                                          <p:spTgt spid="53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"/>
                            </p:stCondLst>
                            <p:childTnLst>
                              <p:par>
                                <p:cTn id="7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3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8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300"/>
                            </p:stCondLst>
                            <p:childTnLst>
                              <p:par>
                                <p:cTn id="8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3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8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300"/>
                            </p:stCondLst>
                            <p:childTnLst>
                              <p:par>
                                <p:cTn id="9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3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8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300"/>
                            </p:stCondLst>
                            <p:childTnLst>
                              <p:par>
                                <p:cTn id="1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8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13" grpId="0"/>
      <p:bldP spid="192" grpId="0"/>
      <p:bldP spid="366" grpId="0"/>
      <p:bldP spid="5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88160" y="1739814"/>
            <a:ext cx="1232824" cy="1232824"/>
            <a:chOff x="5219336" y="1411604"/>
            <a:chExt cx="2903584" cy="2903584"/>
          </a:xfrm>
        </p:grpSpPr>
        <p:sp>
          <p:nvSpPr>
            <p:cNvPr id="9" name="椭圆 8"/>
            <p:cNvSpPr/>
            <p:nvPr/>
          </p:nvSpPr>
          <p:spPr>
            <a:xfrm>
              <a:off x="5219336" y="1411604"/>
              <a:ext cx="2903584" cy="2903584"/>
            </a:xfrm>
            <a:prstGeom prst="ellipse">
              <a:avLst/>
            </a:prstGeom>
            <a:gradFill flip="none" rotWithShape="1">
              <a:gsLst>
                <a:gs pos="0">
                  <a:srgbClr val="F9F9F9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87323" y="1979591"/>
              <a:ext cx="1767610" cy="176761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D1D1D1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956263" y="2148531"/>
              <a:ext cx="1429731" cy="1429731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014084" y="2206352"/>
              <a:ext cx="1314088" cy="131408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D1D1D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078823" y="2271091"/>
              <a:ext cx="1184613" cy="1184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71279" y="1739814"/>
            <a:ext cx="1232824" cy="1232824"/>
            <a:chOff x="5219336" y="1411604"/>
            <a:chExt cx="2903584" cy="2903584"/>
          </a:xfrm>
        </p:grpSpPr>
        <p:sp>
          <p:nvSpPr>
            <p:cNvPr id="15" name="椭圆 14"/>
            <p:cNvSpPr/>
            <p:nvPr/>
          </p:nvSpPr>
          <p:spPr>
            <a:xfrm>
              <a:off x="5219336" y="1411604"/>
              <a:ext cx="2903584" cy="2903584"/>
            </a:xfrm>
            <a:prstGeom prst="ellipse">
              <a:avLst/>
            </a:prstGeom>
            <a:gradFill flip="none" rotWithShape="1">
              <a:gsLst>
                <a:gs pos="0">
                  <a:srgbClr val="F9F9F9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787323" y="1979591"/>
              <a:ext cx="1767610" cy="176761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D1D1D1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956263" y="2148531"/>
              <a:ext cx="1429731" cy="1429731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014084" y="2206352"/>
              <a:ext cx="1314088" cy="131408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D1D1D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078822" y="2271090"/>
              <a:ext cx="1184612" cy="11846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54398" y="1739814"/>
            <a:ext cx="1232824" cy="1232824"/>
            <a:chOff x="5219336" y="1411604"/>
            <a:chExt cx="2903584" cy="2903584"/>
          </a:xfrm>
        </p:grpSpPr>
        <p:sp>
          <p:nvSpPr>
            <p:cNvPr id="21" name="椭圆 20"/>
            <p:cNvSpPr/>
            <p:nvPr/>
          </p:nvSpPr>
          <p:spPr>
            <a:xfrm>
              <a:off x="5219336" y="1411604"/>
              <a:ext cx="2903584" cy="2903584"/>
            </a:xfrm>
            <a:prstGeom prst="ellipse">
              <a:avLst/>
            </a:prstGeom>
            <a:gradFill flip="none" rotWithShape="1">
              <a:gsLst>
                <a:gs pos="0">
                  <a:srgbClr val="F9F9F9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787323" y="1979591"/>
              <a:ext cx="1767610" cy="176761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D1D1D1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956263" y="2148531"/>
              <a:ext cx="1429731" cy="1429731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014084" y="2206352"/>
              <a:ext cx="1314088" cy="131408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D1D1D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6078822" y="2271090"/>
              <a:ext cx="1184612" cy="11846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37517" y="1739814"/>
            <a:ext cx="1232824" cy="1232824"/>
            <a:chOff x="5219336" y="1411604"/>
            <a:chExt cx="2903584" cy="2903584"/>
          </a:xfrm>
        </p:grpSpPr>
        <p:sp>
          <p:nvSpPr>
            <p:cNvPr id="27" name="椭圆 26"/>
            <p:cNvSpPr/>
            <p:nvPr/>
          </p:nvSpPr>
          <p:spPr>
            <a:xfrm>
              <a:off x="5219336" y="1411604"/>
              <a:ext cx="2903584" cy="2903584"/>
            </a:xfrm>
            <a:prstGeom prst="ellipse">
              <a:avLst/>
            </a:prstGeom>
            <a:gradFill flip="none" rotWithShape="1">
              <a:gsLst>
                <a:gs pos="0">
                  <a:srgbClr val="F9F9F9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787323" y="1979591"/>
              <a:ext cx="1767610" cy="176761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D1D1D1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956263" y="2148531"/>
              <a:ext cx="1429731" cy="14297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014084" y="2206352"/>
              <a:ext cx="1314088" cy="131408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D1D1D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091546" y="2271091"/>
              <a:ext cx="1184613" cy="1184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20636" y="1739814"/>
            <a:ext cx="1232824" cy="1232824"/>
            <a:chOff x="5219336" y="1411604"/>
            <a:chExt cx="2903584" cy="2903584"/>
          </a:xfrm>
        </p:grpSpPr>
        <p:sp>
          <p:nvSpPr>
            <p:cNvPr id="33" name="椭圆 32"/>
            <p:cNvSpPr/>
            <p:nvPr/>
          </p:nvSpPr>
          <p:spPr>
            <a:xfrm>
              <a:off x="5219336" y="1411604"/>
              <a:ext cx="2903584" cy="2903584"/>
            </a:xfrm>
            <a:prstGeom prst="ellipse">
              <a:avLst/>
            </a:prstGeom>
            <a:gradFill flip="none" rotWithShape="1">
              <a:gsLst>
                <a:gs pos="0">
                  <a:srgbClr val="F9F9F9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787323" y="1979591"/>
              <a:ext cx="1767610" cy="176761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D1D1D1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956263" y="2148531"/>
              <a:ext cx="1429731" cy="1429731"/>
            </a:xfrm>
            <a:prstGeom prst="ellipse">
              <a:avLst/>
            </a:prstGeom>
            <a:solidFill>
              <a:srgbClr val="5E7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014084" y="2206352"/>
              <a:ext cx="1314088" cy="131408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D1D1D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078822" y="2271090"/>
              <a:ext cx="1184612" cy="118461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25602" y="405167"/>
            <a:ext cx="564535" cy="564535"/>
            <a:chOff x="3724323" y="1908536"/>
            <a:chExt cx="1329153" cy="1329153"/>
          </a:xfrm>
        </p:grpSpPr>
        <p:sp>
          <p:nvSpPr>
            <p:cNvPr id="39" name="椭圆 3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40" name="椭圆 3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0790" y="1258831"/>
            <a:ext cx="341065" cy="341065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42" name="椭圆 4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43" name="椭圆 4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948" y="1117940"/>
            <a:ext cx="481956" cy="481956"/>
            <a:chOff x="3724323" y="1908536"/>
            <a:chExt cx="1329153" cy="1329153"/>
          </a:xfrm>
        </p:grpSpPr>
        <p:sp>
          <p:nvSpPr>
            <p:cNvPr id="45" name="椭圆 4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46" name="椭圆 4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B8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475036" y="111461"/>
            <a:ext cx="204049" cy="204049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48" name="椭圆 4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49" name="椭圆 4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1259129" y="-1261678"/>
            <a:ext cx="2616232" cy="2616232"/>
            <a:chOff x="3724323" y="1908536"/>
            <a:chExt cx="1329153" cy="1329153"/>
          </a:xfrm>
        </p:grpSpPr>
        <p:sp>
          <p:nvSpPr>
            <p:cNvPr id="51" name="椭圆 5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52" name="椭圆 5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41632" y="908307"/>
            <a:ext cx="251519" cy="251519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54" name="椭圆 5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55" name="椭圆 5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sp>
        <p:nvSpPr>
          <p:cNvPr id="56" name="TextBox 59"/>
          <p:cNvSpPr txBox="1">
            <a:spLocks noChangeArrowheads="1"/>
          </p:cNvSpPr>
          <p:nvPr/>
        </p:nvSpPr>
        <p:spPr bwMode="auto">
          <a:xfrm>
            <a:off x="-319334" y="124238"/>
            <a:ext cx="157337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47">
              <a:defRPr/>
            </a:pPr>
            <a:r>
              <a:rPr lang="en-US" altLang="zh-CN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1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KSO_Shape"/>
          <p:cNvSpPr/>
          <p:nvPr/>
        </p:nvSpPr>
        <p:spPr bwMode="auto">
          <a:xfrm>
            <a:off x="1254038" y="2273004"/>
            <a:ext cx="298569" cy="205018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663A77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8" name="KSO_Shape"/>
          <p:cNvSpPr/>
          <p:nvPr/>
        </p:nvSpPr>
        <p:spPr bwMode="auto">
          <a:xfrm>
            <a:off x="2845618" y="2247021"/>
            <a:ext cx="301743" cy="25698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9" name="KSO_Shape"/>
          <p:cNvSpPr/>
          <p:nvPr/>
        </p:nvSpPr>
        <p:spPr bwMode="auto">
          <a:xfrm>
            <a:off x="4416742" y="2222986"/>
            <a:ext cx="308134" cy="30505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60" name="KSO_Shape"/>
          <p:cNvSpPr/>
          <p:nvPr/>
        </p:nvSpPr>
        <p:spPr bwMode="auto">
          <a:xfrm>
            <a:off x="6003440" y="2238989"/>
            <a:ext cx="311785" cy="26501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61" name="KSO_Shape"/>
          <p:cNvSpPr/>
          <p:nvPr/>
        </p:nvSpPr>
        <p:spPr bwMode="auto">
          <a:xfrm>
            <a:off x="7590684" y="2215717"/>
            <a:ext cx="292728" cy="28101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619485" y="2845491"/>
            <a:ext cx="1576869" cy="45972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600" b="1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lvl="1" algn="ctr"/>
            <a:r>
              <a:rPr lang="zh-CN" altLang="en-US" sz="105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r>
              <a:rPr lang="zh-CN" altLang="en-US" sz="105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3" name="文本框 9"/>
          <p:cNvSpPr txBox="1"/>
          <p:nvPr/>
        </p:nvSpPr>
        <p:spPr>
          <a:xfrm>
            <a:off x="2185252" y="2849430"/>
            <a:ext cx="1576869" cy="45972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600" b="1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lvl="1" algn="ctr"/>
            <a:r>
              <a:rPr lang="zh-CN" altLang="en-US" sz="105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r>
              <a:rPr lang="zh-CN" altLang="en-US" sz="105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4" name="文本框 9"/>
          <p:cNvSpPr txBox="1"/>
          <p:nvPr/>
        </p:nvSpPr>
        <p:spPr>
          <a:xfrm>
            <a:off x="3762122" y="2845491"/>
            <a:ext cx="1576869" cy="45972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6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lvl="1" algn="ctr"/>
            <a:r>
              <a:rPr lang="zh-CN" altLang="en-US" sz="105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r>
              <a:rPr lang="zh-CN" altLang="en-US" sz="105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5" name="文本框 9"/>
          <p:cNvSpPr txBox="1"/>
          <p:nvPr/>
        </p:nvSpPr>
        <p:spPr>
          <a:xfrm>
            <a:off x="5381879" y="2849430"/>
            <a:ext cx="1576869" cy="45972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600" b="1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lvl="1" algn="ctr"/>
            <a:r>
              <a:rPr lang="zh-CN" altLang="en-US" sz="105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r>
              <a:rPr lang="zh-CN" altLang="en-US" sz="105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6" name="文本框 9"/>
          <p:cNvSpPr txBox="1"/>
          <p:nvPr/>
        </p:nvSpPr>
        <p:spPr>
          <a:xfrm>
            <a:off x="6990534" y="2845491"/>
            <a:ext cx="1576869" cy="45972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60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lvl="1" algn="ctr"/>
            <a:r>
              <a:rPr lang="zh-CN" altLang="en-US" sz="1050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r>
              <a:rPr lang="zh-CN" altLang="en-US" sz="1050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94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384405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FFB850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9" name="KSO_Shape"/>
            <p:cNvSpPr/>
            <p:nvPr/>
          </p:nvSpPr>
          <p:spPr bwMode="auto">
            <a:xfrm>
              <a:off x="228322" y="95726"/>
              <a:ext cx="311785" cy="265016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" name="Freeform 975"/>
          <p:cNvSpPr>
            <a:spLocks noEditPoints="1"/>
          </p:cNvSpPr>
          <p:nvPr/>
        </p:nvSpPr>
        <p:spPr bwMode="auto">
          <a:xfrm>
            <a:off x="6157886" y="3735122"/>
            <a:ext cx="513489" cy="633908"/>
          </a:xfrm>
          <a:custGeom>
            <a:avLst/>
            <a:gdLst>
              <a:gd name="T0" fmla="*/ 120 w 349"/>
              <a:gd name="T1" fmla="*/ 0 h 431"/>
              <a:gd name="T2" fmla="*/ 117 w 349"/>
              <a:gd name="T3" fmla="*/ 3 h 431"/>
              <a:gd name="T4" fmla="*/ 2 w 349"/>
              <a:gd name="T5" fmla="*/ 117 h 431"/>
              <a:gd name="T6" fmla="*/ 0 w 349"/>
              <a:gd name="T7" fmla="*/ 120 h 431"/>
              <a:gd name="T8" fmla="*/ 0 w 349"/>
              <a:gd name="T9" fmla="*/ 431 h 431"/>
              <a:gd name="T10" fmla="*/ 349 w 349"/>
              <a:gd name="T11" fmla="*/ 431 h 431"/>
              <a:gd name="T12" fmla="*/ 349 w 349"/>
              <a:gd name="T13" fmla="*/ 0 h 431"/>
              <a:gd name="T14" fmla="*/ 120 w 349"/>
              <a:gd name="T15" fmla="*/ 0 h 431"/>
              <a:gd name="T16" fmla="*/ 114 w 349"/>
              <a:gd name="T17" fmla="*/ 37 h 431"/>
              <a:gd name="T18" fmla="*/ 114 w 349"/>
              <a:gd name="T19" fmla="*/ 114 h 431"/>
              <a:gd name="T20" fmla="*/ 37 w 349"/>
              <a:gd name="T21" fmla="*/ 114 h 431"/>
              <a:gd name="T22" fmla="*/ 114 w 349"/>
              <a:gd name="T23" fmla="*/ 37 h 431"/>
              <a:gd name="T24" fmla="*/ 328 w 349"/>
              <a:gd name="T25" fmla="*/ 410 h 431"/>
              <a:gd name="T26" fmla="*/ 20 w 349"/>
              <a:gd name="T27" fmla="*/ 410 h 431"/>
              <a:gd name="T28" fmla="*/ 20 w 349"/>
              <a:gd name="T29" fmla="*/ 136 h 431"/>
              <a:gd name="T30" fmla="*/ 135 w 349"/>
              <a:gd name="T31" fmla="*/ 136 h 431"/>
              <a:gd name="T32" fmla="*/ 135 w 349"/>
              <a:gd name="T33" fmla="*/ 22 h 431"/>
              <a:gd name="T34" fmla="*/ 328 w 349"/>
              <a:gd name="T35" fmla="*/ 22 h 431"/>
              <a:gd name="T36" fmla="*/ 328 w 349"/>
              <a:gd name="T37" fmla="*/ 410 h 431"/>
              <a:gd name="T38" fmla="*/ 75 w 349"/>
              <a:gd name="T39" fmla="*/ 317 h 431"/>
              <a:gd name="T40" fmla="*/ 145 w 349"/>
              <a:gd name="T41" fmla="*/ 249 h 431"/>
              <a:gd name="T42" fmla="*/ 187 w 349"/>
              <a:gd name="T43" fmla="*/ 290 h 431"/>
              <a:gd name="T44" fmla="*/ 300 w 349"/>
              <a:gd name="T45" fmla="*/ 178 h 431"/>
              <a:gd name="T46" fmla="*/ 285 w 349"/>
              <a:gd name="T47" fmla="*/ 163 h 431"/>
              <a:gd name="T48" fmla="*/ 187 w 349"/>
              <a:gd name="T49" fmla="*/ 259 h 431"/>
              <a:gd name="T50" fmla="*/ 152 w 349"/>
              <a:gd name="T51" fmla="*/ 225 h 431"/>
              <a:gd name="T52" fmla="*/ 145 w 349"/>
              <a:gd name="T53" fmla="*/ 218 h 431"/>
              <a:gd name="T54" fmla="*/ 138 w 349"/>
              <a:gd name="T55" fmla="*/ 225 h 431"/>
              <a:gd name="T56" fmla="*/ 60 w 349"/>
              <a:gd name="T57" fmla="*/ 302 h 431"/>
              <a:gd name="T58" fmla="*/ 75 w 349"/>
              <a:gd name="T59" fmla="*/ 31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9" h="431">
                <a:moveTo>
                  <a:pt x="120" y="0"/>
                </a:moveTo>
                <a:lnTo>
                  <a:pt x="117" y="3"/>
                </a:lnTo>
                <a:lnTo>
                  <a:pt x="2" y="117"/>
                </a:lnTo>
                <a:lnTo>
                  <a:pt x="0" y="120"/>
                </a:lnTo>
                <a:lnTo>
                  <a:pt x="0" y="431"/>
                </a:lnTo>
                <a:lnTo>
                  <a:pt x="349" y="431"/>
                </a:lnTo>
                <a:lnTo>
                  <a:pt x="349" y="0"/>
                </a:lnTo>
                <a:lnTo>
                  <a:pt x="120" y="0"/>
                </a:lnTo>
                <a:close/>
                <a:moveTo>
                  <a:pt x="114" y="37"/>
                </a:moveTo>
                <a:lnTo>
                  <a:pt x="114" y="114"/>
                </a:lnTo>
                <a:lnTo>
                  <a:pt x="37" y="114"/>
                </a:lnTo>
                <a:lnTo>
                  <a:pt x="114" y="37"/>
                </a:lnTo>
                <a:close/>
                <a:moveTo>
                  <a:pt x="328" y="410"/>
                </a:moveTo>
                <a:lnTo>
                  <a:pt x="20" y="410"/>
                </a:lnTo>
                <a:lnTo>
                  <a:pt x="20" y="136"/>
                </a:lnTo>
                <a:lnTo>
                  <a:pt x="135" y="136"/>
                </a:lnTo>
                <a:lnTo>
                  <a:pt x="135" y="22"/>
                </a:lnTo>
                <a:lnTo>
                  <a:pt x="328" y="22"/>
                </a:lnTo>
                <a:lnTo>
                  <a:pt x="328" y="410"/>
                </a:lnTo>
                <a:close/>
                <a:moveTo>
                  <a:pt x="75" y="317"/>
                </a:moveTo>
                <a:lnTo>
                  <a:pt x="145" y="249"/>
                </a:lnTo>
                <a:lnTo>
                  <a:pt x="187" y="290"/>
                </a:lnTo>
                <a:lnTo>
                  <a:pt x="300" y="178"/>
                </a:lnTo>
                <a:lnTo>
                  <a:pt x="285" y="163"/>
                </a:lnTo>
                <a:lnTo>
                  <a:pt x="187" y="259"/>
                </a:lnTo>
                <a:lnTo>
                  <a:pt x="152" y="225"/>
                </a:lnTo>
                <a:lnTo>
                  <a:pt x="145" y="218"/>
                </a:lnTo>
                <a:lnTo>
                  <a:pt x="138" y="225"/>
                </a:lnTo>
                <a:lnTo>
                  <a:pt x="60" y="302"/>
                </a:lnTo>
                <a:lnTo>
                  <a:pt x="75" y="317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11" name="Freeform 979"/>
          <p:cNvSpPr>
            <a:spLocks noEditPoints="1"/>
          </p:cNvSpPr>
          <p:nvPr/>
        </p:nvSpPr>
        <p:spPr bwMode="auto">
          <a:xfrm>
            <a:off x="4453521" y="1029793"/>
            <a:ext cx="706013" cy="631124"/>
          </a:xfrm>
          <a:custGeom>
            <a:avLst/>
            <a:gdLst>
              <a:gd name="T0" fmla="*/ 242 w 364"/>
              <a:gd name="T1" fmla="*/ 177 h 326"/>
              <a:gd name="T2" fmla="*/ 202 w 364"/>
              <a:gd name="T3" fmla="*/ 142 h 326"/>
              <a:gd name="T4" fmla="*/ 188 w 364"/>
              <a:gd name="T5" fmla="*/ 100 h 326"/>
              <a:gd name="T6" fmla="*/ 135 w 364"/>
              <a:gd name="T7" fmla="*/ 104 h 326"/>
              <a:gd name="T8" fmla="*/ 95 w 364"/>
              <a:gd name="T9" fmla="*/ 84 h 326"/>
              <a:gd name="T10" fmla="*/ 60 w 364"/>
              <a:gd name="T11" fmla="*/ 124 h 326"/>
              <a:gd name="T12" fmla="*/ 18 w 364"/>
              <a:gd name="T13" fmla="*/ 138 h 326"/>
              <a:gd name="T14" fmla="*/ 22 w 364"/>
              <a:gd name="T15" fmla="*/ 191 h 326"/>
              <a:gd name="T16" fmla="*/ 2 w 364"/>
              <a:gd name="T17" fmla="*/ 231 h 326"/>
              <a:gd name="T18" fmla="*/ 42 w 364"/>
              <a:gd name="T19" fmla="*/ 266 h 326"/>
              <a:gd name="T20" fmla="*/ 56 w 364"/>
              <a:gd name="T21" fmla="*/ 308 h 326"/>
              <a:gd name="T22" fmla="*/ 109 w 364"/>
              <a:gd name="T23" fmla="*/ 304 h 326"/>
              <a:gd name="T24" fmla="*/ 149 w 364"/>
              <a:gd name="T25" fmla="*/ 324 h 326"/>
              <a:gd name="T26" fmla="*/ 184 w 364"/>
              <a:gd name="T27" fmla="*/ 283 h 326"/>
              <a:gd name="T28" fmla="*/ 226 w 364"/>
              <a:gd name="T29" fmla="*/ 270 h 326"/>
              <a:gd name="T30" fmla="*/ 222 w 364"/>
              <a:gd name="T31" fmla="*/ 216 h 326"/>
              <a:gd name="T32" fmla="*/ 127 w 364"/>
              <a:gd name="T33" fmla="*/ 280 h 326"/>
              <a:gd name="T34" fmla="*/ 117 w 364"/>
              <a:gd name="T35" fmla="*/ 127 h 326"/>
              <a:gd name="T36" fmla="*/ 127 w 364"/>
              <a:gd name="T37" fmla="*/ 280 h 326"/>
              <a:gd name="T38" fmla="*/ 364 w 364"/>
              <a:gd name="T39" fmla="*/ 90 h 326"/>
              <a:gd name="T40" fmla="*/ 348 w 364"/>
              <a:gd name="T41" fmla="*/ 66 h 326"/>
              <a:gd name="T42" fmla="*/ 345 w 364"/>
              <a:gd name="T43" fmla="*/ 29 h 326"/>
              <a:gd name="T44" fmla="*/ 316 w 364"/>
              <a:gd name="T45" fmla="*/ 24 h 326"/>
              <a:gd name="T46" fmla="*/ 289 w 364"/>
              <a:gd name="T47" fmla="*/ 0 h 326"/>
              <a:gd name="T48" fmla="*/ 264 w 364"/>
              <a:gd name="T49" fmla="*/ 16 h 326"/>
              <a:gd name="T50" fmla="*/ 228 w 364"/>
              <a:gd name="T51" fmla="*/ 19 h 326"/>
              <a:gd name="T52" fmla="*/ 222 w 364"/>
              <a:gd name="T53" fmla="*/ 48 h 326"/>
              <a:gd name="T54" fmla="*/ 198 w 364"/>
              <a:gd name="T55" fmla="*/ 75 h 326"/>
              <a:gd name="T56" fmla="*/ 215 w 364"/>
              <a:gd name="T57" fmla="*/ 100 h 326"/>
              <a:gd name="T58" fmla="*/ 217 w 364"/>
              <a:gd name="T59" fmla="*/ 136 h 326"/>
              <a:gd name="T60" fmla="*/ 247 w 364"/>
              <a:gd name="T61" fmla="*/ 142 h 326"/>
              <a:gd name="T62" fmla="*/ 274 w 364"/>
              <a:gd name="T63" fmla="*/ 166 h 326"/>
              <a:gd name="T64" fmla="*/ 299 w 364"/>
              <a:gd name="T65" fmla="*/ 149 h 326"/>
              <a:gd name="T66" fmla="*/ 335 w 364"/>
              <a:gd name="T67" fmla="*/ 147 h 326"/>
              <a:gd name="T68" fmla="*/ 340 w 364"/>
              <a:gd name="T69" fmla="*/ 117 h 326"/>
              <a:gd name="T70" fmla="*/ 285 w 364"/>
              <a:gd name="T71" fmla="*/ 135 h 326"/>
              <a:gd name="T72" fmla="*/ 278 w 364"/>
              <a:gd name="T73" fmla="*/ 31 h 326"/>
              <a:gd name="T74" fmla="*/ 285 w 364"/>
              <a:gd name="T75" fmla="*/ 13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4" h="326">
                <a:moveTo>
                  <a:pt x="244" y="215"/>
                </a:moveTo>
                <a:cubicBezTo>
                  <a:pt x="242" y="177"/>
                  <a:pt x="242" y="177"/>
                  <a:pt x="242" y="177"/>
                </a:cubicBezTo>
                <a:cubicBezTo>
                  <a:pt x="219" y="179"/>
                  <a:pt x="219" y="179"/>
                  <a:pt x="219" y="179"/>
                </a:cubicBezTo>
                <a:cubicBezTo>
                  <a:pt x="216" y="165"/>
                  <a:pt x="210" y="153"/>
                  <a:pt x="202" y="142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73" y="117"/>
                  <a:pt x="173" y="117"/>
                  <a:pt x="173" y="117"/>
                </a:cubicBezTo>
                <a:cubicBezTo>
                  <a:pt x="161" y="110"/>
                  <a:pt x="148" y="106"/>
                  <a:pt x="135" y="10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95" y="84"/>
                  <a:pt x="95" y="84"/>
                  <a:pt x="95" y="84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83" y="110"/>
                  <a:pt x="71" y="116"/>
                  <a:pt x="60" y="12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8" y="164"/>
                  <a:pt x="24" y="177"/>
                  <a:pt x="22" y="191"/>
                </a:cubicBezTo>
                <a:cubicBezTo>
                  <a:pt x="0" y="193"/>
                  <a:pt x="0" y="193"/>
                  <a:pt x="0" y="193"/>
                </a:cubicBezTo>
                <a:cubicBezTo>
                  <a:pt x="2" y="231"/>
                  <a:pt x="2" y="231"/>
                  <a:pt x="2" y="231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28" y="243"/>
                  <a:pt x="34" y="255"/>
                  <a:pt x="42" y="266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56" y="308"/>
                  <a:pt x="56" y="308"/>
                  <a:pt x="56" y="308"/>
                </a:cubicBezTo>
                <a:cubicBezTo>
                  <a:pt x="71" y="291"/>
                  <a:pt x="71" y="291"/>
                  <a:pt x="71" y="291"/>
                </a:cubicBezTo>
                <a:cubicBezTo>
                  <a:pt x="83" y="297"/>
                  <a:pt x="96" y="302"/>
                  <a:pt x="109" y="304"/>
                </a:cubicBezTo>
                <a:cubicBezTo>
                  <a:pt x="111" y="326"/>
                  <a:pt x="111" y="326"/>
                  <a:pt x="111" y="326"/>
                </a:cubicBezTo>
                <a:cubicBezTo>
                  <a:pt x="149" y="324"/>
                  <a:pt x="149" y="324"/>
                  <a:pt x="149" y="324"/>
                </a:cubicBezTo>
                <a:cubicBezTo>
                  <a:pt x="147" y="301"/>
                  <a:pt x="147" y="301"/>
                  <a:pt x="147" y="301"/>
                </a:cubicBezTo>
                <a:cubicBezTo>
                  <a:pt x="161" y="298"/>
                  <a:pt x="173" y="292"/>
                  <a:pt x="184" y="283"/>
                </a:cubicBezTo>
                <a:cubicBezTo>
                  <a:pt x="201" y="298"/>
                  <a:pt x="201" y="298"/>
                  <a:pt x="201" y="298"/>
                </a:cubicBezTo>
                <a:cubicBezTo>
                  <a:pt x="226" y="270"/>
                  <a:pt x="226" y="270"/>
                  <a:pt x="226" y="270"/>
                </a:cubicBezTo>
                <a:cubicBezTo>
                  <a:pt x="209" y="255"/>
                  <a:pt x="209" y="255"/>
                  <a:pt x="209" y="255"/>
                </a:cubicBezTo>
                <a:cubicBezTo>
                  <a:pt x="216" y="243"/>
                  <a:pt x="220" y="230"/>
                  <a:pt x="222" y="216"/>
                </a:cubicBezTo>
                <a:lnTo>
                  <a:pt x="244" y="215"/>
                </a:lnTo>
                <a:close/>
                <a:moveTo>
                  <a:pt x="127" y="280"/>
                </a:moveTo>
                <a:cubicBezTo>
                  <a:pt x="85" y="283"/>
                  <a:pt x="48" y="251"/>
                  <a:pt x="45" y="209"/>
                </a:cubicBezTo>
                <a:cubicBezTo>
                  <a:pt x="43" y="167"/>
                  <a:pt x="75" y="130"/>
                  <a:pt x="117" y="127"/>
                </a:cubicBezTo>
                <a:cubicBezTo>
                  <a:pt x="159" y="124"/>
                  <a:pt x="196" y="157"/>
                  <a:pt x="199" y="199"/>
                </a:cubicBezTo>
                <a:cubicBezTo>
                  <a:pt x="201" y="241"/>
                  <a:pt x="169" y="278"/>
                  <a:pt x="127" y="280"/>
                </a:cubicBezTo>
                <a:close/>
                <a:moveTo>
                  <a:pt x="349" y="91"/>
                </a:moveTo>
                <a:cubicBezTo>
                  <a:pt x="364" y="90"/>
                  <a:pt x="364" y="90"/>
                  <a:pt x="364" y="90"/>
                </a:cubicBezTo>
                <a:cubicBezTo>
                  <a:pt x="363" y="65"/>
                  <a:pt x="363" y="65"/>
                  <a:pt x="363" y="65"/>
                </a:cubicBezTo>
                <a:cubicBezTo>
                  <a:pt x="348" y="66"/>
                  <a:pt x="348" y="66"/>
                  <a:pt x="348" y="66"/>
                </a:cubicBezTo>
                <a:cubicBezTo>
                  <a:pt x="345" y="56"/>
                  <a:pt x="341" y="48"/>
                  <a:pt x="335" y="41"/>
                </a:cubicBezTo>
                <a:cubicBezTo>
                  <a:pt x="345" y="29"/>
                  <a:pt x="345" y="29"/>
                  <a:pt x="345" y="29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16" y="24"/>
                  <a:pt x="316" y="24"/>
                  <a:pt x="316" y="24"/>
                </a:cubicBezTo>
                <a:cubicBezTo>
                  <a:pt x="308" y="19"/>
                  <a:pt x="299" y="16"/>
                  <a:pt x="290" y="15"/>
                </a:cubicBezTo>
                <a:cubicBezTo>
                  <a:pt x="289" y="0"/>
                  <a:pt x="289" y="0"/>
                  <a:pt x="289" y="0"/>
                </a:cubicBezTo>
                <a:cubicBezTo>
                  <a:pt x="263" y="1"/>
                  <a:pt x="263" y="1"/>
                  <a:pt x="263" y="1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55" y="19"/>
                  <a:pt x="247" y="23"/>
                  <a:pt x="239" y="29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22" y="48"/>
                  <a:pt x="222" y="48"/>
                  <a:pt x="222" y="48"/>
                </a:cubicBezTo>
                <a:cubicBezTo>
                  <a:pt x="218" y="56"/>
                  <a:pt x="215" y="65"/>
                  <a:pt x="213" y="74"/>
                </a:cubicBezTo>
                <a:cubicBezTo>
                  <a:pt x="198" y="75"/>
                  <a:pt x="198" y="75"/>
                  <a:pt x="198" y="75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15" y="100"/>
                  <a:pt x="215" y="100"/>
                  <a:pt x="215" y="100"/>
                </a:cubicBezTo>
                <a:cubicBezTo>
                  <a:pt x="218" y="109"/>
                  <a:pt x="222" y="117"/>
                  <a:pt x="227" y="125"/>
                </a:cubicBezTo>
                <a:cubicBezTo>
                  <a:pt x="217" y="136"/>
                  <a:pt x="217" y="136"/>
                  <a:pt x="217" y="136"/>
                </a:cubicBezTo>
                <a:cubicBezTo>
                  <a:pt x="237" y="153"/>
                  <a:pt x="237" y="153"/>
                  <a:pt x="237" y="153"/>
                </a:cubicBezTo>
                <a:cubicBezTo>
                  <a:pt x="247" y="142"/>
                  <a:pt x="247" y="142"/>
                  <a:pt x="247" y="142"/>
                </a:cubicBezTo>
                <a:cubicBezTo>
                  <a:pt x="255" y="146"/>
                  <a:pt x="263" y="149"/>
                  <a:pt x="273" y="151"/>
                </a:cubicBezTo>
                <a:cubicBezTo>
                  <a:pt x="274" y="166"/>
                  <a:pt x="274" y="166"/>
                  <a:pt x="274" y="166"/>
                </a:cubicBezTo>
                <a:cubicBezTo>
                  <a:pt x="300" y="164"/>
                  <a:pt x="300" y="164"/>
                  <a:pt x="300" y="164"/>
                </a:cubicBezTo>
                <a:cubicBezTo>
                  <a:pt x="299" y="149"/>
                  <a:pt x="299" y="149"/>
                  <a:pt x="299" y="149"/>
                </a:cubicBezTo>
                <a:cubicBezTo>
                  <a:pt x="308" y="147"/>
                  <a:pt x="316" y="142"/>
                  <a:pt x="323" y="137"/>
                </a:cubicBezTo>
                <a:cubicBezTo>
                  <a:pt x="335" y="147"/>
                  <a:pt x="335" y="147"/>
                  <a:pt x="335" y="147"/>
                </a:cubicBezTo>
                <a:cubicBezTo>
                  <a:pt x="352" y="127"/>
                  <a:pt x="352" y="127"/>
                  <a:pt x="352" y="127"/>
                </a:cubicBezTo>
                <a:cubicBezTo>
                  <a:pt x="340" y="117"/>
                  <a:pt x="340" y="117"/>
                  <a:pt x="340" y="117"/>
                </a:cubicBezTo>
                <a:cubicBezTo>
                  <a:pt x="345" y="110"/>
                  <a:pt x="348" y="101"/>
                  <a:pt x="349" y="91"/>
                </a:cubicBezTo>
                <a:close/>
                <a:moveTo>
                  <a:pt x="285" y="135"/>
                </a:moveTo>
                <a:cubicBezTo>
                  <a:pt x="256" y="137"/>
                  <a:pt x="231" y="115"/>
                  <a:pt x="229" y="86"/>
                </a:cubicBezTo>
                <a:cubicBezTo>
                  <a:pt x="227" y="57"/>
                  <a:pt x="249" y="32"/>
                  <a:pt x="278" y="31"/>
                </a:cubicBezTo>
                <a:cubicBezTo>
                  <a:pt x="307" y="29"/>
                  <a:pt x="332" y="51"/>
                  <a:pt x="333" y="79"/>
                </a:cubicBezTo>
                <a:cubicBezTo>
                  <a:pt x="335" y="108"/>
                  <a:pt x="313" y="133"/>
                  <a:pt x="285" y="135"/>
                </a:cubicBez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12" name="Freeform 983"/>
          <p:cNvSpPr>
            <a:spLocks noEditPoints="1"/>
          </p:cNvSpPr>
          <p:nvPr/>
        </p:nvSpPr>
        <p:spPr bwMode="auto">
          <a:xfrm>
            <a:off x="1729413" y="1070225"/>
            <a:ext cx="593863" cy="609091"/>
          </a:xfrm>
          <a:custGeom>
            <a:avLst/>
            <a:gdLst>
              <a:gd name="T0" fmla="*/ 116 w 232"/>
              <a:gd name="T1" fmla="*/ 88 h 239"/>
              <a:gd name="T2" fmla="*/ 84 w 232"/>
              <a:gd name="T3" fmla="*/ 119 h 239"/>
              <a:gd name="T4" fmla="*/ 116 w 232"/>
              <a:gd name="T5" fmla="*/ 151 h 239"/>
              <a:gd name="T6" fmla="*/ 148 w 232"/>
              <a:gd name="T7" fmla="*/ 119 h 239"/>
              <a:gd name="T8" fmla="*/ 116 w 232"/>
              <a:gd name="T9" fmla="*/ 88 h 239"/>
              <a:gd name="T10" fmla="*/ 49 w 232"/>
              <a:gd name="T11" fmla="*/ 197 h 239"/>
              <a:gd name="T12" fmla="*/ 44 w 232"/>
              <a:gd name="T13" fmla="*/ 191 h 239"/>
              <a:gd name="T14" fmla="*/ 14 w 232"/>
              <a:gd name="T15" fmla="*/ 119 h 239"/>
              <a:gd name="T16" fmla="*/ 93 w 232"/>
              <a:gd name="T17" fmla="*/ 20 h 239"/>
              <a:gd name="T18" fmla="*/ 90 w 232"/>
              <a:gd name="T19" fmla="*/ 7 h 239"/>
              <a:gd name="T20" fmla="*/ 0 w 232"/>
              <a:gd name="T21" fmla="*/ 119 h 239"/>
              <a:gd name="T22" fmla="*/ 34 w 232"/>
              <a:gd name="T23" fmla="*/ 201 h 239"/>
              <a:gd name="T24" fmla="*/ 44 w 232"/>
              <a:gd name="T25" fmla="*/ 210 h 239"/>
              <a:gd name="T26" fmla="*/ 34 w 232"/>
              <a:gd name="T27" fmla="*/ 239 h 239"/>
              <a:gd name="T28" fmla="*/ 116 w 232"/>
              <a:gd name="T29" fmla="*/ 228 h 239"/>
              <a:gd name="T30" fmla="*/ 60 w 232"/>
              <a:gd name="T31" fmla="*/ 167 h 239"/>
              <a:gd name="T32" fmla="*/ 49 w 232"/>
              <a:gd name="T33" fmla="*/ 197 h 239"/>
              <a:gd name="T34" fmla="*/ 188 w 232"/>
              <a:gd name="T35" fmla="*/ 29 h 239"/>
              <a:gd name="T36" fmla="*/ 198 w 232"/>
              <a:gd name="T37" fmla="*/ 0 h 239"/>
              <a:gd name="T38" fmla="*/ 116 w 232"/>
              <a:gd name="T39" fmla="*/ 10 h 239"/>
              <a:gd name="T40" fmla="*/ 172 w 232"/>
              <a:gd name="T41" fmla="*/ 72 h 239"/>
              <a:gd name="T42" fmla="*/ 183 w 232"/>
              <a:gd name="T43" fmla="*/ 42 h 239"/>
              <a:gd name="T44" fmla="*/ 218 w 232"/>
              <a:gd name="T45" fmla="*/ 119 h 239"/>
              <a:gd name="T46" fmla="*/ 188 w 232"/>
              <a:gd name="T47" fmla="*/ 191 h 239"/>
              <a:gd name="T48" fmla="*/ 139 w 232"/>
              <a:gd name="T49" fmla="*/ 219 h 239"/>
              <a:gd name="T50" fmla="*/ 142 w 232"/>
              <a:gd name="T51" fmla="*/ 232 h 239"/>
              <a:gd name="T52" fmla="*/ 198 w 232"/>
              <a:gd name="T53" fmla="*/ 201 h 239"/>
              <a:gd name="T54" fmla="*/ 232 w 232"/>
              <a:gd name="T55" fmla="*/ 119 h 239"/>
              <a:gd name="T56" fmla="*/ 188 w 232"/>
              <a:gd name="T57" fmla="*/ 2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2" h="239">
                <a:moveTo>
                  <a:pt x="116" y="88"/>
                </a:moveTo>
                <a:cubicBezTo>
                  <a:pt x="98" y="88"/>
                  <a:pt x="84" y="102"/>
                  <a:pt x="84" y="119"/>
                </a:cubicBezTo>
                <a:cubicBezTo>
                  <a:pt x="84" y="137"/>
                  <a:pt x="98" y="151"/>
                  <a:pt x="116" y="151"/>
                </a:cubicBezTo>
                <a:cubicBezTo>
                  <a:pt x="134" y="151"/>
                  <a:pt x="148" y="137"/>
                  <a:pt x="148" y="119"/>
                </a:cubicBezTo>
                <a:cubicBezTo>
                  <a:pt x="148" y="102"/>
                  <a:pt x="134" y="88"/>
                  <a:pt x="116" y="88"/>
                </a:cubicBezTo>
                <a:close/>
                <a:moveTo>
                  <a:pt x="49" y="197"/>
                </a:moveTo>
                <a:cubicBezTo>
                  <a:pt x="47" y="195"/>
                  <a:pt x="46" y="193"/>
                  <a:pt x="44" y="191"/>
                </a:cubicBezTo>
                <a:cubicBezTo>
                  <a:pt x="25" y="172"/>
                  <a:pt x="14" y="147"/>
                  <a:pt x="14" y="119"/>
                </a:cubicBezTo>
                <a:cubicBezTo>
                  <a:pt x="14" y="71"/>
                  <a:pt x="48" y="30"/>
                  <a:pt x="93" y="20"/>
                </a:cubicBezTo>
                <a:cubicBezTo>
                  <a:pt x="90" y="7"/>
                  <a:pt x="90" y="7"/>
                  <a:pt x="90" y="7"/>
                </a:cubicBezTo>
                <a:cubicBezTo>
                  <a:pt x="39" y="19"/>
                  <a:pt x="0" y="65"/>
                  <a:pt x="0" y="119"/>
                </a:cubicBezTo>
                <a:cubicBezTo>
                  <a:pt x="0" y="150"/>
                  <a:pt x="12" y="179"/>
                  <a:pt x="34" y="201"/>
                </a:cubicBezTo>
                <a:cubicBezTo>
                  <a:pt x="37" y="204"/>
                  <a:pt x="41" y="207"/>
                  <a:pt x="44" y="210"/>
                </a:cubicBezTo>
                <a:cubicBezTo>
                  <a:pt x="34" y="239"/>
                  <a:pt x="34" y="239"/>
                  <a:pt x="34" y="239"/>
                </a:cubicBezTo>
                <a:cubicBezTo>
                  <a:pt x="116" y="228"/>
                  <a:pt x="116" y="228"/>
                  <a:pt x="116" y="228"/>
                </a:cubicBezTo>
                <a:cubicBezTo>
                  <a:pt x="60" y="167"/>
                  <a:pt x="60" y="167"/>
                  <a:pt x="60" y="167"/>
                </a:cubicBezTo>
                <a:lnTo>
                  <a:pt x="49" y="197"/>
                </a:lnTo>
                <a:close/>
                <a:moveTo>
                  <a:pt x="188" y="29"/>
                </a:moveTo>
                <a:cubicBezTo>
                  <a:pt x="198" y="0"/>
                  <a:pt x="198" y="0"/>
                  <a:pt x="198" y="0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4" y="61"/>
                  <a:pt x="218" y="89"/>
                  <a:pt x="218" y="119"/>
                </a:cubicBezTo>
                <a:cubicBezTo>
                  <a:pt x="218" y="147"/>
                  <a:pt x="207" y="172"/>
                  <a:pt x="188" y="191"/>
                </a:cubicBezTo>
                <a:cubicBezTo>
                  <a:pt x="174" y="205"/>
                  <a:pt x="157" y="214"/>
                  <a:pt x="139" y="219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63" y="227"/>
                  <a:pt x="182" y="217"/>
                  <a:pt x="198" y="201"/>
                </a:cubicBezTo>
                <a:cubicBezTo>
                  <a:pt x="220" y="179"/>
                  <a:pt x="232" y="150"/>
                  <a:pt x="232" y="119"/>
                </a:cubicBezTo>
                <a:cubicBezTo>
                  <a:pt x="232" y="83"/>
                  <a:pt x="214" y="50"/>
                  <a:pt x="188" y="29"/>
                </a:cubicBezTo>
                <a:close/>
              </a:path>
            </a:pathLst>
          </a:cu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13" name="Freeform 987"/>
          <p:cNvSpPr>
            <a:spLocks noEditPoints="1"/>
          </p:cNvSpPr>
          <p:nvPr/>
        </p:nvSpPr>
        <p:spPr bwMode="auto">
          <a:xfrm>
            <a:off x="2807175" y="3609416"/>
            <a:ext cx="490171" cy="788182"/>
          </a:xfrm>
          <a:custGeom>
            <a:avLst/>
            <a:gdLst>
              <a:gd name="T0" fmla="*/ 133 w 205"/>
              <a:gd name="T1" fmla="*/ 170 h 331"/>
              <a:gd name="T2" fmla="*/ 148 w 205"/>
              <a:gd name="T3" fmla="*/ 126 h 331"/>
              <a:gd name="T4" fmla="*/ 148 w 205"/>
              <a:gd name="T5" fmla="*/ 110 h 331"/>
              <a:gd name="T6" fmla="*/ 48 w 205"/>
              <a:gd name="T7" fmla="*/ 118 h 331"/>
              <a:gd name="T8" fmla="*/ 71 w 205"/>
              <a:gd name="T9" fmla="*/ 126 h 331"/>
              <a:gd name="T10" fmla="*/ 39 w 205"/>
              <a:gd name="T11" fmla="*/ 224 h 331"/>
              <a:gd name="T12" fmla="*/ 44 w 205"/>
              <a:gd name="T13" fmla="*/ 331 h 331"/>
              <a:gd name="T14" fmla="*/ 205 w 205"/>
              <a:gd name="T15" fmla="*/ 298 h 331"/>
              <a:gd name="T16" fmla="*/ 161 w 205"/>
              <a:gd name="T17" fmla="*/ 315 h 331"/>
              <a:gd name="T18" fmla="*/ 16 w 205"/>
              <a:gd name="T19" fmla="*/ 298 h 331"/>
              <a:gd name="T20" fmla="*/ 87 w 205"/>
              <a:gd name="T21" fmla="*/ 170 h 331"/>
              <a:gd name="T22" fmla="*/ 117 w 205"/>
              <a:gd name="T23" fmla="*/ 126 h 331"/>
              <a:gd name="T24" fmla="*/ 153 w 205"/>
              <a:gd name="T25" fmla="*/ 234 h 331"/>
              <a:gd name="T26" fmla="*/ 161 w 205"/>
              <a:gd name="T27" fmla="*/ 315 h 331"/>
              <a:gd name="T28" fmla="*/ 121 w 205"/>
              <a:gd name="T29" fmla="*/ 262 h 331"/>
              <a:gd name="T30" fmla="*/ 101 w 205"/>
              <a:gd name="T31" fmla="*/ 258 h 331"/>
              <a:gd name="T32" fmla="*/ 63 w 205"/>
              <a:gd name="T33" fmla="*/ 263 h 331"/>
              <a:gd name="T34" fmla="*/ 48 w 205"/>
              <a:gd name="T35" fmla="*/ 259 h 331"/>
              <a:gd name="T36" fmla="*/ 24 w 205"/>
              <a:gd name="T37" fmla="*/ 298 h 331"/>
              <a:gd name="T38" fmla="*/ 161 w 205"/>
              <a:gd name="T39" fmla="*/ 307 h 331"/>
              <a:gd name="T40" fmla="*/ 167 w 205"/>
              <a:gd name="T41" fmla="*/ 266 h 331"/>
              <a:gd name="T42" fmla="*/ 165 w 205"/>
              <a:gd name="T43" fmla="*/ 264 h 331"/>
              <a:gd name="T44" fmla="*/ 144 w 205"/>
              <a:gd name="T45" fmla="*/ 248 h 331"/>
              <a:gd name="T46" fmla="*/ 124 w 205"/>
              <a:gd name="T47" fmla="*/ 23 h 331"/>
              <a:gd name="T48" fmla="*/ 124 w 205"/>
              <a:gd name="T49" fmla="*/ 0 h 331"/>
              <a:gd name="T50" fmla="*/ 124 w 205"/>
              <a:gd name="T51" fmla="*/ 23 h 331"/>
              <a:gd name="T52" fmla="*/ 91 w 205"/>
              <a:gd name="T53" fmla="*/ 49 h 331"/>
              <a:gd name="T54" fmla="*/ 74 w 205"/>
              <a:gd name="T55" fmla="*/ 32 h 331"/>
              <a:gd name="T56" fmla="*/ 58 w 205"/>
              <a:gd name="T57" fmla="*/ 49 h 331"/>
              <a:gd name="T58" fmla="*/ 68 w 205"/>
              <a:gd name="T59" fmla="*/ 43 h 331"/>
              <a:gd name="T60" fmla="*/ 80 w 205"/>
              <a:gd name="T61" fmla="*/ 43 h 331"/>
              <a:gd name="T62" fmla="*/ 74 w 205"/>
              <a:gd name="T63" fmla="*/ 57 h 331"/>
              <a:gd name="T64" fmla="*/ 68 w 205"/>
              <a:gd name="T65" fmla="*/ 43 h 331"/>
              <a:gd name="T66" fmla="*/ 92 w 205"/>
              <a:gd name="T67" fmla="*/ 102 h 331"/>
              <a:gd name="T68" fmla="*/ 98 w 205"/>
              <a:gd name="T69" fmla="*/ 82 h 331"/>
              <a:gd name="T70" fmla="*/ 129 w 205"/>
              <a:gd name="T71" fmla="*/ 82 h 331"/>
              <a:gd name="T72" fmla="*/ 134 w 205"/>
              <a:gd name="T73" fmla="*/ 102 h 331"/>
              <a:gd name="T74" fmla="*/ 143 w 205"/>
              <a:gd name="T75" fmla="*/ 97 h 331"/>
              <a:gd name="T76" fmla="*/ 113 w 205"/>
              <a:gd name="T77" fmla="*/ 68 h 331"/>
              <a:gd name="T78" fmla="*/ 84 w 205"/>
              <a:gd name="T79" fmla="*/ 9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5" h="331">
                <a:moveTo>
                  <a:pt x="165" y="224"/>
                </a:moveTo>
                <a:cubicBezTo>
                  <a:pt x="150" y="204"/>
                  <a:pt x="133" y="184"/>
                  <a:pt x="133" y="170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53" y="126"/>
                  <a:pt x="156" y="122"/>
                  <a:pt x="156" y="118"/>
                </a:cubicBezTo>
                <a:cubicBezTo>
                  <a:pt x="156" y="113"/>
                  <a:pt x="153" y="110"/>
                  <a:pt x="148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2" y="110"/>
                  <a:pt x="48" y="113"/>
                  <a:pt x="48" y="118"/>
                </a:cubicBezTo>
                <a:cubicBezTo>
                  <a:pt x="48" y="122"/>
                  <a:pt x="52" y="126"/>
                  <a:pt x="56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1" y="184"/>
                  <a:pt x="55" y="204"/>
                  <a:pt x="39" y="224"/>
                </a:cubicBezTo>
                <a:cubicBezTo>
                  <a:pt x="20" y="249"/>
                  <a:pt x="0" y="274"/>
                  <a:pt x="0" y="298"/>
                </a:cubicBezTo>
                <a:cubicBezTo>
                  <a:pt x="0" y="318"/>
                  <a:pt x="16" y="331"/>
                  <a:pt x="44" y="331"/>
                </a:cubicBezTo>
                <a:cubicBezTo>
                  <a:pt x="161" y="331"/>
                  <a:pt x="161" y="331"/>
                  <a:pt x="161" y="331"/>
                </a:cubicBezTo>
                <a:cubicBezTo>
                  <a:pt x="188" y="331"/>
                  <a:pt x="205" y="318"/>
                  <a:pt x="205" y="298"/>
                </a:cubicBezTo>
                <a:cubicBezTo>
                  <a:pt x="205" y="274"/>
                  <a:pt x="185" y="249"/>
                  <a:pt x="165" y="224"/>
                </a:cubicBezTo>
                <a:close/>
                <a:moveTo>
                  <a:pt x="161" y="315"/>
                </a:moveTo>
                <a:cubicBezTo>
                  <a:pt x="44" y="315"/>
                  <a:pt x="44" y="315"/>
                  <a:pt x="44" y="315"/>
                </a:cubicBezTo>
                <a:cubicBezTo>
                  <a:pt x="33" y="315"/>
                  <a:pt x="16" y="313"/>
                  <a:pt x="16" y="298"/>
                </a:cubicBezTo>
                <a:cubicBezTo>
                  <a:pt x="16" y="280"/>
                  <a:pt x="34" y="257"/>
                  <a:pt x="52" y="234"/>
                </a:cubicBezTo>
                <a:cubicBezTo>
                  <a:pt x="70" y="211"/>
                  <a:pt x="87" y="189"/>
                  <a:pt x="87" y="170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89"/>
                  <a:pt x="135" y="211"/>
                  <a:pt x="153" y="234"/>
                </a:cubicBezTo>
                <a:cubicBezTo>
                  <a:pt x="171" y="257"/>
                  <a:pt x="189" y="280"/>
                  <a:pt x="189" y="298"/>
                </a:cubicBezTo>
                <a:cubicBezTo>
                  <a:pt x="189" y="313"/>
                  <a:pt x="171" y="315"/>
                  <a:pt x="161" y="315"/>
                </a:cubicBezTo>
                <a:close/>
                <a:moveTo>
                  <a:pt x="122" y="263"/>
                </a:moveTo>
                <a:cubicBezTo>
                  <a:pt x="122" y="263"/>
                  <a:pt x="121" y="263"/>
                  <a:pt x="121" y="262"/>
                </a:cubicBezTo>
                <a:cubicBezTo>
                  <a:pt x="118" y="258"/>
                  <a:pt x="114" y="256"/>
                  <a:pt x="109" y="256"/>
                </a:cubicBezTo>
                <a:cubicBezTo>
                  <a:pt x="106" y="256"/>
                  <a:pt x="103" y="257"/>
                  <a:pt x="101" y="258"/>
                </a:cubicBezTo>
                <a:cubicBezTo>
                  <a:pt x="99" y="250"/>
                  <a:pt x="91" y="244"/>
                  <a:pt x="82" y="244"/>
                </a:cubicBezTo>
                <a:cubicBezTo>
                  <a:pt x="72" y="244"/>
                  <a:pt x="63" y="252"/>
                  <a:pt x="63" y="263"/>
                </a:cubicBezTo>
                <a:cubicBezTo>
                  <a:pt x="63" y="264"/>
                  <a:pt x="63" y="264"/>
                  <a:pt x="63" y="265"/>
                </a:cubicBezTo>
                <a:cubicBezTo>
                  <a:pt x="59" y="261"/>
                  <a:pt x="54" y="259"/>
                  <a:pt x="48" y="259"/>
                </a:cubicBezTo>
                <a:cubicBezTo>
                  <a:pt x="46" y="259"/>
                  <a:pt x="44" y="260"/>
                  <a:pt x="42" y="260"/>
                </a:cubicBezTo>
                <a:cubicBezTo>
                  <a:pt x="32" y="274"/>
                  <a:pt x="24" y="288"/>
                  <a:pt x="24" y="298"/>
                </a:cubicBezTo>
                <a:cubicBezTo>
                  <a:pt x="24" y="306"/>
                  <a:pt x="34" y="307"/>
                  <a:pt x="44" y="307"/>
                </a:cubicBezTo>
                <a:cubicBezTo>
                  <a:pt x="161" y="307"/>
                  <a:pt x="161" y="307"/>
                  <a:pt x="161" y="307"/>
                </a:cubicBezTo>
                <a:cubicBezTo>
                  <a:pt x="170" y="307"/>
                  <a:pt x="181" y="306"/>
                  <a:pt x="181" y="298"/>
                </a:cubicBezTo>
                <a:cubicBezTo>
                  <a:pt x="181" y="289"/>
                  <a:pt x="175" y="278"/>
                  <a:pt x="167" y="266"/>
                </a:cubicBezTo>
                <a:cubicBezTo>
                  <a:pt x="167" y="266"/>
                  <a:pt x="166" y="266"/>
                  <a:pt x="166" y="266"/>
                </a:cubicBezTo>
                <a:cubicBezTo>
                  <a:pt x="166" y="265"/>
                  <a:pt x="166" y="265"/>
                  <a:pt x="165" y="264"/>
                </a:cubicBezTo>
                <a:cubicBezTo>
                  <a:pt x="163" y="260"/>
                  <a:pt x="160" y="256"/>
                  <a:pt x="156" y="252"/>
                </a:cubicBezTo>
                <a:cubicBezTo>
                  <a:pt x="153" y="249"/>
                  <a:pt x="148" y="248"/>
                  <a:pt x="144" y="248"/>
                </a:cubicBezTo>
                <a:cubicBezTo>
                  <a:pt x="134" y="248"/>
                  <a:pt x="125" y="254"/>
                  <a:pt x="122" y="263"/>
                </a:cubicBezTo>
                <a:close/>
                <a:moveTo>
                  <a:pt x="124" y="23"/>
                </a:moveTo>
                <a:cubicBezTo>
                  <a:pt x="130" y="23"/>
                  <a:pt x="135" y="18"/>
                  <a:pt x="135" y="11"/>
                </a:cubicBezTo>
                <a:cubicBezTo>
                  <a:pt x="135" y="5"/>
                  <a:pt x="130" y="0"/>
                  <a:pt x="124" y="0"/>
                </a:cubicBezTo>
                <a:cubicBezTo>
                  <a:pt x="118" y="0"/>
                  <a:pt x="112" y="5"/>
                  <a:pt x="112" y="11"/>
                </a:cubicBezTo>
                <a:cubicBezTo>
                  <a:pt x="112" y="18"/>
                  <a:pt x="118" y="23"/>
                  <a:pt x="124" y="23"/>
                </a:cubicBezTo>
                <a:close/>
                <a:moveTo>
                  <a:pt x="74" y="65"/>
                </a:moveTo>
                <a:cubicBezTo>
                  <a:pt x="83" y="65"/>
                  <a:pt x="91" y="58"/>
                  <a:pt x="91" y="49"/>
                </a:cubicBezTo>
                <a:cubicBezTo>
                  <a:pt x="91" y="45"/>
                  <a:pt x="89" y="40"/>
                  <a:pt x="86" y="37"/>
                </a:cubicBezTo>
                <a:cubicBezTo>
                  <a:pt x="83" y="34"/>
                  <a:pt x="79" y="32"/>
                  <a:pt x="74" y="32"/>
                </a:cubicBezTo>
                <a:cubicBezTo>
                  <a:pt x="70" y="32"/>
                  <a:pt x="66" y="34"/>
                  <a:pt x="62" y="37"/>
                </a:cubicBezTo>
                <a:cubicBezTo>
                  <a:pt x="59" y="40"/>
                  <a:pt x="58" y="45"/>
                  <a:pt x="58" y="49"/>
                </a:cubicBezTo>
                <a:cubicBezTo>
                  <a:pt x="58" y="58"/>
                  <a:pt x="65" y="65"/>
                  <a:pt x="74" y="65"/>
                </a:cubicBezTo>
                <a:close/>
                <a:moveTo>
                  <a:pt x="68" y="43"/>
                </a:moveTo>
                <a:cubicBezTo>
                  <a:pt x="70" y="41"/>
                  <a:pt x="72" y="40"/>
                  <a:pt x="74" y="40"/>
                </a:cubicBezTo>
                <a:cubicBezTo>
                  <a:pt x="76" y="40"/>
                  <a:pt x="79" y="41"/>
                  <a:pt x="80" y="43"/>
                </a:cubicBezTo>
                <a:cubicBezTo>
                  <a:pt x="82" y="45"/>
                  <a:pt x="83" y="47"/>
                  <a:pt x="83" y="49"/>
                </a:cubicBezTo>
                <a:cubicBezTo>
                  <a:pt x="83" y="54"/>
                  <a:pt x="79" y="57"/>
                  <a:pt x="74" y="57"/>
                </a:cubicBezTo>
                <a:cubicBezTo>
                  <a:pt x="69" y="57"/>
                  <a:pt x="66" y="54"/>
                  <a:pt x="66" y="49"/>
                </a:cubicBezTo>
                <a:cubicBezTo>
                  <a:pt x="66" y="47"/>
                  <a:pt x="66" y="45"/>
                  <a:pt x="68" y="43"/>
                </a:cubicBezTo>
                <a:close/>
                <a:moveTo>
                  <a:pt x="84" y="102"/>
                </a:moveTo>
                <a:cubicBezTo>
                  <a:pt x="92" y="102"/>
                  <a:pt x="92" y="102"/>
                  <a:pt x="92" y="102"/>
                </a:cubicBezTo>
                <a:cubicBezTo>
                  <a:pt x="92" y="100"/>
                  <a:pt x="92" y="99"/>
                  <a:pt x="92" y="97"/>
                </a:cubicBezTo>
                <a:cubicBezTo>
                  <a:pt x="92" y="92"/>
                  <a:pt x="94" y="86"/>
                  <a:pt x="98" y="82"/>
                </a:cubicBezTo>
                <a:cubicBezTo>
                  <a:pt x="102" y="78"/>
                  <a:pt x="108" y="76"/>
                  <a:pt x="113" y="76"/>
                </a:cubicBezTo>
                <a:cubicBezTo>
                  <a:pt x="119" y="76"/>
                  <a:pt x="124" y="78"/>
                  <a:pt x="129" y="82"/>
                </a:cubicBezTo>
                <a:cubicBezTo>
                  <a:pt x="133" y="86"/>
                  <a:pt x="135" y="92"/>
                  <a:pt x="135" y="97"/>
                </a:cubicBezTo>
                <a:cubicBezTo>
                  <a:pt x="135" y="99"/>
                  <a:pt x="135" y="100"/>
                  <a:pt x="134" y="102"/>
                </a:cubicBezTo>
                <a:cubicBezTo>
                  <a:pt x="142" y="102"/>
                  <a:pt x="142" y="102"/>
                  <a:pt x="142" y="102"/>
                </a:cubicBezTo>
                <a:cubicBezTo>
                  <a:pt x="143" y="100"/>
                  <a:pt x="143" y="99"/>
                  <a:pt x="143" y="97"/>
                </a:cubicBezTo>
                <a:cubicBezTo>
                  <a:pt x="143" y="89"/>
                  <a:pt x="140" y="82"/>
                  <a:pt x="134" y="76"/>
                </a:cubicBezTo>
                <a:cubicBezTo>
                  <a:pt x="129" y="71"/>
                  <a:pt x="121" y="68"/>
                  <a:pt x="113" y="68"/>
                </a:cubicBezTo>
                <a:cubicBezTo>
                  <a:pt x="105" y="68"/>
                  <a:pt x="98" y="71"/>
                  <a:pt x="92" y="76"/>
                </a:cubicBezTo>
                <a:cubicBezTo>
                  <a:pt x="87" y="82"/>
                  <a:pt x="84" y="89"/>
                  <a:pt x="84" y="97"/>
                </a:cubicBezTo>
                <a:cubicBezTo>
                  <a:pt x="84" y="99"/>
                  <a:pt x="84" y="100"/>
                  <a:pt x="84" y="102"/>
                </a:cubicBezTo>
                <a:close/>
              </a:path>
            </a:pathLst>
          </a:custGeom>
          <a:solidFill>
            <a:srgbClr val="F6615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99778" y="3794180"/>
            <a:ext cx="0" cy="638169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61349" y="3737044"/>
            <a:ext cx="0" cy="638169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343954" y="1041773"/>
            <a:ext cx="0" cy="638169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502942" y="1041773"/>
            <a:ext cx="0" cy="638169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任意多边形 22"/>
          <p:cNvSpPr/>
          <p:nvPr/>
        </p:nvSpPr>
        <p:spPr>
          <a:xfrm>
            <a:off x="1220224" y="1960800"/>
            <a:ext cx="1800980" cy="1451295"/>
          </a:xfrm>
          <a:custGeom>
            <a:avLst/>
            <a:gdLst>
              <a:gd name="connsiteX0" fmla="*/ 0 w 1706497"/>
              <a:gd name="connsiteY0" fmla="*/ 0 h 1894723"/>
              <a:gd name="connsiteX1" fmla="*/ 759136 w 1706497"/>
              <a:gd name="connsiteY1" fmla="*/ 0 h 1894723"/>
              <a:gd name="connsiteX2" fmla="*/ 1706497 w 1706497"/>
              <a:gd name="connsiteY2" fmla="*/ 947362 h 1894723"/>
              <a:gd name="connsiteX3" fmla="*/ 759136 w 1706497"/>
              <a:gd name="connsiteY3" fmla="*/ 1894723 h 1894723"/>
              <a:gd name="connsiteX4" fmla="*/ 0 w 1706497"/>
              <a:gd name="connsiteY4" fmla="*/ 1894723 h 1894723"/>
              <a:gd name="connsiteX5" fmla="*/ 0 w 1706497"/>
              <a:gd name="connsiteY5" fmla="*/ 1640221 h 1894723"/>
              <a:gd name="connsiteX6" fmla="*/ 728608 w 1706497"/>
              <a:gd name="connsiteY6" fmla="*/ 1640221 h 1894723"/>
              <a:gd name="connsiteX7" fmla="*/ 1421466 w 1706497"/>
              <a:gd name="connsiteY7" fmla="*/ 947362 h 1894723"/>
              <a:gd name="connsiteX8" fmla="*/ 728608 w 1706497"/>
              <a:gd name="connsiteY8" fmla="*/ 254503 h 1894723"/>
              <a:gd name="connsiteX9" fmla="*/ 0 w 1706497"/>
              <a:gd name="connsiteY9" fmla="*/ 254503 h 189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497" h="1894723">
                <a:moveTo>
                  <a:pt x="0" y="0"/>
                </a:moveTo>
                <a:lnTo>
                  <a:pt x="759136" y="0"/>
                </a:lnTo>
                <a:cubicBezTo>
                  <a:pt x="1282349" y="0"/>
                  <a:pt x="1706497" y="424148"/>
                  <a:pt x="1706497" y="947362"/>
                </a:cubicBezTo>
                <a:cubicBezTo>
                  <a:pt x="1706497" y="1470575"/>
                  <a:pt x="1282349" y="1894723"/>
                  <a:pt x="759136" y="1894723"/>
                </a:cubicBezTo>
                <a:lnTo>
                  <a:pt x="0" y="1894723"/>
                </a:lnTo>
                <a:lnTo>
                  <a:pt x="0" y="1640221"/>
                </a:lnTo>
                <a:lnTo>
                  <a:pt x="728608" y="1640221"/>
                </a:lnTo>
                <a:cubicBezTo>
                  <a:pt x="1111263" y="1640221"/>
                  <a:pt x="1421466" y="1330017"/>
                  <a:pt x="1421466" y="947362"/>
                </a:cubicBezTo>
                <a:cubicBezTo>
                  <a:pt x="1421466" y="564706"/>
                  <a:pt x="1111263" y="254503"/>
                  <a:pt x="728608" y="254503"/>
                </a:cubicBezTo>
                <a:lnTo>
                  <a:pt x="0" y="254503"/>
                </a:lnTo>
                <a:close/>
              </a:path>
            </a:pathLst>
          </a:custGeom>
          <a:solidFill>
            <a:srgbClr val="663A77"/>
          </a:solidFill>
          <a:ln w="19050">
            <a:noFill/>
          </a:ln>
          <a:effectLst>
            <a:outerShdw blurRad="177800" dist="76200" dir="66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213426" y="1960800"/>
            <a:ext cx="3465688" cy="1451295"/>
          </a:xfrm>
          <a:custGeom>
            <a:avLst/>
            <a:gdLst>
              <a:gd name="connsiteX0" fmla="*/ 0 w 3283871"/>
              <a:gd name="connsiteY0" fmla="*/ 0 h 1894723"/>
              <a:gd name="connsiteX1" fmla="*/ 2336510 w 3283871"/>
              <a:gd name="connsiteY1" fmla="*/ 0 h 1894723"/>
              <a:gd name="connsiteX2" fmla="*/ 3283871 w 3283871"/>
              <a:gd name="connsiteY2" fmla="*/ 947362 h 1894723"/>
              <a:gd name="connsiteX3" fmla="*/ 2336510 w 3283871"/>
              <a:gd name="connsiteY3" fmla="*/ 1894723 h 1894723"/>
              <a:gd name="connsiteX4" fmla="*/ 0 w 3283871"/>
              <a:gd name="connsiteY4" fmla="*/ 1894723 h 1894723"/>
              <a:gd name="connsiteX5" fmla="*/ 0 w 3283871"/>
              <a:gd name="connsiteY5" fmla="*/ 1640221 h 1894723"/>
              <a:gd name="connsiteX6" fmla="*/ 2305982 w 3283871"/>
              <a:gd name="connsiteY6" fmla="*/ 1640221 h 1894723"/>
              <a:gd name="connsiteX7" fmla="*/ 2998840 w 3283871"/>
              <a:gd name="connsiteY7" fmla="*/ 947362 h 1894723"/>
              <a:gd name="connsiteX8" fmla="*/ 2305982 w 3283871"/>
              <a:gd name="connsiteY8" fmla="*/ 254503 h 1894723"/>
              <a:gd name="connsiteX9" fmla="*/ 1403841 w 3283871"/>
              <a:gd name="connsiteY9" fmla="*/ 254503 h 1894723"/>
              <a:gd name="connsiteX10" fmla="*/ 1396120 w 3283871"/>
              <a:gd name="connsiteY10" fmla="*/ 246109 h 1894723"/>
              <a:gd name="connsiteX11" fmla="*/ 759136 w 3283871"/>
              <a:gd name="connsiteY11" fmla="*/ 1 h 1894723"/>
              <a:gd name="connsiteX12" fmla="*/ 0 w 3283871"/>
              <a:gd name="connsiteY12" fmla="*/ 1 h 189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3871" h="1894723">
                <a:moveTo>
                  <a:pt x="0" y="0"/>
                </a:moveTo>
                <a:lnTo>
                  <a:pt x="2336510" y="0"/>
                </a:lnTo>
                <a:cubicBezTo>
                  <a:pt x="2859723" y="0"/>
                  <a:pt x="3283871" y="424148"/>
                  <a:pt x="3283871" y="947362"/>
                </a:cubicBezTo>
                <a:cubicBezTo>
                  <a:pt x="3283871" y="1470575"/>
                  <a:pt x="2859723" y="1894723"/>
                  <a:pt x="2336510" y="1894723"/>
                </a:cubicBezTo>
                <a:lnTo>
                  <a:pt x="0" y="1894723"/>
                </a:lnTo>
                <a:lnTo>
                  <a:pt x="0" y="1640221"/>
                </a:lnTo>
                <a:lnTo>
                  <a:pt x="2305982" y="1640221"/>
                </a:lnTo>
                <a:cubicBezTo>
                  <a:pt x="2688637" y="1640221"/>
                  <a:pt x="2998840" y="1330017"/>
                  <a:pt x="2998840" y="947362"/>
                </a:cubicBezTo>
                <a:cubicBezTo>
                  <a:pt x="2998840" y="564706"/>
                  <a:pt x="2688637" y="254503"/>
                  <a:pt x="2305982" y="254503"/>
                </a:cubicBezTo>
                <a:lnTo>
                  <a:pt x="1403841" y="254503"/>
                </a:lnTo>
                <a:lnTo>
                  <a:pt x="1396120" y="246109"/>
                </a:lnTo>
                <a:cubicBezTo>
                  <a:pt x="1227881" y="93198"/>
                  <a:pt x="1004392" y="1"/>
                  <a:pt x="759136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F6615B"/>
          </a:solidFill>
          <a:ln>
            <a:noFill/>
          </a:ln>
          <a:effectLst>
            <a:outerShdw blurRad="177800" dist="76200" dir="66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flipV="1">
            <a:off x="1217433" y="1960800"/>
            <a:ext cx="5133307" cy="1451295"/>
          </a:xfrm>
          <a:custGeom>
            <a:avLst/>
            <a:gdLst>
              <a:gd name="connsiteX0" fmla="*/ 0 w 4864002"/>
              <a:gd name="connsiteY0" fmla="*/ 1894723 h 1894723"/>
              <a:gd name="connsiteX1" fmla="*/ 1580131 w 4864002"/>
              <a:gd name="connsiteY1" fmla="*/ 1894723 h 1894723"/>
              <a:gd name="connsiteX2" fmla="*/ 1967996 w 4864002"/>
              <a:gd name="connsiteY2" fmla="*/ 1894723 h 1894723"/>
              <a:gd name="connsiteX3" fmla="*/ 3916641 w 4864002"/>
              <a:gd name="connsiteY3" fmla="*/ 1894723 h 1894723"/>
              <a:gd name="connsiteX4" fmla="*/ 4864002 w 4864002"/>
              <a:gd name="connsiteY4" fmla="*/ 947362 h 1894723"/>
              <a:gd name="connsiteX5" fmla="*/ 3916641 w 4864002"/>
              <a:gd name="connsiteY5" fmla="*/ 0 h 1894723"/>
              <a:gd name="connsiteX6" fmla="*/ 1580131 w 4864002"/>
              <a:gd name="connsiteY6" fmla="*/ 0 h 1894723"/>
              <a:gd name="connsiteX7" fmla="*/ 1580131 w 4864002"/>
              <a:gd name="connsiteY7" fmla="*/ 1 h 1894723"/>
              <a:gd name="connsiteX8" fmla="*/ 2339267 w 4864002"/>
              <a:gd name="connsiteY8" fmla="*/ 1 h 1894723"/>
              <a:gd name="connsiteX9" fmla="*/ 2976251 w 4864002"/>
              <a:gd name="connsiteY9" fmla="*/ 246109 h 1894723"/>
              <a:gd name="connsiteX10" fmla="*/ 2983972 w 4864002"/>
              <a:gd name="connsiteY10" fmla="*/ 254503 h 1894723"/>
              <a:gd name="connsiteX11" fmla="*/ 3886113 w 4864002"/>
              <a:gd name="connsiteY11" fmla="*/ 254503 h 1894723"/>
              <a:gd name="connsiteX12" fmla="*/ 4578971 w 4864002"/>
              <a:gd name="connsiteY12" fmla="*/ 947362 h 1894723"/>
              <a:gd name="connsiteX13" fmla="*/ 3886113 w 4864002"/>
              <a:gd name="connsiteY13" fmla="*/ 1640221 h 1894723"/>
              <a:gd name="connsiteX14" fmla="*/ 1967996 w 4864002"/>
              <a:gd name="connsiteY14" fmla="*/ 1640221 h 1894723"/>
              <a:gd name="connsiteX15" fmla="*/ 1967996 w 4864002"/>
              <a:gd name="connsiteY15" fmla="*/ 1640220 h 1894723"/>
              <a:gd name="connsiteX16" fmla="*/ 1403841 w 4864002"/>
              <a:gd name="connsiteY16" fmla="*/ 1640220 h 1894723"/>
              <a:gd name="connsiteX17" fmla="*/ 1396120 w 4864002"/>
              <a:gd name="connsiteY17" fmla="*/ 1648614 h 1894723"/>
              <a:gd name="connsiteX18" fmla="*/ 759136 w 4864002"/>
              <a:gd name="connsiteY18" fmla="*/ 1894722 h 1894723"/>
              <a:gd name="connsiteX19" fmla="*/ 0 w 4864002"/>
              <a:gd name="connsiteY19" fmla="*/ 1894722 h 189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64002" h="1894723">
                <a:moveTo>
                  <a:pt x="0" y="1894723"/>
                </a:moveTo>
                <a:lnTo>
                  <a:pt x="1580131" y="1894723"/>
                </a:lnTo>
                <a:lnTo>
                  <a:pt x="1967996" y="1894723"/>
                </a:lnTo>
                <a:lnTo>
                  <a:pt x="3916641" y="1894723"/>
                </a:lnTo>
                <a:cubicBezTo>
                  <a:pt x="4439854" y="1894723"/>
                  <a:pt x="4864002" y="1470575"/>
                  <a:pt x="4864002" y="947362"/>
                </a:cubicBezTo>
                <a:cubicBezTo>
                  <a:pt x="4864002" y="424148"/>
                  <a:pt x="4439854" y="0"/>
                  <a:pt x="3916641" y="0"/>
                </a:cubicBezTo>
                <a:lnTo>
                  <a:pt x="1580131" y="0"/>
                </a:lnTo>
                <a:lnTo>
                  <a:pt x="1580131" y="1"/>
                </a:lnTo>
                <a:lnTo>
                  <a:pt x="2339267" y="1"/>
                </a:lnTo>
                <a:cubicBezTo>
                  <a:pt x="2584523" y="1"/>
                  <a:pt x="2808012" y="93198"/>
                  <a:pt x="2976251" y="246109"/>
                </a:cubicBezTo>
                <a:lnTo>
                  <a:pt x="2983972" y="254503"/>
                </a:lnTo>
                <a:lnTo>
                  <a:pt x="3886113" y="254503"/>
                </a:lnTo>
                <a:cubicBezTo>
                  <a:pt x="4268768" y="254503"/>
                  <a:pt x="4578971" y="564706"/>
                  <a:pt x="4578971" y="947362"/>
                </a:cubicBezTo>
                <a:cubicBezTo>
                  <a:pt x="4578971" y="1330017"/>
                  <a:pt x="4268768" y="1640221"/>
                  <a:pt x="3886113" y="1640221"/>
                </a:cubicBezTo>
                <a:lnTo>
                  <a:pt x="1967996" y="1640221"/>
                </a:lnTo>
                <a:lnTo>
                  <a:pt x="1967996" y="1640220"/>
                </a:lnTo>
                <a:lnTo>
                  <a:pt x="1403841" y="1640220"/>
                </a:lnTo>
                <a:lnTo>
                  <a:pt x="1396120" y="1648614"/>
                </a:lnTo>
                <a:cubicBezTo>
                  <a:pt x="1227881" y="1801525"/>
                  <a:pt x="1004392" y="1894722"/>
                  <a:pt x="759136" y="1894722"/>
                </a:cubicBezTo>
                <a:lnTo>
                  <a:pt x="0" y="1894722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  <a:effectLst>
            <a:outerShdw blurRad="177800" dist="76200" dir="66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879386" y="1960800"/>
            <a:ext cx="5133307" cy="1451295"/>
          </a:xfrm>
          <a:custGeom>
            <a:avLst/>
            <a:gdLst>
              <a:gd name="connsiteX0" fmla="*/ 0 w 4864002"/>
              <a:gd name="connsiteY0" fmla="*/ 1894723 h 1894723"/>
              <a:gd name="connsiteX1" fmla="*/ 1580131 w 4864002"/>
              <a:gd name="connsiteY1" fmla="*/ 1894723 h 1894723"/>
              <a:gd name="connsiteX2" fmla="*/ 1967996 w 4864002"/>
              <a:gd name="connsiteY2" fmla="*/ 1894723 h 1894723"/>
              <a:gd name="connsiteX3" fmla="*/ 3916641 w 4864002"/>
              <a:gd name="connsiteY3" fmla="*/ 1894723 h 1894723"/>
              <a:gd name="connsiteX4" fmla="*/ 4864002 w 4864002"/>
              <a:gd name="connsiteY4" fmla="*/ 947362 h 1894723"/>
              <a:gd name="connsiteX5" fmla="*/ 3916641 w 4864002"/>
              <a:gd name="connsiteY5" fmla="*/ 0 h 1894723"/>
              <a:gd name="connsiteX6" fmla="*/ 1580131 w 4864002"/>
              <a:gd name="connsiteY6" fmla="*/ 0 h 1894723"/>
              <a:gd name="connsiteX7" fmla="*/ 1580131 w 4864002"/>
              <a:gd name="connsiteY7" fmla="*/ 1 h 1894723"/>
              <a:gd name="connsiteX8" fmla="*/ 2339267 w 4864002"/>
              <a:gd name="connsiteY8" fmla="*/ 1 h 1894723"/>
              <a:gd name="connsiteX9" fmla="*/ 2976251 w 4864002"/>
              <a:gd name="connsiteY9" fmla="*/ 246109 h 1894723"/>
              <a:gd name="connsiteX10" fmla="*/ 2983972 w 4864002"/>
              <a:gd name="connsiteY10" fmla="*/ 254503 h 1894723"/>
              <a:gd name="connsiteX11" fmla="*/ 3886113 w 4864002"/>
              <a:gd name="connsiteY11" fmla="*/ 254503 h 1894723"/>
              <a:gd name="connsiteX12" fmla="*/ 4578971 w 4864002"/>
              <a:gd name="connsiteY12" fmla="*/ 947362 h 1894723"/>
              <a:gd name="connsiteX13" fmla="*/ 3886113 w 4864002"/>
              <a:gd name="connsiteY13" fmla="*/ 1640221 h 1894723"/>
              <a:gd name="connsiteX14" fmla="*/ 1967996 w 4864002"/>
              <a:gd name="connsiteY14" fmla="*/ 1640221 h 1894723"/>
              <a:gd name="connsiteX15" fmla="*/ 1967996 w 4864002"/>
              <a:gd name="connsiteY15" fmla="*/ 1640220 h 1894723"/>
              <a:gd name="connsiteX16" fmla="*/ 1403841 w 4864002"/>
              <a:gd name="connsiteY16" fmla="*/ 1640220 h 1894723"/>
              <a:gd name="connsiteX17" fmla="*/ 1396120 w 4864002"/>
              <a:gd name="connsiteY17" fmla="*/ 1648614 h 1894723"/>
              <a:gd name="connsiteX18" fmla="*/ 759136 w 4864002"/>
              <a:gd name="connsiteY18" fmla="*/ 1894722 h 1894723"/>
              <a:gd name="connsiteX19" fmla="*/ 0 w 4864002"/>
              <a:gd name="connsiteY19" fmla="*/ 1894722 h 189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64002" h="1894723">
                <a:moveTo>
                  <a:pt x="0" y="1894723"/>
                </a:moveTo>
                <a:lnTo>
                  <a:pt x="1580131" y="1894723"/>
                </a:lnTo>
                <a:lnTo>
                  <a:pt x="1967996" y="1894723"/>
                </a:lnTo>
                <a:lnTo>
                  <a:pt x="3916641" y="1894723"/>
                </a:lnTo>
                <a:cubicBezTo>
                  <a:pt x="4439854" y="1894723"/>
                  <a:pt x="4864002" y="1470575"/>
                  <a:pt x="4864002" y="947362"/>
                </a:cubicBezTo>
                <a:cubicBezTo>
                  <a:pt x="4864002" y="424148"/>
                  <a:pt x="4439854" y="0"/>
                  <a:pt x="3916641" y="0"/>
                </a:cubicBezTo>
                <a:lnTo>
                  <a:pt x="1580131" y="0"/>
                </a:lnTo>
                <a:lnTo>
                  <a:pt x="1580131" y="1"/>
                </a:lnTo>
                <a:lnTo>
                  <a:pt x="2339267" y="1"/>
                </a:lnTo>
                <a:cubicBezTo>
                  <a:pt x="2584523" y="1"/>
                  <a:pt x="2808012" y="93198"/>
                  <a:pt x="2976251" y="246109"/>
                </a:cubicBezTo>
                <a:lnTo>
                  <a:pt x="2983972" y="254503"/>
                </a:lnTo>
                <a:lnTo>
                  <a:pt x="3886113" y="254503"/>
                </a:lnTo>
                <a:cubicBezTo>
                  <a:pt x="4268768" y="254503"/>
                  <a:pt x="4578971" y="564706"/>
                  <a:pt x="4578971" y="947362"/>
                </a:cubicBezTo>
                <a:cubicBezTo>
                  <a:pt x="4578971" y="1330017"/>
                  <a:pt x="4268768" y="1640221"/>
                  <a:pt x="3886113" y="1640221"/>
                </a:cubicBezTo>
                <a:lnTo>
                  <a:pt x="1967996" y="1640221"/>
                </a:lnTo>
                <a:lnTo>
                  <a:pt x="1967996" y="1640220"/>
                </a:lnTo>
                <a:lnTo>
                  <a:pt x="1403841" y="1640220"/>
                </a:lnTo>
                <a:lnTo>
                  <a:pt x="1396120" y="1648614"/>
                </a:lnTo>
                <a:cubicBezTo>
                  <a:pt x="1227881" y="1801525"/>
                  <a:pt x="1004392" y="1894722"/>
                  <a:pt x="759136" y="1894722"/>
                </a:cubicBezTo>
                <a:lnTo>
                  <a:pt x="0" y="1894722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  <a:effectLst>
            <a:outerShdw blurRad="177800" dist="76200" dir="66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7" name="文本框 962"/>
          <p:cNvSpPr txBox="1"/>
          <p:nvPr/>
        </p:nvSpPr>
        <p:spPr>
          <a:xfrm>
            <a:off x="1541114" y="2497597"/>
            <a:ext cx="87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A2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1</a:t>
            </a:r>
            <a:endParaRPr lang="zh-CN" altLang="en-US" sz="1800" dirty="0">
              <a:solidFill>
                <a:srgbClr val="5A27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054"/>
          <p:cNvSpPr txBox="1"/>
          <p:nvPr/>
        </p:nvSpPr>
        <p:spPr>
          <a:xfrm>
            <a:off x="3205409" y="2497597"/>
            <a:ext cx="87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FF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2</a:t>
            </a:r>
            <a:endParaRPr lang="zh-CN" altLang="en-US" sz="1800" dirty="0">
              <a:solidFill>
                <a:srgbClr val="FF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055"/>
          <p:cNvSpPr txBox="1"/>
          <p:nvPr/>
        </p:nvSpPr>
        <p:spPr>
          <a:xfrm>
            <a:off x="4848010" y="2497597"/>
            <a:ext cx="87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</a:t>
            </a:r>
            <a:endParaRPr lang="zh-CN" altLang="en-US" sz="18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056"/>
          <p:cNvSpPr txBox="1"/>
          <p:nvPr/>
        </p:nvSpPr>
        <p:spPr>
          <a:xfrm>
            <a:off x="6527575" y="2497597"/>
            <a:ext cx="87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EB9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4</a:t>
            </a:r>
            <a:endParaRPr lang="zh-CN" altLang="en-US" sz="1800" dirty="0">
              <a:solidFill>
                <a:srgbClr val="EB96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7247" y="2544017"/>
            <a:ext cx="3019259" cy="301233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614093" y="3724179"/>
            <a:ext cx="1296152" cy="1073683"/>
            <a:chOff x="4818163" y="4966723"/>
            <a:chExt cx="1727978" cy="1431909"/>
          </a:xfrm>
        </p:grpSpPr>
        <p:sp>
          <p:nvSpPr>
            <p:cNvPr id="33" name="文本框 1073"/>
            <p:cNvSpPr txBox="1"/>
            <p:nvPr/>
          </p:nvSpPr>
          <p:spPr>
            <a:xfrm>
              <a:off x="4818163" y="4966723"/>
              <a:ext cx="1653625" cy="33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srgbClr val="FF7171"/>
                  </a:solidFill>
                  <a:latin typeface="+mn-ea"/>
                </a:rPr>
                <a:t>Add title text</a:t>
              </a:r>
              <a:endParaRPr lang="zh-CN" altLang="en-US" sz="1013" dirty="0">
                <a:solidFill>
                  <a:srgbClr val="FF7171"/>
                </a:solidFill>
                <a:latin typeface="+mn-ea"/>
              </a:endParaRPr>
            </a:p>
          </p:txBody>
        </p:sp>
        <p:sp>
          <p:nvSpPr>
            <p:cNvPr id="34" name="TextBox 57"/>
            <p:cNvSpPr txBox="1"/>
            <p:nvPr/>
          </p:nvSpPr>
          <p:spPr>
            <a:xfrm>
              <a:off x="4844341" y="5290893"/>
              <a:ext cx="1701800" cy="110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82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软雅黑" pitchFamily="34" charset="-122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573350" y="1000340"/>
            <a:ext cx="1582552" cy="879018"/>
            <a:chOff x="3430688" y="1334096"/>
            <a:chExt cx="2109793" cy="1172296"/>
          </a:xfrm>
        </p:grpSpPr>
        <p:sp>
          <p:nvSpPr>
            <p:cNvPr id="36" name="文本框 1083"/>
            <p:cNvSpPr txBox="1"/>
            <p:nvPr/>
          </p:nvSpPr>
          <p:spPr>
            <a:xfrm>
              <a:off x="3431216" y="1334096"/>
              <a:ext cx="1653625" cy="33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srgbClr val="5A2781"/>
                  </a:solidFill>
                  <a:latin typeface="+mn-ea"/>
                </a:rPr>
                <a:t>Add title text</a:t>
              </a:r>
              <a:endParaRPr lang="zh-CN" altLang="en-US" sz="1013" dirty="0">
                <a:solidFill>
                  <a:srgbClr val="5A2781"/>
                </a:solidFill>
                <a:latin typeface="+mn-ea"/>
              </a:endParaRPr>
            </a:p>
          </p:txBody>
        </p:sp>
        <p:sp>
          <p:nvSpPr>
            <p:cNvPr id="37" name="TextBox 60"/>
            <p:cNvSpPr txBox="1"/>
            <p:nvPr/>
          </p:nvSpPr>
          <p:spPr>
            <a:xfrm>
              <a:off x="3430688" y="1652627"/>
              <a:ext cx="2109793" cy="853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82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软雅黑" pitchFamily="34" charset="-122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433811" y="971772"/>
            <a:ext cx="1813207" cy="917110"/>
            <a:chOff x="7244139" y="1295996"/>
            <a:chExt cx="2417294" cy="1223096"/>
          </a:xfrm>
        </p:grpSpPr>
        <p:sp>
          <p:nvSpPr>
            <p:cNvPr id="39" name="文本框 1080"/>
            <p:cNvSpPr txBox="1"/>
            <p:nvPr/>
          </p:nvSpPr>
          <p:spPr>
            <a:xfrm>
              <a:off x="7244139" y="1295996"/>
              <a:ext cx="1653625" cy="33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srgbClr val="01ACBE"/>
                  </a:solidFill>
                  <a:latin typeface="+mn-ea"/>
                </a:rPr>
                <a:t>Add title text</a:t>
              </a:r>
              <a:endParaRPr lang="zh-CN" altLang="en-US" sz="1013" dirty="0">
                <a:solidFill>
                  <a:srgbClr val="01ACBE"/>
                </a:solidFill>
                <a:latin typeface="+mn-ea"/>
              </a:endParaRPr>
            </a:p>
          </p:txBody>
        </p:sp>
        <p:sp>
          <p:nvSpPr>
            <p:cNvPr id="40" name="TextBox 63"/>
            <p:cNvSpPr txBox="1"/>
            <p:nvPr/>
          </p:nvSpPr>
          <p:spPr>
            <a:xfrm>
              <a:off x="7260440" y="1665328"/>
              <a:ext cx="2400993" cy="85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82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软雅黑" pitchFamily="34" charset="-122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73798" y="3657520"/>
            <a:ext cx="1276517" cy="1105293"/>
            <a:chOff x="9297188" y="4877823"/>
            <a:chExt cx="1701800" cy="1474066"/>
          </a:xfrm>
        </p:grpSpPr>
        <p:sp>
          <p:nvSpPr>
            <p:cNvPr id="42" name="文本框 1075"/>
            <p:cNvSpPr txBox="1"/>
            <p:nvPr/>
          </p:nvSpPr>
          <p:spPr>
            <a:xfrm>
              <a:off x="9305168" y="4877823"/>
              <a:ext cx="1653625" cy="33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srgbClr val="EB9624"/>
                  </a:solidFill>
                  <a:latin typeface="+mn-ea"/>
                </a:rPr>
                <a:t>Add title text</a:t>
              </a:r>
              <a:endParaRPr lang="zh-CN" altLang="en-US" sz="1013" dirty="0">
                <a:solidFill>
                  <a:srgbClr val="EB9624"/>
                </a:solidFill>
                <a:latin typeface="+mn-ea"/>
              </a:endParaRPr>
            </a:p>
          </p:txBody>
        </p:sp>
        <p:sp>
          <p:nvSpPr>
            <p:cNvPr id="43" name="TextBox 66"/>
            <p:cNvSpPr txBox="1"/>
            <p:nvPr/>
          </p:nvSpPr>
          <p:spPr>
            <a:xfrm>
              <a:off x="9297188" y="5244149"/>
              <a:ext cx="1701800" cy="110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82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软雅黑" pitchFamily="34" charset="-122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3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540384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FFB850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9" name="KSO_Shape"/>
            <p:cNvSpPr/>
            <p:nvPr/>
          </p:nvSpPr>
          <p:spPr bwMode="auto">
            <a:xfrm>
              <a:off x="228322" y="95726"/>
              <a:ext cx="311785" cy="265016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09618" y="3268367"/>
            <a:ext cx="1423955" cy="1643764"/>
            <a:chOff x="1745929" y="3901525"/>
            <a:chExt cx="1898360" cy="2192192"/>
          </a:xfrm>
        </p:grpSpPr>
        <p:grpSp>
          <p:nvGrpSpPr>
            <p:cNvPr id="11" name="组合 10"/>
            <p:cNvGrpSpPr/>
            <p:nvPr/>
          </p:nvGrpSpPr>
          <p:grpSpPr>
            <a:xfrm>
              <a:off x="1745929" y="3901525"/>
              <a:ext cx="1718114" cy="2164666"/>
              <a:chOff x="3957953" y="3354388"/>
              <a:chExt cx="1882461" cy="2371727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23" name="组合 22"/>
              <p:cNvGrpSpPr/>
              <p:nvPr/>
            </p:nvGrpSpPr>
            <p:grpSpPr>
              <a:xfrm>
                <a:off x="3961130" y="3354388"/>
                <a:ext cx="1879284" cy="2371727"/>
                <a:chOff x="1337945" y="3488055"/>
                <a:chExt cx="1879284" cy="2371727"/>
              </a:xfrm>
            </p:grpSpPr>
            <p:sp>
              <p:nvSpPr>
                <p:cNvPr id="26" name="任意多边形 25"/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平行四边形 8"/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FFC67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平行四边形 8"/>
                <p:cNvSpPr/>
                <p:nvPr/>
              </p:nvSpPr>
              <p:spPr>
                <a:xfrm rot="5400000">
                  <a:off x="2302411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FFA829"/>
                    </a:gs>
                    <a:gs pos="0">
                      <a:srgbClr val="FFB13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4" name="任意多边形 23"/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 rot="5400000">
              <a:off x="2400475" y="4825634"/>
              <a:ext cx="2007271" cy="205757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2601078" y="5566316"/>
              <a:ext cx="1043211" cy="52740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4" name="Freeform 983"/>
            <p:cNvSpPr>
              <a:spLocks noEditPoints="1"/>
            </p:cNvSpPr>
            <p:nvPr/>
          </p:nvSpPr>
          <p:spPr bwMode="auto">
            <a:xfrm>
              <a:off x="1877006" y="4952649"/>
              <a:ext cx="542895" cy="557018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638981" y="4805089"/>
              <a:ext cx="794802" cy="857059"/>
              <a:chOff x="2391028" y="4677759"/>
              <a:chExt cx="870829" cy="939041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21" name="文本框 2"/>
              <p:cNvSpPr txBox="1"/>
              <p:nvPr/>
            </p:nvSpPr>
            <p:spPr>
              <a:xfrm>
                <a:off x="2587310" y="4807292"/>
                <a:ext cx="529317" cy="80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FFB850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A</a:t>
                </a:r>
                <a:endParaRPr lang="zh-CN" altLang="en-US" sz="3000" dirty="0">
                  <a:solidFill>
                    <a:srgbClr val="FFB850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22" name="文本框 62"/>
              <p:cNvSpPr txBox="1"/>
              <p:nvPr/>
            </p:nvSpPr>
            <p:spPr>
              <a:xfrm>
                <a:off x="2391028" y="4677759"/>
                <a:ext cx="870829" cy="320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25" dirty="0">
                    <a:solidFill>
                      <a:srgbClr val="FFB850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825" dirty="0">
                  <a:solidFill>
                    <a:srgbClr val="FFB850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2592067" y="2538288"/>
            <a:ext cx="1426999" cy="2373842"/>
            <a:chOff x="3455639" y="2927861"/>
            <a:chExt cx="1902417" cy="3165856"/>
          </a:xfrm>
        </p:grpSpPr>
        <p:grpSp>
          <p:nvGrpSpPr>
            <p:cNvPr id="31" name="组合 30"/>
            <p:cNvGrpSpPr/>
            <p:nvPr/>
          </p:nvGrpSpPr>
          <p:grpSpPr>
            <a:xfrm>
              <a:off x="3455639" y="2927861"/>
              <a:ext cx="1719563" cy="3138330"/>
              <a:chOff x="3897789" y="2001838"/>
              <a:chExt cx="1884048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任意多边形 37"/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平行四边形 8"/>
              <p:cNvSpPr/>
              <p:nvPr/>
            </p:nvSpPr>
            <p:spPr>
              <a:xfrm rot="16200000" flipH="1">
                <a:off x="3928171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0CCA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平行四边形 8"/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09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3897789" y="2552700"/>
                <a:ext cx="1882460" cy="338338"/>
                <a:chOff x="3899376" y="3619501"/>
                <a:chExt cx="1882460" cy="338338"/>
              </a:xfrm>
            </p:grpSpPr>
            <p:sp>
              <p:nvSpPr>
                <p:cNvPr id="43" name="任意多边形 42"/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 rot="16200000" flipH="1">
                  <a:off x="4200425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2" name="任意多边形 31"/>
            <p:cNvSpPr/>
            <p:nvPr/>
          </p:nvSpPr>
          <p:spPr>
            <a:xfrm rot="5400000">
              <a:off x="3591805" y="4348771"/>
              <a:ext cx="3017096" cy="205757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314845" y="5566316"/>
              <a:ext cx="1043211" cy="52740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4" name="Freeform 987"/>
            <p:cNvSpPr>
              <a:spLocks noEditPoints="1"/>
            </p:cNvSpPr>
            <p:nvPr/>
          </p:nvSpPr>
          <p:spPr bwMode="auto">
            <a:xfrm>
              <a:off x="3666319" y="4509647"/>
              <a:ext cx="448564" cy="721541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353162" y="3879302"/>
              <a:ext cx="794802" cy="857061"/>
              <a:chOff x="2391028" y="4677759"/>
              <a:chExt cx="870829" cy="939043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36" name="文本框 69"/>
              <p:cNvSpPr txBox="1"/>
              <p:nvPr/>
            </p:nvSpPr>
            <p:spPr>
              <a:xfrm>
                <a:off x="2587310" y="4807293"/>
                <a:ext cx="529317" cy="80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00AF92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B</a:t>
                </a:r>
                <a:endParaRPr lang="zh-CN" altLang="en-US" sz="3000" dirty="0">
                  <a:solidFill>
                    <a:srgbClr val="00AF92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37" name="文本框 70"/>
              <p:cNvSpPr txBox="1"/>
              <p:nvPr/>
            </p:nvSpPr>
            <p:spPr>
              <a:xfrm>
                <a:off x="2391028" y="4677759"/>
                <a:ext cx="870829" cy="320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25" dirty="0">
                    <a:solidFill>
                      <a:srgbClr val="00AF92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825" dirty="0">
                  <a:solidFill>
                    <a:srgbClr val="00AF92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867776" y="1738895"/>
            <a:ext cx="1430687" cy="3173236"/>
            <a:chOff x="5156362" y="1861756"/>
            <a:chExt cx="1907335" cy="4231961"/>
          </a:xfrm>
        </p:grpSpPr>
        <p:sp>
          <p:nvSpPr>
            <p:cNvPr id="46" name="任意多边形 45"/>
            <p:cNvSpPr/>
            <p:nvPr/>
          </p:nvSpPr>
          <p:spPr>
            <a:xfrm rot="16200000" flipH="1">
              <a:off x="5446150" y="4364012"/>
              <a:ext cx="3017096" cy="205757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 rot="16200000" flipH="1">
              <a:off x="3492297" y="3543210"/>
              <a:ext cx="4204433" cy="855435"/>
            </a:xfrm>
            <a:custGeom>
              <a:avLst/>
              <a:gdLst>
                <a:gd name="connsiteX0" fmla="*/ 0 w 4606609"/>
                <a:gd name="connsiteY0" fmla="*/ 937262 h 937262"/>
                <a:gd name="connsiteX1" fmla="*/ 576261 w 4606609"/>
                <a:gd name="connsiteY1" fmla="*/ 937262 h 937262"/>
                <a:gd name="connsiteX2" fmla="*/ 1066800 w 4606609"/>
                <a:gd name="connsiteY2" fmla="*/ 937262 h 937262"/>
                <a:gd name="connsiteX3" fmla="*/ 1643061 w 4606609"/>
                <a:gd name="connsiteY3" fmla="*/ 937262 h 937262"/>
                <a:gd name="connsiteX4" fmla="*/ 2371726 w 4606609"/>
                <a:gd name="connsiteY4" fmla="*/ 937262 h 937262"/>
                <a:gd name="connsiteX5" fmla="*/ 3438526 w 4606609"/>
                <a:gd name="connsiteY5" fmla="*/ 937262 h 937262"/>
                <a:gd name="connsiteX6" fmla="*/ 3438526 w 4606609"/>
                <a:gd name="connsiteY6" fmla="*/ 937261 h 937262"/>
                <a:gd name="connsiteX7" fmla="*/ 3539809 w 4606609"/>
                <a:gd name="connsiteY7" fmla="*/ 937261 h 937262"/>
                <a:gd name="connsiteX8" fmla="*/ 4606609 w 4606609"/>
                <a:gd name="connsiteY8" fmla="*/ 937261 h 937262"/>
                <a:gd name="connsiteX9" fmla="*/ 4386011 w 4606609"/>
                <a:gd name="connsiteY9" fmla="*/ 4 h 937262"/>
                <a:gd name="connsiteX10" fmla="*/ 2844483 w 4606609"/>
                <a:gd name="connsiteY10" fmla="*/ 1 h 937262"/>
                <a:gd name="connsiteX11" fmla="*/ 2844483 w 4606609"/>
                <a:gd name="connsiteY11" fmla="*/ 0 h 937262"/>
                <a:gd name="connsiteX12" fmla="*/ 2268222 w 4606609"/>
                <a:gd name="connsiteY12" fmla="*/ 0 h 937262"/>
                <a:gd name="connsiteX13" fmla="*/ 2268222 w 4606609"/>
                <a:gd name="connsiteY13" fmla="*/ 2 h 937262"/>
                <a:gd name="connsiteX14" fmla="*/ 1777683 w 4606609"/>
                <a:gd name="connsiteY14" fmla="*/ 1 h 937262"/>
                <a:gd name="connsiteX15" fmla="*/ 1777683 w 4606609"/>
                <a:gd name="connsiteY15" fmla="*/ 0 h 937262"/>
                <a:gd name="connsiteX16" fmla="*/ 1201422 w 4606609"/>
                <a:gd name="connsiteY16" fmla="*/ 0 h 937262"/>
                <a:gd name="connsiteX17" fmla="*/ 1201422 w 4606609"/>
                <a:gd name="connsiteY17" fmla="*/ 1 h 937262"/>
                <a:gd name="connsiteX18" fmla="*/ 1100139 w 4606609"/>
                <a:gd name="connsiteY18" fmla="*/ 1 h 937262"/>
                <a:gd name="connsiteX19" fmla="*/ 1100139 w 4606609"/>
                <a:gd name="connsiteY19" fmla="*/ 3 h 937262"/>
                <a:gd name="connsiteX20" fmla="*/ 609600 w 4606609"/>
                <a:gd name="connsiteY20" fmla="*/ 2 h 937262"/>
                <a:gd name="connsiteX21" fmla="*/ 609600 w 4606609"/>
                <a:gd name="connsiteY21" fmla="*/ 1 h 937262"/>
                <a:gd name="connsiteX22" fmla="*/ 33339 w 4606609"/>
                <a:gd name="connsiteY22" fmla="*/ 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06609" h="937262">
                  <a:moveTo>
                    <a:pt x="0" y="937262"/>
                  </a:moveTo>
                  <a:lnTo>
                    <a:pt x="576261" y="937262"/>
                  </a:lnTo>
                  <a:lnTo>
                    <a:pt x="1066800" y="937262"/>
                  </a:lnTo>
                  <a:lnTo>
                    <a:pt x="1643061" y="937262"/>
                  </a:lnTo>
                  <a:lnTo>
                    <a:pt x="2371726" y="937262"/>
                  </a:lnTo>
                  <a:lnTo>
                    <a:pt x="3438526" y="937262"/>
                  </a:lnTo>
                  <a:lnTo>
                    <a:pt x="3438526" y="937261"/>
                  </a:lnTo>
                  <a:lnTo>
                    <a:pt x="3539809" y="937261"/>
                  </a:lnTo>
                  <a:lnTo>
                    <a:pt x="4606609" y="937261"/>
                  </a:lnTo>
                  <a:lnTo>
                    <a:pt x="4386011" y="4"/>
                  </a:lnTo>
                  <a:lnTo>
                    <a:pt x="2844483" y="1"/>
                  </a:lnTo>
                  <a:lnTo>
                    <a:pt x="2844483" y="0"/>
                  </a:lnTo>
                  <a:lnTo>
                    <a:pt x="2268222" y="0"/>
                  </a:lnTo>
                  <a:lnTo>
                    <a:pt x="2268222" y="2"/>
                  </a:lnTo>
                  <a:lnTo>
                    <a:pt x="1777683" y="1"/>
                  </a:lnTo>
                  <a:lnTo>
                    <a:pt x="1777683" y="0"/>
                  </a:lnTo>
                  <a:lnTo>
                    <a:pt x="1201422" y="0"/>
                  </a:lnTo>
                  <a:lnTo>
                    <a:pt x="1201422" y="1"/>
                  </a:lnTo>
                  <a:lnTo>
                    <a:pt x="1100139" y="1"/>
                  </a:lnTo>
                  <a:lnTo>
                    <a:pt x="1100139" y="3"/>
                  </a:lnTo>
                  <a:lnTo>
                    <a:pt x="609600" y="2"/>
                  </a:lnTo>
                  <a:lnTo>
                    <a:pt x="609600" y="1"/>
                  </a:lnTo>
                  <a:lnTo>
                    <a:pt x="33339" y="1"/>
                  </a:lnTo>
                  <a:close/>
                </a:path>
              </a:pathLst>
            </a:custGeom>
            <a:gradFill>
              <a:gsLst>
                <a:gs pos="0">
                  <a:srgbClr val="F6FAFD"/>
                </a:gs>
                <a:gs pos="100000">
                  <a:srgbClr val="FCFEFD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 rot="5400000">
              <a:off x="4347731" y="3536255"/>
              <a:ext cx="4204433" cy="855435"/>
            </a:xfrm>
            <a:custGeom>
              <a:avLst/>
              <a:gdLst>
                <a:gd name="connsiteX0" fmla="*/ 0 w 4606609"/>
                <a:gd name="connsiteY0" fmla="*/ 937261 h 937262"/>
                <a:gd name="connsiteX1" fmla="*/ 33339 w 4606609"/>
                <a:gd name="connsiteY1" fmla="*/ 0 h 937262"/>
                <a:gd name="connsiteX2" fmla="*/ 609600 w 4606609"/>
                <a:gd name="connsiteY2" fmla="*/ 0 h 937262"/>
                <a:gd name="connsiteX3" fmla="*/ 609600 w 4606609"/>
                <a:gd name="connsiteY3" fmla="*/ 1 h 937262"/>
                <a:gd name="connsiteX4" fmla="*/ 1100139 w 4606609"/>
                <a:gd name="connsiteY4" fmla="*/ 2 h 937262"/>
                <a:gd name="connsiteX5" fmla="*/ 1100139 w 4606609"/>
                <a:gd name="connsiteY5" fmla="*/ 0 h 937262"/>
                <a:gd name="connsiteX6" fmla="*/ 1676400 w 4606609"/>
                <a:gd name="connsiteY6" fmla="*/ 0 h 937262"/>
                <a:gd name="connsiteX7" fmla="*/ 1676400 w 4606609"/>
                <a:gd name="connsiteY7" fmla="*/ 1 h 937262"/>
                <a:gd name="connsiteX8" fmla="*/ 1777683 w 4606609"/>
                <a:gd name="connsiteY8" fmla="*/ 1 h 937262"/>
                <a:gd name="connsiteX9" fmla="*/ 1777683 w 4606609"/>
                <a:gd name="connsiteY9" fmla="*/ 1 h 937262"/>
                <a:gd name="connsiteX10" fmla="*/ 2268222 w 4606609"/>
                <a:gd name="connsiteY10" fmla="*/ 2 h 937262"/>
                <a:gd name="connsiteX11" fmla="*/ 2268222 w 4606609"/>
                <a:gd name="connsiteY11" fmla="*/ 1 h 937262"/>
                <a:gd name="connsiteX12" fmla="*/ 2844483 w 4606609"/>
                <a:gd name="connsiteY12" fmla="*/ 1 h 937262"/>
                <a:gd name="connsiteX13" fmla="*/ 2844483 w 4606609"/>
                <a:gd name="connsiteY13" fmla="*/ 2 h 937262"/>
                <a:gd name="connsiteX14" fmla="*/ 4386011 w 4606609"/>
                <a:gd name="connsiteY14" fmla="*/ 5 h 937262"/>
                <a:gd name="connsiteX15" fmla="*/ 4606609 w 4606609"/>
                <a:gd name="connsiteY15" fmla="*/ 937262 h 937262"/>
                <a:gd name="connsiteX16" fmla="*/ 3539809 w 4606609"/>
                <a:gd name="connsiteY16" fmla="*/ 937262 h 937262"/>
                <a:gd name="connsiteX17" fmla="*/ 2811144 w 4606609"/>
                <a:gd name="connsiteY17" fmla="*/ 937262 h 937262"/>
                <a:gd name="connsiteX18" fmla="*/ 2234883 w 4606609"/>
                <a:gd name="connsiteY18" fmla="*/ 937262 h 937262"/>
                <a:gd name="connsiteX19" fmla="*/ 1744344 w 4606609"/>
                <a:gd name="connsiteY19" fmla="*/ 937262 h 937262"/>
                <a:gd name="connsiteX20" fmla="*/ 1168083 w 4606609"/>
                <a:gd name="connsiteY20" fmla="*/ 937262 h 937262"/>
                <a:gd name="connsiteX21" fmla="*/ 1168083 w 4606609"/>
                <a:gd name="connsiteY21" fmla="*/ 937261 h 937262"/>
                <a:gd name="connsiteX22" fmla="*/ 1066800 w 4606609"/>
                <a:gd name="connsiteY22" fmla="*/ 937261 h 937262"/>
                <a:gd name="connsiteX23" fmla="*/ 576261 w 4606609"/>
                <a:gd name="connsiteY23" fmla="*/ 93726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6609" h="937262">
                  <a:moveTo>
                    <a:pt x="0" y="937261"/>
                  </a:moveTo>
                  <a:lnTo>
                    <a:pt x="33339" y="0"/>
                  </a:lnTo>
                  <a:lnTo>
                    <a:pt x="609600" y="0"/>
                  </a:lnTo>
                  <a:lnTo>
                    <a:pt x="609600" y="1"/>
                  </a:lnTo>
                  <a:lnTo>
                    <a:pt x="1100139" y="2"/>
                  </a:lnTo>
                  <a:lnTo>
                    <a:pt x="1100139" y="0"/>
                  </a:lnTo>
                  <a:lnTo>
                    <a:pt x="1676400" y="0"/>
                  </a:lnTo>
                  <a:lnTo>
                    <a:pt x="1676400" y="1"/>
                  </a:lnTo>
                  <a:lnTo>
                    <a:pt x="1777683" y="1"/>
                  </a:lnTo>
                  <a:lnTo>
                    <a:pt x="1777683" y="1"/>
                  </a:lnTo>
                  <a:lnTo>
                    <a:pt x="2268222" y="2"/>
                  </a:lnTo>
                  <a:lnTo>
                    <a:pt x="2268222" y="1"/>
                  </a:lnTo>
                  <a:lnTo>
                    <a:pt x="2844483" y="1"/>
                  </a:lnTo>
                  <a:lnTo>
                    <a:pt x="2844483" y="2"/>
                  </a:lnTo>
                  <a:lnTo>
                    <a:pt x="4386011" y="5"/>
                  </a:lnTo>
                  <a:lnTo>
                    <a:pt x="4606609" y="937262"/>
                  </a:lnTo>
                  <a:lnTo>
                    <a:pt x="3539809" y="937262"/>
                  </a:lnTo>
                  <a:lnTo>
                    <a:pt x="2811144" y="937262"/>
                  </a:lnTo>
                  <a:lnTo>
                    <a:pt x="2234883" y="937262"/>
                  </a:lnTo>
                  <a:lnTo>
                    <a:pt x="1744344" y="937262"/>
                  </a:lnTo>
                  <a:lnTo>
                    <a:pt x="1168083" y="937262"/>
                  </a:lnTo>
                  <a:lnTo>
                    <a:pt x="1168083" y="937261"/>
                  </a:lnTo>
                  <a:lnTo>
                    <a:pt x="1066800" y="937261"/>
                  </a:lnTo>
                  <a:lnTo>
                    <a:pt x="576261" y="937261"/>
                  </a:lnTo>
                  <a:close/>
                </a:path>
              </a:pathLst>
            </a:custGeom>
            <a:gradFill>
              <a:gsLst>
                <a:gs pos="100000">
                  <a:srgbClr val="D4DAD8"/>
                </a:gs>
                <a:gs pos="0">
                  <a:srgbClr val="F3F6F9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5166799" y="1864907"/>
              <a:ext cx="1713472" cy="811569"/>
              <a:chOff x="5788188" y="837207"/>
              <a:chExt cx="1877375" cy="889200"/>
            </a:xfrm>
          </p:grpSpPr>
          <p:sp>
            <p:nvSpPr>
              <p:cNvPr id="57" name="平行四边形 8"/>
              <p:cNvSpPr/>
              <p:nvPr/>
            </p:nvSpPr>
            <p:spPr>
              <a:xfrm rot="16200000" flipH="1">
                <a:off x="5812218" y="813177"/>
                <a:ext cx="889200" cy="937260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7D47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平行四边形 8"/>
              <p:cNvSpPr/>
              <p:nvPr/>
            </p:nvSpPr>
            <p:spPr>
              <a:xfrm rot="5400000">
                <a:off x="6749475" y="810319"/>
                <a:ext cx="889200" cy="94297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5B3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任意多边形 49"/>
            <p:cNvSpPr/>
            <p:nvPr/>
          </p:nvSpPr>
          <p:spPr>
            <a:xfrm rot="5400000">
              <a:off x="6290909" y="2093180"/>
              <a:ext cx="308800" cy="858332"/>
            </a:xfrm>
            <a:custGeom>
              <a:avLst/>
              <a:gdLst>
                <a:gd name="connsiteX0" fmla="*/ 0 w 338338"/>
                <a:gd name="connsiteY0" fmla="*/ 940436 h 940436"/>
                <a:gd name="connsiteX1" fmla="*/ 0 w 338338"/>
                <a:gd name="connsiteY1" fmla="*/ 1053 h 940436"/>
                <a:gd name="connsiteX2" fmla="*/ 256873 w 338338"/>
                <a:gd name="connsiteY2" fmla="*/ 0 h 940436"/>
                <a:gd name="connsiteX3" fmla="*/ 338338 w 338338"/>
                <a:gd name="connsiteY3" fmla="*/ 940436 h 94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338" h="940436">
                  <a:moveTo>
                    <a:pt x="0" y="940436"/>
                  </a:moveTo>
                  <a:lnTo>
                    <a:pt x="0" y="1053"/>
                  </a:lnTo>
                  <a:lnTo>
                    <a:pt x="256873" y="0"/>
                  </a:lnTo>
                  <a:lnTo>
                    <a:pt x="338338" y="940436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95000"/>
                    <a:alpha val="0"/>
                  </a:schemeClr>
                </a:gs>
                <a:gs pos="0">
                  <a:schemeClr val="tx1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rot="16200000" flipH="1">
              <a:off x="5431128" y="2093180"/>
              <a:ext cx="308800" cy="858332"/>
            </a:xfrm>
            <a:custGeom>
              <a:avLst/>
              <a:gdLst>
                <a:gd name="connsiteX0" fmla="*/ 0 w 338338"/>
                <a:gd name="connsiteY0" fmla="*/ 940436 h 940436"/>
                <a:gd name="connsiteX1" fmla="*/ 0 w 338338"/>
                <a:gd name="connsiteY1" fmla="*/ 1053 h 940436"/>
                <a:gd name="connsiteX2" fmla="*/ 256873 w 338338"/>
                <a:gd name="connsiteY2" fmla="*/ 0 h 940436"/>
                <a:gd name="connsiteX3" fmla="*/ 338338 w 338338"/>
                <a:gd name="connsiteY3" fmla="*/ 940436 h 94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338" h="940436">
                  <a:moveTo>
                    <a:pt x="0" y="940436"/>
                  </a:moveTo>
                  <a:lnTo>
                    <a:pt x="0" y="1053"/>
                  </a:lnTo>
                  <a:lnTo>
                    <a:pt x="256873" y="0"/>
                  </a:lnTo>
                  <a:lnTo>
                    <a:pt x="338338" y="940436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95000"/>
                    <a:alpha val="0"/>
                  </a:schemeClr>
                </a:gs>
                <a:gs pos="0">
                  <a:schemeClr val="tx1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6020486" y="5566316"/>
              <a:ext cx="1043211" cy="52740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3" name="Freeform 975"/>
            <p:cNvSpPr>
              <a:spLocks noEditPoints="1"/>
            </p:cNvSpPr>
            <p:nvPr/>
          </p:nvSpPr>
          <p:spPr bwMode="auto">
            <a:xfrm>
              <a:off x="5371724" y="3855791"/>
              <a:ext cx="426746" cy="527013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057813" y="2857853"/>
              <a:ext cx="794802" cy="857059"/>
              <a:chOff x="2391028" y="4677759"/>
              <a:chExt cx="870829" cy="939041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55" name="文本框 74"/>
              <p:cNvSpPr txBox="1"/>
              <p:nvPr/>
            </p:nvSpPr>
            <p:spPr>
              <a:xfrm>
                <a:off x="2587310" y="4807292"/>
                <a:ext cx="529317" cy="80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663A77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C</a:t>
                </a:r>
                <a:endParaRPr lang="zh-CN" altLang="en-US" sz="3000" dirty="0">
                  <a:solidFill>
                    <a:srgbClr val="663A77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56" name="文本框 75"/>
              <p:cNvSpPr txBox="1"/>
              <p:nvPr/>
            </p:nvSpPr>
            <p:spPr>
              <a:xfrm>
                <a:off x="2391028" y="4677759"/>
                <a:ext cx="870829" cy="320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25" dirty="0">
                    <a:solidFill>
                      <a:srgbClr val="663A77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825" dirty="0">
                  <a:solidFill>
                    <a:srgbClr val="663A77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5150227" y="2538288"/>
            <a:ext cx="1415471" cy="2373842"/>
            <a:chOff x="6866075" y="2927861"/>
            <a:chExt cx="1887049" cy="3165856"/>
          </a:xfrm>
        </p:grpSpPr>
        <p:sp>
          <p:nvSpPr>
            <p:cNvPr id="60" name="任意多边形 59"/>
            <p:cNvSpPr/>
            <p:nvPr/>
          </p:nvSpPr>
          <p:spPr>
            <a:xfrm rot="16200000" flipH="1">
              <a:off x="7644082" y="4824307"/>
              <a:ext cx="2007271" cy="205757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866075" y="2927861"/>
              <a:ext cx="1722460" cy="3138330"/>
              <a:chOff x="3894614" y="2001838"/>
              <a:chExt cx="1887223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任意多边形 66"/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平行四边形 8"/>
              <p:cNvSpPr/>
              <p:nvPr/>
            </p:nvSpPr>
            <p:spPr>
              <a:xfrm rot="16200000" flipH="1">
                <a:off x="3932139" y="1978602"/>
                <a:ext cx="889200" cy="935672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EA7E7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平行四边形 8"/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E35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3894614" y="2552700"/>
                <a:ext cx="1885635" cy="338338"/>
                <a:chOff x="3896201" y="3619501"/>
                <a:chExt cx="1885635" cy="338338"/>
              </a:xfrm>
            </p:grpSpPr>
            <p:sp>
              <p:nvSpPr>
                <p:cNvPr id="72" name="任意多边形 71"/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任意多边形 72"/>
                <p:cNvSpPr/>
                <p:nvPr/>
              </p:nvSpPr>
              <p:spPr>
                <a:xfrm rot="16200000" flipH="1">
                  <a:off x="4197250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2" name="任意多边形 61"/>
            <p:cNvSpPr/>
            <p:nvPr/>
          </p:nvSpPr>
          <p:spPr>
            <a:xfrm>
              <a:off x="7709913" y="5566316"/>
              <a:ext cx="1043211" cy="52740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3" name="Freeform 979"/>
            <p:cNvSpPr>
              <a:spLocks noEditPoints="1"/>
            </p:cNvSpPr>
            <p:nvPr/>
          </p:nvSpPr>
          <p:spPr bwMode="auto">
            <a:xfrm>
              <a:off x="7001868" y="4720421"/>
              <a:ext cx="586747" cy="524698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7758346" y="3867963"/>
              <a:ext cx="794802" cy="857061"/>
              <a:chOff x="2391028" y="4677759"/>
              <a:chExt cx="870829" cy="939043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65" name="文本框 77"/>
              <p:cNvSpPr txBox="1"/>
              <p:nvPr/>
            </p:nvSpPr>
            <p:spPr>
              <a:xfrm>
                <a:off x="2587310" y="4807293"/>
                <a:ext cx="529317" cy="80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E76F70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D</a:t>
                </a:r>
                <a:endParaRPr lang="zh-CN" altLang="en-US" sz="3000" dirty="0">
                  <a:solidFill>
                    <a:srgbClr val="E76F70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66" name="文本框 80"/>
              <p:cNvSpPr txBox="1"/>
              <p:nvPr/>
            </p:nvSpPr>
            <p:spPr>
              <a:xfrm>
                <a:off x="2391028" y="4677759"/>
                <a:ext cx="870829" cy="320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25" dirty="0">
                    <a:solidFill>
                      <a:srgbClr val="E76F70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825" dirty="0">
                  <a:solidFill>
                    <a:srgbClr val="E76F70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6433546" y="3268367"/>
            <a:ext cx="1407215" cy="1643764"/>
            <a:chOff x="8576944" y="3901525"/>
            <a:chExt cx="1876042" cy="2192192"/>
          </a:xfrm>
        </p:grpSpPr>
        <p:grpSp>
          <p:nvGrpSpPr>
            <p:cNvPr id="75" name="组合 74"/>
            <p:cNvGrpSpPr/>
            <p:nvPr/>
          </p:nvGrpSpPr>
          <p:grpSpPr>
            <a:xfrm>
              <a:off x="8576944" y="3901525"/>
              <a:ext cx="1718114" cy="2164666"/>
              <a:chOff x="3957953" y="3354388"/>
              <a:chExt cx="1882461" cy="2371727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83" name="组合 82"/>
              <p:cNvGrpSpPr/>
              <p:nvPr/>
            </p:nvGrpSpPr>
            <p:grpSpPr>
              <a:xfrm>
                <a:off x="3961130" y="3354388"/>
                <a:ext cx="1879284" cy="2371727"/>
                <a:chOff x="1337945" y="3488055"/>
                <a:chExt cx="1879284" cy="2371727"/>
              </a:xfrm>
            </p:grpSpPr>
            <p:sp>
              <p:nvSpPr>
                <p:cNvPr id="86" name="任意多边形 85"/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任意多边形 86"/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平行四边形 8"/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01C8DD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平行四边形 8"/>
                <p:cNvSpPr/>
                <p:nvPr/>
              </p:nvSpPr>
              <p:spPr>
                <a:xfrm rot="5400000">
                  <a:off x="2302411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018E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4" name="任意多边形 83"/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任意多边形 84"/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任意多边形 75"/>
            <p:cNvSpPr/>
            <p:nvPr/>
          </p:nvSpPr>
          <p:spPr>
            <a:xfrm>
              <a:off x="9409775" y="5566316"/>
              <a:ext cx="1043211" cy="52740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77" name="Group 17"/>
            <p:cNvGrpSpPr>
              <a:grpSpLocks noChangeAspect="1"/>
            </p:cNvGrpSpPr>
            <p:nvPr/>
          </p:nvGrpSpPr>
          <p:grpSpPr bwMode="auto">
            <a:xfrm>
              <a:off x="8840056" y="5045809"/>
              <a:ext cx="417274" cy="447918"/>
              <a:chOff x="231" y="1205"/>
              <a:chExt cx="640" cy="687"/>
            </a:xfrm>
            <a:solidFill>
              <a:schemeClr val="tx1">
                <a:lumMod val="50000"/>
                <a:lumOff val="50000"/>
              </a:schemeClr>
            </a:solidFill>
            <a:effectLst>
              <a:reflection blurRad="25400" stA="52000" endPos="51000" dir="5400000" sy="-100000" algn="bl" rotWithShape="0"/>
            </a:effectLst>
          </p:grpSpPr>
          <p:sp>
            <p:nvSpPr>
              <p:cNvPr id="81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9505154" y="4805089"/>
              <a:ext cx="794802" cy="857059"/>
              <a:chOff x="2391028" y="4677759"/>
              <a:chExt cx="870829" cy="939041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79" name="文本框 83"/>
              <p:cNvSpPr txBox="1"/>
              <p:nvPr/>
            </p:nvSpPr>
            <p:spPr>
              <a:xfrm>
                <a:off x="2587310" y="4807292"/>
                <a:ext cx="529317" cy="80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01ACBE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E</a:t>
                </a:r>
                <a:endParaRPr lang="zh-CN" altLang="en-US" sz="3000" dirty="0">
                  <a:solidFill>
                    <a:srgbClr val="01ACBE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80" name="文本框 84"/>
              <p:cNvSpPr txBox="1"/>
              <p:nvPr/>
            </p:nvSpPr>
            <p:spPr>
              <a:xfrm>
                <a:off x="2391028" y="4677759"/>
                <a:ext cx="870829" cy="320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25" dirty="0">
                    <a:solidFill>
                      <a:srgbClr val="01ACBE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825" dirty="0">
                  <a:solidFill>
                    <a:srgbClr val="01ACBE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</p:grpSp>
      <p:sp>
        <p:nvSpPr>
          <p:cNvPr id="90" name="文本框 85"/>
          <p:cNvSpPr txBox="1"/>
          <p:nvPr/>
        </p:nvSpPr>
        <p:spPr>
          <a:xfrm>
            <a:off x="1385231" y="2513675"/>
            <a:ext cx="9990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13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87"/>
          <p:cNvSpPr txBox="1"/>
          <p:nvPr/>
        </p:nvSpPr>
        <p:spPr>
          <a:xfrm>
            <a:off x="6636006" y="2513675"/>
            <a:ext cx="9990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13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89"/>
          <p:cNvSpPr txBox="1"/>
          <p:nvPr/>
        </p:nvSpPr>
        <p:spPr>
          <a:xfrm>
            <a:off x="5342819" y="1755269"/>
            <a:ext cx="9990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dirty="0">
                <a:solidFill>
                  <a:srgbClr val="E76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13" dirty="0">
              <a:solidFill>
                <a:srgbClr val="E76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1"/>
          <p:cNvSpPr txBox="1"/>
          <p:nvPr/>
        </p:nvSpPr>
        <p:spPr>
          <a:xfrm>
            <a:off x="2685356" y="1755269"/>
            <a:ext cx="9990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dirty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13" dirty="0">
              <a:solidFill>
                <a:srgbClr val="00AF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4059114" y="970884"/>
            <a:ext cx="9990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013" dirty="0">
              <a:solidFill>
                <a:srgbClr val="663A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23"/>
          <p:cNvSpPr txBox="1"/>
          <p:nvPr/>
        </p:nvSpPr>
        <p:spPr>
          <a:xfrm>
            <a:off x="1385232" y="2817187"/>
            <a:ext cx="941209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23"/>
          <p:cNvSpPr txBox="1"/>
          <p:nvPr/>
        </p:nvSpPr>
        <p:spPr>
          <a:xfrm>
            <a:off x="2733573" y="2054231"/>
            <a:ext cx="941209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23"/>
          <p:cNvSpPr txBox="1"/>
          <p:nvPr/>
        </p:nvSpPr>
        <p:spPr>
          <a:xfrm>
            <a:off x="4099497" y="1281387"/>
            <a:ext cx="941209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23"/>
          <p:cNvSpPr txBox="1"/>
          <p:nvPr/>
        </p:nvSpPr>
        <p:spPr>
          <a:xfrm>
            <a:off x="5382195" y="2060817"/>
            <a:ext cx="941209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23"/>
          <p:cNvSpPr txBox="1"/>
          <p:nvPr/>
        </p:nvSpPr>
        <p:spPr>
          <a:xfrm>
            <a:off x="6655521" y="2763535"/>
            <a:ext cx="941209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32"/>
          <p:cNvSpPr txBox="1"/>
          <p:nvPr/>
        </p:nvSpPr>
        <p:spPr>
          <a:xfrm>
            <a:off x="5371597" y="2657258"/>
            <a:ext cx="895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" panose="020B0806030902050204" pitchFamily="34" charset="0"/>
              </a:rPr>
              <a:t>90</a:t>
            </a:r>
            <a:r>
              <a:rPr lang="en-US" altLang="zh-CN" sz="1013" dirty="0">
                <a:solidFill>
                  <a:schemeClr val="bg1"/>
                </a:solidFill>
                <a:latin typeface="Impact" panose="020B0806030902050204" pitchFamily="34" charset="0"/>
              </a:rPr>
              <a:t>%</a:t>
            </a:r>
            <a:endParaRPr lang="zh-CN" altLang="en-US" sz="2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1" name="文本框 40"/>
          <p:cNvSpPr txBox="1"/>
          <p:nvPr/>
        </p:nvSpPr>
        <p:spPr>
          <a:xfrm>
            <a:off x="6661217" y="3379670"/>
            <a:ext cx="895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" panose="020B0806030902050204" pitchFamily="34" charset="0"/>
              </a:rPr>
              <a:t>70</a:t>
            </a:r>
            <a:r>
              <a:rPr lang="en-US" altLang="zh-CN" sz="1013" dirty="0">
                <a:solidFill>
                  <a:schemeClr val="bg1"/>
                </a:solidFill>
                <a:latin typeface="Impact" panose="020B0806030902050204" pitchFamily="34" charset="0"/>
              </a:rPr>
              <a:t>%</a:t>
            </a:r>
            <a:endParaRPr lang="zh-CN" altLang="en-US" sz="2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2" name="文本框 47"/>
          <p:cNvSpPr txBox="1"/>
          <p:nvPr/>
        </p:nvSpPr>
        <p:spPr>
          <a:xfrm>
            <a:off x="4019065" y="1831885"/>
            <a:ext cx="895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" panose="020B0806030902050204" pitchFamily="34" charset="0"/>
              </a:rPr>
              <a:t>100</a:t>
            </a:r>
            <a:r>
              <a:rPr lang="en-US" altLang="zh-CN" sz="1013" dirty="0">
                <a:solidFill>
                  <a:schemeClr val="bg1"/>
                </a:solidFill>
                <a:latin typeface="Impact" panose="020B0806030902050204" pitchFamily="34" charset="0"/>
              </a:rPr>
              <a:t>%</a:t>
            </a:r>
            <a:endParaRPr lang="zh-CN" altLang="en-US" sz="2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3" name="文本框 54"/>
          <p:cNvSpPr txBox="1"/>
          <p:nvPr/>
        </p:nvSpPr>
        <p:spPr>
          <a:xfrm>
            <a:off x="2750098" y="2621025"/>
            <a:ext cx="895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" panose="020B0806030902050204" pitchFamily="34" charset="0"/>
              </a:rPr>
              <a:t>80</a:t>
            </a:r>
            <a:r>
              <a:rPr lang="en-US" altLang="zh-CN" sz="1013" dirty="0">
                <a:solidFill>
                  <a:schemeClr val="bg1"/>
                </a:solidFill>
                <a:latin typeface="Impact" panose="020B0806030902050204" pitchFamily="34" charset="0"/>
              </a:rPr>
              <a:t>%</a:t>
            </a:r>
            <a:endParaRPr lang="zh-CN" altLang="en-US" sz="2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" name="文本框 61"/>
          <p:cNvSpPr txBox="1"/>
          <p:nvPr/>
        </p:nvSpPr>
        <p:spPr>
          <a:xfrm>
            <a:off x="1507705" y="3379670"/>
            <a:ext cx="895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" panose="020B0806030902050204" pitchFamily="34" charset="0"/>
              </a:rPr>
              <a:t>90</a:t>
            </a:r>
            <a:r>
              <a:rPr lang="en-US" altLang="zh-CN" sz="1013" dirty="0">
                <a:solidFill>
                  <a:schemeClr val="bg1"/>
                </a:solidFill>
                <a:latin typeface="Impact" panose="020B0806030902050204" pitchFamily="34" charset="0"/>
              </a:rPr>
              <a:t>%</a:t>
            </a:r>
            <a:endParaRPr lang="zh-CN" altLang="en-US" sz="2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-17314" y="3705581"/>
            <a:ext cx="3040988" cy="1498512"/>
            <a:chOff x="5917425" y="3435846"/>
            <a:chExt cx="3226575" cy="170765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6304849" y="3705581"/>
            <a:ext cx="2856466" cy="1511774"/>
            <a:chOff x="5917425" y="3435846"/>
            <a:chExt cx="3226575" cy="170765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45636" y="3820325"/>
            <a:ext cx="391992" cy="391992"/>
            <a:chOff x="3724323" y="1908536"/>
            <a:chExt cx="1329153" cy="1329153"/>
          </a:xfrm>
        </p:grpSpPr>
        <p:sp>
          <p:nvSpPr>
            <p:cNvPr id="11" name="椭圆 1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2" name="椭圆 1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259129" y="3788946"/>
            <a:ext cx="2616232" cy="2616232"/>
            <a:chOff x="3724323" y="1908536"/>
            <a:chExt cx="1329153" cy="1329153"/>
          </a:xfrm>
        </p:grpSpPr>
        <p:sp>
          <p:nvSpPr>
            <p:cNvPr id="14" name="椭圆 1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5" name="椭圆 1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16050" y="4405012"/>
            <a:ext cx="556818" cy="556818"/>
            <a:chOff x="3724323" y="1908536"/>
            <a:chExt cx="1329153" cy="1329153"/>
          </a:xfrm>
        </p:grpSpPr>
        <p:sp>
          <p:nvSpPr>
            <p:cNvPr id="17" name="椭圆 1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8" name="椭圆 1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21891" y="4191508"/>
            <a:ext cx="854839" cy="854839"/>
            <a:chOff x="3724323" y="1908536"/>
            <a:chExt cx="1329153" cy="1329153"/>
          </a:xfrm>
        </p:grpSpPr>
        <p:sp>
          <p:nvSpPr>
            <p:cNvPr id="20" name="椭圆 1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04162" y="3938012"/>
            <a:ext cx="548610" cy="548610"/>
            <a:chOff x="3724323" y="1908536"/>
            <a:chExt cx="1329153" cy="1329153"/>
          </a:xfrm>
        </p:grpSpPr>
        <p:sp>
          <p:nvSpPr>
            <p:cNvPr id="23" name="椭圆 2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4" name="椭圆 2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29856" y="2924870"/>
            <a:ext cx="274306" cy="274306"/>
            <a:chOff x="3724323" y="1908536"/>
            <a:chExt cx="1329153" cy="1329153"/>
          </a:xfrm>
        </p:grpSpPr>
        <p:sp>
          <p:nvSpPr>
            <p:cNvPr id="26" name="椭圆 2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7" name="椭圆 2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46558" y="3430052"/>
            <a:ext cx="780545" cy="780545"/>
            <a:chOff x="3724323" y="1908536"/>
            <a:chExt cx="1329153" cy="1329153"/>
          </a:xfrm>
        </p:grpSpPr>
        <p:sp>
          <p:nvSpPr>
            <p:cNvPr id="32" name="椭圆 3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33" name="椭圆 3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7341" y="3228076"/>
            <a:ext cx="560871" cy="560871"/>
            <a:chOff x="3724323" y="1908536"/>
            <a:chExt cx="1329153" cy="1329153"/>
          </a:xfrm>
        </p:grpSpPr>
        <p:sp>
          <p:nvSpPr>
            <p:cNvPr id="35" name="椭圆 3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36" name="椭圆 3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91272" y="1824853"/>
            <a:ext cx="1556776" cy="1556776"/>
            <a:chOff x="5219336" y="1411604"/>
            <a:chExt cx="2903584" cy="2903584"/>
          </a:xfrm>
        </p:grpSpPr>
        <p:sp>
          <p:nvSpPr>
            <p:cNvPr id="38" name="椭圆 37"/>
            <p:cNvSpPr/>
            <p:nvPr/>
          </p:nvSpPr>
          <p:spPr>
            <a:xfrm>
              <a:off x="5219336" y="1411604"/>
              <a:ext cx="2903584" cy="2903584"/>
            </a:xfrm>
            <a:prstGeom prst="ellipse">
              <a:avLst/>
            </a:prstGeom>
            <a:gradFill flip="none" rotWithShape="1">
              <a:gsLst>
                <a:gs pos="0">
                  <a:srgbClr val="F9F9F9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787323" y="1979591"/>
              <a:ext cx="1767610" cy="176761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D1D1D1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956263" y="2148531"/>
              <a:ext cx="1429731" cy="1429731"/>
            </a:xfrm>
            <a:prstGeom prst="ellipse">
              <a:avLst/>
            </a:prstGeom>
            <a:solidFill>
              <a:srgbClr val="45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014084" y="2206352"/>
              <a:ext cx="1314088" cy="131408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D1D1D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078823" y="2271091"/>
              <a:ext cx="1184613" cy="1184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4248048" y="1869856"/>
            <a:ext cx="0" cy="1403790"/>
          </a:xfrm>
          <a:prstGeom prst="line">
            <a:avLst/>
          </a:prstGeom>
          <a:ln>
            <a:solidFill>
              <a:srgbClr val="45577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9"/>
          <p:cNvSpPr txBox="1"/>
          <p:nvPr/>
        </p:nvSpPr>
        <p:spPr>
          <a:xfrm>
            <a:off x="4311629" y="2250962"/>
            <a:ext cx="3217594" cy="82136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lvl="1" algn="ctr"/>
            <a:r>
              <a:rPr lang="zh-CN" altLang="en-US" sz="140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r>
              <a:rPr lang="zh-CN" altLang="en-US" sz="140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75" name="KSO_Shape"/>
          <p:cNvSpPr/>
          <p:nvPr/>
        </p:nvSpPr>
        <p:spPr bwMode="auto">
          <a:xfrm>
            <a:off x="3323296" y="2462732"/>
            <a:ext cx="292728" cy="28101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9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455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298200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FFB850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solidFill>
                <a:srgbClr val="455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solidFill>
                <a:srgbClr val="455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10" name="KSO_Shape"/>
            <p:cNvSpPr/>
            <p:nvPr/>
          </p:nvSpPr>
          <p:spPr bwMode="auto">
            <a:xfrm>
              <a:off x="212710" y="98529"/>
              <a:ext cx="292728" cy="281019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112130" y="1102416"/>
            <a:ext cx="4018917" cy="735143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2" name="Group 737"/>
          <p:cNvGrpSpPr>
            <a:grpSpLocks noChangeAspect="1"/>
          </p:cNvGrpSpPr>
          <p:nvPr/>
        </p:nvGrpSpPr>
        <p:grpSpPr bwMode="auto">
          <a:xfrm>
            <a:off x="721617" y="901576"/>
            <a:ext cx="2331060" cy="2195836"/>
            <a:chOff x="2105" y="527"/>
            <a:chExt cx="3468" cy="3268"/>
          </a:xfrm>
        </p:grpSpPr>
        <p:sp>
          <p:nvSpPr>
            <p:cNvPr id="13" name="AutoShape 736"/>
            <p:cNvSpPr>
              <a:spLocks noChangeAspect="1" noChangeArrowheads="1" noTextEdit="1"/>
            </p:cNvSpPr>
            <p:nvPr/>
          </p:nvSpPr>
          <p:spPr bwMode="auto">
            <a:xfrm>
              <a:off x="2107" y="527"/>
              <a:ext cx="3466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" name="Freeform 738"/>
            <p:cNvSpPr>
              <a:spLocks noEditPoints="1"/>
            </p:cNvSpPr>
            <p:nvPr/>
          </p:nvSpPr>
          <p:spPr bwMode="auto">
            <a:xfrm>
              <a:off x="2105" y="2581"/>
              <a:ext cx="333" cy="478"/>
            </a:xfrm>
            <a:custGeom>
              <a:avLst/>
              <a:gdLst>
                <a:gd name="T0" fmla="*/ 50 w 141"/>
                <a:gd name="T1" fmla="*/ 181 h 202"/>
                <a:gd name="T2" fmla="*/ 61 w 141"/>
                <a:gd name="T3" fmla="*/ 177 h 202"/>
                <a:gd name="T4" fmla="*/ 58 w 141"/>
                <a:gd name="T5" fmla="*/ 195 h 202"/>
                <a:gd name="T6" fmla="*/ 131 w 141"/>
                <a:gd name="T7" fmla="*/ 171 h 202"/>
                <a:gd name="T8" fmla="*/ 100 w 141"/>
                <a:gd name="T9" fmla="*/ 173 h 202"/>
                <a:gd name="T10" fmla="*/ 83 w 141"/>
                <a:gd name="T11" fmla="*/ 168 h 202"/>
                <a:gd name="T12" fmla="*/ 88 w 141"/>
                <a:gd name="T13" fmla="*/ 167 h 202"/>
                <a:gd name="T14" fmla="*/ 82 w 141"/>
                <a:gd name="T15" fmla="*/ 185 h 202"/>
                <a:gd name="T16" fmla="*/ 121 w 141"/>
                <a:gd name="T17" fmla="*/ 150 h 202"/>
                <a:gd name="T18" fmla="*/ 131 w 141"/>
                <a:gd name="T19" fmla="*/ 148 h 202"/>
                <a:gd name="T20" fmla="*/ 131 w 141"/>
                <a:gd name="T21" fmla="*/ 148 h 202"/>
                <a:gd name="T22" fmla="*/ 95 w 141"/>
                <a:gd name="T23" fmla="*/ 122 h 202"/>
                <a:gd name="T24" fmla="*/ 38 w 141"/>
                <a:gd name="T25" fmla="*/ 115 h 202"/>
                <a:gd name="T26" fmla="*/ 31 w 141"/>
                <a:gd name="T27" fmla="*/ 113 h 202"/>
                <a:gd name="T28" fmla="*/ 92 w 141"/>
                <a:gd name="T29" fmla="*/ 114 h 202"/>
                <a:gd name="T30" fmla="*/ 92 w 141"/>
                <a:gd name="T31" fmla="*/ 114 h 202"/>
                <a:gd name="T32" fmla="*/ 85 w 141"/>
                <a:gd name="T33" fmla="*/ 109 h 202"/>
                <a:gd name="T34" fmla="*/ 63 w 141"/>
                <a:gd name="T35" fmla="*/ 101 h 202"/>
                <a:gd name="T36" fmla="*/ 72 w 141"/>
                <a:gd name="T37" fmla="*/ 107 h 202"/>
                <a:gd name="T38" fmla="*/ 72 w 141"/>
                <a:gd name="T39" fmla="*/ 107 h 202"/>
                <a:gd name="T40" fmla="*/ 33 w 141"/>
                <a:gd name="T41" fmla="*/ 62 h 202"/>
                <a:gd name="T42" fmla="*/ 51 w 141"/>
                <a:gd name="T43" fmla="*/ 45 h 202"/>
                <a:gd name="T44" fmla="*/ 37 w 141"/>
                <a:gd name="T45" fmla="*/ 75 h 202"/>
                <a:gd name="T46" fmla="*/ 57 w 141"/>
                <a:gd name="T47" fmla="*/ 55 h 202"/>
                <a:gd name="T48" fmla="*/ 62 w 141"/>
                <a:gd name="T49" fmla="*/ 53 h 202"/>
                <a:gd name="T50" fmla="*/ 84 w 141"/>
                <a:gd name="T51" fmla="*/ 41 h 202"/>
                <a:gd name="T52" fmla="*/ 35 w 141"/>
                <a:gd name="T53" fmla="*/ 102 h 202"/>
                <a:gd name="T54" fmla="*/ 17 w 141"/>
                <a:gd name="T55" fmla="*/ 37 h 202"/>
                <a:gd name="T56" fmla="*/ 16 w 141"/>
                <a:gd name="T57" fmla="*/ 36 h 202"/>
                <a:gd name="T58" fmla="*/ 36 w 141"/>
                <a:gd name="T59" fmla="*/ 28 h 202"/>
                <a:gd name="T60" fmla="*/ 40 w 141"/>
                <a:gd name="T61" fmla="*/ 46 h 202"/>
                <a:gd name="T62" fmla="*/ 29 w 141"/>
                <a:gd name="T63" fmla="*/ 79 h 202"/>
                <a:gd name="T64" fmla="*/ 87 w 141"/>
                <a:gd name="T65" fmla="*/ 71 h 202"/>
                <a:gd name="T66" fmla="*/ 114 w 141"/>
                <a:gd name="T67" fmla="*/ 142 h 202"/>
                <a:gd name="T68" fmla="*/ 113 w 141"/>
                <a:gd name="T69" fmla="*/ 144 h 202"/>
                <a:gd name="T70" fmla="*/ 128 w 141"/>
                <a:gd name="T71" fmla="*/ 167 h 202"/>
                <a:gd name="T72" fmla="*/ 94 w 141"/>
                <a:gd name="T73" fmla="*/ 157 h 202"/>
                <a:gd name="T74" fmla="*/ 50 w 141"/>
                <a:gd name="T75" fmla="*/ 151 h 202"/>
                <a:gd name="T76" fmla="*/ 98 w 141"/>
                <a:gd name="T77" fmla="*/ 125 h 202"/>
                <a:gd name="T78" fmla="*/ 84 w 141"/>
                <a:gd name="T79" fmla="*/ 95 h 202"/>
                <a:gd name="T80" fmla="*/ 36 w 141"/>
                <a:gd name="T81" fmla="*/ 102 h 202"/>
                <a:gd name="T82" fmla="*/ 2 w 141"/>
                <a:gd name="T83" fmla="*/ 16 h 202"/>
                <a:gd name="T84" fmla="*/ 1 w 141"/>
                <a:gd name="T85" fmla="*/ 17 h 202"/>
                <a:gd name="T86" fmla="*/ 2 w 141"/>
                <a:gd name="T87" fmla="*/ 19 h 202"/>
                <a:gd name="T88" fmla="*/ 8 w 141"/>
                <a:gd name="T89" fmla="*/ 92 h 202"/>
                <a:gd name="T90" fmla="*/ 24 w 141"/>
                <a:gd name="T91" fmla="*/ 114 h 202"/>
                <a:gd name="T92" fmla="*/ 38 w 141"/>
                <a:gd name="T93" fmla="*/ 119 h 202"/>
                <a:gd name="T94" fmla="*/ 77 w 141"/>
                <a:gd name="T95" fmla="*/ 112 h 202"/>
                <a:gd name="T96" fmla="*/ 87 w 141"/>
                <a:gd name="T97" fmla="*/ 115 h 202"/>
                <a:gd name="T98" fmla="*/ 87 w 141"/>
                <a:gd name="T99" fmla="*/ 130 h 202"/>
                <a:gd name="T100" fmla="*/ 55 w 141"/>
                <a:gd name="T101" fmla="*/ 198 h 202"/>
                <a:gd name="T102" fmla="*/ 57 w 141"/>
                <a:gd name="T103" fmla="*/ 199 h 202"/>
                <a:gd name="T104" fmla="*/ 60 w 141"/>
                <a:gd name="T105" fmla="*/ 198 h 202"/>
                <a:gd name="T106" fmla="*/ 116 w 141"/>
                <a:gd name="T107" fmla="*/ 200 h 202"/>
                <a:gd name="T108" fmla="*/ 140 w 141"/>
                <a:gd name="T109" fmla="*/ 182 h 202"/>
                <a:gd name="T110" fmla="*/ 141 w 141"/>
                <a:gd name="T111" fmla="*/ 131 h 202"/>
                <a:gd name="T112" fmla="*/ 128 w 141"/>
                <a:gd name="T113" fmla="*/ 97 h 202"/>
                <a:gd name="T114" fmla="*/ 47 w 141"/>
                <a:gd name="T115" fmla="*/ 77 h 202"/>
                <a:gd name="T116" fmla="*/ 41 w 141"/>
                <a:gd name="T117" fmla="*/ 68 h 202"/>
                <a:gd name="T118" fmla="*/ 86 w 141"/>
                <a:gd name="T119" fmla="*/ 51 h 202"/>
                <a:gd name="T120" fmla="*/ 78 w 141"/>
                <a:gd name="T121" fmla="*/ 8 h 202"/>
                <a:gd name="T122" fmla="*/ 24 w 141"/>
                <a:gd name="T123" fmla="*/ 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202">
                  <a:moveTo>
                    <a:pt x="116" y="191"/>
                  </a:moveTo>
                  <a:cubicBezTo>
                    <a:pt x="115" y="189"/>
                    <a:pt x="114" y="187"/>
                    <a:pt x="113" y="186"/>
                  </a:cubicBezTo>
                  <a:cubicBezTo>
                    <a:pt x="115" y="184"/>
                    <a:pt x="118" y="182"/>
                    <a:pt x="120" y="180"/>
                  </a:cubicBezTo>
                  <a:cubicBezTo>
                    <a:pt x="119" y="183"/>
                    <a:pt x="117" y="187"/>
                    <a:pt x="116" y="191"/>
                  </a:cubicBezTo>
                  <a:moveTo>
                    <a:pt x="53" y="187"/>
                  </a:moveTo>
                  <a:cubicBezTo>
                    <a:pt x="52" y="185"/>
                    <a:pt x="51" y="183"/>
                    <a:pt x="50" y="181"/>
                  </a:cubicBezTo>
                  <a:cubicBezTo>
                    <a:pt x="52" y="181"/>
                    <a:pt x="53" y="180"/>
                    <a:pt x="55" y="179"/>
                  </a:cubicBezTo>
                  <a:cubicBezTo>
                    <a:pt x="55" y="182"/>
                    <a:pt x="54" y="184"/>
                    <a:pt x="53" y="187"/>
                  </a:cubicBezTo>
                  <a:moveTo>
                    <a:pt x="58" y="195"/>
                  </a:moveTo>
                  <a:cubicBezTo>
                    <a:pt x="57" y="194"/>
                    <a:pt x="57" y="192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8" y="186"/>
                    <a:pt x="59" y="182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76"/>
                    <a:pt x="66" y="175"/>
                    <a:pt x="69" y="174"/>
                  </a:cubicBezTo>
                  <a:cubicBezTo>
                    <a:pt x="67" y="180"/>
                    <a:pt x="65" y="186"/>
                    <a:pt x="63" y="192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3" y="193"/>
                    <a:pt x="62" y="193"/>
                    <a:pt x="62" y="193"/>
                  </a:cubicBezTo>
                  <a:cubicBezTo>
                    <a:pt x="60" y="194"/>
                    <a:pt x="59" y="194"/>
                    <a:pt x="58" y="195"/>
                  </a:cubicBezTo>
                  <a:moveTo>
                    <a:pt x="119" y="197"/>
                  </a:moveTo>
                  <a:cubicBezTo>
                    <a:pt x="119" y="196"/>
                    <a:pt x="119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89"/>
                    <a:pt x="124" y="182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3"/>
                    <a:pt x="129" y="172"/>
                    <a:pt x="131" y="171"/>
                  </a:cubicBezTo>
                  <a:cubicBezTo>
                    <a:pt x="133" y="175"/>
                    <a:pt x="134" y="178"/>
                    <a:pt x="136" y="182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0" y="187"/>
                    <a:pt x="126" y="191"/>
                    <a:pt x="119" y="197"/>
                  </a:cubicBezTo>
                  <a:moveTo>
                    <a:pt x="95" y="179"/>
                  </a:moveTo>
                  <a:cubicBezTo>
                    <a:pt x="96" y="176"/>
                    <a:pt x="97" y="173"/>
                    <a:pt x="98" y="170"/>
                  </a:cubicBezTo>
                  <a:cubicBezTo>
                    <a:pt x="99" y="171"/>
                    <a:pt x="99" y="172"/>
                    <a:pt x="100" y="173"/>
                  </a:cubicBezTo>
                  <a:cubicBezTo>
                    <a:pt x="100" y="174"/>
                    <a:pt x="101" y="175"/>
                    <a:pt x="101" y="176"/>
                  </a:cubicBezTo>
                  <a:cubicBezTo>
                    <a:pt x="99" y="177"/>
                    <a:pt x="97" y="178"/>
                    <a:pt x="95" y="179"/>
                  </a:cubicBezTo>
                  <a:moveTo>
                    <a:pt x="68" y="191"/>
                  </a:moveTo>
                  <a:cubicBezTo>
                    <a:pt x="70" y="185"/>
                    <a:pt x="72" y="178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7" y="170"/>
                    <a:pt x="80" y="169"/>
                    <a:pt x="83" y="168"/>
                  </a:cubicBezTo>
                  <a:cubicBezTo>
                    <a:pt x="81" y="174"/>
                    <a:pt x="79" y="181"/>
                    <a:pt x="77" y="187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6" y="188"/>
                    <a:pt x="75" y="188"/>
                    <a:pt x="74" y="189"/>
                  </a:cubicBezTo>
                  <a:cubicBezTo>
                    <a:pt x="72" y="189"/>
                    <a:pt x="70" y="190"/>
                    <a:pt x="68" y="191"/>
                  </a:cubicBezTo>
                  <a:moveTo>
                    <a:pt x="82" y="185"/>
                  </a:moveTo>
                  <a:cubicBezTo>
                    <a:pt x="84" y="179"/>
                    <a:pt x="86" y="173"/>
                    <a:pt x="88" y="167"/>
                  </a:cubicBezTo>
                  <a:cubicBezTo>
                    <a:pt x="88" y="166"/>
                    <a:pt x="88" y="166"/>
                    <a:pt x="88" y="165"/>
                  </a:cubicBezTo>
                  <a:cubicBezTo>
                    <a:pt x="90" y="164"/>
                    <a:pt x="92" y="163"/>
                    <a:pt x="94" y="162"/>
                  </a:cubicBezTo>
                  <a:cubicBezTo>
                    <a:pt x="94" y="163"/>
                    <a:pt x="95" y="164"/>
                    <a:pt x="95" y="165"/>
                  </a:cubicBezTo>
                  <a:cubicBezTo>
                    <a:pt x="93" y="170"/>
                    <a:pt x="92" y="175"/>
                    <a:pt x="90" y="181"/>
                  </a:cubicBezTo>
                  <a:cubicBezTo>
                    <a:pt x="90" y="181"/>
                    <a:pt x="90" y="181"/>
                    <a:pt x="90" y="182"/>
                  </a:cubicBezTo>
                  <a:cubicBezTo>
                    <a:pt x="87" y="183"/>
                    <a:pt x="85" y="184"/>
                    <a:pt x="82" y="185"/>
                  </a:cubicBezTo>
                  <a:moveTo>
                    <a:pt x="118" y="146"/>
                  </a:moveTo>
                  <a:cubicBezTo>
                    <a:pt x="118" y="145"/>
                    <a:pt x="118" y="145"/>
                    <a:pt x="118" y="144"/>
                  </a:cubicBezTo>
                  <a:cubicBezTo>
                    <a:pt x="118" y="144"/>
                    <a:pt x="119" y="143"/>
                    <a:pt x="119" y="143"/>
                  </a:cubicBezTo>
                  <a:cubicBezTo>
                    <a:pt x="119" y="144"/>
                    <a:pt x="119" y="145"/>
                    <a:pt x="118" y="146"/>
                  </a:cubicBezTo>
                  <a:moveTo>
                    <a:pt x="124" y="155"/>
                  </a:moveTo>
                  <a:cubicBezTo>
                    <a:pt x="123" y="154"/>
                    <a:pt x="122" y="152"/>
                    <a:pt x="121" y="150"/>
                  </a:cubicBezTo>
                  <a:cubicBezTo>
                    <a:pt x="123" y="145"/>
                    <a:pt x="125" y="140"/>
                    <a:pt x="127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8" y="133"/>
                    <a:pt x="130" y="131"/>
                    <a:pt x="131" y="128"/>
                  </a:cubicBezTo>
                  <a:cubicBezTo>
                    <a:pt x="129" y="133"/>
                    <a:pt x="128" y="139"/>
                    <a:pt x="127" y="143"/>
                  </a:cubicBezTo>
                  <a:cubicBezTo>
                    <a:pt x="126" y="148"/>
                    <a:pt x="125" y="153"/>
                    <a:pt x="124" y="155"/>
                  </a:cubicBezTo>
                  <a:moveTo>
                    <a:pt x="131" y="148"/>
                  </a:moveTo>
                  <a:cubicBezTo>
                    <a:pt x="132" y="143"/>
                    <a:pt x="133" y="138"/>
                    <a:pt x="134" y="133"/>
                  </a:cubicBezTo>
                  <a:cubicBezTo>
                    <a:pt x="135" y="130"/>
                    <a:pt x="135" y="127"/>
                    <a:pt x="136" y="125"/>
                  </a:cubicBezTo>
                  <a:cubicBezTo>
                    <a:pt x="136" y="127"/>
                    <a:pt x="137" y="128"/>
                    <a:pt x="137" y="128"/>
                  </a:cubicBezTo>
                  <a:cubicBezTo>
                    <a:pt x="137" y="129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6"/>
                    <a:pt x="134" y="143"/>
                    <a:pt x="131" y="148"/>
                  </a:cubicBezTo>
                  <a:moveTo>
                    <a:pt x="133" y="119"/>
                  </a:moveTo>
                  <a:cubicBezTo>
                    <a:pt x="133" y="119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moveTo>
                    <a:pt x="95" y="122"/>
                  </a:moveTo>
                  <a:cubicBezTo>
                    <a:pt x="95" y="121"/>
                    <a:pt x="95" y="121"/>
                    <a:pt x="95" y="120"/>
                  </a:cubicBezTo>
                  <a:cubicBezTo>
                    <a:pt x="95" y="118"/>
                    <a:pt x="96" y="116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6"/>
                    <a:pt x="96" y="119"/>
                    <a:pt x="95" y="122"/>
                  </a:cubicBezTo>
                  <a:moveTo>
                    <a:pt x="39" y="115"/>
                  </a:moveTo>
                  <a:cubicBezTo>
                    <a:pt x="39" y="115"/>
                    <a:pt x="38" y="115"/>
                    <a:pt x="38" y="115"/>
                  </a:cubicBezTo>
                  <a:cubicBezTo>
                    <a:pt x="37" y="115"/>
                    <a:pt x="36" y="115"/>
                    <a:pt x="35" y="115"/>
                  </a:cubicBezTo>
                  <a:cubicBezTo>
                    <a:pt x="36" y="112"/>
                    <a:pt x="36" y="109"/>
                    <a:pt x="37" y="106"/>
                  </a:cubicBezTo>
                  <a:cubicBezTo>
                    <a:pt x="40" y="106"/>
                    <a:pt x="43" y="106"/>
                    <a:pt x="45" y="105"/>
                  </a:cubicBezTo>
                  <a:cubicBezTo>
                    <a:pt x="44" y="108"/>
                    <a:pt x="43" y="112"/>
                    <a:pt x="42" y="115"/>
                  </a:cubicBezTo>
                  <a:cubicBezTo>
                    <a:pt x="41" y="115"/>
                    <a:pt x="40" y="115"/>
                    <a:pt x="39" y="115"/>
                  </a:cubicBezTo>
                  <a:moveTo>
                    <a:pt x="31" y="113"/>
                  </a:moveTo>
                  <a:cubicBezTo>
                    <a:pt x="29" y="113"/>
                    <a:pt x="28" y="112"/>
                    <a:pt x="26" y="110"/>
                  </a:cubicBezTo>
                  <a:cubicBezTo>
                    <a:pt x="24" y="108"/>
                    <a:pt x="23" y="105"/>
                    <a:pt x="21" y="103"/>
                  </a:cubicBezTo>
                  <a:cubicBezTo>
                    <a:pt x="23" y="104"/>
                    <a:pt x="25" y="105"/>
                    <a:pt x="28" y="105"/>
                  </a:cubicBezTo>
                  <a:cubicBezTo>
                    <a:pt x="29" y="106"/>
                    <a:pt x="31" y="106"/>
                    <a:pt x="33" y="106"/>
                  </a:cubicBezTo>
                  <a:cubicBezTo>
                    <a:pt x="32" y="108"/>
                    <a:pt x="31" y="111"/>
                    <a:pt x="31" y="113"/>
                  </a:cubicBezTo>
                  <a:moveTo>
                    <a:pt x="92" y="114"/>
                  </a:moveTo>
                  <a:cubicBezTo>
                    <a:pt x="92" y="114"/>
                    <a:pt x="91" y="113"/>
                    <a:pt x="91" y="112"/>
                  </a:cubicBezTo>
                  <a:cubicBezTo>
                    <a:pt x="90" y="112"/>
                    <a:pt x="89" y="111"/>
                    <a:pt x="89" y="111"/>
                  </a:cubicBezTo>
                  <a:cubicBezTo>
                    <a:pt x="90" y="108"/>
                    <a:pt x="91" y="106"/>
                    <a:pt x="92" y="103"/>
                  </a:cubicBezTo>
                  <a:cubicBezTo>
                    <a:pt x="93" y="104"/>
                    <a:pt x="94" y="105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4" y="109"/>
                    <a:pt x="93" y="112"/>
                    <a:pt x="92" y="114"/>
                  </a:cubicBezTo>
                  <a:moveTo>
                    <a:pt x="47" y="114"/>
                  </a:moveTo>
                  <a:cubicBezTo>
                    <a:pt x="48" y="111"/>
                    <a:pt x="49" y="107"/>
                    <a:pt x="50" y="104"/>
                  </a:cubicBezTo>
                  <a:cubicBezTo>
                    <a:pt x="53" y="103"/>
                    <a:pt x="55" y="103"/>
                    <a:pt x="58" y="102"/>
                  </a:cubicBezTo>
                  <a:cubicBezTo>
                    <a:pt x="57" y="105"/>
                    <a:pt x="56" y="108"/>
                    <a:pt x="54" y="112"/>
                  </a:cubicBezTo>
                  <a:cubicBezTo>
                    <a:pt x="52" y="112"/>
                    <a:pt x="49" y="113"/>
                    <a:pt x="47" y="114"/>
                  </a:cubicBezTo>
                  <a:moveTo>
                    <a:pt x="85" y="109"/>
                  </a:moveTo>
                  <a:cubicBezTo>
                    <a:pt x="84" y="108"/>
                    <a:pt x="82" y="108"/>
                    <a:pt x="80" y="107"/>
                  </a:cubicBezTo>
                  <a:cubicBezTo>
                    <a:pt x="81" y="105"/>
                    <a:pt x="82" y="102"/>
                    <a:pt x="83" y="99"/>
                  </a:cubicBezTo>
                  <a:cubicBezTo>
                    <a:pt x="85" y="99"/>
                    <a:pt x="87" y="100"/>
                    <a:pt x="88" y="100"/>
                  </a:cubicBezTo>
                  <a:cubicBezTo>
                    <a:pt x="87" y="103"/>
                    <a:pt x="86" y="106"/>
                    <a:pt x="85" y="109"/>
                  </a:cubicBezTo>
                  <a:moveTo>
                    <a:pt x="60" y="110"/>
                  </a:moveTo>
                  <a:cubicBezTo>
                    <a:pt x="61" y="107"/>
                    <a:pt x="62" y="104"/>
                    <a:pt x="63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5" y="100"/>
                  </a:cubicBezTo>
                  <a:cubicBezTo>
                    <a:pt x="67" y="99"/>
                    <a:pt x="69" y="99"/>
                    <a:pt x="71" y="98"/>
                  </a:cubicBezTo>
                  <a:cubicBezTo>
                    <a:pt x="70" y="101"/>
                    <a:pt x="69" y="105"/>
                    <a:pt x="67" y="108"/>
                  </a:cubicBezTo>
                  <a:cubicBezTo>
                    <a:pt x="65" y="108"/>
                    <a:pt x="62" y="109"/>
                    <a:pt x="60" y="110"/>
                  </a:cubicBezTo>
                  <a:moveTo>
                    <a:pt x="72" y="107"/>
                  </a:moveTo>
                  <a:cubicBezTo>
                    <a:pt x="73" y="104"/>
                    <a:pt x="74" y="101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7" y="98"/>
                    <a:pt x="78" y="98"/>
                    <a:pt x="79" y="98"/>
                  </a:cubicBezTo>
                  <a:cubicBezTo>
                    <a:pt x="78" y="101"/>
                    <a:pt x="77" y="104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4" y="107"/>
                    <a:pt x="73" y="107"/>
                    <a:pt x="72" y="107"/>
                  </a:cubicBezTo>
                  <a:moveTo>
                    <a:pt x="30" y="74"/>
                  </a:moveTo>
                  <a:cubicBezTo>
                    <a:pt x="28" y="72"/>
                    <a:pt x="27" y="70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4"/>
                    <a:pt x="28" y="61"/>
                    <a:pt x="31" y="57"/>
                  </a:cubicBezTo>
                  <a:cubicBezTo>
                    <a:pt x="33" y="56"/>
                    <a:pt x="34" y="54"/>
                    <a:pt x="36" y="53"/>
                  </a:cubicBezTo>
                  <a:cubicBezTo>
                    <a:pt x="35" y="56"/>
                    <a:pt x="34" y="59"/>
                    <a:pt x="33" y="62"/>
                  </a:cubicBezTo>
                  <a:cubicBezTo>
                    <a:pt x="32" y="67"/>
                    <a:pt x="31" y="71"/>
                    <a:pt x="30" y="74"/>
                  </a:cubicBezTo>
                  <a:moveTo>
                    <a:pt x="38" y="77"/>
                  </a:moveTo>
                  <a:cubicBezTo>
                    <a:pt x="36" y="77"/>
                    <a:pt x="35" y="77"/>
                    <a:pt x="34" y="76"/>
                  </a:cubicBezTo>
                  <a:cubicBezTo>
                    <a:pt x="34" y="73"/>
                    <a:pt x="36" y="68"/>
                    <a:pt x="38" y="63"/>
                  </a:cubicBezTo>
                  <a:cubicBezTo>
                    <a:pt x="39" y="58"/>
                    <a:pt x="41" y="52"/>
                    <a:pt x="42" y="49"/>
                  </a:cubicBezTo>
                  <a:cubicBezTo>
                    <a:pt x="45" y="48"/>
                    <a:pt x="48" y="46"/>
                    <a:pt x="51" y="45"/>
                  </a:cubicBezTo>
                  <a:cubicBezTo>
                    <a:pt x="49" y="49"/>
                    <a:pt x="46" y="54"/>
                    <a:pt x="45" y="58"/>
                  </a:cubicBezTo>
                  <a:cubicBezTo>
                    <a:pt x="44" y="59"/>
                    <a:pt x="44" y="60"/>
                    <a:pt x="45" y="60"/>
                  </a:cubicBezTo>
                  <a:cubicBezTo>
                    <a:pt x="44" y="61"/>
                    <a:pt x="44" y="61"/>
                    <a:pt x="43" y="61"/>
                  </a:cubicBezTo>
                  <a:cubicBezTo>
                    <a:pt x="41" y="63"/>
                    <a:pt x="39" y="64"/>
                    <a:pt x="38" y="66"/>
                  </a:cubicBezTo>
                  <a:cubicBezTo>
                    <a:pt x="37" y="67"/>
                    <a:pt x="36" y="69"/>
                    <a:pt x="36" y="72"/>
                  </a:cubicBezTo>
                  <a:cubicBezTo>
                    <a:pt x="36" y="73"/>
                    <a:pt x="36" y="74"/>
                    <a:pt x="37" y="75"/>
                  </a:cubicBezTo>
                  <a:cubicBezTo>
                    <a:pt x="37" y="76"/>
                    <a:pt x="37" y="77"/>
                    <a:pt x="38" y="77"/>
                  </a:cubicBezTo>
                  <a:moveTo>
                    <a:pt x="49" y="58"/>
                  </a:moveTo>
                  <a:cubicBezTo>
                    <a:pt x="51" y="53"/>
                    <a:pt x="54" y="48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61" y="41"/>
                    <a:pt x="63" y="41"/>
                  </a:cubicBezTo>
                  <a:cubicBezTo>
                    <a:pt x="61" y="45"/>
                    <a:pt x="59" y="50"/>
                    <a:pt x="57" y="55"/>
                  </a:cubicBezTo>
                  <a:cubicBezTo>
                    <a:pt x="54" y="56"/>
                    <a:pt x="52" y="57"/>
                    <a:pt x="49" y="58"/>
                  </a:cubicBezTo>
                  <a:moveTo>
                    <a:pt x="73" y="50"/>
                  </a:moveTo>
                  <a:cubicBezTo>
                    <a:pt x="75" y="46"/>
                    <a:pt x="77" y="43"/>
                    <a:pt x="78" y="39"/>
                  </a:cubicBezTo>
                  <a:cubicBezTo>
                    <a:pt x="79" y="42"/>
                    <a:pt x="81" y="45"/>
                    <a:pt x="82" y="47"/>
                  </a:cubicBezTo>
                  <a:cubicBezTo>
                    <a:pt x="80" y="48"/>
                    <a:pt x="77" y="49"/>
                    <a:pt x="73" y="50"/>
                  </a:cubicBezTo>
                  <a:moveTo>
                    <a:pt x="62" y="53"/>
                  </a:moveTo>
                  <a:cubicBezTo>
                    <a:pt x="64" y="48"/>
                    <a:pt x="66" y="44"/>
                    <a:pt x="69" y="39"/>
                  </a:cubicBezTo>
                  <a:cubicBezTo>
                    <a:pt x="70" y="39"/>
                    <a:pt x="72" y="39"/>
                    <a:pt x="74" y="39"/>
                  </a:cubicBezTo>
                  <a:cubicBezTo>
                    <a:pt x="72" y="42"/>
                    <a:pt x="70" y="46"/>
                    <a:pt x="68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6" y="52"/>
                    <a:pt x="64" y="52"/>
                    <a:pt x="62" y="53"/>
                  </a:cubicBezTo>
                  <a:moveTo>
                    <a:pt x="84" y="41"/>
                  </a:moveTo>
                  <a:cubicBezTo>
                    <a:pt x="83" y="39"/>
                    <a:pt x="82" y="37"/>
                    <a:pt x="81" y="35"/>
                  </a:cubicBezTo>
                  <a:cubicBezTo>
                    <a:pt x="81" y="29"/>
                    <a:pt x="80" y="23"/>
                    <a:pt x="80" y="17"/>
                  </a:cubicBezTo>
                  <a:cubicBezTo>
                    <a:pt x="81" y="20"/>
                    <a:pt x="83" y="23"/>
                    <a:pt x="84" y="25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31"/>
                    <a:pt x="84" y="36"/>
                    <a:pt x="84" y="41"/>
                  </a:cubicBezTo>
                  <a:moveTo>
                    <a:pt x="35" y="102"/>
                  </a:moveTo>
                  <a:cubicBezTo>
                    <a:pt x="33" y="102"/>
                    <a:pt x="31" y="102"/>
                    <a:pt x="29" y="101"/>
                  </a:cubicBezTo>
                  <a:cubicBezTo>
                    <a:pt x="20" y="99"/>
                    <a:pt x="15" y="94"/>
                    <a:pt x="11" y="89"/>
                  </a:cubicBezTo>
                  <a:cubicBezTo>
                    <a:pt x="8" y="84"/>
                    <a:pt x="6" y="79"/>
                    <a:pt x="5" y="77"/>
                  </a:cubicBezTo>
                  <a:cubicBezTo>
                    <a:pt x="5" y="75"/>
                    <a:pt x="4" y="72"/>
                    <a:pt x="4" y="70"/>
                  </a:cubicBezTo>
                  <a:cubicBezTo>
                    <a:pt x="4" y="59"/>
                    <a:pt x="10" y="46"/>
                    <a:pt x="16" y="39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4" y="32"/>
                    <a:pt x="12" y="27"/>
                  </a:cubicBezTo>
                  <a:cubicBezTo>
                    <a:pt x="11" y="24"/>
                    <a:pt x="9" y="21"/>
                    <a:pt x="6" y="18"/>
                  </a:cubicBezTo>
                  <a:cubicBezTo>
                    <a:pt x="12" y="14"/>
                    <a:pt x="16" y="10"/>
                    <a:pt x="21" y="6"/>
                  </a:cubicBezTo>
                  <a:cubicBezTo>
                    <a:pt x="25" y="12"/>
                    <a:pt x="29" y="19"/>
                    <a:pt x="33" y="27"/>
                  </a:cubicBezTo>
                  <a:cubicBezTo>
                    <a:pt x="33" y="27"/>
                    <a:pt x="34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45" y="22"/>
                    <a:pt x="64" y="15"/>
                    <a:pt x="75" y="13"/>
                  </a:cubicBezTo>
                  <a:cubicBezTo>
                    <a:pt x="76" y="20"/>
                    <a:pt x="76" y="27"/>
                    <a:pt x="77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7" y="34"/>
                    <a:pt x="54" y="38"/>
                    <a:pt x="43" y="44"/>
                  </a:cubicBezTo>
                  <a:cubicBezTo>
                    <a:pt x="42" y="45"/>
                    <a:pt x="41" y="45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5" y="49"/>
                    <a:pt x="31" y="51"/>
                    <a:pt x="28" y="54"/>
                  </a:cubicBezTo>
                  <a:cubicBezTo>
                    <a:pt x="25" y="58"/>
                    <a:pt x="22" y="62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73"/>
                    <a:pt x="25" y="76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4" y="81"/>
                    <a:pt x="38" y="82"/>
                    <a:pt x="41" y="82"/>
                  </a:cubicBezTo>
                  <a:cubicBezTo>
                    <a:pt x="43" y="82"/>
                    <a:pt x="46" y="82"/>
                    <a:pt x="48" y="81"/>
                  </a:cubicBezTo>
                  <a:cubicBezTo>
                    <a:pt x="58" y="79"/>
                    <a:pt x="68" y="73"/>
                    <a:pt x="77" y="72"/>
                  </a:cubicBezTo>
                  <a:cubicBezTo>
                    <a:pt x="81" y="72"/>
                    <a:pt x="84" y="71"/>
                    <a:pt x="87" y="71"/>
                  </a:cubicBezTo>
                  <a:cubicBezTo>
                    <a:pt x="92" y="71"/>
                    <a:pt x="97" y="72"/>
                    <a:pt x="101" y="74"/>
                  </a:cubicBezTo>
                  <a:cubicBezTo>
                    <a:pt x="106" y="77"/>
                    <a:pt x="110" y="80"/>
                    <a:pt x="115" y="85"/>
                  </a:cubicBezTo>
                  <a:cubicBezTo>
                    <a:pt x="123" y="94"/>
                    <a:pt x="129" y="105"/>
                    <a:pt x="129" y="116"/>
                  </a:cubicBezTo>
                  <a:cubicBezTo>
                    <a:pt x="129" y="120"/>
                    <a:pt x="128" y="123"/>
                    <a:pt x="127" y="127"/>
                  </a:cubicBezTo>
                  <a:cubicBezTo>
                    <a:pt x="126" y="129"/>
                    <a:pt x="123" y="132"/>
                    <a:pt x="121" y="135"/>
                  </a:cubicBezTo>
                  <a:cubicBezTo>
                    <a:pt x="118" y="138"/>
                    <a:pt x="116" y="140"/>
                    <a:pt x="114" y="142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4" y="147"/>
                    <a:pt x="116" y="149"/>
                    <a:pt x="117" y="151"/>
                  </a:cubicBezTo>
                  <a:cubicBezTo>
                    <a:pt x="116" y="152"/>
                    <a:pt x="117" y="153"/>
                    <a:pt x="118" y="153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21" y="158"/>
                    <a:pt x="124" y="162"/>
                    <a:pt x="128" y="167"/>
                  </a:cubicBezTo>
                  <a:cubicBezTo>
                    <a:pt x="123" y="172"/>
                    <a:pt x="116" y="178"/>
                    <a:pt x="110" y="18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7" y="177"/>
                    <a:pt x="105" y="174"/>
                    <a:pt x="104" y="171"/>
                  </a:cubicBezTo>
                  <a:cubicBezTo>
                    <a:pt x="102" y="168"/>
                    <a:pt x="100" y="164"/>
                    <a:pt x="96" y="158"/>
                  </a:cubicBezTo>
                  <a:cubicBezTo>
                    <a:pt x="96" y="157"/>
                    <a:pt x="95" y="157"/>
                    <a:pt x="94" y="157"/>
                  </a:cubicBezTo>
                  <a:cubicBezTo>
                    <a:pt x="94" y="157"/>
                    <a:pt x="94" y="157"/>
                    <a:pt x="93" y="157"/>
                  </a:cubicBezTo>
                  <a:cubicBezTo>
                    <a:pt x="93" y="157"/>
                    <a:pt x="93" y="158"/>
                    <a:pt x="92" y="158"/>
                  </a:cubicBezTo>
                  <a:cubicBezTo>
                    <a:pt x="88" y="161"/>
                    <a:pt x="79" y="165"/>
                    <a:pt x="70" y="169"/>
                  </a:cubicBezTo>
                  <a:cubicBezTo>
                    <a:pt x="62" y="172"/>
                    <a:pt x="55" y="175"/>
                    <a:pt x="50" y="177"/>
                  </a:cubicBezTo>
                  <a:cubicBezTo>
                    <a:pt x="50" y="173"/>
                    <a:pt x="51" y="168"/>
                    <a:pt x="51" y="164"/>
                  </a:cubicBezTo>
                  <a:cubicBezTo>
                    <a:pt x="51" y="160"/>
                    <a:pt x="50" y="155"/>
                    <a:pt x="50" y="151"/>
                  </a:cubicBezTo>
                  <a:cubicBezTo>
                    <a:pt x="56" y="149"/>
                    <a:pt x="66" y="146"/>
                    <a:pt x="75" y="142"/>
                  </a:cubicBezTo>
                  <a:cubicBezTo>
                    <a:pt x="80" y="139"/>
                    <a:pt x="84" y="137"/>
                    <a:pt x="88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3" y="131"/>
                    <a:pt x="97" y="128"/>
                    <a:pt x="98" y="125"/>
                  </a:cubicBezTo>
                  <a:cubicBezTo>
                    <a:pt x="100" y="121"/>
                    <a:pt x="101" y="117"/>
                    <a:pt x="101" y="113"/>
                  </a:cubicBezTo>
                  <a:cubicBezTo>
                    <a:pt x="101" y="107"/>
                    <a:pt x="98" y="102"/>
                    <a:pt x="94" y="99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2" y="97"/>
                    <a:pt x="92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9" y="96"/>
                    <a:pt x="86" y="95"/>
                    <a:pt x="84" y="95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0" y="94"/>
                    <a:pt x="78" y="94"/>
                    <a:pt x="76" y="94"/>
                  </a:cubicBezTo>
                  <a:cubicBezTo>
                    <a:pt x="72" y="94"/>
                    <a:pt x="68" y="94"/>
                    <a:pt x="64" y="95"/>
                  </a:cubicBezTo>
                  <a:cubicBezTo>
                    <a:pt x="55" y="98"/>
                    <a:pt x="45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2"/>
                    <a:pt x="35" y="102"/>
                    <a:pt x="35" y="102"/>
                  </a:cubicBezTo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3" y="6"/>
                    <a:pt x="9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7" y="26"/>
                    <a:pt x="9" y="30"/>
                  </a:cubicBezTo>
                  <a:cubicBezTo>
                    <a:pt x="10" y="32"/>
                    <a:pt x="11" y="34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6" y="45"/>
                    <a:pt x="0" y="58"/>
                    <a:pt x="0" y="70"/>
                  </a:cubicBezTo>
                  <a:cubicBezTo>
                    <a:pt x="0" y="73"/>
                    <a:pt x="0" y="75"/>
                    <a:pt x="1" y="78"/>
                  </a:cubicBezTo>
                  <a:cubicBezTo>
                    <a:pt x="2" y="80"/>
                    <a:pt x="4" y="86"/>
                    <a:pt x="8" y="92"/>
                  </a:cubicBezTo>
                  <a:cubicBezTo>
                    <a:pt x="8" y="92"/>
                    <a:pt x="8" y="92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14" y="101"/>
                    <a:pt x="17" y="105"/>
                    <a:pt x="22" y="111"/>
                  </a:cubicBezTo>
                  <a:cubicBezTo>
                    <a:pt x="22" y="111"/>
                    <a:pt x="22" y="112"/>
                    <a:pt x="22" y="112"/>
                  </a:cubicBezTo>
                  <a:cubicBezTo>
                    <a:pt x="22" y="112"/>
                    <a:pt x="23" y="113"/>
                    <a:pt x="23" y="113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6" y="116"/>
                    <a:pt x="28" y="117"/>
                    <a:pt x="30" y="118"/>
                  </a:cubicBezTo>
                  <a:cubicBezTo>
                    <a:pt x="30" y="118"/>
                    <a:pt x="31" y="119"/>
                    <a:pt x="3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3" y="119"/>
                    <a:pt x="33" y="119"/>
                  </a:cubicBezTo>
                  <a:cubicBezTo>
                    <a:pt x="35" y="119"/>
                    <a:pt x="37" y="119"/>
                    <a:pt x="38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5" y="119"/>
                    <a:pt x="51" y="117"/>
                    <a:pt x="57" y="115"/>
                  </a:cubicBezTo>
                  <a:cubicBezTo>
                    <a:pt x="63" y="113"/>
                    <a:pt x="70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1"/>
                  </a:cubicBezTo>
                  <a:cubicBezTo>
                    <a:pt x="81" y="112"/>
                    <a:pt x="82" y="112"/>
                    <a:pt x="84" y="113"/>
                  </a:cubicBezTo>
                  <a:cubicBezTo>
                    <a:pt x="84" y="114"/>
                    <a:pt x="85" y="114"/>
                    <a:pt x="85" y="115"/>
                  </a:cubicBezTo>
                  <a:cubicBezTo>
                    <a:pt x="85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7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7"/>
                    <a:pt x="90" y="118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90" y="121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5"/>
                    <a:pt x="89" y="128"/>
                    <a:pt x="87" y="130"/>
                  </a:cubicBezTo>
                  <a:cubicBezTo>
                    <a:pt x="75" y="138"/>
                    <a:pt x="55" y="146"/>
                    <a:pt x="47" y="147"/>
                  </a:cubicBezTo>
                  <a:cubicBezTo>
                    <a:pt x="46" y="147"/>
                    <a:pt x="45" y="148"/>
                    <a:pt x="45" y="150"/>
                  </a:cubicBezTo>
                  <a:cubicBezTo>
                    <a:pt x="46" y="154"/>
                    <a:pt x="46" y="159"/>
                    <a:pt x="46" y="164"/>
                  </a:cubicBezTo>
                  <a:cubicBezTo>
                    <a:pt x="46" y="169"/>
                    <a:pt x="46" y="174"/>
                    <a:pt x="45" y="179"/>
                  </a:cubicBezTo>
                  <a:cubicBezTo>
                    <a:pt x="45" y="179"/>
                    <a:pt x="45" y="180"/>
                    <a:pt x="45" y="181"/>
                  </a:cubicBezTo>
                  <a:cubicBezTo>
                    <a:pt x="49" y="187"/>
                    <a:pt x="52" y="193"/>
                    <a:pt x="55" y="198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60" y="198"/>
                  </a:cubicBezTo>
                  <a:cubicBezTo>
                    <a:pt x="64" y="197"/>
                    <a:pt x="72" y="194"/>
                    <a:pt x="81" y="191"/>
                  </a:cubicBezTo>
                  <a:cubicBezTo>
                    <a:pt x="89" y="187"/>
                    <a:pt x="97" y="183"/>
                    <a:pt x="103" y="179"/>
                  </a:cubicBezTo>
                  <a:cubicBezTo>
                    <a:pt x="104" y="182"/>
                    <a:pt x="106" y="184"/>
                    <a:pt x="107" y="187"/>
                  </a:cubicBezTo>
                  <a:cubicBezTo>
                    <a:pt x="108" y="188"/>
                    <a:pt x="108" y="188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92"/>
                    <a:pt x="114" y="196"/>
                    <a:pt x="116" y="200"/>
                  </a:cubicBezTo>
                  <a:cubicBezTo>
                    <a:pt x="116" y="201"/>
                    <a:pt x="117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9" y="202"/>
                    <a:pt x="119" y="202"/>
                  </a:cubicBezTo>
                  <a:cubicBezTo>
                    <a:pt x="120" y="202"/>
                    <a:pt x="120" y="201"/>
                    <a:pt x="120" y="201"/>
                  </a:cubicBezTo>
                  <a:cubicBezTo>
                    <a:pt x="129" y="195"/>
                    <a:pt x="133" y="190"/>
                    <a:pt x="140" y="185"/>
                  </a:cubicBezTo>
                  <a:cubicBezTo>
                    <a:pt x="141" y="184"/>
                    <a:pt x="141" y="183"/>
                    <a:pt x="140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40" y="182"/>
                    <a:pt x="140" y="181"/>
                    <a:pt x="140" y="181"/>
                  </a:cubicBezTo>
                  <a:cubicBezTo>
                    <a:pt x="138" y="176"/>
                    <a:pt x="136" y="172"/>
                    <a:pt x="134" y="168"/>
                  </a:cubicBezTo>
                  <a:cubicBezTo>
                    <a:pt x="134" y="167"/>
                    <a:pt x="134" y="167"/>
                    <a:pt x="133" y="166"/>
                  </a:cubicBezTo>
                  <a:cubicBezTo>
                    <a:pt x="131" y="163"/>
                    <a:pt x="129" y="161"/>
                    <a:pt x="127" y="159"/>
                  </a:cubicBezTo>
                  <a:cubicBezTo>
                    <a:pt x="134" y="152"/>
                    <a:pt x="140" y="142"/>
                    <a:pt x="141" y="131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39" y="117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5" y="91"/>
                    <a:pt x="122" y="86"/>
                    <a:pt x="118" y="82"/>
                  </a:cubicBezTo>
                  <a:cubicBezTo>
                    <a:pt x="113" y="77"/>
                    <a:pt x="108" y="73"/>
                    <a:pt x="103" y="71"/>
                  </a:cubicBezTo>
                  <a:cubicBezTo>
                    <a:pt x="98" y="68"/>
                    <a:pt x="93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4" y="67"/>
                    <a:pt x="80" y="67"/>
                    <a:pt x="77" y="68"/>
                  </a:cubicBezTo>
                  <a:cubicBezTo>
                    <a:pt x="66" y="69"/>
                    <a:pt x="57" y="75"/>
                    <a:pt x="47" y="77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3" y="77"/>
                    <a:pt x="43" y="76"/>
                    <a:pt x="42" y="76"/>
                  </a:cubicBezTo>
                  <a:cubicBezTo>
                    <a:pt x="41" y="75"/>
                    <a:pt x="41" y="74"/>
                    <a:pt x="40" y="73"/>
                  </a:cubicBezTo>
                  <a:cubicBezTo>
                    <a:pt x="40" y="73"/>
                    <a:pt x="40" y="72"/>
                    <a:pt x="40" y="72"/>
                  </a:cubicBezTo>
                  <a:cubicBezTo>
                    <a:pt x="40" y="71"/>
                    <a:pt x="40" y="70"/>
                    <a:pt x="41" y="68"/>
                  </a:cubicBezTo>
                  <a:cubicBezTo>
                    <a:pt x="43" y="66"/>
                    <a:pt x="46" y="64"/>
                    <a:pt x="50" y="62"/>
                  </a:cubicBezTo>
                  <a:cubicBezTo>
                    <a:pt x="56" y="59"/>
                    <a:pt x="64" y="57"/>
                    <a:pt x="71" y="55"/>
                  </a:cubicBezTo>
                  <a:cubicBezTo>
                    <a:pt x="78" y="53"/>
                    <a:pt x="83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88" y="41"/>
                    <a:pt x="89" y="33"/>
                    <a:pt x="89" y="25"/>
                  </a:cubicBezTo>
                  <a:cubicBezTo>
                    <a:pt x="89" y="25"/>
                    <a:pt x="89" y="24"/>
                    <a:pt x="88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19"/>
                    <a:pt x="83" y="14"/>
                    <a:pt x="80" y="9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8" y="8"/>
                    <a:pt x="78" y="8"/>
                    <a:pt x="77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6" y="10"/>
                    <a:pt x="45" y="17"/>
                    <a:pt x="36" y="22"/>
                  </a:cubicBezTo>
                  <a:cubicBezTo>
                    <a:pt x="32" y="15"/>
                    <a:pt x="28" y="9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" name="Freeform 739"/>
            <p:cNvSpPr>
              <a:spLocks noEditPoints="1"/>
            </p:cNvSpPr>
            <p:nvPr/>
          </p:nvSpPr>
          <p:spPr bwMode="auto">
            <a:xfrm>
              <a:off x="4761" y="650"/>
              <a:ext cx="362" cy="220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" name="Freeform 740"/>
            <p:cNvSpPr>
              <a:spLocks noEditPoints="1"/>
            </p:cNvSpPr>
            <p:nvPr/>
          </p:nvSpPr>
          <p:spPr bwMode="auto">
            <a:xfrm>
              <a:off x="4699" y="641"/>
              <a:ext cx="427" cy="340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" name="Freeform 741"/>
            <p:cNvSpPr>
              <a:spLocks noEditPoints="1"/>
            </p:cNvSpPr>
            <p:nvPr/>
          </p:nvSpPr>
          <p:spPr bwMode="auto">
            <a:xfrm>
              <a:off x="3035" y="1218"/>
              <a:ext cx="187" cy="187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3" name="Freeform 742"/>
            <p:cNvSpPr>
              <a:spLocks noEditPoints="1"/>
            </p:cNvSpPr>
            <p:nvPr/>
          </p:nvSpPr>
          <p:spPr bwMode="auto">
            <a:xfrm>
              <a:off x="2976" y="1164"/>
              <a:ext cx="301" cy="324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4" name="Freeform 743"/>
            <p:cNvSpPr>
              <a:spLocks noEditPoints="1"/>
            </p:cNvSpPr>
            <p:nvPr/>
          </p:nvSpPr>
          <p:spPr bwMode="auto">
            <a:xfrm>
              <a:off x="3300" y="1114"/>
              <a:ext cx="140" cy="140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5" name="Freeform 744"/>
            <p:cNvSpPr>
              <a:spLocks noEditPoints="1"/>
            </p:cNvSpPr>
            <p:nvPr/>
          </p:nvSpPr>
          <p:spPr bwMode="auto">
            <a:xfrm>
              <a:off x="3255" y="1074"/>
              <a:ext cx="225" cy="239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6" name="Freeform 745"/>
            <p:cNvSpPr>
              <a:spLocks noEditPoints="1"/>
            </p:cNvSpPr>
            <p:nvPr/>
          </p:nvSpPr>
          <p:spPr bwMode="auto">
            <a:xfrm>
              <a:off x="3300" y="1353"/>
              <a:ext cx="116" cy="118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7" name="Freeform 746"/>
            <p:cNvSpPr>
              <a:spLocks noEditPoints="1"/>
            </p:cNvSpPr>
            <p:nvPr/>
          </p:nvSpPr>
          <p:spPr bwMode="auto">
            <a:xfrm>
              <a:off x="3260" y="1320"/>
              <a:ext cx="189" cy="201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8" name="Freeform 747"/>
            <p:cNvSpPr>
              <a:spLocks noEditPoints="1"/>
            </p:cNvSpPr>
            <p:nvPr/>
          </p:nvSpPr>
          <p:spPr bwMode="auto">
            <a:xfrm>
              <a:off x="5024" y="3007"/>
              <a:ext cx="296" cy="284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9" name="Freeform 748"/>
            <p:cNvSpPr>
              <a:spLocks noEditPoints="1"/>
            </p:cNvSpPr>
            <p:nvPr/>
          </p:nvSpPr>
          <p:spPr bwMode="auto">
            <a:xfrm>
              <a:off x="4986" y="2969"/>
              <a:ext cx="372" cy="360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0" name="Freeform 749"/>
            <p:cNvSpPr>
              <a:spLocks/>
            </p:cNvSpPr>
            <p:nvPr/>
          </p:nvSpPr>
          <p:spPr bwMode="auto">
            <a:xfrm>
              <a:off x="5159" y="3031"/>
              <a:ext cx="16" cy="31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1" name="Freeform 750"/>
            <p:cNvSpPr>
              <a:spLocks/>
            </p:cNvSpPr>
            <p:nvPr/>
          </p:nvSpPr>
          <p:spPr bwMode="auto">
            <a:xfrm>
              <a:off x="5159" y="3230"/>
              <a:ext cx="16" cy="40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2" name="Freeform 751"/>
            <p:cNvSpPr>
              <a:spLocks/>
            </p:cNvSpPr>
            <p:nvPr/>
          </p:nvSpPr>
          <p:spPr bwMode="auto">
            <a:xfrm>
              <a:off x="5047" y="3142"/>
              <a:ext cx="43" cy="17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3" name="Freeform 752"/>
            <p:cNvSpPr>
              <a:spLocks/>
            </p:cNvSpPr>
            <p:nvPr/>
          </p:nvSpPr>
          <p:spPr bwMode="auto">
            <a:xfrm>
              <a:off x="5246" y="3142"/>
              <a:ext cx="41" cy="17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4" name="Freeform 753"/>
            <p:cNvSpPr>
              <a:spLocks/>
            </p:cNvSpPr>
            <p:nvPr/>
          </p:nvSpPr>
          <p:spPr bwMode="auto">
            <a:xfrm>
              <a:off x="5066" y="3197"/>
              <a:ext cx="22" cy="19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5" name="Freeform 754"/>
            <p:cNvSpPr>
              <a:spLocks/>
            </p:cNvSpPr>
            <p:nvPr/>
          </p:nvSpPr>
          <p:spPr bwMode="auto">
            <a:xfrm>
              <a:off x="5111" y="3232"/>
              <a:ext cx="17" cy="19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6" name="Freeform 755"/>
            <p:cNvSpPr>
              <a:spLocks/>
            </p:cNvSpPr>
            <p:nvPr/>
          </p:nvSpPr>
          <p:spPr bwMode="auto">
            <a:xfrm>
              <a:off x="5211" y="3235"/>
              <a:ext cx="19" cy="14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7" name="Freeform 756"/>
            <p:cNvSpPr>
              <a:spLocks/>
            </p:cNvSpPr>
            <p:nvPr/>
          </p:nvSpPr>
          <p:spPr bwMode="auto">
            <a:xfrm>
              <a:off x="5251" y="3197"/>
              <a:ext cx="21" cy="14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8" name="Freeform 757"/>
            <p:cNvSpPr>
              <a:spLocks/>
            </p:cNvSpPr>
            <p:nvPr/>
          </p:nvSpPr>
          <p:spPr bwMode="auto">
            <a:xfrm>
              <a:off x="5059" y="3093"/>
              <a:ext cx="26" cy="16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9" name="Freeform 758"/>
            <p:cNvSpPr>
              <a:spLocks/>
            </p:cNvSpPr>
            <p:nvPr/>
          </p:nvSpPr>
          <p:spPr bwMode="auto">
            <a:xfrm>
              <a:off x="5211" y="3040"/>
              <a:ext cx="19" cy="22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0" name="Freeform 759"/>
            <p:cNvSpPr>
              <a:spLocks/>
            </p:cNvSpPr>
            <p:nvPr/>
          </p:nvSpPr>
          <p:spPr bwMode="auto">
            <a:xfrm>
              <a:off x="5251" y="3071"/>
              <a:ext cx="19" cy="19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1" name="Freeform 760"/>
            <p:cNvSpPr>
              <a:spLocks noEditPoints="1"/>
            </p:cNvSpPr>
            <p:nvPr/>
          </p:nvSpPr>
          <p:spPr bwMode="auto">
            <a:xfrm>
              <a:off x="5100" y="3057"/>
              <a:ext cx="158" cy="116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2" name="Freeform 761"/>
            <p:cNvSpPr>
              <a:spLocks noEditPoints="1"/>
            </p:cNvSpPr>
            <p:nvPr/>
          </p:nvSpPr>
          <p:spPr bwMode="auto">
            <a:xfrm>
              <a:off x="4716" y="1367"/>
              <a:ext cx="440" cy="450"/>
            </a:xfrm>
            <a:custGeom>
              <a:avLst/>
              <a:gdLst>
                <a:gd name="T0" fmla="*/ 124 w 186"/>
                <a:gd name="T1" fmla="*/ 174 h 190"/>
                <a:gd name="T2" fmla="*/ 90 w 186"/>
                <a:gd name="T3" fmla="*/ 167 h 190"/>
                <a:gd name="T4" fmla="*/ 102 w 186"/>
                <a:gd name="T5" fmla="*/ 167 h 190"/>
                <a:gd name="T6" fmla="*/ 69 w 186"/>
                <a:gd name="T7" fmla="*/ 184 h 190"/>
                <a:gd name="T8" fmla="*/ 105 w 186"/>
                <a:gd name="T9" fmla="*/ 185 h 190"/>
                <a:gd name="T10" fmla="*/ 120 w 186"/>
                <a:gd name="T11" fmla="*/ 172 h 190"/>
                <a:gd name="T12" fmla="*/ 120 w 186"/>
                <a:gd name="T13" fmla="*/ 173 h 190"/>
                <a:gd name="T14" fmla="*/ 46 w 186"/>
                <a:gd name="T15" fmla="*/ 175 h 190"/>
                <a:gd name="T16" fmla="*/ 141 w 186"/>
                <a:gd name="T17" fmla="*/ 156 h 190"/>
                <a:gd name="T18" fmla="*/ 36 w 186"/>
                <a:gd name="T19" fmla="*/ 169 h 190"/>
                <a:gd name="T20" fmla="*/ 118 w 186"/>
                <a:gd name="T21" fmla="*/ 162 h 190"/>
                <a:gd name="T22" fmla="*/ 123 w 186"/>
                <a:gd name="T23" fmla="*/ 154 h 190"/>
                <a:gd name="T24" fmla="*/ 34 w 186"/>
                <a:gd name="T25" fmla="*/ 149 h 190"/>
                <a:gd name="T26" fmla="*/ 151 w 186"/>
                <a:gd name="T27" fmla="*/ 167 h 190"/>
                <a:gd name="T28" fmla="*/ 18 w 186"/>
                <a:gd name="T29" fmla="*/ 149 h 190"/>
                <a:gd name="T30" fmla="*/ 16 w 186"/>
                <a:gd name="T31" fmla="*/ 145 h 190"/>
                <a:gd name="T32" fmla="*/ 161 w 186"/>
                <a:gd name="T33" fmla="*/ 157 h 190"/>
                <a:gd name="T34" fmla="*/ 10 w 186"/>
                <a:gd name="T35" fmla="*/ 134 h 190"/>
                <a:gd name="T36" fmla="*/ 110 w 186"/>
                <a:gd name="T37" fmla="*/ 128 h 190"/>
                <a:gd name="T38" fmla="*/ 170 w 186"/>
                <a:gd name="T39" fmla="*/ 124 h 190"/>
                <a:gd name="T40" fmla="*/ 102 w 186"/>
                <a:gd name="T41" fmla="*/ 121 h 190"/>
                <a:gd name="T42" fmla="*/ 162 w 186"/>
                <a:gd name="T43" fmla="*/ 115 h 190"/>
                <a:gd name="T44" fmla="*/ 156 w 186"/>
                <a:gd name="T45" fmla="*/ 118 h 190"/>
                <a:gd name="T46" fmla="*/ 6 w 186"/>
                <a:gd name="T47" fmla="*/ 117 h 190"/>
                <a:gd name="T48" fmla="*/ 133 w 186"/>
                <a:gd name="T49" fmla="*/ 109 h 190"/>
                <a:gd name="T50" fmla="*/ 177 w 186"/>
                <a:gd name="T51" fmla="*/ 135 h 190"/>
                <a:gd name="T52" fmla="*/ 99 w 186"/>
                <a:gd name="T53" fmla="*/ 107 h 190"/>
                <a:gd name="T54" fmla="*/ 129 w 186"/>
                <a:gd name="T55" fmla="*/ 157 h 190"/>
                <a:gd name="T56" fmla="*/ 106 w 186"/>
                <a:gd name="T57" fmla="*/ 101 h 190"/>
                <a:gd name="T58" fmla="*/ 168 w 186"/>
                <a:gd name="T59" fmla="*/ 128 h 190"/>
                <a:gd name="T60" fmla="*/ 110 w 186"/>
                <a:gd name="T61" fmla="*/ 98 h 190"/>
                <a:gd name="T62" fmla="*/ 97 w 186"/>
                <a:gd name="T63" fmla="*/ 92 h 190"/>
                <a:gd name="T64" fmla="*/ 103 w 186"/>
                <a:gd name="T65" fmla="*/ 88 h 190"/>
                <a:gd name="T66" fmla="*/ 107 w 186"/>
                <a:gd name="T67" fmla="*/ 86 h 190"/>
                <a:gd name="T68" fmla="*/ 123 w 186"/>
                <a:gd name="T69" fmla="*/ 85 h 190"/>
                <a:gd name="T70" fmla="*/ 151 w 186"/>
                <a:gd name="T71" fmla="*/ 107 h 190"/>
                <a:gd name="T72" fmla="*/ 111 w 186"/>
                <a:gd name="T73" fmla="*/ 93 h 190"/>
                <a:gd name="T74" fmla="*/ 123 w 186"/>
                <a:gd name="T75" fmla="*/ 69 h 190"/>
                <a:gd name="T76" fmla="*/ 138 w 186"/>
                <a:gd name="T77" fmla="*/ 60 h 190"/>
                <a:gd name="T78" fmla="*/ 137 w 186"/>
                <a:gd name="T79" fmla="*/ 72 h 190"/>
                <a:gd name="T80" fmla="*/ 168 w 186"/>
                <a:gd name="T81" fmla="*/ 58 h 190"/>
                <a:gd name="T82" fmla="*/ 160 w 186"/>
                <a:gd name="T83" fmla="*/ 62 h 190"/>
                <a:gd name="T84" fmla="*/ 18 w 186"/>
                <a:gd name="T85" fmla="*/ 48 h 190"/>
                <a:gd name="T86" fmla="*/ 95 w 186"/>
                <a:gd name="T87" fmla="*/ 114 h 190"/>
                <a:gd name="T88" fmla="*/ 110 w 186"/>
                <a:gd name="T89" fmla="*/ 162 h 190"/>
                <a:gd name="T90" fmla="*/ 70 w 186"/>
                <a:gd name="T91" fmla="*/ 160 h 190"/>
                <a:gd name="T92" fmla="*/ 117 w 186"/>
                <a:gd name="T93" fmla="*/ 5 h 190"/>
                <a:gd name="T94" fmla="*/ 99 w 186"/>
                <a:gd name="T95" fmla="*/ 78 h 190"/>
                <a:gd name="T96" fmla="*/ 93 w 186"/>
                <a:gd name="T97" fmla="*/ 91 h 190"/>
                <a:gd name="T98" fmla="*/ 94 w 186"/>
                <a:gd name="T99" fmla="*/ 8 h 190"/>
                <a:gd name="T100" fmla="*/ 92 w 186"/>
                <a:gd name="T101" fmla="*/ 6 h 190"/>
                <a:gd name="T102" fmla="*/ 3 w 186"/>
                <a:gd name="T103" fmla="*/ 126 h 190"/>
                <a:gd name="T104" fmla="*/ 16 w 186"/>
                <a:gd name="T105" fmla="*/ 152 h 190"/>
                <a:gd name="T106" fmla="*/ 48 w 186"/>
                <a:gd name="T107" fmla="*/ 181 h 190"/>
                <a:gd name="T108" fmla="*/ 70 w 186"/>
                <a:gd name="T109" fmla="*/ 190 h 190"/>
                <a:gd name="T110" fmla="*/ 89 w 186"/>
                <a:gd name="T111" fmla="*/ 190 h 190"/>
                <a:gd name="T112" fmla="*/ 116 w 186"/>
                <a:gd name="T113" fmla="*/ 184 h 190"/>
                <a:gd name="T114" fmla="*/ 125 w 186"/>
                <a:gd name="T115" fmla="*/ 184 h 190"/>
                <a:gd name="T116" fmla="*/ 147 w 186"/>
                <a:gd name="T117" fmla="*/ 174 h 190"/>
                <a:gd name="T118" fmla="*/ 173 w 186"/>
                <a:gd name="T119" fmla="*/ 139 h 190"/>
                <a:gd name="T120" fmla="*/ 180 w 186"/>
                <a:gd name="T121" fmla="*/ 62 h 190"/>
                <a:gd name="T122" fmla="*/ 179 w 186"/>
                <a:gd name="T123" fmla="*/ 3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90">
                  <a:moveTo>
                    <a:pt x="112" y="184"/>
                  </a:moveTo>
                  <a:cubicBezTo>
                    <a:pt x="112" y="183"/>
                    <a:pt x="112" y="183"/>
                    <a:pt x="112" y="182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moveTo>
                    <a:pt x="124" y="178"/>
                  </a:moveTo>
                  <a:cubicBezTo>
                    <a:pt x="124" y="177"/>
                    <a:pt x="123" y="177"/>
                    <a:pt x="123" y="176"/>
                  </a:cubicBezTo>
                  <a:cubicBezTo>
                    <a:pt x="123" y="175"/>
                    <a:pt x="124" y="175"/>
                    <a:pt x="124" y="174"/>
                  </a:cubicBezTo>
                  <a:cubicBezTo>
                    <a:pt x="124" y="175"/>
                    <a:pt x="124" y="176"/>
                    <a:pt x="124" y="178"/>
                  </a:cubicBezTo>
                  <a:moveTo>
                    <a:pt x="91" y="167"/>
                  </a:move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7"/>
                    <a:pt x="98" y="167"/>
                  </a:cubicBezTo>
                  <a:cubicBezTo>
                    <a:pt x="95" y="173"/>
                    <a:pt x="92" y="180"/>
                    <a:pt x="90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7" y="186"/>
                    <a:pt x="85" y="186"/>
                    <a:pt x="83" y="186"/>
                  </a:cubicBezTo>
                  <a:cubicBezTo>
                    <a:pt x="86" y="179"/>
                    <a:pt x="88" y="173"/>
                    <a:pt x="90" y="167"/>
                  </a:cubicBezTo>
                  <a:cubicBezTo>
                    <a:pt x="91" y="167"/>
                    <a:pt x="91" y="167"/>
                    <a:pt x="91" y="167"/>
                  </a:cubicBezTo>
                  <a:moveTo>
                    <a:pt x="79" y="185"/>
                  </a:moveTo>
                  <a:cubicBezTo>
                    <a:pt x="77" y="185"/>
                    <a:pt x="75" y="185"/>
                    <a:pt x="73" y="184"/>
                  </a:cubicBezTo>
                  <a:cubicBezTo>
                    <a:pt x="75" y="178"/>
                    <a:pt x="77" y="172"/>
                    <a:pt x="80" y="167"/>
                  </a:cubicBezTo>
                  <a:cubicBezTo>
                    <a:pt x="82" y="167"/>
                    <a:pt x="84" y="167"/>
                    <a:pt x="86" y="167"/>
                  </a:cubicBezTo>
                  <a:cubicBezTo>
                    <a:pt x="84" y="173"/>
                    <a:pt x="81" y="179"/>
                    <a:pt x="79" y="185"/>
                  </a:cubicBezTo>
                  <a:moveTo>
                    <a:pt x="94" y="186"/>
                  </a:moveTo>
                  <a:cubicBezTo>
                    <a:pt x="97" y="179"/>
                    <a:pt x="100" y="173"/>
                    <a:pt x="102" y="167"/>
                  </a:cubicBezTo>
                  <a:cubicBezTo>
                    <a:pt x="104" y="166"/>
                    <a:pt x="106" y="166"/>
                    <a:pt x="108" y="166"/>
                  </a:cubicBezTo>
                  <a:cubicBezTo>
                    <a:pt x="106" y="172"/>
                    <a:pt x="103" y="179"/>
                    <a:pt x="101" y="185"/>
                  </a:cubicBezTo>
                  <a:cubicBezTo>
                    <a:pt x="98" y="185"/>
                    <a:pt x="96" y="186"/>
                    <a:pt x="94" y="186"/>
                  </a:cubicBezTo>
                  <a:moveTo>
                    <a:pt x="69" y="184"/>
                  </a:moveTo>
                  <a:cubicBezTo>
                    <a:pt x="67" y="183"/>
                    <a:pt x="65" y="183"/>
                    <a:pt x="62" y="182"/>
                  </a:cubicBezTo>
                  <a:cubicBezTo>
                    <a:pt x="65" y="176"/>
                    <a:pt x="67" y="170"/>
                    <a:pt x="70" y="165"/>
                  </a:cubicBezTo>
                  <a:cubicBezTo>
                    <a:pt x="72" y="165"/>
                    <a:pt x="74" y="166"/>
                    <a:pt x="76" y="166"/>
                  </a:cubicBezTo>
                  <a:cubicBezTo>
                    <a:pt x="73" y="172"/>
                    <a:pt x="71" y="178"/>
                    <a:pt x="69" y="184"/>
                  </a:cubicBezTo>
                  <a:moveTo>
                    <a:pt x="105" y="185"/>
                  </a:moveTo>
                  <a:cubicBezTo>
                    <a:pt x="107" y="178"/>
                    <a:pt x="110" y="172"/>
                    <a:pt x="113" y="165"/>
                  </a:cubicBezTo>
                  <a:cubicBezTo>
                    <a:pt x="113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7"/>
                    <a:pt x="114" y="169"/>
                    <a:pt x="114" y="170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1" y="176"/>
                    <a:pt x="109" y="180"/>
                    <a:pt x="107" y="184"/>
                  </a:cubicBezTo>
                  <a:cubicBezTo>
                    <a:pt x="106" y="185"/>
                    <a:pt x="106" y="185"/>
                    <a:pt x="105" y="185"/>
                  </a:cubicBezTo>
                  <a:moveTo>
                    <a:pt x="59" y="181"/>
                  </a:moveTo>
                  <a:cubicBezTo>
                    <a:pt x="55" y="180"/>
                    <a:pt x="52" y="178"/>
                    <a:pt x="50" y="17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3" y="171"/>
                    <a:pt x="55" y="166"/>
                    <a:pt x="58" y="161"/>
                  </a:cubicBezTo>
                  <a:cubicBezTo>
                    <a:pt x="61" y="162"/>
                    <a:pt x="64" y="163"/>
                    <a:pt x="66" y="164"/>
                  </a:cubicBezTo>
                  <a:cubicBezTo>
                    <a:pt x="63" y="169"/>
                    <a:pt x="61" y="175"/>
                    <a:pt x="59" y="181"/>
                  </a:cubicBezTo>
                  <a:moveTo>
                    <a:pt x="120" y="173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68"/>
                    <a:pt x="122" y="165"/>
                    <a:pt x="123" y="162"/>
                  </a:cubicBezTo>
                  <a:cubicBezTo>
                    <a:pt x="124" y="161"/>
                    <a:pt x="125" y="160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5" y="162"/>
                    <a:pt x="125" y="165"/>
                  </a:cubicBezTo>
                  <a:cubicBezTo>
                    <a:pt x="125" y="165"/>
                    <a:pt x="124" y="165"/>
                    <a:pt x="124" y="166"/>
                  </a:cubicBezTo>
                  <a:cubicBezTo>
                    <a:pt x="123" y="168"/>
                    <a:pt x="122" y="170"/>
                    <a:pt x="120" y="173"/>
                  </a:cubicBezTo>
                  <a:moveTo>
                    <a:pt x="128" y="179"/>
                  </a:moveTo>
                  <a:cubicBezTo>
                    <a:pt x="128" y="177"/>
                    <a:pt x="128" y="174"/>
                    <a:pt x="129" y="171"/>
                  </a:cubicBezTo>
                  <a:cubicBezTo>
                    <a:pt x="129" y="167"/>
                    <a:pt x="129" y="164"/>
                    <a:pt x="129" y="161"/>
                  </a:cubicBezTo>
                  <a:cubicBezTo>
                    <a:pt x="132" y="160"/>
                    <a:pt x="134" y="160"/>
                    <a:pt x="136" y="159"/>
                  </a:cubicBezTo>
                  <a:cubicBezTo>
                    <a:pt x="134" y="165"/>
                    <a:pt x="132" y="172"/>
                    <a:pt x="130" y="17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9" y="179"/>
                    <a:pt x="128" y="179"/>
                    <a:pt x="128" y="179"/>
                  </a:cubicBezTo>
                  <a:moveTo>
                    <a:pt x="46" y="175"/>
                  </a:moveTo>
                  <a:cubicBezTo>
                    <a:pt x="44" y="174"/>
                    <a:pt x="42" y="172"/>
                    <a:pt x="40" y="171"/>
                  </a:cubicBezTo>
                  <a:cubicBezTo>
                    <a:pt x="42" y="166"/>
                    <a:pt x="44" y="161"/>
                    <a:pt x="47" y="157"/>
                  </a:cubicBezTo>
                  <a:cubicBezTo>
                    <a:pt x="50" y="158"/>
                    <a:pt x="52" y="159"/>
                    <a:pt x="54" y="160"/>
                  </a:cubicBezTo>
                  <a:cubicBezTo>
                    <a:pt x="52" y="165"/>
                    <a:pt x="49" y="170"/>
                    <a:pt x="47" y="174"/>
                  </a:cubicBezTo>
                  <a:cubicBezTo>
                    <a:pt x="46" y="175"/>
                    <a:pt x="46" y="175"/>
                    <a:pt x="46" y="175"/>
                  </a:cubicBezTo>
                  <a:moveTo>
                    <a:pt x="134" y="177"/>
                  </a:moveTo>
                  <a:cubicBezTo>
                    <a:pt x="136" y="170"/>
                    <a:pt x="138" y="163"/>
                    <a:pt x="14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1" y="156"/>
                    <a:pt x="142" y="156"/>
                    <a:pt x="143" y="155"/>
                  </a:cubicBezTo>
                  <a:cubicBezTo>
                    <a:pt x="141" y="162"/>
                    <a:pt x="139" y="169"/>
                    <a:pt x="137" y="175"/>
                  </a:cubicBezTo>
                  <a:cubicBezTo>
                    <a:pt x="136" y="176"/>
                    <a:pt x="135" y="176"/>
                    <a:pt x="134" y="177"/>
                  </a:cubicBezTo>
                  <a:moveTo>
                    <a:pt x="36" y="169"/>
                  </a:moveTo>
                  <a:cubicBezTo>
                    <a:pt x="35" y="167"/>
                    <a:pt x="33" y="166"/>
                    <a:pt x="31" y="164"/>
                  </a:cubicBezTo>
                  <a:cubicBezTo>
                    <a:pt x="33" y="160"/>
                    <a:pt x="35" y="156"/>
                    <a:pt x="38" y="152"/>
                  </a:cubicBezTo>
                  <a:cubicBezTo>
                    <a:pt x="40" y="153"/>
                    <a:pt x="42" y="154"/>
                    <a:pt x="44" y="155"/>
                  </a:cubicBezTo>
                  <a:cubicBezTo>
                    <a:pt x="41" y="159"/>
                    <a:pt x="38" y="164"/>
                    <a:pt x="36" y="169"/>
                  </a:cubicBezTo>
                  <a:moveTo>
                    <a:pt x="142" y="173"/>
                  </a:moveTo>
                  <a:cubicBezTo>
                    <a:pt x="144" y="166"/>
                    <a:pt x="146" y="159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9" y="152"/>
                    <a:pt x="150" y="151"/>
                    <a:pt x="152" y="150"/>
                  </a:cubicBezTo>
                  <a:cubicBezTo>
                    <a:pt x="150" y="157"/>
                    <a:pt x="148" y="164"/>
                    <a:pt x="145" y="171"/>
                  </a:cubicBezTo>
                  <a:cubicBezTo>
                    <a:pt x="144" y="171"/>
                    <a:pt x="143" y="172"/>
                    <a:pt x="142" y="173"/>
                  </a:cubicBezTo>
                  <a:moveTo>
                    <a:pt x="118" y="165"/>
                  </a:moveTo>
                  <a:cubicBezTo>
                    <a:pt x="118" y="164"/>
                    <a:pt x="118" y="163"/>
                    <a:pt x="118" y="162"/>
                  </a:cubicBezTo>
                  <a:cubicBezTo>
                    <a:pt x="118" y="161"/>
                    <a:pt x="117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56"/>
                    <a:pt x="119" y="153"/>
                    <a:pt x="121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1"/>
                    <a:pt x="123" y="152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2" y="157"/>
                  </a:cubicBezTo>
                  <a:cubicBezTo>
                    <a:pt x="122" y="158"/>
                    <a:pt x="121" y="159"/>
                    <a:pt x="120" y="160"/>
                  </a:cubicBezTo>
                  <a:cubicBezTo>
                    <a:pt x="119" y="162"/>
                    <a:pt x="118" y="163"/>
                    <a:pt x="118" y="165"/>
                  </a:cubicBezTo>
                  <a:moveTo>
                    <a:pt x="28" y="161"/>
                  </a:moveTo>
                  <a:cubicBezTo>
                    <a:pt x="28" y="161"/>
                    <a:pt x="27" y="161"/>
                    <a:pt x="27" y="160"/>
                  </a:cubicBezTo>
                  <a:cubicBezTo>
                    <a:pt x="26" y="159"/>
                    <a:pt x="26" y="159"/>
                    <a:pt x="25" y="158"/>
                  </a:cubicBezTo>
                  <a:cubicBezTo>
                    <a:pt x="27" y="154"/>
                    <a:pt x="28" y="150"/>
                    <a:pt x="30" y="146"/>
                  </a:cubicBezTo>
                  <a:cubicBezTo>
                    <a:pt x="31" y="147"/>
                    <a:pt x="33" y="148"/>
                    <a:pt x="34" y="149"/>
                  </a:cubicBezTo>
                  <a:cubicBezTo>
                    <a:pt x="32" y="153"/>
                    <a:pt x="30" y="157"/>
                    <a:pt x="28" y="161"/>
                  </a:cubicBezTo>
                  <a:moveTo>
                    <a:pt x="151" y="167"/>
                  </a:moveTo>
                  <a:cubicBezTo>
                    <a:pt x="153" y="160"/>
                    <a:pt x="155" y="154"/>
                    <a:pt x="156" y="147"/>
                  </a:cubicBezTo>
                  <a:cubicBezTo>
                    <a:pt x="157" y="147"/>
                    <a:pt x="157" y="147"/>
                    <a:pt x="157" y="147"/>
                  </a:cubicBezTo>
                  <a:cubicBezTo>
                    <a:pt x="158" y="146"/>
                    <a:pt x="159" y="145"/>
                    <a:pt x="160" y="144"/>
                  </a:cubicBezTo>
                  <a:cubicBezTo>
                    <a:pt x="159" y="150"/>
                    <a:pt x="157" y="157"/>
                    <a:pt x="154" y="163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3" y="165"/>
                    <a:pt x="152" y="166"/>
                    <a:pt x="151" y="167"/>
                  </a:cubicBezTo>
                  <a:moveTo>
                    <a:pt x="114" y="155"/>
                  </a:moveTo>
                  <a:cubicBezTo>
                    <a:pt x="114" y="153"/>
                    <a:pt x="113" y="152"/>
                    <a:pt x="112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4" y="147"/>
                    <a:pt x="115" y="144"/>
                    <a:pt x="117" y="142"/>
                  </a:cubicBezTo>
                  <a:cubicBezTo>
                    <a:pt x="118" y="143"/>
                    <a:pt x="118" y="144"/>
                    <a:pt x="119" y="146"/>
                  </a:cubicBezTo>
                  <a:cubicBezTo>
                    <a:pt x="117" y="149"/>
                    <a:pt x="116" y="152"/>
                    <a:pt x="114" y="155"/>
                  </a:cubicBezTo>
                  <a:moveTo>
                    <a:pt x="22" y="154"/>
                  </a:moveTo>
                  <a:cubicBezTo>
                    <a:pt x="21" y="153"/>
                    <a:pt x="20" y="151"/>
                    <a:pt x="18" y="149"/>
                  </a:cubicBezTo>
                  <a:cubicBezTo>
                    <a:pt x="20" y="146"/>
                    <a:pt x="21" y="144"/>
                    <a:pt x="23" y="141"/>
                  </a:cubicBezTo>
                  <a:cubicBezTo>
                    <a:pt x="24" y="142"/>
                    <a:pt x="25" y="143"/>
                    <a:pt x="27" y="144"/>
                  </a:cubicBezTo>
                  <a:cubicBezTo>
                    <a:pt x="25" y="148"/>
                    <a:pt x="24" y="151"/>
                    <a:pt x="22" y="154"/>
                  </a:cubicBezTo>
                  <a:moveTo>
                    <a:pt x="16" y="145"/>
                  </a:moveTo>
                  <a:cubicBezTo>
                    <a:pt x="15" y="145"/>
                    <a:pt x="15" y="144"/>
                    <a:pt x="14" y="143"/>
                  </a:cubicBezTo>
                  <a:cubicBezTo>
                    <a:pt x="16" y="140"/>
                    <a:pt x="17" y="138"/>
                    <a:pt x="18" y="136"/>
                  </a:cubicBezTo>
                  <a:cubicBezTo>
                    <a:pt x="19" y="136"/>
                    <a:pt x="19" y="137"/>
                    <a:pt x="20" y="138"/>
                  </a:cubicBezTo>
                  <a:cubicBezTo>
                    <a:pt x="18" y="140"/>
                    <a:pt x="17" y="143"/>
                    <a:pt x="16" y="145"/>
                  </a:cubicBezTo>
                  <a:moveTo>
                    <a:pt x="161" y="157"/>
                  </a:moveTo>
                  <a:cubicBezTo>
                    <a:pt x="163" y="151"/>
                    <a:pt x="164" y="145"/>
                    <a:pt x="165" y="139"/>
                  </a:cubicBezTo>
                  <a:cubicBezTo>
                    <a:pt x="167" y="138"/>
                    <a:pt x="168" y="136"/>
                    <a:pt x="169" y="135"/>
                  </a:cubicBezTo>
                  <a:cubicBezTo>
                    <a:pt x="169" y="137"/>
                    <a:pt x="169" y="138"/>
                    <a:pt x="168" y="140"/>
                  </a:cubicBezTo>
                  <a:cubicBezTo>
                    <a:pt x="168" y="142"/>
                    <a:pt x="168" y="144"/>
                    <a:pt x="168" y="145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6" y="150"/>
                    <a:pt x="164" y="153"/>
                    <a:pt x="161" y="157"/>
                  </a:cubicBezTo>
                  <a:moveTo>
                    <a:pt x="111" y="145"/>
                  </a:moveTo>
                  <a:cubicBezTo>
                    <a:pt x="110" y="143"/>
                    <a:pt x="109" y="142"/>
                    <a:pt x="109" y="140"/>
                  </a:cubicBezTo>
                  <a:cubicBezTo>
                    <a:pt x="110" y="137"/>
                    <a:pt x="111" y="135"/>
                    <a:pt x="112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4"/>
                    <a:pt x="114" y="136"/>
                    <a:pt x="115" y="138"/>
                  </a:cubicBezTo>
                  <a:cubicBezTo>
                    <a:pt x="113" y="140"/>
                    <a:pt x="112" y="142"/>
                    <a:pt x="111" y="145"/>
                  </a:cubicBezTo>
                  <a:moveTo>
                    <a:pt x="12" y="139"/>
                  </a:moveTo>
                  <a:cubicBezTo>
                    <a:pt x="11" y="137"/>
                    <a:pt x="11" y="135"/>
                    <a:pt x="10" y="134"/>
                  </a:cubicBezTo>
                  <a:cubicBezTo>
                    <a:pt x="11" y="132"/>
                    <a:pt x="12" y="131"/>
                    <a:pt x="13" y="129"/>
                  </a:cubicBezTo>
                  <a:cubicBezTo>
                    <a:pt x="14" y="130"/>
                    <a:pt x="15" y="131"/>
                    <a:pt x="15" y="132"/>
                  </a:cubicBezTo>
                  <a:cubicBezTo>
                    <a:pt x="14" y="134"/>
                    <a:pt x="13" y="136"/>
                    <a:pt x="12" y="139"/>
                  </a:cubicBezTo>
                  <a:moveTo>
                    <a:pt x="107" y="134"/>
                  </a:moveTo>
                  <a:cubicBezTo>
                    <a:pt x="106" y="133"/>
                    <a:pt x="106" y="131"/>
                    <a:pt x="105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28"/>
                    <a:pt x="107" y="126"/>
                    <a:pt x="108" y="124"/>
                  </a:cubicBezTo>
                  <a:cubicBezTo>
                    <a:pt x="108" y="126"/>
                    <a:pt x="109" y="127"/>
                    <a:pt x="110" y="128"/>
                  </a:cubicBezTo>
                  <a:cubicBezTo>
                    <a:pt x="109" y="130"/>
                    <a:pt x="108" y="132"/>
                    <a:pt x="107" y="134"/>
                  </a:cubicBezTo>
                  <a:moveTo>
                    <a:pt x="8" y="129"/>
                  </a:moveTo>
                  <a:cubicBezTo>
                    <a:pt x="8" y="127"/>
                    <a:pt x="7" y="125"/>
                    <a:pt x="7" y="123"/>
                  </a:cubicBezTo>
                  <a:cubicBezTo>
                    <a:pt x="7" y="122"/>
                    <a:pt x="8" y="121"/>
                    <a:pt x="8" y="120"/>
                  </a:cubicBezTo>
                  <a:cubicBezTo>
                    <a:pt x="9" y="122"/>
                    <a:pt x="10" y="123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9" y="128"/>
                    <a:pt x="8" y="129"/>
                  </a:cubicBezTo>
                  <a:moveTo>
                    <a:pt x="170" y="124"/>
                  </a:moveTo>
                  <a:cubicBezTo>
                    <a:pt x="169" y="124"/>
                    <a:pt x="169" y="124"/>
                    <a:pt x="168" y="123"/>
                  </a:cubicBezTo>
                  <a:cubicBezTo>
                    <a:pt x="169" y="121"/>
                    <a:pt x="170" y="120"/>
                    <a:pt x="171" y="118"/>
                  </a:cubicBezTo>
                  <a:cubicBezTo>
                    <a:pt x="172" y="119"/>
                    <a:pt x="173" y="119"/>
                    <a:pt x="174" y="119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2" y="122"/>
                    <a:pt x="171" y="123"/>
                    <a:pt x="170" y="124"/>
                  </a:cubicBezTo>
                  <a:moveTo>
                    <a:pt x="103" y="125"/>
                  </a:moveTo>
                  <a:cubicBezTo>
                    <a:pt x="103" y="123"/>
                    <a:pt x="103" y="122"/>
                    <a:pt x="102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5" y="119"/>
                    <a:pt x="105" y="119"/>
                    <a:pt x="106" y="120"/>
                  </a:cubicBezTo>
                  <a:cubicBezTo>
                    <a:pt x="105" y="122"/>
                    <a:pt x="104" y="123"/>
                    <a:pt x="103" y="125"/>
                  </a:cubicBezTo>
                  <a:moveTo>
                    <a:pt x="164" y="122"/>
                  </a:moveTo>
                  <a:cubicBezTo>
                    <a:pt x="163" y="121"/>
                    <a:pt x="161" y="121"/>
                    <a:pt x="159" y="120"/>
                  </a:cubicBezTo>
                  <a:cubicBezTo>
                    <a:pt x="160" y="118"/>
                    <a:pt x="161" y="117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4" y="116"/>
                    <a:pt x="166" y="116"/>
                    <a:pt x="167" y="117"/>
                  </a:cubicBezTo>
                  <a:cubicBezTo>
                    <a:pt x="166" y="118"/>
                    <a:pt x="165" y="120"/>
                    <a:pt x="164" y="122"/>
                  </a:cubicBezTo>
                  <a:moveTo>
                    <a:pt x="101" y="116"/>
                  </a:moveTo>
                  <a:cubicBezTo>
                    <a:pt x="100" y="115"/>
                    <a:pt x="100" y="115"/>
                    <a:pt x="100" y="114"/>
                  </a:cubicBezTo>
                  <a:cubicBezTo>
                    <a:pt x="100" y="113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5"/>
                    <a:pt x="101" y="116"/>
                  </a:cubicBezTo>
                  <a:moveTo>
                    <a:pt x="156" y="118"/>
                  </a:moveTo>
                  <a:cubicBezTo>
                    <a:pt x="154" y="117"/>
                    <a:pt x="151" y="116"/>
                    <a:pt x="149" y="115"/>
                  </a:cubicBezTo>
                  <a:cubicBezTo>
                    <a:pt x="150" y="114"/>
                    <a:pt x="150" y="113"/>
                    <a:pt x="151" y="111"/>
                  </a:cubicBezTo>
                  <a:cubicBezTo>
                    <a:pt x="154" y="112"/>
                    <a:pt x="156" y="113"/>
                    <a:pt x="158" y="114"/>
                  </a:cubicBezTo>
                  <a:cubicBezTo>
                    <a:pt x="157" y="115"/>
                    <a:pt x="156" y="117"/>
                    <a:pt x="156" y="118"/>
                  </a:cubicBezTo>
                  <a:moveTo>
                    <a:pt x="6" y="117"/>
                  </a:moveTo>
                  <a:cubicBezTo>
                    <a:pt x="5" y="115"/>
                    <a:pt x="5" y="112"/>
                    <a:pt x="5" y="110"/>
                  </a:cubicBezTo>
                  <a:cubicBezTo>
                    <a:pt x="5" y="112"/>
                    <a:pt x="6" y="114"/>
                    <a:pt x="6" y="115"/>
                  </a:cubicBezTo>
                  <a:cubicBezTo>
                    <a:pt x="6" y="116"/>
                    <a:pt x="6" y="117"/>
                    <a:pt x="6" y="117"/>
                  </a:cubicBezTo>
                  <a:moveTo>
                    <a:pt x="145" y="114"/>
                  </a:moveTo>
                  <a:cubicBezTo>
                    <a:pt x="144" y="113"/>
                    <a:pt x="144" y="113"/>
                    <a:pt x="143" y="113"/>
                  </a:cubicBezTo>
                  <a:cubicBezTo>
                    <a:pt x="143" y="112"/>
                    <a:pt x="144" y="110"/>
                    <a:pt x="144" y="109"/>
                  </a:cubicBezTo>
                  <a:cubicBezTo>
                    <a:pt x="145" y="109"/>
                    <a:pt x="146" y="110"/>
                    <a:pt x="147" y="110"/>
                  </a:cubicBezTo>
                  <a:cubicBezTo>
                    <a:pt x="147" y="111"/>
                    <a:pt x="146" y="113"/>
                    <a:pt x="145" y="114"/>
                  </a:cubicBezTo>
                  <a:moveTo>
                    <a:pt x="139" y="111"/>
                  </a:moveTo>
                  <a:cubicBezTo>
                    <a:pt x="137" y="110"/>
                    <a:pt x="135" y="110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8"/>
                    <a:pt x="134" y="107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ubicBezTo>
                    <a:pt x="140" y="109"/>
                    <a:pt x="140" y="110"/>
                    <a:pt x="139" y="111"/>
                  </a:cubicBezTo>
                  <a:moveTo>
                    <a:pt x="177" y="135"/>
                  </a:moveTo>
                  <a:cubicBezTo>
                    <a:pt x="177" y="130"/>
                    <a:pt x="178" y="125"/>
                    <a:pt x="178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80" y="114"/>
                    <a:pt x="181" y="109"/>
                    <a:pt x="182" y="103"/>
                  </a:cubicBezTo>
                  <a:cubicBezTo>
                    <a:pt x="182" y="114"/>
                    <a:pt x="181" y="125"/>
                    <a:pt x="177" y="135"/>
                  </a:cubicBezTo>
                  <a:moveTo>
                    <a:pt x="129" y="107"/>
                  </a:moveTo>
                  <a:cubicBezTo>
                    <a:pt x="128" y="106"/>
                    <a:pt x="126" y="106"/>
                    <a:pt x="125" y="105"/>
                  </a:cubicBezTo>
                  <a:cubicBezTo>
                    <a:pt x="126" y="104"/>
                    <a:pt x="126" y="104"/>
                    <a:pt x="126" y="103"/>
                  </a:cubicBezTo>
                  <a:cubicBezTo>
                    <a:pt x="128" y="103"/>
                    <a:pt x="129" y="104"/>
                    <a:pt x="131" y="104"/>
                  </a:cubicBezTo>
                  <a:cubicBezTo>
                    <a:pt x="130" y="105"/>
                    <a:pt x="130" y="106"/>
                    <a:pt x="129" y="107"/>
                  </a:cubicBezTo>
                  <a:moveTo>
                    <a:pt x="98" y="109"/>
                  </a:moveTo>
                  <a:cubicBezTo>
                    <a:pt x="97" y="106"/>
                    <a:pt x="97" y="104"/>
                    <a:pt x="96" y="102"/>
                  </a:cubicBezTo>
                  <a:cubicBezTo>
                    <a:pt x="97" y="104"/>
                    <a:pt x="98" y="106"/>
                    <a:pt x="99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9"/>
                  </a:cubicBezTo>
                  <a:moveTo>
                    <a:pt x="121" y="104"/>
                  </a:moveTo>
                  <a:cubicBezTo>
                    <a:pt x="120" y="103"/>
                    <a:pt x="118" y="102"/>
                    <a:pt x="117" y="102"/>
                  </a:cubicBezTo>
                  <a:cubicBezTo>
                    <a:pt x="117" y="101"/>
                    <a:pt x="117" y="100"/>
                    <a:pt x="117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2" y="102"/>
                    <a:pt x="122" y="103"/>
                    <a:pt x="121" y="104"/>
                  </a:cubicBezTo>
                  <a:moveTo>
                    <a:pt x="129" y="157"/>
                  </a:moveTo>
                  <a:cubicBezTo>
                    <a:pt x="129" y="156"/>
                    <a:pt x="129" y="156"/>
                    <a:pt x="129" y="156"/>
                  </a:cubicBezTo>
                  <a:cubicBezTo>
                    <a:pt x="128" y="154"/>
                    <a:pt x="126" y="150"/>
                    <a:pt x="124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18" y="135"/>
                    <a:pt x="111" y="123"/>
                    <a:pt x="105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3" y="106"/>
                    <a:pt x="100" y="102"/>
                    <a:pt x="98" y="98"/>
                  </a:cubicBezTo>
                  <a:cubicBezTo>
                    <a:pt x="101" y="99"/>
                    <a:pt x="103" y="100"/>
                    <a:pt x="106" y="101"/>
                  </a:cubicBezTo>
                  <a:cubicBezTo>
                    <a:pt x="115" y="105"/>
                    <a:pt x="127" y="110"/>
                    <a:pt x="138" y="115"/>
                  </a:cubicBezTo>
                  <a:cubicBezTo>
                    <a:pt x="138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9" y="120"/>
                    <a:pt x="158" y="123"/>
                    <a:pt x="164" y="126"/>
                  </a:cubicBezTo>
                  <a:cubicBezTo>
                    <a:pt x="164" y="126"/>
                    <a:pt x="164" y="126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6" y="127"/>
                    <a:pt x="167" y="127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9"/>
                    <a:pt x="168" y="130"/>
                    <a:pt x="168" y="130"/>
                  </a:cubicBezTo>
                  <a:cubicBezTo>
                    <a:pt x="167" y="132"/>
                    <a:pt x="165" y="134"/>
                    <a:pt x="163" y="136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5" y="144"/>
                    <a:pt x="144" y="152"/>
                    <a:pt x="129" y="157"/>
                  </a:cubicBezTo>
                  <a:moveTo>
                    <a:pt x="113" y="100"/>
                  </a:moveTo>
                  <a:cubicBezTo>
                    <a:pt x="112" y="100"/>
                    <a:pt x="111" y="99"/>
                    <a:pt x="110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8"/>
                    <a:pt x="113" y="98"/>
                    <a:pt x="114" y="98"/>
                  </a:cubicBezTo>
                  <a:cubicBezTo>
                    <a:pt x="113" y="99"/>
                    <a:pt x="113" y="100"/>
                    <a:pt x="113" y="100"/>
                  </a:cubicBezTo>
                  <a:moveTo>
                    <a:pt x="106" y="97"/>
                  </a:moveTo>
                  <a:cubicBezTo>
                    <a:pt x="103" y="96"/>
                    <a:pt x="100" y="94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2" y="94"/>
                    <a:pt x="107" y="96"/>
                  </a:cubicBezTo>
                  <a:cubicBezTo>
                    <a:pt x="106" y="96"/>
                    <a:pt x="106" y="97"/>
                    <a:pt x="106" y="97"/>
                  </a:cubicBezTo>
                  <a:moveTo>
                    <a:pt x="98" y="89"/>
                  </a:moveTo>
                  <a:cubicBezTo>
                    <a:pt x="98" y="87"/>
                    <a:pt x="98" y="85"/>
                    <a:pt x="9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2"/>
                    <a:pt x="102" y="81"/>
                    <a:pt x="106" y="79"/>
                  </a:cubicBezTo>
                  <a:cubicBezTo>
                    <a:pt x="104" y="82"/>
                    <a:pt x="103" y="85"/>
                    <a:pt x="103" y="88"/>
                  </a:cubicBezTo>
                  <a:cubicBezTo>
                    <a:pt x="101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moveTo>
                    <a:pt x="107" y="86"/>
                  </a:moveTo>
                  <a:cubicBezTo>
                    <a:pt x="108" y="83"/>
                    <a:pt x="109" y="80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3" y="74"/>
                    <a:pt x="116" y="73"/>
                    <a:pt x="118" y="71"/>
                  </a:cubicBezTo>
                  <a:cubicBezTo>
                    <a:pt x="117" y="75"/>
                    <a:pt x="115" y="79"/>
                    <a:pt x="114" y="83"/>
                  </a:cubicBezTo>
                  <a:cubicBezTo>
                    <a:pt x="113" y="84"/>
                    <a:pt x="112" y="84"/>
                    <a:pt x="111" y="8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6"/>
                    <a:pt x="108" y="86"/>
                    <a:pt x="107" y="86"/>
                  </a:cubicBezTo>
                  <a:moveTo>
                    <a:pt x="123" y="85"/>
                  </a:moveTo>
                  <a:cubicBezTo>
                    <a:pt x="124" y="85"/>
                    <a:pt x="124" y="85"/>
                    <a:pt x="124" y="84"/>
                  </a:cubicBezTo>
                  <a:cubicBezTo>
                    <a:pt x="129" y="83"/>
                    <a:pt x="134" y="81"/>
                    <a:pt x="140" y="79"/>
                  </a:cubicBezTo>
                  <a:cubicBezTo>
                    <a:pt x="153" y="73"/>
                    <a:pt x="167" y="68"/>
                    <a:pt x="178" y="66"/>
                  </a:cubicBezTo>
                  <a:cubicBezTo>
                    <a:pt x="179" y="72"/>
                    <a:pt x="180" y="79"/>
                    <a:pt x="180" y="86"/>
                  </a:cubicBezTo>
                  <a:cubicBezTo>
                    <a:pt x="180" y="96"/>
                    <a:pt x="178" y="106"/>
                    <a:pt x="176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69" y="113"/>
                    <a:pt x="161" y="110"/>
                    <a:pt x="151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5" y="105"/>
                    <a:pt x="139" y="103"/>
                    <a:pt x="134" y="101"/>
                  </a:cubicBezTo>
                  <a:cubicBezTo>
                    <a:pt x="128" y="99"/>
                    <a:pt x="123" y="97"/>
                    <a:pt x="118" y="96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16" y="95"/>
                    <a:pt x="115" y="95"/>
                  </a:cubicBezTo>
                  <a:cubicBezTo>
                    <a:pt x="114" y="94"/>
                    <a:pt x="113" y="94"/>
                    <a:pt x="112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2"/>
                    <a:pt x="110" y="92"/>
                    <a:pt x="110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8" y="92"/>
                    <a:pt x="106" y="92"/>
                    <a:pt x="105" y="91"/>
                  </a:cubicBezTo>
                  <a:cubicBezTo>
                    <a:pt x="110" y="90"/>
                    <a:pt x="116" y="88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moveTo>
                    <a:pt x="119" y="81"/>
                  </a:moveTo>
                  <a:cubicBezTo>
                    <a:pt x="120" y="77"/>
                    <a:pt x="122" y="73"/>
                    <a:pt x="123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7"/>
                    <a:pt x="126" y="66"/>
                    <a:pt x="128" y="65"/>
                  </a:cubicBezTo>
                  <a:cubicBezTo>
                    <a:pt x="126" y="70"/>
                    <a:pt x="124" y="75"/>
                    <a:pt x="122" y="79"/>
                  </a:cubicBezTo>
                  <a:cubicBezTo>
                    <a:pt x="121" y="80"/>
                    <a:pt x="120" y="80"/>
                    <a:pt x="119" y="81"/>
                  </a:cubicBezTo>
                  <a:moveTo>
                    <a:pt x="127" y="77"/>
                  </a:moveTo>
                  <a:cubicBezTo>
                    <a:pt x="129" y="73"/>
                    <a:pt x="131" y="69"/>
                    <a:pt x="133" y="65"/>
                  </a:cubicBezTo>
                  <a:cubicBezTo>
                    <a:pt x="133" y="64"/>
                    <a:pt x="133" y="63"/>
                    <a:pt x="132" y="63"/>
                  </a:cubicBezTo>
                  <a:cubicBezTo>
                    <a:pt x="134" y="62"/>
                    <a:pt x="136" y="61"/>
                    <a:pt x="138" y="60"/>
                  </a:cubicBezTo>
                  <a:cubicBezTo>
                    <a:pt x="136" y="65"/>
                    <a:pt x="134" y="70"/>
                    <a:pt x="132" y="75"/>
                  </a:cubicBezTo>
                  <a:cubicBezTo>
                    <a:pt x="130" y="76"/>
                    <a:pt x="129" y="76"/>
                    <a:pt x="127" y="77"/>
                  </a:cubicBezTo>
                  <a:moveTo>
                    <a:pt x="137" y="72"/>
                  </a:moveTo>
                  <a:cubicBezTo>
                    <a:pt x="139" y="67"/>
                    <a:pt x="141" y="62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5"/>
                    <a:pt x="148" y="54"/>
                    <a:pt x="150" y="53"/>
                  </a:cubicBezTo>
                  <a:cubicBezTo>
                    <a:pt x="149" y="58"/>
                    <a:pt x="147" y="63"/>
                    <a:pt x="146" y="68"/>
                  </a:cubicBezTo>
                  <a:cubicBezTo>
                    <a:pt x="143" y="70"/>
                    <a:pt x="140" y="71"/>
                    <a:pt x="137" y="72"/>
                  </a:cubicBezTo>
                  <a:moveTo>
                    <a:pt x="151" y="66"/>
                  </a:moveTo>
                  <a:cubicBezTo>
                    <a:pt x="152" y="61"/>
                    <a:pt x="154" y="55"/>
                    <a:pt x="155" y="50"/>
                  </a:cubicBezTo>
                  <a:cubicBezTo>
                    <a:pt x="157" y="49"/>
                    <a:pt x="159" y="48"/>
                    <a:pt x="161" y="47"/>
                  </a:cubicBezTo>
                  <a:cubicBezTo>
                    <a:pt x="159" y="52"/>
                    <a:pt x="157" y="57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5"/>
                    <a:pt x="152" y="65"/>
                    <a:pt x="151" y="66"/>
                  </a:cubicBezTo>
                  <a:moveTo>
                    <a:pt x="168" y="58"/>
                  </a:moveTo>
                  <a:cubicBezTo>
                    <a:pt x="170" y="53"/>
                    <a:pt x="172" y="48"/>
                    <a:pt x="174" y="43"/>
                  </a:cubicBezTo>
                  <a:cubicBezTo>
                    <a:pt x="172" y="47"/>
                    <a:pt x="171" y="52"/>
                    <a:pt x="171" y="57"/>
                  </a:cubicBezTo>
                  <a:cubicBezTo>
                    <a:pt x="170" y="57"/>
                    <a:pt x="169" y="57"/>
                    <a:pt x="168" y="58"/>
                  </a:cubicBezTo>
                  <a:moveTo>
                    <a:pt x="160" y="62"/>
                  </a:moveTo>
                  <a:cubicBezTo>
                    <a:pt x="162" y="56"/>
                    <a:pt x="164" y="50"/>
                    <a:pt x="166" y="44"/>
                  </a:cubicBezTo>
                  <a:cubicBezTo>
                    <a:pt x="167" y="44"/>
                    <a:pt x="168" y="43"/>
                    <a:pt x="169" y="43"/>
                  </a:cubicBezTo>
                  <a:cubicBezTo>
                    <a:pt x="168" y="49"/>
                    <a:pt x="166" y="54"/>
                    <a:pt x="163" y="60"/>
                  </a:cubicBezTo>
                  <a:cubicBezTo>
                    <a:pt x="162" y="61"/>
                    <a:pt x="161" y="61"/>
                    <a:pt x="160" y="62"/>
                  </a:cubicBezTo>
                  <a:moveTo>
                    <a:pt x="46" y="152"/>
                  </a:moveTo>
                  <a:cubicBezTo>
                    <a:pt x="41" y="149"/>
                    <a:pt x="35" y="145"/>
                    <a:pt x="29" y="141"/>
                  </a:cubicBezTo>
                  <a:cubicBezTo>
                    <a:pt x="21" y="135"/>
                    <a:pt x="15" y="126"/>
                    <a:pt x="11" y="116"/>
                  </a:cubicBezTo>
                  <a:cubicBezTo>
                    <a:pt x="11" y="115"/>
                    <a:pt x="11" y="114"/>
                    <a:pt x="10" y="114"/>
                  </a:cubicBezTo>
                  <a:cubicBezTo>
                    <a:pt x="7" y="106"/>
                    <a:pt x="6" y="98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6" y="88"/>
                    <a:pt x="6" y="88"/>
                    <a:pt x="6" y="87"/>
                  </a:cubicBezTo>
                  <a:cubicBezTo>
                    <a:pt x="6" y="73"/>
                    <a:pt x="10" y="59"/>
                    <a:pt x="18" y="48"/>
                  </a:cubicBezTo>
                  <a:cubicBezTo>
                    <a:pt x="33" y="26"/>
                    <a:pt x="60" y="13"/>
                    <a:pt x="90" y="11"/>
                  </a:cubicBezTo>
                  <a:cubicBezTo>
                    <a:pt x="89" y="12"/>
                    <a:pt x="89" y="15"/>
                    <a:pt x="89" y="17"/>
                  </a:cubicBezTo>
                  <a:cubicBezTo>
                    <a:pt x="89" y="31"/>
                    <a:pt x="89" y="54"/>
                    <a:pt x="89" y="71"/>
                  </a:cubicBezTo>
                  <a:cubicBezTo>
                    <a:pt x="89" y="81"/>
                    <a:pt x="89" y="88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5"/>
                    <a:pt x="92" y="104"/>
                    <a:pt x="96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5" y="115"/>
                    <a:pt x="95" y="117"/>
                    <a:pt x="96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9" y="124"/>
                    <a:pt x="102" y="132"/>
                    <a:pt x="105" y="140"/>
                  </a:cubicBezTo>
                  <a:cubicBezTo>
                    <a:pt x="104" y="140"/>
                    <a:pt x="105" y="141"/>
                    <a:pt x="105" y="141"/>
                  </a:cubicBezTo>
                  <a:cubicBezTo>
                    <a:pt x="108" y="149"/>
                    <a:pt x="110" y="156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1" y="161"/>
                  </a:cubicBezTo>
                  <a:cubicBezTo>
                    <a:pt x="111" y="161"/>
                    <a:pt x="111" y="161"/>
                    <a:pt x="110" y="162"/>
                  </a:cubicBezTo>
                  <a:cubicBezTo>
                    <a:pt x="104" y="163"/>
                    <a:pt x="98" y="163"/>
                    <a:pt x="92" y="163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1" y="163"/>
                    <a:pt x="90" y="163"/>
                    <a:pt x="90" y="162"/>
                  </a:cubicBezTo>
                  <a:cubicBezTo>
                    <a:pt x="90" y="162"/>
                    <a:pt x="89" y="162"/>
                    <a:pt x="89" y="162"/>
                  </a:cubicBezTo>
                  <a:cubicBezTo>
                    <a:pt x="89" y="162"/>
                    <a:pt x="88" y="163"/>
                    <a:pt x="88" y="163"/>
                  </a:cubicBezTo>
                  <a:cubicBezTo>
                    <a:pt x="82" y="163"/>
                    <a:pt x="77" y="162"/>
                    <a:pt x="71" y="161"/>
                  </a:cubicBezTo>
                  <a:cubicBezTo>
                    <a:pt x="71" y="161"/>
                    <a:pt x="71" y="160"/>
                    <a:pt x="71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9" y="160"/>
                    <a:pt x="69" y="160"/>
                    <a:pt x="68" y="160"/>
                  </a:cubicBezTo>
                  <a:cubicBezTo>
                    <a:pt x="62" y="159"/>
                    <a:pt x="55" y="156"/>
                    <a:pt x="49" y="153"/>
                  </a:cubicBezTo>
                  <a:cubicBezTo>
                    <a:pt x="49" y="153"/>
                    <a:pt x="48" y="153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7" y="152"/>
                    <a:pt x="47" y="152"/>
                    <a:pt x="46" y="152"/>
                  </a:cubicBezTo>
                  <a:moveTo>
                    <a:pt x="99" y="78"/>
                  </a:moveTo>
                  <a:cubicBezTo>
                    <a:pt x="101" y="51"/>
                    <a:pt x="104" y="32"/>
                    <a:pt x="108" y="4"/>
                  </a:cubicBezTo>
                  <a:cubicBezTo>
                    <a:pt x="111" y="4"/>
                    <a:pt x="114" y="4"/>
                    <a:pt x="117" y="5"/>
                  </a:cubicBezTo>
                  <a:cubicBezTo>
                    <a:pt x="138" y="7"/>
                    <a:pt x="158" y="15"/>
                    <a:pt x="170" y="29"/>
                  </a:cubicBezTo>
                  <a:cubicBezTo>
                    <a:pt x="172" y="32"/>
                    <a:pt x="173" y="34"/>
                    <a:pt x="174" y="36"/>
                  </a:cubicBezTo>
                  <a:cubicBezTo>
                    <a:pt x="172" y="37"/>
                    <a:pt x="168" y="39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1"/>
                    <a:pt x="163" y="41"/>
                  </a:cubicBezTo>
                  <a:cubicBezTo>
                    <a:pt x="151" y="47"/>
                    <a:pt x="138" y="55"/>
                    <a:pt x="126" y="62"/>
                  </a:cubicBezTo>
                  <a:cubicBezTo>
                    <a:pt x="117" y="67"/>
                    <a:pt x="110" y="72"/>
                    <a:pt x="105" y="75"/>
                  </a:cubicBezTo>
                  <a:cubicBezTo>
                    <a:pt x="102" y="76"/>
                    <a:pt x="100" y="77"/>
                    <a:pt x="99" y="78"/>
                  </a:cubicBezTo>
                  <a:moveTo>
                    <a:pt x="107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105" y="1"/>
                    <a:pt x="104" y="2"/>
                    <a:pt x="104" y="3"/>
                  </a:cubicBezTo>
                  <a:cubicBezTo>
                    <a:pt x="101" y="32"/>
                    <a:pt x="97" y="50"/>
                    <a:pt x="95" y="79"/>
                  </a:cubicBezTo>
                  <a:cubicBezTo>
                    <a:pt x="95" y="79"/>
                    <a:pt x="94" y="80"/>
                    <a:pt x="94" y="80"/>
                  </a:cubicBezTo>
                  <a:cubicBezTo>
                    <a:pt x="94" y="83"/>
                    <a:pt x="94" y="88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8"/>
                    <a:pt x="92" y="81"/>
                    <a:pt x="92" y="71"/>
                  </a:cubicBezTo>
                  <a:cubicBezTo>
                    <a:pt x="92" y="60"/>
                    <a:pt x="93" y="46"/>
                    <a:pt x="93" y="33"/>
                  </a:cubicBezTo>
                  <a:cubicBezTo>
                    <a:pt x="93" y="27"/>
                    <a:pt x="93" y="22"/>
                    <a:pt x="93" y="18"/>
                  </a:cubicBezTo>
                  <a:cubicBezTo>
                    <a:pt x="93" y="13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1" y="9"/>
                    <a:pt x="31" y="22"/>
                    <a:pt x="14" y="46"/>
                  </a:cubicBezTo>
                  <a:cubicBezTo>
                    <a:pt x="6" y="58"/>
                    <a:pt x="2" y="74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5"/>
                    <a:pt x="0" y="99"/>
                    <a:pt x="0" y="104"/>
                  </a:cubicBezTo>
                  <a:cubicBezTo>
                    <a:pt x="0" y="111"/>
                    <a:pt x="1" y="117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2" y="125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9"/>
                    <a:pt x="5" y="131"/>
                    <a:pt x="6" y="134"/>
                  </a:cubicBezTo>
                  <a:cubicBezTo>
                    <a:pt x="6" y="134"/>
                    <a:pt x="6" y="135"/>
                    <a:pt x="6" y="135"/>
                  </a:cubicBezTo>
                  <a:cubicBezTo>
                    <a:pt x="8" y="138"/>
                    <a:pt x="9" y="140"/>
                    <a:pt x="10" y="143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7"/>
                    <a:pt x="13" y="149"/>
                    <a:pt x="14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5" y="152"/>
                    <a:pt x="16" y="152"/>
                  </a:cubicBezTo>
                  <a:cubicBezTo>
                    <a:pt x="17" y="154"/>
                    <a:pt x="19" y="156"/>
                    <a:pt x="20" y="158"/>
                  </a:cubicBezTo>
                  <a:cubicBezTo>
                    <a:pt x="20" y="159"/>
                    <a:pt x="21" y="160"/>
                    <a:pt x="21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3" y="161"/>
                    <a:pt x="24" y="162"/>
                    <a:pt x="24" y="163"/>
                  </a:cubicBezTo>
                  <a:cubicBezTo>
                    <a:pt x="29" y="168"/>
                    <a:pt x="36" y="174"/>
                    <a:pt x="46" y="179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1"/>
                    <a:pt x="47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1" y="182"/>
                    <a:pt x="54" y="183"/>
                    <a:pt x="57" y="184"/>
                  </a:cubicBezTo>
                  <a:cubicBezTo>
                    <a:pt x="57" y="185"/>
                    <a:pt x="58" y="186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60" y="186"/>
                    <a:pt x="61" y="186"/>
                    <a:pt x="61" y="186"/>
                  </a:cubicBezTo>
                  <a:cubicBezTo>
                    <a:pt x="63" y="186"/>
                    <a:pt x="65" y="187"/>
                    <a:pt x="68" y="187"/>
                  </a:cubicBezTo>
                  <a:cubicBezTo>
                    <a:pt x="68" y="188"/>
                    <a:pt x="68" y="189"/>
                    <a:pt x="69" y="190"/>
                  </a:cubicBezTo>
                  <a:cubicBezTo>
                    <a:pt x="69" y="190"/>
                    <a:pt x="70" y="190"/>
                    <a:pt x="70" y="190"/>
                  </a:cubicBezTo>
                  <a:cubicBezTo>
                    <a:pt x="71" y="190"/>
                    <a:pt x="71" y="189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4" y="189"/>
                    <a:pt x="76" y="189"/>
                    <a:pt x="78" y="189"/>
                  </a:cubicBezTo>
                  <a:cubicBezTo>
                    <a:pt x="79" y="189"/>
                    <a:pt x="79" y="190"/>
                    <a:pt x="79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1" y="190"/>
                    <a:pt x="81" y="190"/>
                    <a:pt x="82" y="189"/>
                  </a:cubicBezTo>
                  <a:cubicBezTo>
                    <a:pt x="84" y="190"/>
                    <a:pt x="87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93" y="190"/>
                    <a:pt x="97" y="189"/>
                    <a:pt x="100" y="189"/>
                  </a:cubicBezTo>
                  <a:cubicBezTo>
                    <a:pt x="100" y="190"/>
                    <a:pt x="101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3" y="190"/>
                    <a:pt x="103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108" y="188"/>
                    <a:pt x="111" y="188"/>
                    <a:pt x="115" y="187"/>
                  </a:cubicBezTo>
                  <a:cubicBezTo>
                    <a:pt x="116" y="187"/>
                    <a:pt x="117" y="186"/>
                    <a:pt x="117" y="185"/>
                  </a:cubicBezTo>
                  <a:cubicBezTo>
                    <a:pt x="117" y="184"/>
                    <a:pt x="117" y="184"/>
                    <a:pt x="116" y="184"/>
                  </a:cubicBezTo>
                  <a:cubicBezTo>
                    <a:pt x="117" y="181"/>
                    <a:pt x="117" y="178"/>
                    <a:pt x="117" y="175"/>
                  </a:cubicBezTo>
                  <a:cubicBezTo>
                    <a:pt x="118" y="176"/>
                    <a:pt x="118" y="177"/>
                    <a:pt x="119" y="178"/>
                  </a:cubicBezTo>
                  <a:cubicBezTo>
                    <a:pt x="121" y="180"/>
                    <a:pt x="122" y="182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31" y="183"/>
                    <a:pt x="135" y="181"/>
                    <a:pt x="139" y="179"/>
                  </a:cubicBezTo>
                  <a:cubicBezTo>
                    <a:pt x="139" y="179"/>
                    <a:pt x="139" y="179"/>
                    <a:pt x="140" y="178"/>
                  </a:cubicBezTo>
                  <a:cubicBezTo>
                    <a:pt x="142" y="177"/>
                    <a:pt x="144" y="176"/>
                    <a:pt x="147" y="174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8" y="174"/>
                    <a:pt x="148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8" y="166"/>
                    <a:pt x="166" y="15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2" y="147"/>
                  </a:cubicBezTo>
                  <a:cubicBezTo>
                    <a:pt x="172" y="145"/>
                    <a:pt x="172" y="142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0"/>
                    <a:pt x="173" y="141"/>
                    <a:pt x="174" y="141"/>
                  </a:cubicBezTo>
                  <a:cubicBezTo>
                    <a:pt x="175" y="142"/>
                    <a:pt x="175" y="142"/>
                    <a:pt x="176" y="142"/>
                  </a:cubicBezTo>
                  <a:cubicBezTo>
                    <a:pt x="176" y="142"/>
                    <a:pt x="177" y="142"/>
                    <a:pt x="177" y="142"/>
                  </a:cubicBezTo>
                  <a:cubicBezTo>
                    <a:pt x="178" y="142"/>
                    <a:pt x="178" y="141"/>
                    <a:pt x="179" y="141"/>
                  </a:cubicBezTo>
                  <a:cubicBezTo>
                    <a:pt x="184" y="129"/>
                    <a:pt x="186" y="116"/>
                    <a:pt x="186" y="103"/>
                  </a:cubicBezTo>
                  <a:cubicBezTo>
                    <a:pt x="186" y="103"/>
                    <a:pt x="186" y="102"/>
                    <a:pt x="186" y="102"/>
                  </a:cubicBezTo>
                  <a:cubicBezTo>
                    <a:pt x="186" y="89"/>
                    <a:pt x="184" y="76"/>
                    <a:pt x="182" y="63"/>
                  </a:cubicBezTo>
                  <a:cubicBezTo>
                    <a:pt x="182" y="62"/>
                    <a:pt x="181" y="62"/>
                    <a:pt x="180" y="62"/>
                  </a:cubicBezTo>
                  <a:cubicBezTo>
                    <a:pt x="180" y="61"/>
                    <a:pt x="180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1" y="63"/>
                    <a:pt x="162" y="66"/>
                    <a:pt x="152" y="70"/>
                  </a:cubicBezTo>
                  <a:cubicBezTo>
                    <a:pt x="160" y="66"/>
                    <a:pt x="167" y="63"/>
                    <a:pt x="173" y="60"/>
                  </a:cubicBezTo>
                  <a:cubicBezTo>
                    <a:pt x="174" y="60"/>
                    <a:pt x="174" y="59"/>
                    <a:pt x="174" y="58"/>
                  </a:cubicBezTo>
                  <a:cubicBezTo>
                    <a:pt x="175" y="52"/>
                    <a:pt x="177" y="46"/>
                    <a:pt x="178" y="39"/>
                  </a:cubicBezTo>
                  <a:cubicBezTo>
                    <a:pt x="179" y="39"/>
                    <a:pt x="180" y="38"/>
                    <a:pt x="179" y="37"/>
                  </a:cubicBezTo>
                  <a:cubicBezTo>
                    <a:pt x="177" y="33"/>
                    <a:pt x="175" y="30"/>
                    <a:pt x="173" y="27"/>
                  </a:cubicBezTo>
                  <a:cubicBezTo>
                    <a:pt x="160" y="11"/>
                    <a:pt x="139" y="3"/>
                    <a:pt x="118" y="1"/>
                  </a:cubicBezTo>
                  <a:cubicBezTo>
                    <a:pt x="114" y="0"/>
                    <a:pt x="111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3" name="Freeform 762"/>
            <p:cNvSpPr>
              <a:spLocks noEditPoints="1"/>
            </p:cNvSpPr>
            <p:nvPr/>
          </p:nvSpPr>
          <p:spPr bwMode="auto">
            <a:xfrm>
              <a:off x="4730" y="1107"/>
              <a:ext cx="50" cy="64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4" name="Freeform 763"/>
            <p:cNvSpPr>
              <a:spLocks noEditPoints="1"/>
            </p:cNvSpPr>
            <p:nvPr/>
          </p:nvSpPr>
          <p:spPr bwMode="auto">
            <a:xfrm>
              <a:off x="4702" y="1079"/>
              <a:ext cx="104" cy="142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5" name="Freeform 764"/>
            <p:cNvSpPr>
              <a:spLocks noEditPoints="1"/>
            </p:cNvSpPr>
            <p:nvPr/>
          </p:nvSpPr>
          <p:spPr bwMode="auto">
            <a:xfrm>
              <a:off x="4884" y="1244"/>
              <a:ext cx="47" cy="64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6" name="Freeform 765"/>
            <p:cNvSpPr>
              <a:spLocks noEditPoints="1"/>
            </p:cNvSpPr>
            <p:nvPr/>
          </p:nvSpPr>
          <p:spPr bwMode="auto">
            <a:xfrm>
              <a:off x="4856" y="1216"/>
              <a:ext cx="101" cy="139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7" name="Freeform 766"/>
            <p:cNvSpPr>
              <a:spLocks noEditPoints="1"/>
            </p:cNvSpPr>
            <p:nvPr/>
          </p:nvSpPr>
          <p:spPr bwMode="auto">
            <a:xfrm>
              <a:off x="4740" y="1079"/>
              <a:ext cx="177" cy="276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8" name="Freeform 767"/>
            <p:cNvSpPr>
              <a:spLocks noEditPoints="1"/>
            </p:cNvSpPr>
            <p:nvPr/>
          </p:nvSpPr>
          <p:spPr bwMode="auto">
            <a:xfrm>
              <a:off x="5213" y="3119"/>
              <a:ext cx="339" cy="440"/>
            </a:xfrm>
            <a:custGeom>
              <a:avLst/>
              <a:gdLst>
                <a:gd name="T0" fmla="*/ 68 w 143"/>
                <a:gd name="T1" fmla="*/ 164 h 186"/>
                <a:gd name="T2" fmla="*/ 55 w 143"/>
                <a:gd name="T3" fmla="*/ 181 h 186"/>
                <a:gd name="T4" fmla="*/ 66 w 143"/>
                <a:gd name="T5" fmla="*/ 179 h 186"/>
                <a:gd name="T6" fmla="*/ 33 w 143"/>
                <a:gd name="T7" fmla="*/ 182 h 186"/>
                <a:gd name="T8" fmla="*/ 38 w 143"/>
                <a:gd name="T9" fmla="*/ 181 h 186"/>
                <a:gd name="T10" fmla="*/ 70 w 143"/>
                <a:gd name="T11" fmla="*/ 180 h 186"/>
                <a:gd name="T12" fmla="*/ 77 w 143"/>
                <a:gd name="T13" fmla="*/ 178 h 186"/>
                <a:gd name="T14" fmla="*/ 21 w 143"/>
                <a:gd name="T15" fmla="*/ 181 h 186"/>
                <a:gd name="T16" fmla="*/ 47 w 143"/>
                <a:gd name="T17" fmla="*/ 162 h 186"/>
                <a:gd name="T18" fmla="*/ 109 w 143"/>
                <a:gd name="T19" fmla="*/ 160 h 186"/>
                <a:gd name="T20" fmla="*/ 99 w 143"/>
                <a:gd name="T21" fmla="*/ 160 h 186"/>
                <a:gd name="T22" fmla="*/ 88 w 143"/>
                <a:gd name="T23" fmla="*/ 177 h 186"/>
                <a:gd name="T24" fmla="*/ 5 w 143"/>
                <a:gd name="T25" fmla="*/ 179 h 186"/>
                <a:gd name="T26" fmla="*/ 21 w 143"/>
                <a:gd name="T27" fmla="*/ 156 h 186"/>
                <a:gd name="T28" fmla="*/ 10 w 143"/>
                <a:gd name="T29" fmla="*/ 180 h 186"/>
                <a:gd name="T30" fmla="*/ 24 w 143"/>
                <a:gd name="T31" fmla="*/ 139 h 186"/>
                <a:gd name="T32" fmla="*/ 20 w 143"/>
                <a:gd name="T33" fmla="*/ 151 h 186"/>
                <a:gd name="T34" fmla="*/ 16 w 143"/>
                <a:gd name="T35" fmla="*/ 155 h 186"/>
                <a:gd name="T36" fmla="*/ 30 w 143"/>
                <a:gd name="T37" fmla="*/ 133 h 186"/>
                <a:gd name="T38" fmla="*/ 31 w 143"/>
                <a:gd name="T39" fmla="*/ 124 h 186"/>
                <a:gd name="T40" fmla="*/ 35 w 143"/>
                <a:gd name="T41" fmla="*/ 123 h 186"/>
                <a:gd name="T42" fmla="*/ 68 w 143"/>
                <a:gd name="T43" fmla="*/ 113 h 186"/>
                <a:gd name="T44" fmla="*/ 73 w 143"/>
                <a:gd name="T45" fmla="*/ 112 h 186"/>
                <a:gd name="T46" fmla="*/ 35 w 143"/>
                <a:gd name="T47" fmla="*/ 114 h 186"/>
                <a:gd name="T48" fmla="*/ 76 w 143"/>
                <a:gd name="T49" fmla="*/ 104 h 186"/>
                <a:gd name="T50" fmla="*/ 76 w 143"/>
                <a:gd name="T51" fmla="*/ 104 h 186"/>
                <a:gd name="T52" fmla="*/ 92 w 143"/>
                <a:gd name="T53" fmla="*/ 89 h 186"/>
                <a:gd name="T54" fmla="*/ 95 w 143"/>
                <a:gd name="T55" fmla="*/ 74 h 186"/>
                <a:gd name="T56" fmla="*/ 93 w 143"/>
                <a:gd name="T57" fmla="*/ 79 h 186"/>
                <a:gd name="T58" fmla="*/ 106 w 143"/>
                <a:gd name="T59" fmla="*/ 61 h 186"/>
                <a:gd name="T60" fmla="*/ 103 w 143"/>
                <a:gd name="T61" fmla="*/ 53 h 186"/>
                <a:gd name="T62" fmla="*/ 106 w 143"/>
                <a:gd name="T63" fmla="*/ 58 h 186"/>
                <a:gd name="T64" fmla="*/ 110 w 143"/>
                <a:gd name="T65" fmla="*/ 40 h 186"/>
                <a:gd name="T66" fmla="*/ 105 w 143"/>
                <a:gd name="T67" fmla="*/ 33 h 186"/>
                <a:gd name="T68" fmla="*/ 105 w 143"/>
                <a:gd name="T69" fmla="*/ 30 h 186"/>
                <a:gd name="T70" fmla="*/ 105 w 143"/>
                <a:gd name="T71" fmla="*/ 30 h 186"/>
                <a:gd name="T72" fmla="*/ 110 w 143"/>
                <a:gd name="T73" fmla="*/ 21 h 186"/>
                <a:gd name="T74" fmla="*/ 104 w 143"/>
                <a:gd name="T75" fmla="*/ 17 h 186"/>
                <a:gd name="T76" fmla="*/ 110 w 143"/>
                <a:gd name="T77" fmla="*/ 15 h 186"/>
                <a:gd name="T78" fmla="*/ 114 w 143"/>
                <a:gd name="T79" fmla="*/ 29 h 186"/>
                <a:gd name="T80" fmla="*/ 139 w 143"/>
                <a:gd name="T81" fmla="*/ 53 h 186"/>
                <a:gd name="T82" fmla="*/ 112 w 143"/>
                <a:gd name="T83" fmla="*/ 151 h 186"/>
                <a:gd name="T84" fmla="*/ 37 w 143"/>
                <a:gd name="T85" fmla="*/ 127 h 186"/>
                <a:gd name="T86" fmla="*/ 63 w 143"/>
                <a:gd name="T87" fmla="*/ 115 h 186"/>
                <a:gd name="T88" fmla="*/ 66 w 143"/>
                <a:gd name="T89" fmla="*/ 116 h 186"/>
                <a:gd name="T90" fmla="*/ 109 w 143"/>
                <a:gd name="T91" fmla="*/ 0 h 186"/>
                <a:gd name="T92" fmla="*/ 103 w 143"/>
                <a:gd name="T93" fmla="*/ 7 h 186"/>
                <a:gd name="T94" fmla="*/ 99 w 143"/>
                <a:gd name="T95" fmla="*/ 12 h 186"/>
                <a:gd name="T96" fmla="*/ 101 w 143"/>
                <a:gd name="T97" fmla="*/ 25 h 186"/>
                <a:gd name="T98" fmla="*/ 64 w 143"/>
                <a:gd name="T99" fmla="*/ 110 h 186"/>
                <a:gd name="T100" fmla="*/ 45 w 143"/>
                <a:gd name="T101" fmla="*/ 96 h 186"/>
                <a:gd name="T102" fmla="*/ 43 w 143"/>
                <a:gd name="T103" fmla="*/ 97 h 186"/>
                <a:gd name="T104" fmla="*/ 14 w 143"/>
                <a:gd name="T105" fmla="*/ 150 h 186"/>
                <a:gd name="T106" fmla="*/ 3 w 143"/>
                <a:gd name="T107" fmla="*/ 172 h 186"/>
                <a:gd name="T108" fmla="*/ 1 w 143"/>
                <a:gd name="T109" fmla="*/ 178 h 186"/>
                <a:gd name="T110" fmla="*/ 1 w 143"/>
                <a:gd name="T111" fmla="*/ 181 h 186"/>
                <a:gd name="T112" fmla="*/ 23 w 143"/>
                <a:gd name="T113" fmla="*/ 185 h 186"/>
                <a:gd name="T114" fmla="*/ 35 w 143"/>
                <a:gd name="T115" fmla="*/ 186 h 186"/>
                <a:gd name="T116" fmla="*/ 100 w 143"/>
                <a:gd name="T117" fmla="*/ 177 h 186"/>
                <a:gd name="T118" fmla="*/ 117 w 143"/>
                <a:gd name="T119" fmla="*/ 149 h 186"/>
                <a:gd name="T120" fmla="*/ 134 w 143"/>
                <a:gd name="T121" fmla="*/ 5 h 186"/>
                <a:gd name="T122" fmla="*/ 111 w 143"/>
                <a:gd name="T1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86">
                  <a:moveTo>
                    <a:pt x="42" y="182"/>
                  </a:moveTo>
                  <a:cubicBezTo>
                    <a:pt x="48" y="176"/>
                    <a:pt x="53" y="170"/>
                    <a:pt x="59" y="165"/>
                  </a:cubicBezTo>
                  <a:cubicBezTo>
                    <a:pt x="60" y="164"/>
                    <a:pt x="60" y="164"/>
                    <a:pt x="60" y="163"/>
                  </a:cubicBezTo>
                  <a:cubicBezTo>
                    <a:pt x="63" y="164"/>
                    <a:pt x="65" y="164"/>
                    <a:pt x="68" y="164"/>
                  </a:cubicBezTo>
                  <a:cubicBezTo>
                    <a:pt x="63" y="169"/>
                    <a:pt x="58" y="174"/>
                    <a:pt x="52" y="179"/>
                  </a:cubicBezTo>
                  <a:cubicBezTo>
                    <a:pt x="52" y="180"/>
                    <a:pt x="52" y="180"/>
                    <a:pt x="52" y="181"/>
                  </a:cubicBezTo>
                  <a:cubicBezTo>
                    <a:pt x="49" y="181"/>
                    <a:pt x="45" y="181"/>
                    <a:pt x="42" y="182"/>
                  </a:cubicBezTo>
                  <a:moveTo>
                    <a:pt x="55" y="181"/>
                  </a:moveTo>
                  <a:cubicBezTo>
                    <a:pt x="60" y="175"/>
                    <a:pt x="66" y="170"/>
                    <a:pt x="72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5" y="164"/>
                    <a:pt x="78" y="164"/>
                    <a:pt x="81" y="163"/>
                  </a:cubicBezTo>
                  <a:cubicBezTo>
                    <a:pt x="76" y="169"/>
                    <a:pt x="71" y="174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2" y="180"/>
                    <a:pt x="58" y="181"/>
                    <a:pt x="55" y="181"/>
                  </a:cubicBezTo>
                  <a:moveTo>
                    <a:pt x="33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31" y="182"/>
                    <a:pt x="30" y="182"/>
                    <a:pt x="29" y="182"/>
                  </a:cubicBezTo>
                  <a:cubicBezTo>
                    <a:pt x="36" y="175"/>
                    <a:pt x="44" y="169"/>
                    <a:pt x="51" y="163"/>
                  </a:cubicBezTo>
                  <a:cubicBezTo>
                    <a:pt x="53" y="163"/>
                    <a:pt x="55" y="163"/>
                    <a:pt x="57" y="163"/>
                  </a:cubicBezTo>
                  <a:cubicBezTo>
                    <a:pt x="50" y="169"/>
                    <a:pt x="44" y="175"/>
                    <a:pt x="38" y="181"/>
                  </a:cubicBezTo>
                  <a:cubicBezTo>
                    <a:pt x="38" y="181"/>
                    <a:pt x="38" y="181"/>
                    <a:pt x="37" y="181"/>
                  </a:cubicBezTo>
                  <a:cubicBezTo>
                    <a:pt x="37" y="181"/>
                    <a:pt x="37" y="181"/>
                    <a:pt x="36" y="182"/>
                  </a:cubicBezTo>
                  <a:cubicBezTo>
                    <a:pt x="35" y="182"/>
                    <a:pt x="34" y="182"/>
                    <a:pt x="33" y="182"/>
                  </a:cubicBezTo>
                  <a:moveTo>
                    <a:pt x="70" y="180"/>
                  </a:moveTo>
                  <a:cubicBezTo>
                    <a:pt x="75" y="174"/>
                    <a:pt x="80" y="169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62"/>
                    <a:pt x="91" y="162"/>
                    <a:pt x="94" y="161"/>
                  </a:cubicBezTo>
                  <a:cubicBezTo>
                    <a:pt x="88" y="167"/>
                    <a:pt x="83" y="173"/>
                    <a:pt x="77" y="178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4" y="179"/>
                    <a:pt x="72" y="179"/>
                    <a:pt x="70" y="180"/>
                  </a:cubicBezTo>
                  <a:moveTo>
                    <a:pt x="24" y="181"/>
                  </a:moveTo>
                  <a:cubicBezTo>
                    <a:pt x="23" y="181"/>
                    <a:pt x="22" y="181"/>
                    <a:pt x="21" y="181"/>
                  </a:cubicBezTo>
                  <a:cubicBezTo>
                    <a:pt x="19" y="181"/>
                    <a:pt x="16" y="181"/>
                    <a:pt x="14" y="181"/>
                  </a:cubicBezTo>
                  <a:cubicBezTo>
                    <a:pt x="19" y="176"/>
                    <a:pt x="32" y="166"/>
                    <a:pt x="38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2" y="161"/>
                    <a:pt x="45" y="162"/>
                    <a:pt x="47" y="162"/>
                  </a:cubicBezTo>
                  <a:cubicBezTo>
                    <a:pt x="40" y="169"/>
                    <a:pt x="32" y="175"/>
                    <a:pt x="24" y="181"/>
                  </a:cubicBezTo>
                  <a:moveTo>
                    <a:pt x="92" y="176"/>
                  </a:moveTo>
                  <a:cubicBezTo>
                    <a:pt x="97" y="171"/>
                    <a:pt x="102" y="166"/>
                    <a:pt x="108" y="161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5" y="164"/>
                    <a:pt x="102" y="169"/>
                    <a:pt x="99" y="174"/>
                  </a:cubicBezTo>
                  <a:cubicBezTo>
                    <a:pt x="97" y="174"/>
                    <a:pt x="94" y="175"/>
                    <a:pt x="92" y="176"/>
                  </a:cubicBezTo>
                  <a:moveTo>
                    <a:pt x="82" y="178"/>
                  </a:moveTo>
                  <a:cubicBezTo>
                    <a:pt x="88" y="172"/>
                    <a:pt x="94" y="166"/>
                    <a:pt x="99" y="160"/>
                  </a:cubicBezTo>
                  <a:cubicBezTo>
                    <a:pt x="102" y="159"/>
                    <a:pt x="105" y="158"/>
                    <a:pt x="107" y="157"/>
                  </a:cubicBezTo>
                  <a:cubicBezTo>
                    <a:pt x="107" y="158"/>
                    <a:pt x="106" y="158"/>
                    <a:pt x="106" y="159"/>
                  </a:cubicBezTo>
                  <a:cubicBezTo>
                    <a:pt x="100" y="164"/>
                    <a:pt x="94" y="170"/>
                    <a:pt x="88" y="175"/>
                  </a:cubicBezTo>
                  <a:cubicBezTo>
                    <a:pt x="88" y="176"/>
                    <a:pt x="88" y="176"/>
                    <a:pt x="88" y="177"/>
                  </a:cubicBezTo>
                  <a:cubicBezTo>
                    <a:pt x="86" y="177"/>
                    <a:pt x="84" y="177"/>
                    <a:pt x="82" y="178"/>
                  </a:cubicBezTo>
                  <a:moveTo>
                    <a:pt x="10" y="180"/>
                  </a:moveTo>
                  <a:cubicBezTo>
                    <a:pt x="8" y="180"/>
                    <a:pt x="7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175"/>
                    <a:pt x="10" y="172"/>
                    <a:pt x="13" y="168"/>
                  </a:cubicBezTo>
                  <a:cubicBezTo>
                    <a:pt x="15" y="163"/>
                    <a:pt x="18" y="159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5" y="157"/>
                    <a:pt x="30" y="159"/>
                    <a:pt x="35" y="160"/>
                  </a:cubicBezTo>
                  <a:cubicBezTo>
                    <a:pt x="31" y="163"/>
                    <a:pt x="25" y="168"/>
                    <a:pt x="20" y="172"/>
                  </a:cubicBezTo>
                  <a:cubicBezTo>
                    <a:pt x="17" y="174"/>
                    <a:pt x="14" y="176"/>
                    <a:pt x="12" y="178"/>
                  </a:cubicBezTo>
                  <a:cubicBezTo>
                    <a:pt x="12" y="179"/>
                    <a:pt x="11" y="179"/>
                    <a:pt x="10" y="180"/>
                  </a:cubicBezTo>
                  <a:cubicBezTo>
                    <a:pt x="10" y="180"/>
                    <a:pt x="10" y="180"/>
                    <a:pt x="10" y="180"/>
                  </a:cubicBezTo>
                  <a:moveTo>
                    <a:pt x="16" y="155"/>
                  </a:moveTo>
                  <a:cubicBezTo>
                    <a:pt x="18" y="151"/>
                    <a:pt x="20" y="146"/>
                    <a:pt x="23" y="141"/>
                  </a:cubicBezTo>
                  <a:cubicBezTo>
                    <a:pt x="23" y="140"/>
                    <a:pt x="24" y="139"/>
                    <a:pt x="24" y="139"/>
                  </a:cubicBezTo>
                  <a:cubicBezTo>
                    <a:pt x="25" y="138"/>
                    <a:pt x="26" y="137"/>
                    <a:pt x="28" y="136"/>
                  </a:cubicBezTo>
                  <a:cubicBezTo>
                    <a:pt x="27" y="137"/>
                    <a:pt x="27" y="138"/>
                    <a:pt x="27" y="138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21" y="149"/>
                    <a:pt x="20" y="150"/>
                    <a:pt x="20" y="15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8" y="152"/>
                    <a:pt x="18" y="153"/>
                  </a:cubicBezTo>
                  <a:cubicBezTo>
                    <a:pt x="17" y="153"/>
                    <a:pt x="17" y="154"/>
                    <a:pt x="16" y="155"/>
                  </a:cubicBezTo>
                  <a:moveTo>
                    <a:pt x="26" y="134"/>
                  </a:moveTo>
                  <a:cubicBezTo>
                    <a:pt x="27" y="132"/>
                    <a:pt x="28" y="131"/>
                    <a:pt x="29" y="129"/>
                  </a:cubicBezTo>
                  <a:cubicBezTo>
                    <a:pt x="30" y="128"/>
                    <a:pt x="31" y="127"/>
                    <a:pt x="33" y="127"/>
                  </a:cubicBezTo>
                  <a:cubicBezTo>
                    <a:pt x="32" y="129"/>
                    <a:pt x="31" y="131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8" y="133"/>
                    <a:pt x="28" y="133"/>
                  </a:cubicBezTo>
                  <a:cubicBezTo>
                    <a:pt x="28" y="133"/>
                    <a:pt x="27" y="133"/>
                    <a:pt x="26" y="134"/>
                  </a:cubicBezTo>
                  <a:moveTo>
                    <a:pt x="31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2" y="122"/>
                    <a:pt x="33" y="120"/>
                    <a:pt x="33" y="118"/>
                  </a:cubicBezTo>
                  <a:cubicBezTo>
                    <a:pt x="35" y="118"/>
                    <a:pt x="36" y="117"/>
                    <a:pt x="38" y="116"/>
                  </a:cubicBezTo>
                  <a:cubicBezTo>
                    <a:pt x="37" y="118"/>
                    <a:pt x="36" y="120"/>
                    <a:pt x="35" y="123"/>
                  </a:cubicBezTo>
                  <a:cubicBezTo>
                    <a:pt x="35" y="122"/>
                    <a:pt x="34" y="122"/>
                    <a:pt x="34" y="122"/>
                  </a:cubicBezTo>
                  <a:cubicBezTo>
                    <a:pt x="34" y="122"/>
                    <a:pt x="33" y="123"/>
                    <a:pt x="33" y="123"/>
                  </a:cubicBezTo>
                  <a:cubicBezTo>
                    <a:pt x="32" y="123"/>
                    <a:pt x="32" y="124"/>
                    <a:pt x="31" y="124"/>
                  </a:cubicBezTo>
                  <a:moveTo>
                    <a:pt x="68" y="113"/>
                  </a:moveTo>
                  <a:cubicBezTo>
                    <a:pt x="69" y="111"/>
                    <a:pt x="70" y="110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108"/>
                    <a:pt x="76" y="107"/>
                    <a:pt x="78" y="107"/>
                  </a:cubicBezTo>
                  <a:cubicBezTo>
                    <a:pt x="77" y="108"/>
                    <a:pt x="75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112"/>
                    <a:pt x="69" y="112"/>
                    <a:pt x="68" y="113"/>
                  </a:cubicBezTo>
                  <a:moveTo>
                    <a:pt x="35" y="114"/>
                  </a:moveTo>
                  <a:cubicBezTo>
                    <a:pt x="37" y="111"/>
                    <a:pt x="40" y="108"/>
                    <a:pt x="42" y="105"/>
                  </a:cubicBezTo>
                  <a:cubicBezTo>
                    <a:pt x="41" y="107"/>
                    <a:pt x="40" y="109"/>
                    <a:pt x="40" y="112"/>
                  </a:cubicBezTo>
                  <a:cubicBezTo>
                    <a:pt x="38" y="112"/>
                    <a:pt x="37" y="113"/>
                    <a:pt x="35" y="114"/>
                  </a:cubicBezTo>
                  <a:moveTo>
                    <a:pt x="76" y="104"/>
                  </a:moveTo>
                  <a:cubicBezTo>
                    <a:pt x="78" y="102"/>
                    <a:pt x="80" y="99"/>
                    <a:pt x="82" y="96"/>
                  </a:cubicBezTo>
                  <a:cubicBezTo>
                    <a:pt x="84" y="95"/>
                    <a:pt x="87" y="95"/>
                    <a:pt x="89" y="94"/>
                  </a:cubicBezTo>
                  <a:cubicBezTo>
                    <a:pt x="87" y="96"/>
                    <a:pt x="85" y="99"/>
                    <a:pt x="83" y="101"/>
                  </a:cubicBezTo>
                  <a:cubicBezTo>
                    <a:pt x="80" y="102"/>
                    <a:pt x="78" y="103"/>
                    <a:pt x="76" y="104"/>
                  </a:cubicBezTo>
                  <a:moveTo>
                    <a:pt x="85" y="92"/>
                  </a:moveTo>
                  <a:cubicBezTo>
                    <a:pt x="87" y="89"/>
                    <a:pt x="89" y="86"/>
                    <a:pt x="91" y="83"/>
                  </a:cubicBezTo>
                  <a:cubicBezTo>
                    <a:pt x="93" y="82"/>
                    <a:pt x="95" y="82"/>
                    <a:pt x="97" y="81"/>
                  </a:cubicBezTo>
                  <a:cubicBezTo>
                    <a:pt x="96" y="84"/>
                    <a:pt x="94" y="86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0" y="90"/>
                    <a:pt x="88" y="91"/>
                    <a:pt x="85" y="92"/>
                  </a:cubicBezTo>
                  <a:moveTo>
                    <a:pt x="93" y="79"/>
                  </a:moveTo>
                  <a:cubicBezTo>
                    <a:pt x="94" y="77"/>
                    <a:pt x="95" y="76"/>
                    <a:pt x="95" y="74"/>
                  </a:cubicBezTo>
                  <a:cubicBezTo>
                    <a:pt x="97" y="73"/>
                    <a:pt x="99" y="73"/>
                    <a:pt x="101" y="72"/>
                  </a:cubicBezTo>
                  <a:cubicBezTo>
                    <a:pt x="101" y="74"/>
                    <a:pt x="100" y="76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5" y="79"/>
                    <a:pt x="93" y="79"/>
                  </a:cubicBezTo>
                  <a:moveTo>
                    <a:pt x="97" y="71"/>
                  </a:moveTo>
                  <a:cubicBezTo>
                    <a:pt x="98" y="68"/>
                    <a:pt x="99" y="66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2"/>
                    <a:pt x="104" y="61"/>
                    <a:pt x="106" y="61"/>
                  </a:cubicBezTo>
                  <a:cubicBezTo>
                    <a:pt x="105" y="63"/>
                    <a:pt x="104" y="66"/>
                    <a:pt x="103" y="69"/>
                  </a:cubicBezTo>
                  <a:cubicBezTo>
                    <a:pt x="101" y="69"/>
                    <a:pt x="99" y="70"/>
                    <a:pt x="97" y="71"/>
                  </a:cubicBezTo>
                  <a:moveTo>
                    <a:pt x="101" y="59"/>
                  </a:moveTo>
                  <a:cubicBezTo>
                    <a:pt x="102" y="57"/>
                    <a:pt x="102" y="55"/>
                    <a:pt x="103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5" y="52"/>
                    <a:pt x="107" y="51"/>
                    <a:pt x="108" y="51"/>
                  </a:cubicBezTo>
                  <a:cubicBezTo>
                    <a:pt x="108" y="53"/>
                    <a:pt x="107" y="55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3" y="58"/>
                    <a:pt x="101" y="59"/>
                  </a:cubicBezTo>
                  <a:moveTo>
                    <a:pt x="103" y="49"/>
                  </a:moveTo>
                  <a:cubicBezTo>
                    <a:pt x="104" y="47"/>
                    <a:pt x="104" y="44"/>
                    <a:pt x="104" y="42"/>
                  </a:cubicBezTo>
                  <a:cubicBezTo>
                    <a:pt x="106" y="42"/>
                    <a:pt x="108" y="41"/>
                    <a:pt x="110" y="40"/>
                  </a:cubicBezTo>
                  <a:cubicBezTo>
                    <a:pt x="110" y="43"/>
                    <a:pt x="109" y="45"/>
                    <a:pt x="109" y="47"/>
                  </a:cubicBezTo>
                  <a:cubicBezTo>
                    <a:pt x="107" y="48"/>
                    <a:pt x="105" y="48"/>
                    <a:pt x="103" y="49"/>
                  </a:cubicBezTo>
                  <a:moveTo>
                    <a:pt x="105" y="39"/>
                  </a:moveTo>
                  <a:cubicBezTo>
                    <a:pt x="105" y="37"/>
                    <a:pt x="105" y="35"/>
                    <a:pt x="105" y="33"/>
                  </a:cubicBezTo>
                  <a:cubicBezTo>
                    <a:pt x="107" y="32"/>
                    <a:pt x="109" y="32"/>
                    <a:pt x="111" y="31"/>
                  </a:cubicBezTo>
                  <a:cubicBezTo>
                    <a:pt x="110" y="33"/>
                    <a:pt x="110" y="35"/>
                    <a:pt x="110" y="37"/>
                  </a:cubicBezTo>
                  <a:cubicBezTo>
                    <a:pt x="108" y="38"/>
                    <a:pt x="106" y="38"/>
                    <a:pt x="105" y="39"/>
                  </a:cubicBezTo>
                  <a:moveTo>
                    <a:pt x="105" y="30"/>
                  </a:moveTo>
                  <a:cubicBezTo>
                    <a:pt x="105" y="29"/>
                    <a:pt x="105" y="28"/>
                    <a:pt x="105" y="27"/>
                  </a:cubicBezTo>
                  <a:cubicBezTo>
                    <a:pt x="107" y="26"/>
                    <a:pt x="109" y="25"/>
                    <a:pt x="110" y="24"/>
                  </a:cubicBezTo>
                  <a:cubicBezTo>
                    <a:pt x="110" y="25"/>
                    <a:pt x="111" y="27"/>
                    <a:pt x="111" y="28"/>
                  </a:cubicBezTo>
                  <a:cubicBezTo>
                    <a:pt x="109" y="29"/>
                    <a:pt x="107" y="29"/>
                    <a:pt x="105" y="30"/>
                  </a:cubicBezTo>
                  <a:moveTo>
                    <a:pt x="105" y="24"/>
                  </a:moveTo>
                  <a:cubicBezTo>
                    <a:pt x="105" y="22"/>
                    <a:pt x="104" y="21"/>
                    <a:pt x="104" y="20"/>
                  </a:cubicBezTo>
                  <a:cubicBezTo>
                    <a:pt x="106" y="19"/>
                    <a:pt x="108" y="19"/>
                    <a:pt x="110" y="18"/>
                  </a:cubicBezTo>
                  <a:cubicBezTo>
                    <a:pt x="110" y="19"/>
                    <a:pt x="110" y="20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09" y="21"/>
                    <a:pt x="109" y="21"/>
                  </a:cubicBezTo>
                  <a:cubicBezTo>
                    <a:pt x="108" y="22"/>
                    <a:pt x="106" y="23"/>
                    <a:pt x="105" y="24"/>
                  </a:cubicBezTo>
                  <a:moveTo>
                    <a:pt x="104" y="17"/>
                  </a:moveTo>
                  <a:cubicBezTo>
                    <a:pt x="104" y="16"/>
                    <a:pt x="103" y="14"/>
                    <a:pt x="103" y="13"/>
                  </a:cubicBezTo>
                  <a:cubicBezTo>
                    <a:pt x="104" y="12"/>
                    <a:pt x="105" y="11"/>
                    <a:pt x="106" y="9"/>
                  </a:cubicBezTo>
                  <a:cubicBezTo>
                    <a:pt x="107" y="8"/>
                    <a:pt x="107" y="7"/>
                    <a:pt x="108" y="6"/>
                  </a:cubicBezTo>
                  <a:cubicBezTo>
                    <a:pt x="109" y="9"/>
                    <a:pt x="109" y="12"/>
                    <a:pt x="110" y="15"/>
                  </a:cubicBezTo>
                  <a:cubicBezTo>
                    <a:pt x="108" y="16"/>
                    <a:pt x="106" y="16"/>
                    <a:pt x="104" y="17"/>
                  </a:cubicBezTo>
                  <a:moveTo>
                    <a:pt x="70" y="119"/>
                  </a:moveTo>
                  <a:cubicBezTo>
                    <a:pt x="71" y="119"/>
                    <a:pt x="71" y="119"/>
                    <a:pt x="72" y="119"/>
                  </a:cubicBezTo>
                  <a:cubicBezTo>
                    <a:pt x="107" y="87"/>
                    <a:pt x="115" y="53"/>
                    <a:pt x="114" y="29"/>
                  </a:cubicBezTo>
                  <a:cubicBezTo>
                    <a:pt x="114" y="19"/>
                    <a:pt x="113" y="11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7"/>
                    <a:pt x="126" y="7"/>
                    <a:pt x="131" y="7"/>
                  </a:cubicBezTo>
                  <a:cubicBezTo>
                    <a:pt x="133" y="14"/>
                    <a:pt x="139" y="32"/>
                    <a:pt x="139" y="53"/>
                  </a:cubicBezTo>
                  <a:cubicBezTo>
                    <a:pt x="139" y="80"/>
                    <a:pt x="130" y="113"/>
                    <a:pt x="98" y="140"/>
                  </a:cubicBezTo>
                  <a:cubicBezTo>
                    <a:pt x="98" y="140"/>
                    <a:pt x="97" y="141"/>
                    <a:pt x="97" y="141"/>
                  </a:cubicBezTo>
                  <a:cubicBezTo>
                    <a:pt x="97" y="142"/>
                    <a:pt x="98" y="142"/>
                    <a:pt x="98" y="143"/>
                  </a:cubicBezTo>
                  <a:cubicBezTo>
                    <a:pt x="103" y="145"/>
                    <a:pt x="107" y="148"/>
                    <a:pt x="112" y="151"/>
                  </a:cubicBezTo>
                  <a:cubicBezTo>
                    <a:pt x="100" y="157"/>
                    <a:pt x="86" y="160"/>
                    <a:pt x="70" y="160"/>
                  </a:cubicBezTo>
                  <a:cubicBezTo>
                    <a:pt x="56" y="160"/>
                    <a:pt x="40" y="158"/>
                    <a:pt x="23" y="153"/>
                  </a:cubicBezTo>
                  <a:cubicBezTo>
                    <a:pt x="23" y="152"/>
                    <a:pt x="24" y="152"/>
                    <a:pt x="24" y="151"/>
                  </a:cubicBezTo>
                  <a:cubicBezTo>
                    <a:pt x="26" y="147"/>
                    <a:pt x="32" y="137"/>
                    <a:pt x="37" y="127"/>
                  </a:cubicBezTo>
                  <a:cubicBezTo>
                    <a:pt x="40" y="122"/>
                    <a:pt x="42" y="117"/>
                    <a:pt x="44" y="112"/>
                  </a:cubicBezTo>
                  <a:cubicBezTo>
                    <a:pt x="45" y="108"/>
                    <a:pt x="46" y="105"/>
                    <a:pt x="47" y="102"/>
                  </a:cubicBezTo>
                  <a:cubicBezTo>
                    <a:pt x="51" y="105"/>
                    <a:pt x="57" y="110"/>
                    <a:pt x="62" y="114"/>
                  </a:cubicBezTo>
                  <a:cubicBezTo>
                    <a:pt x="62" y="114"/>
                    <a:pt x="62" y="114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7" y="117"/>
                    <a:pt x="68" y="118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3"/>
                    <a:pt x="104" y="5"/>
                    <a:pt x="103" y="7"/>
                  </a:cubicBezTo>
                  <a:cubicBezTo>
                    <a:pt x="101" y="9"/>
                    <a:pt x="100" y="11"/>
                    <a:pt x="100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5"/>
                    <a:pt x="101" y="19"/>
                    <a:pt x="101" y="25"/>
                  </a:cubicBezTo>
                  <a:cubicBezTo>
                    <a:pt x="101" y="25"/>
                    <a:pt x="100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9"/>
                    <a:pt x="101" y="31"/>
                  </a:cubicBezTo>
                  <a:cubicBezTo>
                    <a:pt x="101" y="50"/>
                    <a:pt x="95" y="81"/>
                    <a:pt x="64" y="110"/>
                  </a:cubicBezTo>
                  <a:cubicBezTo>
                    <a:pt x="58" y="105"/>
                    <a:pt x="51" y="100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7" y="104"/>
                    <a:pt x="32" y="112"/>
                    <a:pt x="27" y="120"/>
                  </a:cubicBezTo>
                  <a:cubicBezTo>
                    <a:pt x="26" y="121"/>
                    <a:pt x="26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30"/>
                    <a:pt x="19" y="140"/>
                    <a:pt x="14" y="150"/>
                  </a:cubicBezTo>
                  <a:cubicBezTo>
                    <a:pt x="11" y="157"/>
                    <a:pt x="7" y="164"/>
                    <a:pt x="5" y="169"/>
                  </a:cubicBezTo>
                  <a:cubicBezTo>
                    <a:pt x="5" y="170"/>
                    <a:pt x="4" y="17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2"/>
                    <a:pt x="3" y="173"/>
                    <a:pt x="3" y="173"/>
                  </a:cubicBezTo>
                  <a:cubicBezTo>
                    <a:pt x="2" y="174"/>
                    <a:pt x="2" y="176"/>
                    <a:pt x="1" y="177"/>
                  </a:cubicBezTo>
                  <a:cubicBezTo>
                    <a:pt x="1" y="177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1" y="182"/>
                    <a:pt x="2" y="182"/>
                    <a:pt x="2" y="182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9" y="184"/>
                    <a:pt x="15" y="185"/>
                    <a:pt x="21" y="185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7" y="186"/>
                    <a:pt x="30" y="186"/>
                    <a:pt x="33" y="186"/>
                  </a:cubicBezTo>
                  <a:cubicBezTo>
                    <a:pt x="33" y="186"/>
                    <a:pt x="34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6" y="186"/>
                    <a:pt x="36" y="186"/>
                  </a:cubicBezTo>
                  <a:cubicBezTo>
                    <a:pt x="36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58" y="185"/>
                    <a:pt x="84" y="183"/>
                    <a:pt x="100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7" y="169"/>
                    <a:pt x="113" y="160"/>
                    <a:pt x="119" y="152"/>
                  </a:cubicBezTo>
                  <a:cubicBezTo>
                    <a:pt x="119" y="151"/>
                    <a:pt x="119" y="150"/>
                    <a:pt x="118" y="149"/>
                  </a:cubicBezTo>
                  <a:cubicBezTo>
                    <a:pt x="118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2" y="146"/>
                    <a:pt x="107" y="143"/>
                    <a:pt x="103" y="141"/>
                  </a:cubicBezTo>
                  <a:cubicBezTo>
                    <a:pt x="134" y="113"/>
                    <a:pt x="143" y="80"/>
                    <a:pt x="143" y="53"/>
                  </a:cubicBezTo>
                  <a:cubicBezTo>
                    <a:pt x="143" y="30"/>
                    <a:pt x="137" y="11"/>
                    <a:pt x="134" y="5"/>
                  </a:cubicBezTo>
                  <a:cubicBezTo>
                    <a:pt x="134" y="4"/>
                    <a:pt x="133" y="4"/>
                    <a:pt x="132" y="4"/>
                  </a:cubicBezTo>
                  <a:cubicBezTo>
                    <a:pt x="130" y="3"/>
                    <a:pt x="125" y="3"/>
                    <a:pt x="120" y="3"/>
                  </a:cubicBezTo>
                  <a:cubicBezTo>
                    <a:pt x="118" y="2"/>
                    <a:pt x="116" y="2"/>
                    <a:pt x="114" y="2"/>
                  </a:cubicBezTo>
                  <a:cubicBezTo>
                    <a:pt x="112" y="1"/>
                    <a:pt x="111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9" name="Freeform 768"/>
            <p:cNvSpPr>
              <a:spLocks noEditPoints="1"/>
            </p:cNvSpPr>
            <p:nvPr/>
          </p:nvSpPr>
          <p:spPr bwMode="auto">
            <a:xfrm>
              <a:off x="3625" y="937"/>
              <a:ext cx="336" cy="326"/>
            </a:xfrm>
            <a:custGeom>
              <a:avLst/>
              <a:gdLst>
                <a:gd name="T0" fmla="*/ 80 w 142"/>
                <a:gd name="T1" fmla="*/ 133 h 138"/>
                <a:gd name="T2" fmla="*/ 80 w 142"/>
                <a:gd name="T3" fmla="*/ 133 h 138"/>
                <a:gd name="T4" fmla="*/ 78 w 142"/>
                <a:gd name="T5" fmla="*/ 133 h 138"/>
                <a:gd name="T6" fmla="*/ 83 w 142"/>
                <a:gd name="T7" fmla="*/ 95 h 138"/>
                <a:gd name="T8" fmla="*/ 77 w 142"/>
                <a:gd name="T9" fmla="*/ 92 h 138"/>
                <a:gd name="T10" fmla="*/ 53 w 142"/>
                <a:gd name="T11" fmla="*/ 74 h 138"/>
                <a:gd name="T12" fmla="*/ 65 w 142"/>
                <a:gd name="T13" fmla="*/ 91 h 138"/>
                <a:gd name="T14" fmla="*/ 52 w 142"/>
                <a:gd name="T15" fmla="*/ 83 h 138"/>
                <a:gd name="T16" fmla="*/ 49 w 142"/>
                <a:gd name="T17" fmla="*/ 74 h 138"/>
                <a:gd name="T18" fmla="*/ 137 w 142"/>
                <a:gd name="T19" fmla="*/ 82 h 138"/>
                <a:gd name="T20" fmla="*/ 124 w 142"/>
                <a:gd name="T21" fmla="*/ 83 h 138"/>
                <a:gd name="T22" fmla="*/ 132 w 142"/>
                <a:gd name="T23" fmla="*/ 56 h 138"/>
                <a:gd name="T24" fmla="*/ 125 w 142"/>
                <a:gd name="T25" fmla="*/ 83 h 138"/>
                <a:gd name="T26" fmla="*/ 124 w 142"/>
                <a:gd name="T27" fmla="*/ 59 h 138"/>
                <a:gd name="T28" fmla="*/ 120 w 142"/>
                <a:gd name="T29" fmla="*/ 76 h 138"/>
                <a:gd name="T30" fmla="*/ 84 w 142"/>
                <a:gd name="T31" fmla="*/ 49 h 138"/>
                <a:gd name="T32" fmla="*/ 56 w 142"/>
                <a:gd name="T33" fmla="*/ 35 h 138"/>
                <a:gd name="T34" fmla="*/ 126 w 142"/>
                <a:gd name="T35" fmla="*/ 33 h 138"/>
                <a:gd name="T36" fmla="*/ 29 w 142"/>
                <a:gd name="T37" fmla="*/ 64 h 138"/>
                <a:gd name="T38" fmla="*/ 75 w 142"/>
                <a:gd name="T39" fmla="*/ 31 h 138"/>
                <a:gd name="T40" fmla="*/ 111 w 142"/>
                <a:gd name="T41" fmla="*/ 30 h 138"/>
                <a:gd name="T42" fmla="*/ 50 w 142"/>
                <a:gd name="T43" fmla="*/ 66 h 138"/>
                <a:gd name="T44" fmla="*/ 54 w 142"/>
                <a:gd name="T45" fmla="*/ 65 h 138"/>
                <a:gd name="T46" fmla="*/ 25 w 142"/>
                <a:gd name="T47" fmla="*/ 47 h 138"/>
                <a:gd name="T48" fmla="*/ 121 w 142"/>
                <a:gd name="T49" fmla="*/ 40 h 138"/>
                <a:gd name="T50" fmla="*/ 55 w 142"/>
                <a:gd name="T51" fmla="*/ 22 h 138"/>
                <a:gd name="T52" fmla="*/ 28 w 142"/>
                <a:gd name="T53" fmla="*/ 61 h 138"/>
                <a:gd name="T54" fmla="*/ 115 w 142"/>
                <a:gd name="T55" fmla="*/ 19 h 138"/>
                <a:gd name="T56" fmla="*/ 65 w 142"/>
                <a:gd name="T57" fmla="*/ 12 h 138"/>
                <a:gd name="T58" fmla="*/ 84 w 142"/>
                <a:gd name="T59" fmla="*/ 16 h 138"/>
                <a:gd name="T60" fmla="*/ 97 w 142"/>
                <a:gd name="T61" fmla="*/ 24 h 138"/>
                <a:gd name="T62" fmla="*/ 110 w 142"/>
                <a:gd name="T63" fmla="*/ 19 h 138"/>
                <a:gd name="T64" fmla="*/ 111 w 142"/>
                <a:gd name="T65" fmla="*/ 31 h 138"/>
                <a:gd name="T66" fmla="*/ 124 w 142"/>
                <a:gd name="T67" fmla="*/ 46 h 138"/>
                <a:gd name="T68" fmla="*/ 134 w 142"/>
                <a:gd name="T69" fmla="*/ 52 h 138"/>
                <a:gd name="T70" fmla="*/ 127 w 142"/>
                <a:gd name="T71" fmla="*/ 52 h 138"/>
                <a:gd name="T72" fmla="*/ 119 w 142"/>
                <a:gd name="T73" fmla="*/ 86 h 138"/>
                <a:gd name="T74" fmla="*/ 129 w 142"/>
                <a:gd name="T75" fmla="*/ 86 h 138"/>
                <a:gd name="T76" fmla="*/ 128 w 142"/>
                <a:gd name="T77" fmla="*/ 104 h 138"/>
                <a:gd name="T78" fmla="*/ 100 w 142"/>
                <a:gd name="T79" fmla="*/ 98 h 138"/>
                <a:gd name="T80" fmla="*/ 63 w 142"/>
                <a:gd name="T81" fmla="*/ 83 h 138"/>
                <a:gd name="T82" fmla="*/ 75 w 142"/>
                <a:gd name="T83" fmla="*/ 52 h 138"/>
                <a:gd name="T84" fmla="*/ 92 w 142"/>
                <a:gd name="T85" fmla="*/ 41 h 138"/>
                <a:gd name="T86" fmla="*/ 71 w 142"/>
                <a:gd name="T87" fmla="*/ 25 h 138"/>
                <a:gd name="T88" fmla="*/ 57 w 142"/>
                <a:gd name="T89" fmla="*/ 17 h 138"/>
                <a:gd name="T90" fmla="*/ 21 w 142"/>
                <a:gd name="T91" fmla="*/ 48 h 138"/>
                <a:gd name="T92" fmla="*/ 25 w 142"/>
                <a:gd name="T93" fmla="*/ 70 h 138"/>
                <a:gd name="T94" fmla="*/ 51 w 142"/>
                <a:gd name="T95" fmla="*/ 88 h 138"/>
                <a:gd name="T96" fmla="*/ 55 w 142"/>
                <a:gd name="T97" fmla="*/ 114 h 138"/>
                <a:gd name="T98" fmla="*/ 61 w 142"/>
                <a:gd name="T99" fmla="*/ 119 h 138"/>
                <a:gd name="T100" fmla="*/ 60 w 142"/>
                <a:gd name="T101" fmla="*/ 132 h 138"/>
                <a:gd name="T102" fmla="*/ 97 w 142"/>
                <a:gd name="T103" fmla="*/ 18 h 138"/>
                <a:gd name="T104" fmla="*/ 38 w 142"/>
                <a:gd name="T105" fmla="*/ 15 h 138"/>
                <a:gd name="T106" fmla="*/ 38 w 142"/>
                <a:gd name="T107" fmla="*/ 15 h 138"/>
                <a:gd name="T108" fmla="*/ 91 w 142"/>
                <a:gd name="T109" fmla="*/ 15 h 138"/>
                <a:gd name="T110" fmla="*/ 75 w 142"/>
                <a:gd name="T111" fmla="*/ 8 h 138"/>
                <a:gd name="T112" fmla="*/ 62 w 142"/>
                <a:gd name="T113" fmla="*/ 6 h 138"/>
                <a:gd name="T114" fmla="*/ 71 w 142"/>
                <a:gd name="T115" fmla="*/ 0 h 138"/>
                <a:gd name="T116" fmla="*/ 23 w 142"/>
                <a:gd name="T117" fmla="*/ 18 h 138"/>
                <a:gd name="T118" fmla="*/ 141 w 142"/>
                <a:gd name="T119" fmla="*/ 82 h 138"/>
                <a:gd name="T120" fmla="*/ 117 w 142"/>
                <a:gd name="T12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38">
                  <a:moveTo>
                    <a:pt x="90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94" y="121"/>
                    <a:pt x="99" y="112"/>
                    <a:pt x="103" y="103"/>
                  </a:cubicBezTo>
                  <a:cubicBezTo>
                    <a:pt x="114" y="112"/>
                    <a:pt x="97" y="126"/>
                    <a:pt x="91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moveTo>
                    <a:pt x="80" y="133"/>
                  </a:moveTo>
                  <a:cubicBezTo>
                    <a:pt x="84" y="123"/>
                    <a:pt x="89" y="112"/>
                    <a:pt x="93" y="102"/>
                  </a:cubicBezTo>
                  <a:cubicBezTo>
                    <a:pt x="95" y="102"/>
                    <a:pt x="98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112"/>
                    <a:pt x="92" y="121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31"/>
                    <a:pt x="87" y="131"/>
                    <a:pt x="87" y="132"/>
                  </a:cubicBezTo>
                  <a:cubicBezTo>
                    <a:pt x="85" y="132"/>
                    <a:pt x="83" y="133"/>
                    <a:pt x="80" y="133"/>
                  </a:cubicBezTo>
                  <a:moveTo>
                    <a:pt x="71" y="133"/>
                  </a:moveTo>
                  <a:cubicBezTo>
                    <a:pt x="70" y="133"/>
                    <a:pt x="69" y="133"/>
                    <a:pt x="68" y="133"/>
                  </a:cubicBezTo>
                  <a:cubicBezTo>
                    <a:pt x="74" y="121"/>
                    <a:pt x="79" y="109"/>
                    <a:pt x="85" y="97"/>
                  </a:cubicBezTo>
                  <a:cubicBezTo>
                    <a:pt x="86" y="99"/>
                    <a:pt x="87" y="100"/>
                    <a:pt x="85" y="101"/>
                  </a:cubicBezTo>
                  <a:cubicBezTo>
                    <a:pt x="85" y="101"/>
                    <a:pt x="86" y="101"/>
                    <a:pt x="87" y="101"/>
                  </a:cubicBezTo>
                  <a:cubicBezTo>
                    <a:pt x="88" y="101"/>
                    <a:pt x="89" y="101"/>
                    <a:pt x="91" y="102"/>
                  </a:cubicBezTo>
                  <a:cubicBezTo>
                    <a:pt x="86" y="112"/>
                    <a:pt x="82" y="123"/>
                    <a:pt x="78" y="133"/>
                  </a:cubicBezTo>
                  <a:cubicBezTo>
                    <a:pt x="76" y="133"/>
                    <a:pt x="73" y="133"/>
                    <a:pt x="71" y="133"/>
                  </a:cubicBezTo>
                  <a:moveTo>
                    <a:pt x="66" y="133"/>
                  </a:moveTo>
                  <a:cubicBezTo>
                    <a:pt x="65" y="133"/>
                    <a:pt x="65" y="133"/>
                    <a:pt x="64" y="133"/>
                  </a:cubicBezTo>
                  <a:cubicBezTo>
                    <a:pt x="66" y="126"/>
                    <a:pt x="69" y="120"/>
                    <a:pt x="65" y="116"/>
                  </a:cubicBezTo>
                  <a:cubicBezTo>
                    <a:pt x="68" y="110"/>
                    <a:pt x="71" y="104"/>
                    <a:pt x="75" y="98"/>
                  </a:cubicBezTo>
                  <a:cubicBezTo>
                    <a:pt x="76" y="96"/>
                    <a:pt x="78" y="94"/>
                    <a:pt x="79" y="93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77" y="108"/>
                    <a:pt x="72" y="121"/>
                    <a:pt x="66" y="133"/>
                  </a:cubicBezTo>
                  <a:moveTo>
                    <a:pt x="63" y="115"/>
                  </a:moveTo>
                  <a:cubicBezTo>
                    <a:pt x="61" y="114"/>
                    <a:pt x="60" y="112"/>
                    <a:pt x="59" y="111"/>
                  </a:cubicBezTo>
                  <a:cubicBezTo>
                    <a:pt x="62" y="104"/>
                    <a:pt x="65" y="97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4" y="91"/>
                    <a:pt x="77" y="92"/>
                  </a:cubicBezTo>
                  <a:cubicBezTo>
                    <a:pt x="75" y="93"/>
                    <a:pt x="74" y="95"/>
                    <a:pt x="73" y="97"/>
                  </a:cubicBezTo>
                  <a:cubicBezTo>
                    <a:pt x="69" y="103"/>
                    <a:pt x="66" y="109"/>
                    <a:pt x="63" y="115"/>
                  </a:cubicBezTo>
                  <a:moveTo>
                    <a:pt x="50" y="75"/>
                  </a:moveTo>
                  <a:cubicBezTo>
                    <a:pt x="51" y="75"/>
                    <a:pt x="51" y="74"/>
                    <a:pt x="52" y="74"/>
                  </a:cubicBezTo>
                  <a:cubicBezTo>
                    <a:pt x="52" y="74"/>
                    <a:pt x="52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7" y="80"/>
                    <a:pt x="56" y="82"/>
                  </a:cubicBezTo>
                  <a:cubicBezTo>
                    <a:pt x="56" y="82"/>
                    <a:pt x="60" y="85"/>
                    <a:pt x="60" y="87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63" y="88"/>
                    <a:pt x="63" y="89"/>
                    <a:pt x="63" y="90"/>
                  </a:cubicBezTo>
                  <a:cubicBezTo>
                    <a:pt x="63" y="90"/>
                    <a:pt x="64" y="91"/>
                    <a:pt x="64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2" y="97"/>
                    <a:pt x="60" y="102"/>
                    <a:pt x="58" y="108"/>
                  </a:cubicBezTo>
                  <a:cubicBezTo>
                    <a:pt x="57" y="105"/>
                    <a:pt x="57" y="102"/>
                    <a:pt x="58" y="99"/>
                  </a:cubicBezTo>
                  <a:cubicBezTo>
                    <a:pt x="58" y="96"/>
                    <a:pt x="58" y="93"/>
                    <a:pt x="61" y="91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6" y="88"/>
                    <a:pt x="57" y="87"/>
                    <a:pt x="57" y="87"/>
                  </a:cubicBezTo>
                  <a:cubicBezTo>
                    <a:pt x="55" y="87"/>
                    <a:pt x="54" y="84"/>
                    <a:pt x="52" y="83"/>
                  </a:cubicBezTo>
                  <a:cubicBezTo>
                    <a:pt x="53" y="81"/>
                    <a:pt x="54" y="80"/>
                    <a:pt x="55" y="78"/>
                  </a:cubicBezTo>
                  <a:cubicBezTo>
                    <a:pt x="55" y="77"/>
                    <a:pt x="55" y="77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9"/>
                    <a:pt x="51" y="81"/>
                    <a:pt x="50" y="82"/>
                  </a:cubicBezTo>
                  <a:cubicBezTo>
                    <a:pt x="49" y="82"/>
                    <a:pt x="48" y="81"/>
                    <a:pt x="46" y="81"/>
                  </a:cubicBezTo>
                  <a:cubicBezTo>
                    <a:pt x="48" y="79"/>
                    <a:pt x="48" y="77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moveTo>
                    <a:pt x="128" y="8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0" y="75"/>
                    <a:pt x="133" y="68"/>
                    <a:pt x="136" y="62"/>
                  </a:cubicBezTo>
                  <a:cubicBezTo>
                    <a:pt x="137" y="64"/>
                    <a:pt x="138" y="67"/>
                    <a:pt x="138" y="70"/>
                  </a:cubicBezTo>
                  <a:cubicBezTo>
                    <a:pt x="138" y="74"/>
                    <a:pt x="137" y="78"/>
                    <a:pt x="137" y="82"/>
                  </a:cubicBezTo>
                  <a:cubicBezTo>
                    <a:pt x="136" y="83"/>
                    <a:pt x="136" y="85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5"/>
                    <a:pt x="134" y="83"/>
                    <a:pt x="133" y="83"/>
                  </a:cubicBezTo>
                  <a:cubicBezTo>
                    <a:pt x="132" y="82"/>
                    <a:pt x="131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8" y="82"/>
                    <a:pt x="128" y="82"/>
                  </a:cubicBezTo>
                  <a:moveTo>
                    <a:pt x="124" y="83"/>
                  </a:moveTo>
                  <a:cubicBezTo>
                    <a:pt x="123" y="83"/>
                    <a:pt x="122" y="83"/>
                    <a:pt x="122" y="83"/>
                  </a:cubicBezTo>
                  <a:cubicBezTo>
                    <a:pt x="122" y="82"/>
                    <a:pt x="121" y="82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26" y="65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7"/>
                    <a:pt x="132" y="57"/>
                    <a:pt x="132" y="56"/>
                  </a:cubicBezTo>
                  <a:cubicBezTo>
                    <a:pt x="133" y="56"/>
                    <a:pt x="133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1" y="67"/>
                    <a:pt x="128" y="74"/>
                    <a:pt x="125" y="81"/>
                  </a:cubicBezTo>
                  <a:cubicBezTo>
                    <a:pt x="125" y="81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5" y="83"/>
                    <a:pt x="125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moveTo>
                    <a:pt x="120" y="76"/>
                  </a:moveTo>
                  <a:cubicBezTo>
                    <a:pt x="120" y="76"/>
                    <a:pt x="120" y="75"/>
                    <a:pt x="120" y="74"/>
                  </a:cubicBezTo>
                  <a:cubicBezTo>
                    <a:pt x="120" y="72"/>
                    <a:pt x="120" y="70"/>
                    <a:pt x="120" y="68"/>
                  </a:cubicBezTo>
                  <a:cubicBezTo>
                    <a:pt x="120" y="66"/>
                    <a:pt x="121" y="65"/>
                    <a:pt x="121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5" y="58"/>
                    <a:pt x="125" y="57"/>
                    <a:pt x="126" y="57"/>
                  </a:cubicBezTo>
                  <a:cubicBezTo>
                    <a:pt x="126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5" y="63"/>
                    <a:pt x="122" y="70"/>
                    <a:pt x="120" y="76"/>
                  </a:cubicBezTo>
                  <a:moveTo>
                    <a:pt x="75" y="48"/>
                  </a:moveTo>
                  <a:cubicBezTo>
                    <a:pt x="77" y="44"/>
                    <a:pt x="79" y="40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2" y="47"/>
                    <a:pt x="84" y="49"/>
                  </a:cubicBezTo>
                  <a:cubicBezTo>
                    <a:pt x="82" y="48"/>
                    <a:pt x="79" y="48"/>
                    <a:pt x="76" y="48"/>
                  </a:cubicBezTo>
                  <a:cubicBezTo>
                    <a:pt x="76" y="48"/>
                    <a:pt x="75" y="48"/>
                    <a:pt x="75" y="48"/>
                  </a:cubicBezTo>
                  <a:moveTo>
                    <a:pt x="44" y="80"/>
                  </a:moveTo>
                  <a:cubicBezTo>
                    <a:pt x="42" y="79"/>
                    <a:pt x="40" y="78"/>
                    <a:pt x="39" y="77"/>
                  </a:cubicBezTo>
                  <a:cubicBezTo>
                    <a:pt x="38" y="77"/>
                    <a:pt x="36" y="74"/>
                    <a:pt x="34" y="72"/>
                  </a:cubicBezTo>
                  <a:cubicBezTo>
                    <a:pt x="41" y="59"/>
                    <a:pt x="48" y="47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9" y="37"/>
                    <a:pt x="61" y="38"/>
                  </a:cubicBezTo>
                  <a:cubicBezTo>
                    <a:pt x="56" y="47"/>
                    <a:pt x="51" y="56"/>
                    <a:pt x="46" y="65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3" y="68"/>
                    <a:pt x="46" y="71"/>
                    <a:pt x="47" y="72"/>
                  </a:cubicBezTo>
                  <a:cubicBezTo>
                    <a:pt x="47" y="75"/>
                    <a:pt x="46" y="78"/>
                    <a:pt x="44" y="80"/>
                  </a:cubicBezTo>
                  <a:moveTo>
                    <a:pt x="124" y="37"/>
                  </a:moveTo>
                  <a:cubicBezTo>
                    <a:pt x="125" y="36"/>
                    <a:pt x="125" y="34"/>
                    <a:pt x="126" y="33"/>
                  </a:cubicBezTo>
                  <a:cubicBezTo>
                    <a:pt x="127" y="34"/>
                    <a:pt x="128" y="36"/>
                    <a:pt x="128" y="38"/>
                  </a:cubicBezTo>
                  <a:cubicBezTo>
                    <a:pt x="128" y="37"/>
                    <a:pt x="127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7"/>
                    <a:pt x="124" y="37"/>
                    <a:pt x="124" y="37"/>
                  </a:cubicBezTo>
                  <a:moveTo>
                    <a:pt x="33" y="70"/>
                  </a:moveTo>
                  <a:cubicBezTo>
                    <a:pt x="31" y="68"/>
                    <a:pt x="30" y="66"/>
                    <a:pt x="29" y="64"/>
                  </a:cubicBezTo>
                  <a:cubicBezTo>
                    <a:pt x="35" y="53"/>
                    <a:pt x="44" y="43"/>
                    <a:pt x="49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4"/>
                    <a:pt x="53" y="33"/>
                    <a:pt x="54" y="34"/>
                  </a:cubicBezTo>
                  <a:cubicBezTo>
                    <a:pt x="46" y="45"/>
                    <a:pt x="39" y="57"/>
                    <a:pt x="33" y="70"/>
                  </a:cubicBezTo>
                  <a:moveTo>
                    <a:pt x="59" y="69"/>
                  </a:moveTo>
                  <a:cubicBezTo>
                    <a:pt x="58" y="69"/>
                    <a:pt x="58" y="68"/>
                    <a:pt x="57" y="67"/>
                  </a:cubicBezTo>
                  <a:cubicBezTo>
                    <a:pt x="62" y="54"/>
                    <a:pt x="68" y="43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32"/>
                    <a:pt x="80" y="31"/>
                    <a:pt x="81" y="34"/>
                  </a:cubicBezTo>
                  <a:cubicBezTo>
                    <a:pt x="78" y="39"/>
                    <a:pt x="75" y="43"/>
                    <a:pt x="72" y="48"/>
                  </a:cubicBezTo>
                  <a:cubicBezTo>
                    <a:pt x="71" y="49"/>
                    <a:pt x="71" y="49"/>
                    <a:pt x="71" y="50"/>
                  </a:cubicBezTo>
                  <a:cubicBezTo>
                    <a:pt x="71" y="51"/>
                    <a:pt x="59" y="69"/>
                    <a:pt x="59" y="69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61" y="32"/>
                  </a:moveTo>
                  <a:cubicBezTo>
                    <a:pt x="60" y="32"/>
                    <a:pt x="59" y="32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0"/>
                    <a:pt x="60" y="30"/>
                    <a:pt x="61" y="29"/>
                  </a:cubicBezTo>
                  <a:cubicBezTo>
                    <a:pt x="61" y="30"/>
                    <a:pt x="61" y="31"/>
                    <a:pt x="61" y="32"/>
                  </a:cubicBezTo>
                  <a:moveTo>
                    <a:pt x="50" y="66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4" y="56"/>
                    <a:pt x="59" y="47"/>
                    <a:pt x="64" y="38"/>
                  </a:cubicBezTo>
                  <a:cubicBezTo>
                    <a:pt x="65" y="38"/>
                    <a:pt x="66" y="37"/>
                    <a:pt x="65" y="34"/>
                  </a:cubicBezTo>
                  <a:cubicBezTo>
                    <a:pt x="65" y="29"/>
                    <a:pt x="65" y="28"/>
                    <a:pt x="66" y="28"/>
                  </a:cubicBezTo>
                  <a:cubicBezTo>
                    <a:pt x="67" y="28"/>
                    <a:pt x="69" y="30"/>
                    <a:pt x="72" y="31"/>
                  </a:cubicBezTo>
                  <a:cubicBezTo>
                    <a:pt x="66" y="42"/>
                    <a:pt x="60" y="53"/>
                    <a:pt x="55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4" y="65"/>
                    <a:pt x="53" y="65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moveTo>
                    <a:pt x="25" y="47"/>
                  </a:moveTo>
                  <a:cubicBezTo>
                    <a:pt x="25" y="45"/>
                    <a:pt x="24" y="43"/>
                    <a:pt x="24" y="42"/>
                  </a:cubicBezTo>
                  <a:cubicBezTo>
                    <a:pt x="27" y="37"/>
                    <a:pt x="34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5" y="33"/>
                    <a:pt x="30" y="40"/>
                    <a:pt x="25" y="47"/>
                  </a:cubicBezTo>
                  <a:moveTo>
                    <a:pt x="121" y="40"/>
                  </a:moveTo>
                  <a:cubicBezTo>
                    <a:pt x="121" y="40"/>
                    <a:pt x="120" y="39"/>
                    <a:pt x="120" y="39"/>
                  </a:cubicBezTo>
                  <a:cubicBezTo>
                    <a:pt x="119" y="38"/>
                    <a:pt x="119" y="37"/>
                    <a:pt x="118" y="35"/>
                  </a:cubicBezTo>
                  <a:cubicBezTo>
                    <a:pt x="119" y="32"/>
                    <a:pt x="120" y="29"/>
                    <a:pt x="121" y="25"/>
                  </a:cubicBezTo>
                  <a:cubicBezTo>
                    <a:pt x="122" y="27"/>
                    <a:pt x="123" y="28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33"/>
                    <a:pt x="122" y="37"/>
                    <a:pt x="121" y="40"/>
                  </a:cubicBezTo>
                  <a:moveTo>
                    <a:pt x="28" y="61"/>
                  </a:moveTo>
                  <a:cubicBezTo>
                    <a:pt x="26" y="58"/>
                    <a:pt x="26" y="56"/>
                    <a:pt x="26" y="55"/>
                  </a:cubicBezTo>
                  <a:cubicBezTo>
                    <a:pt x="26" y="53"/>
                    <a:pt x="26" y="51"/>
                    <a:pt x="26" y="50"/>
                  </a:cubicBezTo>
                  <a:cubicBezTo>
                    <a:pt x="31" y="42"/>
                    <a:pt x="37" y="35"/>
                    <a:pt x="42" y="27"/>
                  </a:cubicBezTo>
                  <a:cubicBezTo>
                    <a:pt x="42" y="27"/>
                    <a:pt x="43" y="26"/>
                    <a:pt x="43" y="26"/>
                  </a:cubicBezTo>
                  <a:cubicBezTo>
                    <a:pt x="46" y="25"/>
                    <a:pt x="52" y="22"/>
                    <a:pt x="55" y="20"/>
                  </a:cubicBezTo>
                  <a:cubicBezTo>
                    <a:pt x="54" y="21"/>
                    <a:pt x="55" y="21"/>
                    <a:pt x="55" y="22"/>
                  </a:cubicBezTo>
                  <a:cubicBezTo>
                    <a:pt x="56" y="23"/>
                    <a:pt x="57" y="24"/>
                    <a:pt x="58" y="25"/>
                  </a:cubicBezTo>
                  <a:cubicBezTo>
                    <a:pt x="59" y="26"/>
                    <a:pt x="52" y="28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41"/>
                    <a:pt x="34" y="50"/>
                    <a:pt x="28" y="61"/>
                  </a:cubicBezTo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1"/>
                    <a:pt x="116" y="30"/>
                    <a:pt x="115" y="29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7"/>
                    <a:pt x="115" y="25"/>
                    <a:pt x="115" y="24"/>
                  </a:cubicBezTo>
                  <a:cubicBezTo>
                    <a:pt x="115" y="22"/>
                    <a:pt x="115" y="21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20"/>
                    <a:pt x="118" y="22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8" y="27"/>
                    <a:pt x="118" y="30"/>
                    <a:pt x="117" y="32"/>
                  </a:cubicBezTo>
                  <a:moveTo>
                    <a:pt x="38" y="20"/>
                  </a:moveTo>
                  <a:cubicBezTo>
                    <a:pt x="42" y="20"/>
                    <a:pt x="45" y="18"/>
                    <a:pt x="48" y="17"/>
                  </a:cubicBezTo>
                  <a:cubicBezTo>
                    <a:pt x="53" y="13"/>
                    <a:pt x="59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2"/>
                    <a:pt x="76" y="13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7"/>
                    <a:pt x="81" y="17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7" y="18"/>
                    <a:pt x="89" y="19"/>
                    <a:pt x="91" y="20"/>
                  </a:cubicBezTo>
                  <a:cubicBezTo>
                    <a:pt x="92" y="20"/>
                    <a:pt x="93" y="20"/>
                    <a:pt x="93" y="21"/>
                  </a:cubicBezTo>
                  <a:cubicBezTo>
                    <a:pt x="94" y="21"/>
                    <a:pt x="94" y="22"/>
                    <a:pt x="95" y="23"/>
                  </a:cubicBezTo>
                  <a:cubicBezTo>
                    <a:pt x="95" y="23"/>
                    <a:pt x="96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99" y="22"/>
                    <a:pt x="101" y="20"/>
                    <a:pt x="102" y="18"/>
                  </a:cubicBezTo>
                  <a:cubicBezTo>
                    <a:pt x="104" y="17"/>
                    <a:pt x="106" y="16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0" y="17"/>
                    <a:pt x="110" y="18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20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25"/>
                    <a:pt x="111" y="27"/>
                    <a:pt x="110" y="27"/>
                  </a:cubicBezTo>
                  <a:cubicBezTo>
                    <a:pt x="110" y="28"/>
                    <a:pt x="110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1"/>
                  </a:cubicBezTo>
                  <a:cubicBezTo>
                    <a:pt x="112" y="32"/>
                    <a:pt x="113" y="35"/>
                    <a:pt x="114" y="38"/>
                  </a:cubicBezTo>
                  <a:cubicBezTo>
                    <a:pt x="115" y="39"/>
                    <a:pt x="116" y="40"/>
                    <a:pt x="116" y="41"/>
                  </a:cubicBezTo>
                  <a:cubicBezTo>
                    <a:pt x="117" y="43"/>
                    <a:pt x="118" y="44"/>
                    <a:pt x="118" y="44"/>
                  </a:cubicBezTo>
                  <a:cubicBezTo>
                    <a:pt x="119" y="45"/>
                    <a:pt x="119" y="45"/>
                    <a:pt x="120" y="46"/>
                  </a:cubicBezTo>
                  <a:cubicBezTo>
                    <a:pt x="121" y="46"/>
                    <a:pt x="121" y="46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3" y="46"/>
                    <a:pt x="123" y="46"/>
                    <a:pt x="124" y="46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6" y="43"/>
                    <a:pt x="126" y="42"/>
                    <a:pt x="126" y="42"/>
                  </a:cubicBezTo>
                  <a:cubicBezTo>
                    <a:pt x="127" y="42"/>
                    <a:pt x="128" y="42"/>
                    <a:pt x="129" y="43"/>
                  </a:cubicBezTo>
                  <a:cubicBezTo>
                    <a:pt x="131" y="44"/>
                    <a:pt x="132" y="46"/>
                    <a:pt x="133" y="47"/>
                  </a:cubicBezTo>
                  <a:cubicBezTo>
                    <a:pt x="134" y="48"/>
                    <a:pt x="134" y="48"/>
                    <a:pt x="135" y="48"/>
                  </a:cubicBezTo>
                  <a:cubicBezTo>
                    <a:pt x="135" y="49"/>
                    <a:pt x="135" y="51"/>
                    <a:pt x="136" y="52"/>
                  </a:cubicBezTo>
                  <a:cubicBezTo>
                    <a:pt x="135" y="52"/>
                    <a:pt x="134" y="52"/>
                    <a:pt x="134" y="52"/>
                  </a:cubicBezTo>
                  <a:cubicBezTo>
                    <a:pt x="133" y="52"/>
                    <a:pt x="132" y="52"/>
                    <a:pt x="132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8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4" y="52"/>
                    <a:pt x="123" y="53"/>
                  </a:cubicBezTo>
                  <a:cubicBezTo>
                    <a:pt x="122" y="55"/>
                    <a:pt x="120" y="56"/>
                    <a:pt x="119" y="58"/>
                  </a:cubicBezTo>
                  <a:cubicBezTo>
                    <a:pt x="118" y="60"/>
                    <a:pt x="117" y="61"/>
                    <a:pt x="117" y="63"/>
                  </a:cubicBezTo>
                  <a:cubicBezTo>
                    <a:pt x="116" y="64"/>
                    <a:pt x="116" y="65"/>
                    <a:pt x="116" y="67"/>
                  </a:cubicBezTo>
                  <a:cubicBezTo>
                    <a:pt x="115" y="69"/>
                    <a:pt x="115" y="72"/>
                    <a:pt x="115" y="74"/>
                  </a:cubicBezTo>
                  <a:cubicBezTo>
                    <a:pt x="115" y="77"/>
                    <a:pt x="116" y="80"/>
                    <a:pt x="117" y="83"/>
                  </a:cubicBezTo>
                  <a:cubicBezTo>
                    <a:pt x="117" y="84"/>
                    <a:pt x="118" y="85"/>
                    <a:pt x="119" y="86"/>
                  </a:cubicBezTo>
                  <a:cubicBezTo>
                    <a:pt x="121" y="87"/>
                    <a:pt x="122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6" y="87"/>
                    <a:pt x="128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30" y="86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8"/>
                    <a:pt x="132" y="88"/>
                    <a:pt x="132" y="89"/>
                  </a:cubicBezTo>
                  <a:cubicBezTo>
                    <a:pt x="132" y="91"/>
                    <a:pt x="131" y="94"/>
                    <a:pt x="130" y="97"/>
                  </a:cubicBezTo>
                  <a:cubicBezTo>
                    <a:pt x="130" y="99"/>
                    <a:pt x="129" y="102"/>
                    <a:pt x="128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2" y="114"/>
                    <a:pt x="113" y="122"/>
                    <a:pt x="102" y="127"/>
                  </a:cubicBezTo>
                  <a:cubicBezTo>
                    <a:pt x="107" y="122"/>
                    <a:pt x="111" y="117"/>
                    <a:pt x="111" y="111"/>
                  </a:cubicBezTo>
                  <a:cubicBezTo>
                    <a:pt x="111" y="106"/>
                    <a:pt x="109" y="102"/>
                    <a:pt x="106" y="99"/>
                  </a:cubicBezTo>
                  <a:cubicBezTo>
                    <a:pt x="105" y="99"/>
                    <a:pt x="104" y="98"/>
                    <a:pt x="103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101" y="98"/>
                    <a:pt x="100" y="98"/>
                  </a:cubicBezTo>
                  <a:cubicBezTo>
                    <a:pt x="98" y="98"/>
                    <a:pt x="96" y="98"/>
                    <a:pt x="94" y="98"/>
                  </a:cubicBezTo>
                  <a:cubicBezTo>
                    <a:pt x="92" y="97"/>
                    <a:pt x="91" y="97"/>
                    <a:pt x="90" y="97"/>
                  </a:cubicBezTo>
                  <a:cubicBezTo>
                    <a:pt x="87" y="90"/>
                    <a:pt x="74" y="85"/>
                    <a:pt x="68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5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2"/>
                    <a:pt x="61" y="81"/>
                    <a:pt x="61" y="80"/>
                  </a:cubicBezTo>
                  <a:cubicBezTo>
                    <a:pt x="61" y="79"/>
                    <a:pt x="61" y="78"/>
                    <a:pt x="61" y="77"/>
                  </a:cubicBezTo>
                  <a:cubicBezTo>
                    <a:pt x="60" y="76"/>
                    <a:pt x="60" y="74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2" y="73"/>
                    <a:pt x="63" y="72"/>
                    <a:pt x="64" y="70"/>
                  </a:cubicBezTo>
                  <a:cubicBezTo>
                    <a:pt x="65" y="68"/>
                    <a:pt x="68" y="63"/>
                    <a:pt x="70" y="60"/>
                  </a:cubicBezTo>
                  <a:cubicBezTo>
                    <a:pt x="73" y="56"/>
                    <a:pt x="74" y="54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9" y="52"/>
                    <a:pt x="82" y="53"/>
                    <a:pt x="8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7" y="52"/>
                    <a:pt x="87" y="51"/>
                  </a:cubicBezTo>
                  <a:cubicBezTo>
                    <a:pt x="88" y="50"/>
                    <a:pt x="88" y="49"/>
                    <a:pt x="88" y="48"/>
                  </a:cubicBezTo>
                  <a:cubicBezTo>
                    <a:pt x="88" y="47"/>
                    <a:pt x="89" y="45"/>
                    <a:pt x="91" y="42"/>
                  </a:cubicBezTo>
                  <a:cubicBezTo>
                    <a:pt x="91" y="42"/>
                    <a:pt x="92" y="41"/>
                    <a:pt x="92" y="41"/>
                  </a:cubicBezTo>
                  <a:cubicBezTo>
                    <a:pt x="93" y="39"/>
                    <a:pt x="92" y="37"/>
                    <a:pt x="91" y="36"/>
                  </a:cubicBezTo>
                  <a:cubicBezTo>
                    <a:pt x="90" y="35"/>
                    <a:pt x="89" y="35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6" y="34"/>
                    <a:pt x="86" y="33"/>
                  </a:cubicBezTo>
                  <a:cubicBezTo>
                    <a:pt x="84" y="28"/>
                    <a:pt x="80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3" y="26"/>
                    <a:pt x="72" y="26"/>
                    <a:pt x="71" y="25"/>
                  </a:cubicBezTo>
                  <a:cubicBezTo>
                    <a:pt x="69" y="24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2" y="22"/>
                    <a:pt x="61" y="22"/>
                  </a:cubicBezTo>
                  <a:cubicBezTo>
                    <a:pt x="60" y="21"/>
                    <a:pt x="60" y="20"/>
                    <a:pt x="59" y="20"/>
                  </a:cubicBezTo>
                  <a:cubicBezTo>
                    <a:pt x="59" y="18"/>
                    <a:pt x="58" y="17"/>
                    <a:pt x="57" y="17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49" y="19"/>
                    <a:pt x="41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2"/>
                    <a:pt x="26" y="30"/>
                    <a:pt x="21" y="39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20" y="43"/>
                    <a:pt x="20" y="45"/>
                    <a:pt x="21" y="48"/>
                  </a:cubicBezTo>
                  <a:cubicBezTo>
                    <a:pt x="21" y="49"/>
                    <a:pt x="21" y="51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7"/>
                    <a:pt x="22" y="61"/>
                    <a:pt x="25" y="66"/>
                  </a:cubicBezTo>
                  <a:cubicBezTo>
                    <a:pt x="25" y="67"/>
                    <a:pt x="25" y="68"/>
                    <a:pt x="24" y="68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33" y="79"/>
                    <a:pt x="37" y="81"/>
                  </a:cubicBezTo>
                  <a:cubicBezTo>
                    <a:pt x="40" y="83"/>
                    <a:pt x="46" y="86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9"/>
                    <a:pt x="52" y="89"/>
                    <a:pt x="52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4" y="92"/>
                    <a:pt x="54" y="92"/>
                    <a:pt x="54" y="93"/>
                  </a:cubicBezTo>
                  <a:cubicBezTo>
                    <a:pt x="54" y="94"/>
                    <a:pt x="54" y="96"/>
                    <a:pt x="54" y="97"/>
                  </a:cubicBezTo>
                  <a:cubicBezTo>
                    <a:pt x="54" y="97"/>
                    <a:pt x="53" y="98"/>
                    <a:pt x="53" y="99"/>
                  </a:cubicBezTo>
                  <a:cubicBezTo>
                    <a:pt x="53" y="101"/>
                    <a:pt x="52" y="108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5"/>
                    <a:pt x="55" y="115"/>
                    <a:pt x="55" y="116"/>
                  </a:cubicBezTo>
                  <a:cubicBezTo>
                    <a:pt x="55" y="116"/>
                    <a:pt x="55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8"/>
                    <a:pt x="5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9" y="117"/>
                    <a:pt x="60" y="118"/>
                    <a:pt x="61" y="119"/>
                  </a:cubicBezTo>
                  <a:cubicBezTo>
                    <a:pt x="61" y="119"/>
                    <a:pt x="60" y="120"/>
                    <a:pt x="60" y="121"/>
                  </a:cubicBezTo>
                  <a:cubicBezTo>
                    <a:pt x="60" y="121"/>
                    <a:pt x="60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2" y="122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2"/>
                    <a:pt x="62" y="124"/>
                    <a:pt x="61" y="127"/>
                  </a:cubicBezTo>
                  <a:cubicBezTo>
                    <a:pt x="61" y="129"/>
                    <a:pt x="60" y="131"/>
                    <a:pt x="60" y="132"/>
                  </a:cubicBezTo>
                  <a:cubicBezTo>
                    <a:pt x="31" y="128"/>
                    <a:pt x="5" y="107"/>
                    <a:pt x="5" y="69"/>
                  </a:cubicBezTo>
                  <a:cubicBezTo>
                    <a:pt x="5" y="46"/>
                    <a:pt x="15" y="29"/>
                    <a:pt x="29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6" y="20"/>
                    <a:pt x="37" y="20"/>
                    <a:pt x="38" y="20"/>
                  </a:cubicBezTo>
                  <a:moveTo>
                    <a:pt x="97" y="18"/>
                  </a:move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6"/>
                    <a:pt x="93" y="16"/>
                  </a:cubicBezTo>
                  <a:cubicBezTo>
                    <a:pt x="94" y="14"/>
                    <a:pt x="95" y="12"/>
                    <a:pt x="96" y="10"/>
                  </a:cubicBezTo>
                  <a:cubicBezTo>
                    <a:pt x="98" y="11"/>
                    <a:pt x="100" y="12"/>
                    <a:pt x="102" y="13"/>
                  </a:cubicBezTo>
                  <a:cubicBezTo>
                    <a:pt x="101" y="14"/>
                    <a:pt x="99" y="15"/>
                    <a:pt x="98" y="16"/>
                  </a:cubicBezTo>
                  <a:cubicBezTo>
                    <a:pt x="98" y="17"/>
                    <a:pt x="97" y="17"/>
                    <a:pt x="97" y="18"/>
                  </a:cubicBezTo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8" y="12"/>
                    <a:pt x="43" y="10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4"/>
                    <a:pt x="41" y="15"/>
                    <a:pt x="38" y="15"/>
                  </a:cubicBezTo>
                  <a:moveTo>
                    <a:pt x="91" y="15"/>
                  </a:move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6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7" y="9"/>
                    <a:pt x="88" y="7"/>
                  </a:cubicBezTo>
                  <a:cubicBezTo>
                    <a:pt x="90" y="8"/>
                    <a:pt x="92" y="8"/>
                    <a:pt x="94" y="9"/>
                  </a:cubicBezTo>
                  <a:cubicBezTo>
                    <a:pt x="93" y="11"/>
                    <a:pt x="92" y="13"/>
                    <a:pt x="91" y="15"/>
                  </a:cubicBezTo>
                  <a:moveTo>
                    <a:pt x="49" y="11"/>
                  </a:moveTo>
                  <a:cubicBezTo>
                    <a:pt x="49" y="10"/>
                    <a:pt x="49" y="9"/>
                    <a:pt x="49" y="8"/>
                  </a:cubicBezTo>
                  <a:cubicBezTo>
                    <a:pt x="52" y="7"/>
                    <a:pt x="55" y="7"/>
                    <a:pt x="58" y="6"/>
                  </a:cubicBezTo>
                  <a:cubicBezTo>
                    <a:pt x="58" y="7"/>
                    <a:pt x="58" y="7"/>
                    <a:pt x="58" y="8"/>
                  </a:cubicBezTo>
                  <a:cubicBezTo>
                    <a:pt x="55" y="9"/>
                    <a:pt x="52" y="10"/>
                    <a:pt x="49" y="11"/>
                  </a:cubicBezTo>
                  <a:moveTo>
                    <a:pt x="83" y="11"/>
                  </a:moveTo>
                  <a:cubicBezTo>
                    <a:pt x="81" y="10"/>
                    <a:pt x="78" y="9"/>
                    <a:pt x="75" y="8"/>
                  </a:cubicBezTo>
                  <a:cubicBezTo>
                    <a:pt x="75" y="7"/>
                    <a:pt x="76" y="6"/>
                    <a:pt x="77" y="5"/>
                  </a:cubicBezTo>
                  <a:cubicBezTo>
                    <a:pt x="79" y="6"/>
                    <a:pt x="82" y="6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5" y="8"/>
                    <a:pt x="84" y="10"/>
                    <a:pt x="83" y="11"/>
                  </a:cubicBezTo>
                  <a:moveTo>
                    <a:pt x="61" y="8"/>
                  </a:moveTo>
                  <a:cubicBezTo>
                    <a:pt x="61" y="7"/>
                    <a:pt x="61" y="6"/>
                    <a:pt x="62" y="6"/>
                  </a:cubicBezTo>
                  <a:cubicBezTo>
                    <a:pt x="63" y="5"/>
                    <a:pt x="64" y="5"/>
                    <a:pt x="65" y="5"/>
                  </a:cubicBezTo>
                  <a:cubicBezTo>
                    <a:pt x="66" y="5"/>
                    <a:pt x="68" y="5"/>
                    <a:pt x="69" y="5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0" y="8"/>
                    <a:pt x="67" y="7"/>
                    <a:pt x="65" y="7"/>
                  </a:cubicBezTo>
                  <a:cubicBezTo>
                    <a:pt x="64" y="7"/>
                    <a:pt x="62" y="7"/>
                    <a:pt x="61" y="8"/>
                  </a:cubicBezTo>
                  <a:moveTo>
                    <a:pt x="71" y="0"/>
                  </a:moveTo>
                  <a:cubicBezTo>
                    <a:pt x="69" y="0"/>
                    <a:pt x="68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3" y="2"/>
                    <a:pt x="41" y="5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6"/>
                    <a:pt x="24" y="17"/>
                    <a:pt x="23" y="18"/>
                  </a:cubicBezTo>
                  <a:cubicBezTo>
                    <a:pt x="8" y="30"/>
                    <a:pt x="0" y="48"/>
                    <a:pt x="0" y="69"/>
                  </a:cubicBezTo>
                  <a:cubicBezTo>
                    <a:pt x="0" y="110"/>
                    <a:pt x="30" y="133"/>
                    <a:pt x="62" y="137"/>
                  </a:cubicBezTo>
                  <a:cubicBezTo>
                    <a:pt x="62" y="138"/>
                    <a:pt x="63" y="138"/>
                    <a:pt x="64" y="138"/>
                  </a:cubicBezTo>
                  <a:cubicBezTo>
                    <a:pt x="64" y="138"/>
                    <a:pt x="67" y="138"/>
                    <a:pt x="72" y="138"/>
                  </a:cubicBezTo>
                  <a:cubicBezTo>
                    <a:pt x="85" y="138"/>
                    <a:pt x="90" y="136"/>
                    <a:pt x="92" y="135"/>
                  </a:cubicBezTo>
                  <a:cubicBezTo>
                    <a:pt x="103" y="132"/>
                    <a:pt x="112" y="127"/>
                    <a:pt x="120" y="121"/>
                  </a:cubicBezTo>
                  <a:cubicBezTo>
                    <a:pt x="131" y="111"/>
                    <a:pt x="138" y="98"/>
                    <a:pt x="141" y="82"/>
                  </a:cubicBezTo>
                  <a:cubicBezTo>
                    <a:pt x="142" y="79"/>
                    <a:pt x="142" y="75"/>
                    <a:pt x="142" y="72"/>
                  </a:cubicBezTo>
                  <a:cubicBezTo>
                    <a:pt x="142" y="71"/>
                    <a:pt x="142" y="71"/>
                    <a:pt x="142" y="70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49"/>
                    <a:pt x="135" y="32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8"/>
                    <a:pt x="119" y="17"/>
                    <a:pt x="118" y="16"/>
                  </a:cubicBezTo>
                  <a:cubicBezTo>
                    <a:pt x="118" y="15"/>
                    <a:pt x="117" y="15"/>
                    <a:pt x="117" y="15"/>
                  </a:cubicBezTo>
                  <a:cubicBezTo>
                    <a:pt x="104" y="6"/>
                    <a:pt x="88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0" name="Freeform 769"/>
            <p:cNvSpPr>
              <a:spLocks noEditPoints="1"/>
            </p:cNvSpPr>
            <p:nvPr/>
          </p:nvSpPr>
          <p:spPr bwMode="auto">
            <a:xfrm>
              <a:off x="4235" y="529"/>
              <a:ext cx="325" cy="434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1" name="Freeform 770"/>
            <p:cNvSpPr>
              <a:spLocks noEditPoints="1"/>
            </p:cNvSpPr>
            <p:nvPr/>
          </p:nvSpPr>
          <p:spPr bwMode="auto">
            <a:xfrm>
              <a:off x="4332" y="726"/>
              <a:ext cx="126" cy="189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2" name="Freeform 771"/>
            <p:cNvSpPr>
              <a:spLocks noEditPoints="1"/>
            </p:cNvSpPr>
            <p:nvPr/>
          </p:nvSpPr>
          <p:spPr bwMode="auto">
            <a:xfrm>
              <a:off x="4359" y="764"/>
              <a:ext cx="28" cy="4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3" name="Freeform 772"/>
            <p:cNvSpPr>
              <a:spLocks noEditPoints="1"/>
            </p:cNvSpPr>
            <p:nvPr/>
          </p:nvSpPr>
          <p:spPr bwMode="auto">
            <a:xfrm>
              <a:off x="4399" y="830"/>
              <a:ext cx="33" cy="52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4" name="Freeform 773"/>
            <p:cNvSpPr>
              <a:spLocks noEditPoints="1"/>
            </p:cNvSpPr>
            <p:nvPr/>
          </p:nvSpPr>
          <p:spPr bwMode="auto">
            <a:xfrm>
              <a:off x="3049" y="2901"/>
              <a:ext cx="190" cy="189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5" name="Freeform 774"/>
            <p:cNvSpPr>
              <a:spLocks noEditPoints="1"/>
            </p:cNvSpPr>
            <p:nvPr/>
          </p:nvSpPr>
          <p:spPr bwMode="auto">
            <a:xfrm>
              <a:off x="3085" y="2917"/>
              <a:ext cx="139" cy="14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6" name="Freeform 775"/>
            <p:cNvSpPr>
              <a:spLocks noEditPoints="1"/>
            </p:cNvSpPr>
            <p:nvPr/>
          </p:nvSpPr>
          <p:spPr bwMode="auto">
            <a:xfrm>
              <a:off x="3111" y="2943"/>
              <a:ext cx="78" cy="1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7" name="Freeform 776"/>
            <p:cNvSpPr>
              <a:spLocks noEditPoints="1"/>
            </p:cNvSpPr>
            <p:nvPr/>
          </p:nvSpPr>
          <p:spPr bwMode="auto">
            <a:xfrm>
              <a:off x="2926" y="3175"/>
              <a:ext cx="187" cy="192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8" name="Freeform 777"/>
            <p:cNvSpPr>
              <a:spLocks noEditPoints="1"/>
            </p:cNvSpPr>
            <p:nvPr/>
          </p:nvSpPr>
          <p:spPr bwMode="auto">
            <a:xfrm>
              <a:off x="2962" y="3199"/>
              <a:ext cx="137" cy="152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9" name="Freeform 778"/>
            <p:cNvSpPr>
              <a:spLocks noEditPoints="1"/>
            </p:cNvSpPr>
            <p:nvPr/>
          </p:nvSpPr>
          <p:spPr bwMode="auto">
            <a:xfrm>
              <a:off x="2995" y="3220"/>
              <a:ext cx="69" cy="114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0" name="Rectangle 779"/>
            <p:cNvSpPr>
              <a:spLocks noChangeArrowheads="1"/>
            </p:cNvSpPr>
            <p:nvPr/>
          </p:nvSpPr>
          <p:spPr bwMode="auto">
            <a:xfrm>
              <a:off x="3016" y="3310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1" name="Freeform 780"/>
            <p:cNvSpPr>
              <a:spLocks/>
            </p:cNvSpPr>
            <p:nvPr/>
          </p:nvSpPr>
          <p:spPr bwMode="auto">
            <a:xfrm>
              <a:off x="3016" y="3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2" name="Freeform 781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3" name="Freeform 782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4" name="Freeform 783"/>
            <p:cNvSpPr>
              <a:spLocks noEditPoints="1"/>
            </p:cNvSpPr>
            <p:nvPr/>
          </p:nvSpPr>
          <p:spPr bwMode="auto">
            <a:xfrm>
              <a:off x="3035" y="2513"/>
              <a:ext cx="171" cy="68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5" name="Freeform 784"/>
            <p:cNvSpPr>
              <a:spLocks noEditPoints="1"/>
            </p:cNvSpPr>
            <p:nvPr/>
          </p:nvSpPr>
          <p:spPr bwMode="auto">
            <a:xfrm>
              <a:off x="3009" y="2501"/>
              <a:ext cx="220" cy="128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6" name="Freeform 785"/>
            <p:cNvSpPr>
              <a:spLocks noEditPoints="1"/>
            </p:cNvSpPr>
            <p:nvPr/>
          </p:nvSpPr>
          <p:spPr bwMode="auto">
            <a:xfrm>
              <a:off x="3009" y="2596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7" name="Freeform 786"/>
            <p:cNvSpPr>
              <a:spLocks noEditPoints="1"/>
            </p:cNvSpPr>
            <p:nvPr/>
          </p:nvSpPr>
          <p:spPr bwMode="auto">
            <a:xfrm>
              <a:off x="3009" y="2648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8" name="Freeform 787"/>
            <p:cNvSpPr>
              <a:spLocks noEditPoints="1"/>
            </p:cNvSpPr>
            <p:nvPr/>
          </p:nvSpPr>
          <p:spPr bwMode="auto">
            <a:xfrm>
              <a:off x="3009" y="2700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9" name="Freeform 788"/>
            <p:cNvSpPr>
              <a:spLocks noEditPoints="1"/>
            </p:cNvSpPr>
            <p:nvPr/>
          </p:nvSpPr>
          <p:spPr bwMode="auto">
            <a:xfrm>
              <a:off x="3009" y="2752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0" name="Freeform 789"/>
            <p:cNvSpPr>
              <a:spLocks noEditPoints="1"/>
            </p:cNvSpPr>
            <p:nvPr/>
          </p:nvSpPr>
          <p:spPr bwMode="auto">
            <a:xfrm>
              <a:off x="3343" y="896"/>
              <a:ext cx="258" cy="223"/>
            </a:xfrm>
            <a:custGeom>
              <a:avLst/>
              <a:gdLst>
                <a:gd name="T0" fmla="*/ 77 w 109"/>
                <a:gd name="T1" fmla="*/ 90 h 94"/>
                <a:gd name="T2" fmla="*/ 60 w 109"/>
                <a:gd name="T3" fmla="*/ 73 h 94"/>
                <a:gd name="T4" fmla="*/ 63 w 109"/>
                <a:gd name="T5" fmla="*/ 70 h 94"/>
                <a:gd name="T6" fmla="*/ 72 w 109"/>
                <a:gd name="T7" fmla="*/ 64 h 94"/>
                <a:gd name="T8" fmla="*/ 77 w 109"/>
                <a:gd name="T9" fmla="*/ 90 h 94"/>
                <a:gd name="T10" fmla="*/ 79 w 109"/>
                <a:gd name="T11" fmla="*/ 84 h 94"/>
                <a:gd name="T12" fmla="*/ 75 w 109"/>
                <a:gd name="T13" fmla="*/ 63 h 94"/>
                <a:gd name="T14" fmla="*/ 75 w 109"/>
                <a:gd name="T15" fmla="*/ 62 h 94"/>
                <a:gd name="T16" fmla="*/ 75 w 109"/>
                <a:gd name="T17" fmla="*/ 61 h 94"/>
                <a:gd name="T18" fmla="*/ 19 w 109"/>
                <a:gd name="T19" fmla="*/ 13 h 94"/>
                <a:gd name="T20" fmla="*/ 55 w 109"/>
                <a:gd name="T21" fmla="*/ 37 h 94"/>
                <a:gd name="T22" fmla="*/ 83 w 109"/>
                <a:gd name="T23" fmla="*/ 56 h 94"/>
                <a:gd name="T24" fmla="*/ 79 w 109"/>
                <a:gd name="T25" fmla="*/ 84 h 94"/>
                <a:gd name="T26" fmla="*/ 43 w 109"/>
                <a:gd name="T27" fmla="*/ 81 h 94"/>
                <a:gd name="T28" fmla="*/ 33 w 109"/>
                <a:gd name="T29" fmla="*/ 64 h 94"/>
                <a:gd name="T30" fmla="*/ 13 w 109"/>
                <a:gd name="T31" fmla="*/ 24 h 94"/>
                <a:gd name="T32" fmla="*/ 5 w 109"/>
                <a:gd name="T33" fmla="*/ 9 h 94"/>
                <a:gd name="T34" fmla="*/ 4 w 109"/>
                <a:gd name="T35" fmla="*/ 5 h 94"/>
                <a:gd name="T36" fmla="*/ 71 w 109"/>
                <a:gd name="T37" fmla="*/ 61 h 94"/>
                <a:gd name="T38" fmla="*/ 57 w 109"/>
                <a:gd name="T39" fmla="*/ 72 h 94"/>
                <a:gd name="T40" fmla="*/ 50 w 109"/>
                <a:gd name="T41" fmla="*/ 78 h 94"/>
                <a:gd name="T42" fmla="*/ 43 w 109"/>
                <a:gd name="T43" fmla="*/ 81 h 94"/>
                <a:gd name="T44" fmla="*/ 85 w 109"/>
                <a:gd name="T45" fmla="*/ 54 h 94"/>
                <a:gd name="T46" fmla="*/ 56 w 109"/>
                <a:gd name="T47" fmla="*/ 35 h 94"/>
                <a:gd name="T48" fmla="*/ 10 w 109"/>
                <a:gd name="T49" fmla="*/ 4 h 94"/>
                <a:gd name="T50" fmla="*/ 35 w 109"/>
                <a:gd name="T51" fmla="*/ 13 h 94"/>
                <a:gd name="T52" fmla="*/ 105 w 109"/>
                <a:gd name="T53" fmla="*/ 42 h 94"/>
                <a:gd name="T54" fmla="*/ 85 w 109"/>
                <a:gd name="T55" fmla="*/ 54 h 94"/>
                <a:gd name="T56" fmla="*/ 2 w 109"/>
                <a:gd name="T57" fmla="*/ 0 h 94"/>
                <a:gd name="T58" fmla="*/ 1 w 109"/>
                <a:gd name="T59" fmla="*/ 1 h 94"/>
                <a:gd name="T60" fmla="*/ 1 w 109"/>
                <a:gd name="T61" fmla="*/ 1 h 94"/>
                <a:gd name="T62" fmla="*/ 0 w 109"/>
                <a:gd name="T63" fmla="*/ 1 h 94"/>
                <a:gd name="T64" fmla="*/ 0 w 109"/>
                <a:gd name="T65" fmla="*/ 1 h 94"/>
                <a:gd name="T66" fmla="*/ 0 w 109"/>
                <a:gd name="T67" fmla="*/ 1 h 94"/>
                <a:gd name="T68" fmla="*/ 0 w 109"/>
                <a:gd name="T69" fmla="*/ 1 h 94"/>
                <a:gd name="T70" fmla="*/ 0 w 109"/>
                <a:gd name="T71" fmla="*/ 1 h 94"/>
                <a:gd name="T72" fmla="*/ 0 w 109"/>
                <a:gd name="T73" fmla="*/ 2 h 94"/>
                <a:gd name="T74" fmla="*/ 0 w 109"/>
                <a:gd name="T75" fmla="*/ 2 h 94"/>
                <a:gd name="T76" fmla="*/ 0 w 109"/>
                <a:gd name="T77" fmla="*/ 3 h 94"/>
                <a:gd name="T78" fmla="*/ 0 w 109"/>
                <a:gd name="T79" fmla="*/ 4 h 94"/>
                <a:gd name="T80" fmla="*/ 19 w 109"/>
                <a:gd name="T81" fmla="*/ 43 h 94"/>
                <a:gd name="T82" fmla="*/ 42 w 109"/>
                <a:gd name="T83" fmla="*/ 83 h 94"/>
                <a:gd name="T84" fmla="*/ 43 w 109"/>
                <a:gd name="T85" fmla="*/ 84 h 94"/>
                <a:gd name="T86" fmla="*/ 43 w 109"/>
                <a:gd name="T87" fmla="*/ 84 h 94"/>
                <a:gd name="T88" fmla="*/ 52 w 109"/>
                <a:gd name="T89" fmla="*/ 80 h 94"/>
                <a:gd name="T90" fmla="*/ 58 w 109"/>
                <a:gd name="T91" fmla="*/ 75 h 94"/>
                <a:gd name="T92" fmla="*/ 77 w 109"/>
                <a:gd name="T93" fmla="*/ 94 h 94"/>
                <a:gd name="T94" fmla="*/ 78 w 109"/>
                <a:gd name="T95" fmla="*/ 94 h 94"/>
                <a:gd name="T96" fmla="*/ 78 w 109"/>
                <a:gd name="T97" fmla="*/ 94 h 94"/>
                <a:gd name="T98" fmla="*/ 79 w 109"/>
                <a:gd name="T99" fmla="*/ 94 h 94"/>
                <a:gd name="T100" fmla="*/ 79 w 109"/>
                <a:gd name="T101" fmla="*/ 94 h 94"/>
                <a:gd name="T102" fmla="*/ 80 w 109"/>
                <a:gd name="T103" fmla="*/ 93 h 94"/>
                <a:gd name="T104" fmla="*/ 86 w 109"/>
                <a:gd name="T105" fmla="*/ 56 h 94"/>
                <a:gd name="T106" fmla="*/ 109 w 109"/>
                <a:gd name="T107" fmla="*/ 43 h 94"/>
                <a:gd name="T108" fmla="*/ 109 w 109"/>
                <a:gd name="T109" fmla="*/ 42 h 94"/>
                <a:gd name="T110" fmla="*/ 109 w 109"/>
                <a:gd name="T111" fmla="*/ 41 h 94"/>
                <a:gd name="T112" fmla="*/ 36 w 109"/>
                <a:gd name="T113" fmla="*/ 11 h 94"/>
                <a:gd name="T114" fmla="*/ 3 w 109"/>
                <a:gd name="T115" fmla="*/ 0 h 94"/>
                <a:gd name="T116" fmla="*/ 2 w 109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94">
                  <a:moveTo>
                    <a:pt x="77" y="90"/>
                  </a:moveTo>
                  <a:cubicBezTo>
                    <a:pt x="71" y="84"/>
                    <a:pt x="66" y="79"/>
                    <a:pt x="60" y="73"/>
                  </a:cubicBezTo>
                  <a:cubicBezTo>
                    <a:pt x="61" y="72"/>
                    <a:pt x="62" y="71"/>
                    <a:pt x="63" y="70"/>
                  </a:cubicBezTo>
                  <a:cubicBezTo>
                    <a:pt x="66" y="67"/>
                    <a:pt x="69" y="65"/>
                    <a:pt x="72" y="64"/>
                  </a:cubicBezTo>
                  <a:cubicBezTo>
                    <a:pt x="74" y="70"/>
                    <a:pt x="75" y="78"/>
                    <a:pt x="77" y="90"/>
                  </a:cubicBezTo>
                  <a:moveTo>
                    <a:pt x="79" y="84"/>
                  </a:moveTo>
                  <a:cubicBezTo>
                    <a:pt x="77" y="75"/>
                    <a:pt x="76" y="68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1"/>
                    <a:pt x="75" y="61"/>
                  </a:cubicBezTo>
                  <a:cubicBezTo>
                    <a:pt x="53" y="42"/>
                    <a:pt x="39" y="29"/>
                    <a:pt x="19" y="13"/>
                  </a:cubicBezTo>
                  <a:cubicBezTo>
                    <a:pt x="30" y="21"/>
                    <a:pt x="39" y="28"/>
                    <a:pt x="55" y="37"/>
                  </a:cubicBezTo>
                  <a:cubicBezTo>
                    <a:pt x="64" y="43"/>
                    <a:pt x="75" y="49"/>
                    <a:pt x="83" y="56"/>
                  </a:cubicBezTo>
                  <a:cubicBezTo>
                    <a:pt x="82" y="65"/>
                    <a:pt x="80" y="75"/>
                    <a:pt x="79" y="84"/>
                  </a:cubicBezTo>
                  <a:moveTo>
                    <a:pt x="43" y="81"/>
                  </a:moveTo>
                  <a:cubicBezTo>
                    <a:pt x="41" y="78"/>
                    <a:pt x="37" y="71"/>
                    <a:pt x="33" y="64"/>
                  </a:cubicBezTo>
                  <a:cubicBezTo>
                    <a:pt x="27" y="52"/>
                    <a:pt x="19" y="37"/>
                    <a:pt x="13" y="24"/>
                  </a:cubicBezTo>
                  <a:cubicBezTo>
                    <a:pt x="10" y="18"/>
                    <a:pt x="7" y="13"/>
                    <a:pt x="5" y="9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0" y="24"/>
                    <a:pt x="46" y="39"/>
                    <a:pt x="71" y="61"/>
                  </a:cubicBezTo>
                  <a:cubicBezTo>
                    <a:pt x="66" y="63"/>
                    <a:pt x="61" y="67"/>
                    <a:pt x="57" y="72"/>
                  </a:cubicBezTo>
                  <a:cubicBezTo>
                    <a:pt x="55" y="74"/>
                    <a:pt x="53" y="76"/>
                    <a:pt x="50" y="78"/>
                  </a:cubicBezTo>
                  <a:cubicBezTo>
                    <a:pt x="48" y="80"/>
                    <a:pt x="46" y="81"/>
                    <a:pt x="43" y="81"/>
                  </a:cubicBezTo>
                  <a:moveTo>
                    <a:pt x="85" y="54"/>
                  </a:moveTo>
                  <a:cubicBezTo>
                    <a:pt x="76" y="47"/>
                    <a:pt x="66" y="40"/>
                    <a:pt x="56" y="35"/>
                  </a:cubicBezTo>
                  <a:cubicBezTo>
                    <a:pt x="36" y="23"/>
                    <a:pt x="27" y="14"/>
                    <a:pt x="10" y="4"/>
                  </a:cubicBezTo>
                  <a:cubicBezTo>
                    <a:pt x="20" y="7"/>
                    <a:pt x="23" y="8"/>
                    <a:pt x="35" y="13"/>
                  </a:cubicBezTo>
                  <a:cubicBezTo>
                    <a:pt x="59" y="23"/>
                    <a:pt x="84" y="33"/>
                    <a:pt x="105" y="42"/>
                  </a:cubicBezTo>
                  <a:cubicBezTo>
                    <a:pt x="98" y="46"/>
                    <a:pt x="92" y="49"/>
                    <a:pt x="85" y="54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11" y="26"/>
                    <a:pt x="19" y="43"/>
                  </a:cubicBezTo>
                  <a:cubicBezTo>
                    <a:pt x="28" y="60"/>
                    <a:pt x="37" y="77"/>
                    <a:pt x="42" y="83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6" y="84"/>
                    <a:pt x="49" y="82"/>
                    <a:pt x="52" y="80"/>
                  </a:cubicBezTo>
                  <a:cubicBezTo>
                    <a:pt x="54" y="79"/>
                    <a:pt x="56" y="77"/>
                    <a:pt x="58" y="75"/>
                  </a:cubicBezTo>
                  <a:cubicBezTo>
                    <a:pt x="64" y="81"/>
                    <a:pt x="69" y="86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3"/>
                  </a:cubicBezTo>
                  <a:cubicBezTo>
                    <a:pt x="82" y="81"/>
                    <a:pt x="84" y="69"/>
                    <a:pt x="86" y="56"/>
                  </a:cubicBezTo>
                  <a:cubicBezTo>
                    <a:pt x="94" y="50"/>
                    <a:pt x="100" y="48"/>
                    <a:pt x="109" y="43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87" y="32"/>
                    <a:pt x="61" y="21"/>
                    <a:pt x="36" y="11"/>
                  </a:cubicBezTo>
                  <a:cubicBezTo>
                    <a:pt x="21" y="5"/>
                    <a:pt x="2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1" name="Freeform 790"/>
            <p:cNvSpPr>
              <a:spLocks noEditPoints="1"/>
            </p:cNvSpPr>
            <p:nvPr/>
          </p:nvSpPr>
          <p:spPr bwMode="auto">
            <a:xfrm>
              <a:off x="3080" y="733"/>
              <a:ext cx="263" cy="225"/>
            </a:xfrm>
            <a:custGeom>
              <a:avLst/>
              <a:gdLst>
                <a:gd name="T0" fmla="*/ 78 w 111"/>
                <a:gd name="T1" fmla="*/ 89 h 95"/>
                <a:gd name="T2" fmla="*/ 62 w 111"/>
                <a:gd name="T3" fmla="*/ 74 h 95"/>
                <a:gd name="T4" fmla="*/ 64 w 111"/>
                <a:gd name="T5" fmla="*/ 71 h 95"/>
                <a:gd name="T6" fmla="*/ 73 w 111"/>
                <a:gd name="T7" fmla="*/ 65 h 95"/>
                <a:gd name="T8" fmla="*/ 78 w 111"/>
                <a:gd name="T9" fmla="*/ 89 h 95"/>
                <a:gd name="T10" fmla="*/ 80 w 111"/>
                <a:gd name="T11" fmla="*/ 82 h 95"/>
                <a:gd name="T12" fmla="*/ 76 w 111"/>
                <a:gd name="T13" fmla="*/ 64 h 95"/>
                <a:gd name="T14" fmla="*/ 77 w 111"/>
                <a:gd name="T15" fmla="*/ 63 h 95"/>
                <a:gd name="T16" fmla="*/ 76 w 111"/>
                <a:gd name="T17" fmla="*/ 61 h 95"/>
                <a:gd name="T18" fmla="*/ 31 w 111"/>
                <a:gd name="T19" fmla="*/ 22 h 95"/>
                <a:gd name="T20" fmla="*/ 56 w 111"/>
                <a:gd name="T21" fmla="*/ 38 h 95"/>
                <a:gd name="T22" fmla="*/ 84 w 111"/>
                <a:gd name="T23" fmla="*/ 57 h 95"/>
                <a:gd name="T24" fmla="*/ 80 w 111"/>
                <a:gd name="T25" fmla="*/ 82 h 95"/>
                <a:gd name="T26" fmla="*/ 45 w 111"/>
                <a:gd name="T27" fmla="*/ 81 h 95"/>
                <a:gd name="T28" fmla="*/ 35 w 111"/>
                <a:gd name="T29" fmla="*/ 64 h 95"/>
                <a:gd name="T30" fmla="*/ 14 w 111"/>
                <a:gd name="T31" fmla="*/ 25 h 95"/>
                <a:gd name="T32" fmla="*/ 7 w 111"/>
                <a:gd name="T33" fmla="*/ 9 h 95"/>
                <a:gd name="T34" fmla="*/ 6 w 111"/>
                <a:gd name="T35" fmla="*/ 7 h 95"/>
                <a:gd name="T36" fmla="*/ 71 w 111"/>
                <a:gd name="T37" fmla="*/ 62 h 95"/>
                <a:gd name="T38" fmla="*/ 66 w 111"/>
                <a:gd name="T39" fmla="*/ 65 h 95"/>
                <a:gd name="T40" fmla="*/ 55 w 111"/>
                <a:gd name="T41" fmla="*/ 75 h 95"/>
                <a:gd name="T42" fmla="*/ 45 w 111"/>
                <a:gd name="T43" fmla="*/ 81 h 95"/>
                <a:gd name="T44" fmla="*/ 86 w 111"/>
                <a:gd name="T45" fmla="*/ 54 h 95"/>
                <a:gd name="T46" fmla="*/ 58 w 111"/>
                <a:gd name="T47" fmla="*/ 35 h 95"/>
                <a:gd name="T48" fmla="*/ 31 w 111"/>
                <a:gd name="T49" fmla="*/ 17 h 95"/>
                <a:gd name="T50" fmla="*/ 14 w 111"/>
                <a:gd name="T51" fmla="*/ 6 h 95"/>
                <a:gd name="T52" fmla="*/ 20 w 111"/>
                <a:gd name="T53" fmla="*/ 8 h 95"/>
                <a:gd name="T54" fmla="*/ 36 w 111"/>
                <a:gd name="T55" fmla="*/ 14 h 95"/>
                <a:gd name="T56" fmla="*/ 105 w 111"/>
                <a:gd name="T57" fmla="*/ 43 h 95"/>
                <a:gd name="T58" fmla="*/ 86 w 111"/>
                <a:gd name="T59" fmla="*/ 54 h 95"/>
                <a:gd name="T60" fmla="*/ 4 w 111"/>
                <a:gd name="T61" fmla="*/ 0 h 95"/>
                <a:gd name="T62" fmla="*/ 2 w 111"/>
                <a:gd name="T63" fmla="*/ 1 h 95"/>
                <a:gd name="T64" fmla="*/ 1 w 111"/>
                <a:gd name="T65" fmla="*/ 1 h 95"/>
                <a:gd name="T66" fmla="*/ 1 w 111"/>
                <a:gd name="T67" fmla="*/ 1 h 95"/>
                <a:gd name="T68" fmla="*/ 1 w 111"/>
                <a:gd name="T69" fmla="*/ 1 h 95"/>
                <a:gd name="T70" fmla="*/ 1 w 111"/>
                <a:gd name="T71" fmla="*/ 1 h 95"/>
                <a:gd name="T72" fmla="*/ 1 w 111"/>
                <a:gd name="T73" fmla="*/ 1 h 95"/>
                <a:gd name="T74" fmla="*/ 0 w 111"/>
                <a:gd name="T75" fmla="*/ 2 h 95"/>
                <a:gd name="T76" fmla="*/ 0 w 111"/>
                <a:gd name="T77" fmla="*/ 3 h 95"/>
                <a:gd name="T78" fmla="*/ 0 w 111"/>
                <a:gd name="T79" fmla="*/ 3 h 95"/>
                <a:gd name="T80" fmla="*/ 1 w 111"/>
                <a:gd name="T81" fmla="*/ 5 h 95"/>
                <a:gd name="T82" fmla="*/ 20 w 111"/>
                <a:gd name="T83" fmla="*/ 44 h 95"/>
                <a:gd name="T84" fmla="*/ 33 w 111"/>
                <a:gd name="T85" fmla="*/ 68 h 95"/>
                <a:gd name="T86" fmla="*/ 42 w 111"/>
                <a:gd name="T87" fmla="*/ 84 h 95"/>
                <a:gd name="T88" fmla="*/ 44 w 111"/>
                <a:gd name="T89" fmla="*/ 85 h 95"/>
                <a:gd name="T90" fmla="*/ 44 w 111"/>
                <a:gd name="T91" fmla="*/ 85 h 95"/>
                <a:gd name="T92" fmla="*/ 53 w 111"/>
                <a:gd name="T93" fmla="*/ 81 h 95"/>
                <a:gd name="T94" fmla="*/ 59 w 111"/>
                <a:gd name="T95" fmla="*/ 76 h 95"/>
                <a:gd name="T96" fmla="*/ 78 w 111"/>
                <a:gd name="T97" fmla="*/ 94 h 95"/>
                <a:gd name="T98" fmla="*/ 79 w 111"/>
                <a:gd name="T99" fmla="*/ 95 h 95"/>
                <a:gd name="T100" fmla="*/ 80 w 111"/>
                <a:gd name="T101" fmla="*/ 95 h 95"/>
                <a:gd name="T102" fmla="*/ 80 w 111"/>
                <a:gd name="T103" fmla="*/ 95 h 95"/>
                <a:gd name="T104" fmla="*/ 82 w 111"/>
                <a:gd name="T105" fmla="*/ 94 h 95"/>
                <a:gd name="T106" fmla="*/ 88 w 111"/>
                <a:gd name="T107" fmla="*/ 57 h 95"/>
                <a:gd name="T108" fmla="*/ 110 w 111"/>
                <a:gd name="T109" fmla="*/ 44 h 95"/>
                <a:gd name="T110" fmla="*/ 111 w 111"/>
                <a:gd name="T111" fmla="*/ 43 h 95"/>
                <a:gd name="T112" fmla="*/ 110 w 111"/>
                <a:gd name="T113" fmla="*/ 41 h 95"/>
                <a:gd name="T114" fmla="*/ 37 w 111"/>
                <a:gd name="T115" fmla="*/ 11 h 95"/>
                <a:gd name="T116" fmla="*/ 22 w 111"/>
                <a:gd name="T117" fmla="*/ 5 h 95"/>
                <a:gd name="T118" fmla="*/ 4 w 111"/>
                <a:gd name="T119" fmla="*/ 0 h 95"/>
                <a:gd name="T120" fmla="*/ 4 w 111"/>
                <a:gd name="T1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95">
                  <a:moveTo>
                    <a:pt x="78" y="89"/>
                  </a:moveTo>
                  <a:cubicBezTo>
                    <a:pt x="72" y="84"/>
                    <a:pt x="67" y="79"/>
                    <a:pt x="62" y="74"/>
                  </a:cubicBezTo>
                  <a:cubicBezTo>
                    <a:pt x="62" y="73"/>
                    <a:pt x="63" y="72"/>
                    <a:pt x="64" y="71"/>
                  </a:cubicBezTo>
                  <a:cubicBezTo>
                    <a:pt x="67" y="68"/>
                    <a:pt x="70" y="66"/>
                    <a:pt x="73" y="65"/>
                  </a:cubicBezTo>
                  <a:cubicBezTo>
                    <a:pt x="74" y="71"/>
                    <a:pt x="76" y="78"/>
                    <a:pt x="78" y="89"/>
                  </a:cubicBezTo>
                  <a:moveTo>
                    <a:pt x="80" y="82"/>
                  </a:moveTo>
                  <a:cubicBezTo>
                    <a:pt x="79" y="74"/>
                    <a:pt x="78" y="69"/>
                    <a:pt x="76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59" y="46"/>
                    <a:pt x="46" y="34"/>
                    <a:pt x="31" y="22"/>
                  </a:cubicBezTo>
                  <a:cubicBezTo>
                    <a:pt x="38" y="27"/>
                    <a:pt x="46" y="32"/>
                    <a:pt x="56" y="38"/>
                  </a:cubicBezTo>
                  <a:cubicBezTo>
                    <a:pt x="65" y="44"/>
                    <a:pt x="76" y="50"/>
                    <a:pt x="84" y="57"/>
                  </a:cubicBezTo>
                  <a:cubicBezTo>
                    <a:pt x="83" y="65"/>
                    <a:pt x="81" y="74"/>
                    <a:pt x="80" y="82"/>
                  </a:cubicBezTo>
                  <a:moveTo>
                    <a:pt x="45" y="81"/>
                  </a:moveTo>
                  <a:cubicBezTo>
                    <a:pt x="42" y="78"/>
                    <a:pt x="39" y="72"/>
                    <a:pt x="35" y="64"/>
                  </a:cubicBezTo>
                  <a:cubicBezTo>
                    <a:pt x="28" y="52"/>
                    <a:pt x="21" y="37"/>
                    <a:pt x="14" y="25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31" y="25"/>
                    <a:pt x="47" y="40"/>
                    <a:pt x="71" y="62"/>
                  </a:cubicBezTo>
                  <a:cubicBezTo>
                    <a:pt x="69" y="62"/>
                    <a:pt x="67" y="63"/>
                    <a:pt x="66" y="65"/>
                  </a:cubicBezTo>
                  <a:cubicBezTo>
                    <a:pt x="62" y="68"/>
                    <a:pt x="58" y="72"/>
                    <a:pt x="55" y="75"/>
                  </a:cubicBezTo>
                  <a:cubicBezTo>
                    <a:pt x="51" y="79"/>
                    <a:pt x="48" y="81"/>
                    <a:pt x="45" y="81"/>
                  </a:cubicBezTo>
                  <a:moveTo>
                    <a:pt x="86" y="54"/>
                  </a:moveTo>
                  <a:cubicBezTo>
                    <a:pt x="77" y="47"/>
                    <a:pt x="67" y="40"/>
                    <a:pt x="58" y="35"/>
                  </a:cubicBezTo>
                  <a:cubicBezTo>
                    <a:pt x="46" y="28"/>
                    <a:pt x="38" y="22"/>
                    <a:pt x="31" y="17"/>
                  </a:cubicBezTo>
                  <a:cubicBezTo>
                    <a:pt x="25" y="13"/>
                    <a:pt x="20" y="10"/>
                    <a:pt x="14" y="6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4" y="10"/>
                    <a:pt x="29" y="11"/>
                    <a:pt x="36" y="14"/>
                  </a:cubicBezTo>
                  <a:cubicBezTo>
                    <a:pt x="59" y="23"/>
                    <a:pt x="84" y="34"/>
                    <a:pt x="105" y="43"/>
                  </a:cubicBezTo>
                  <a:cubicBezTo>
                    <a:pt x="98" y="46"/>
                    <a:pt x="93" y="49"/>
                    <a:pt x="86" y="54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3" y="10"/>
                    <a:pt x="11" y="27"/>
                    <a:pt x="20" y="44"/>
                  </a:cubicBezTo>
                  <a:cubicBezTo>
                    <a:pt x="24" y="52"/>
                    <a:pt x="29" y="61"/>
                    <a:pt x="33" y="68"/>
                  </a:cubicBezTo>
                  <a:cubicBezTo>
                    <a:pt x="37" y="75"/>
                    <a:pt x="40" y="81"/>
                    <a:pt x="42" y="84"/>
                  </a:cubicBezTo>
                  <a:cubicBezTo>
                    <a:pt x="43" y="85"/>
                    <a:pt x="43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7" y="85"/>
                    <a:pt x="51" y="83"/>
                    <a:pt x="53" y="81"/>
                  </a:cubicBezTo>
                  <a:cubicBezTo>
                    <a:pt x="55" y="80"/>
                    <a:pt x="57" y="78"/>
                    <a:pt x="59" y="76"/>
                  </a:cubicBezTo>
                  <a:cubicBezTo>
                    <a:pt x="65" y="82"/>
                    <a:pt x="70" y="87"/>
                    <a:pt x="78" y="94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2" y="95"/>
                    <a:pt x="82" y="94"/>
                  </a:cubicBezTo>
                  <a:cubicBezTo>
                    <a:pt x="84" y="82"/>
                    <a:pt x="86" y="69"/>
                    <a:pt x="88" y="57"/>
                  </a:cubicBezTo>
                  <a:cubicBezTo>
                    <a:pt x="95" y="51"/>
                    <a:pt x="101" y="49"/>
                    <a:pt x="110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1" y="42"/>
                    <a:pt x="111" y="41"/>
                    <a:pt x="110" y="41"/>
                  </a:cubicBezTo>
                  <a:cubicBezTo>
                    <a:pt x="89" y="32"/>
                    <a:pt x="62" y="21"/>
                    <a:pt x="37" y="11"/>
                  </a:cubicBezTo>
                  <a:cubicBezTo>
                    <a:pt x="30" y="8"/>
                    <a:pt x="26" y="6"/>
                    <a:pt x="22" y="5"/>
                  </a:cubicBezTo>
                  <a:cubicBezTo>
                    <a:pt x="17" y="3"/>
                    <a:pt x="1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2" name="Freeform 791"/>
            <p:cNvSpPr>
              <a:spLocks noEditPoints="1"/>
            </p:cNvSpPr>
            <p:nvPr/>
          </p:nvSpPr>
          <p:spPr bwMode="auto">
            <a:xfrm>
              <a:off x="3454" y="3395"/>
              <a:ext cx="362" cy="344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3" name="Freeform 792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4" name="Freeform 793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5" name="Rectangle 794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6" name="Rectangle 795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7" name="Rectangle 796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8" name="Freeform 797"/>
            <p:cNvSpPr>
              <a:spLocks/>
            </p:cNvSpPr>
            <p:nvPr/>
          </p:nvSpPr>
          <p:spPr bwMode="auto">
            <a:xfrm>
              <a:off x="3752" y="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9" name="Freeform 798"/>
            <p:cNvSpPr>
              <a:spLocks/>
            </p:cNvSpPr>
            <p:nvPr/>
          </p:nvSpPr>
          <p:spPr bwMode="auto">
            <a:xfrm>
              <a:off x="3662" y="3507"/>
              <a:ext cx="36" cy="4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0" name="Freeform 799"/>
            <p:cNvSpPr>
              <a:spLocks/>
            </p:cNvSpPr>
            <p:nvPr/>
          </p:nvSpPr>
          <p:spPr bwMode="auto">
            <a:xfrm>
              <a:off x="3660" y="3608"/>
              <a:ext cx="31" cy="38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1" name="Freeform 800"/>
            <p:cNvSpPr>
              <a:spLocks/>
            </p:cNvSpPr>
            <p:nvPr/>
          </p:nvSpPr>
          <p:spPr bwMode="auto">
            <a:xfrm>
              <a:off x="3658" y="3639"/>
              <a:ext cx="33" cy="40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2" name="Freeform 801"/>
            <p:cNvSpPr>
              <a:spLocks/>
            </p:cNvSpPr>
            <p:nvPr/>
          </p:nvSpPr>
          <p:spPr bwMode="auto">
            <a:xfrm>
              <a:off x="3035" y="3485"/>
              <a:ext cx="391" cy="310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3" name="Freeform 802"/>
            <p:cNvSpPr>
              <a:spLocks noEditPoints="1"/>
            </p:cNvSpPr>
            <p:nvPr/>
          </p:nvSpPr>
          <p:spPr bwMode="auto">
            <a:xfrm>
              <a:off x="3177" y="3511"/>
              <a:ext cx="74" cy="225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4" name="Freeform 803"/>
            <p:cNvSpPr>
              <a:spLocks noEditPoints="1"/>
            </p:cNvSpPr>
            <p:nvPr/>
          </p:nvSpPr>
          <p:spPr bwMode="auto">
            <a:xfrm>
              <a:off x="3258" y="3448"/>
              <a:ext cx="73" cy="288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5" name="Freeform 804"/>
            <p:cNvSpPr>
              <a:spLocks noEditPoints="1"/>
            </p:cNvSpPr>
            <p:nvPr/>
          </p:nvSpPr>
          <p:spPr bwMode="auto">
            <a:xfrm>
              <a:off x="3099" y="3575"/>
              <a:ext cx="73" cy="161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6" name="Freeform 805"/>
            <p:cNvSpPr>
              <a:spLocks noEditPoints="1"/>
            </p:cNvSpPr>
            <p:nvPr/>
          </p:nvSpPr>
          <p:spPr bwMode="auto">
            <a:xfrm>
              <a:off x="3340" y="3549"/>
              <a:ext cx="74" cy="187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7" name="Freeform 806"/>
            <p:cNvSpPr>
              <a:spLocks noEditPoints="1"/>
            </p:cNvSpPr>
            <p:nvPr/>
          </p:nvSpPr>
          <p:spPr bwMode="auto">
            <a:xfrm>
              <a:off x="5012" y="918"/>
              <a:ext cx="509" cy="53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8" name="Freeform 807"/>
            <p:cNvSpPr>
              <a:spLocks/>
            </p:cNvSpPr>
            <p:nvPr/>
          </p:nvSpPr>
          <p:spPr bwMode="auto">
            <a:xfrm>
              <a:off x="5116" y="1015"/>
              <a:ext cx="171" cy="120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9" name="Freeform 808"/>
            <p:cNvSpPr>
              <a:spLocks/>
            </p:cNvSpPr>
            <p:nvPr/>
          </p:nvSpPr>
          <p:spPr bwMode="auto">
            <a:xfrm>
              <a:off x="5147" y="1060"/>
              <a:ext cx="156" cy="108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0" name="Freeform 809"/>
            <p:cNvSpPr>
              <a:spLocks/>
            </p:cNvSpPr>
            <p:nvPr/>
          </p:nvSpPr>
          <p:spPr bwMode="auto">
            <a:xfrm>
              <a:off x="5173" y="1083"/>
              <a:ext cx="161" cy="126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1" name="Freeform 810"/>
            <p:cNvSpPr>
              <a:spLocks/>
            </p:cNvSpPr>
            <p:nvPr/>
          </p:nvSpPr>
          <p:spPr bwMode="auto">
            <a:xfrm>
              <a:off x="5208" y="1126"/>
              <a:ext cx="154" cy="128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2" name="Freeform 811"/>
            <p:cNvSpPr>
              <a:spLocks/>
            </p:cNvSpPr>
            <p:nvPr/>
          </p:nvSpPr>
          <p:spPr bwMode="auto">
            <a:xfrm>
              <a:off x="5234" y="1161"/>
              <a:ext cx="159" cy="131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3" name="Freeform 812"/>
            <p:cNvSpPr>
              <a:spLocks/>
            </p:cNvSpPr>
            <p:nvPr/>
          </p:nvSpPr>
          <p:spPr bwMode="auto">
            <a:xfrm>
              <a:off x="5261" y="1199"/>
              <a:ext cx="158" cy="123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4" name="Freeform 813"/>
            <p:cNvSpPr>
              <a:spLocks noEditPoints="1"/>
            </p:cNvSpPr>
            <p:nvPr/>
          </p:nvSpPr>
          <p:spPr bwMode="auto">
            <a:xfrm>
              <a:off x="3033" y="1557"/>
              <a:ext cx="189" cy="187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5" name="Freeform 814"/>
            <p:cNvSpPr>
              <a:spLocks/>
            </p:cNvSpPr>
            <p:nvPr/>
          </p:nvSpPr>
          <p:spPr bwMode="auto">
            <a:xfrm>
              <a:off x="3092" y="1635"/>
              <a:ext cx="92" cy="16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6" name="Freeform 815"/>
            <p:cNvSpPr>
              <a:spLocks/>
            </p:cNvSpPr>
            <p:nvPr/>
          </p:nvSpPr>
          <p:spPr bwMode="auto">
            <a:xfrm>
              <a:off x="3082" y="1661"/>
              <a:ext cx="93" cy="19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7" name="Freeform 816"/>
            <p:cNvSpPr>
              <a:spLocks/>
            </p:cNvSpPr>
            <p:nvPr/>
          </p:nvSpPr>
          <p:spPr bwMode="auto">
            <a:xfrm>
              <a:off x="3080" y="1684"/>
              <a:ext cx="33" cy="15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8" name="Freeform 817"/>
            <p:cNvSpPr>
              <a:spLocks noEditPoints="1"/>
            </p:cNvSpPr>
            <p:nvPr/>
          </p:nvSpPr>
          <p:spPr bwMode="auto">
            <a:xfrm>
              <a:off x="2734" y="1341"/>
              <a:ext cx="223" cy="268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9" name="Freeform 818"/>
            <p:cNvSpPr>
              <a:spLocks/>
            </p:cNvSpPr>
            <p:nvPr/>
          </p:nvSpPr>
          <p:spPr bwMode="auto">
            <a:xfrm>
              <a:off x="2768" y="1438"/>
              <a:ext cx="118" cy="48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0" name="Freeform 819"/>
            <p:cNvSpPr>
              <a:spLocks/>
            </p:cNvSpPr>
            <p:nvPr/>
          </p:nvSpPr>
          <p:spPr bwMode="auto">
            <a:xfrm>
              <a:off x="2777" y="1471"/>
              <a:ext cx="109" cy="38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1" name="Freeform 820"/>
            <p:cNvSpPr>
              <a:spLocks/>
            </p:cNvSpPr>
            <p:nvPr/>
          </p:nvSpPr>
          <p:spPr bwMode="auto">
            <a:xfrm>
              <a:off x="2779" y="1519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2" name="Freeform 821"/>
            <p:cNvSpPr>
              <a:spLocks/>
            </p:cNvSpPr>
            <p:nvPr/>
          </p:nvSpPr>
          <p:spPr bwMode="auto">
            <a:xfrm>
              <a:off x="4903" y="3445"/>
              <a:ext cx="137" cy="33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3" name="Freeform 822"/>
            <p:cNvSpPr>
              <a:spLocks/>
            </p:cNvSpPr>
            <p:nvPr/>
          </p:nvSpPr>
          <p:spPr bwMode="auto">
            <a:xfrm>
              <a:off x="4898" y="3471"/>
              <a:ext cx="123" cy="40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4" name="Freeform 823"/>
            <p:cNvSpPr>
              <a:spLocks/>
            </p:cNvSpPr>
            <p:nvPr/>
          </p:nvSpPr>
          <p:spPr bwMode="auto">
            <a:xfrm>
              <a:off x="4886" y="3495"/>
              <a:ext cx="36" cy="19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5" name="Freeform 824"/>
            <p:cNvSpPr>
              <a:spLocks noEditPoints="1"/>
            </p:cNvSpPr>
            <p:nvPr/>
          </p:nvSpPr>
          <p:spPr bwMode="auto">
            <a:xfrm>
              <a:off x="4820" y="3339"/>
              <a:ext cx="320" cy="303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6" name="Freeform 825"/>
            <p:cNvSpPr>
              <a:spLocks noEditPoints="1"/>
            </p:cNvSpPr>
            <p:nvPr/>
          </p:nvSpPr>
          <p:spPr bwMode="auto">
            <a:xfrm>
              <a:off x="3269" y="2690"/>
              <a:ext cx="408" cy="377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7" name="Freeform 826"/>
            <p:cNvSpPr>
              <a:spLocks noEditPoints="1"/>
            </p:cNvSpPr>
            <p:nvPr/>
          </p:nvSpPr>
          <p:spPr bwMode="auto">
            <a:xfrm>
              <a:off x="3558" y="2981"/>
              <a:ext cx="52" cy="64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8" name="Freeform 827"/>
            <p:cNvSpPr>
              <a:spLocks noEditPoints="1"/>
            </p:cNvSpPr>
            <p:nvPr/>
          </p:nvSpPr>
          <p:spPr bwMode="auto">
            <a:xfrm>
              <a:off x="3293" y="2771"/>
              <a:ext cx="57" cy="75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9" name="Freeform 828"/>
            <p:cNvSpPr>
              <a:spLocks noEditPoints="1"/>
            </p:cNvSpPr>
            <p:nvPr/>
          </p:nvSpPr>
          <p:spPr bwMode="auto">
            <a:xfrm>
              <a:off x="3357" y="2818"/>
              <a:ext cx="52" cy="73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0" name="Rectangle 829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1" name="Rectangle 830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2" name="Freeform 831"/>
            <p:cNvSpPr>
              <a:spLocks noEditPoints="1"/>
            </p:cNvSpPr>
            <p:nvPr/>
          </p:nvSpPr>
          <p:spPr bwMode="auto">
            <a:xfrm>
              <a:off x="3423" y="2870"/>
              <a:ext cx="55" cy="76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3" name="Freeform 832"/>
            <p:cNvSpPr>
              <a:spLocks noEditPoints="1"/>
            </p:cNvSpPr>
            <p:nvPr/>
          </p:nvSpPr>
          <p:spPr bwMode="auto">
            <a:xfrm>
              <a:off x="3499" y="2941"/>
              <a:ext cx="24" cy="26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4" name="Freeform 833"/>
            <p:cNvSpPr>
              <a:spLocks noEditPoints="1"/>
            </p:cNvSpPr>
            <p:nvPr/>
          </p:nvSpPr>
          <p:spPr bwMode="auto">
            <a:xfrm>
              <a:off x="3485" y="2925"/>
              <a:ext cx="61" cy="75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5" name="Rectangle 834"/>
            <p:cNvSpPr>
              <a:spLocks noChangeArrowheads="1"/>
            </p:cNvSpPr>
            <p:nvPr/>
          </p:nvSpPr>
          <p:spPr bwMode="auto">
            <a:xfrm>
              <a:off x="2517" y="2605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6" name="Freeform 835"/>
            <p:cNvSpPr>
              <a:spLocks/>
            </p:cNvSpPr>
            <p:nvPr/>
          </p:nvSpPr>
          <p:spPr bwMode="auto">
            <a:xfrm>
              <a:off x="2517" y="2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7" name="Rectangle 836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8" name="Rectangle 837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9" name="Freeform 838"/>
            <p:cNvSpPr>
              <a:spLocks noEditPoints="1"/>
            </p:cNvSpPr>
            <p:nvPr/>
          </p:nvSpPr>
          <p:spPr bwMode="auto">
            <a:xfrm>
              <a:off x="2372" y="2541"/>
              <a:ext cx="620" cy="346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0" name="Rectangle 839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1" name="Rectangle 840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2" name="Freeform 841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3" name="Freeform 842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4" name="Freeform 843"/>
            <p:cNvSpPr>
              <a:spLocks noEditPoints="1"/>
            </p:cNvSpPr>
            <p:nvPr/>
          </p:nvSpPr>
          <p:spPr bwMode="auto">
            <a:xfrm>
              <a:off x="4993" y="2200"/>
              <a:ext cx="393" cy="533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5" name="Freeform 844"/>
            <p:cNvSpPr>
              <a:spLocks noEditPoints="1"/>
            </p:cNvSpPr>
            <p:nvPr/>
          </p:nvSpPr>
          <p:spPr bwMode="auto">
            <a:xfrm>
              <a:off x="5282" y="2338"/>
              <a:ext cx="83" cy="161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6" name="Freeform 845"/>
            <p:cNvSpPr>
              <a:spLocks/>
            </p:cNvSpPr>
            <p:nvPr/>
          </p:nvSpPr>
          <p:spPr bwMode="auto">
            <a:xfrm>
              <a:off x="5173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7" name="Freeform 846"/>
            <p:cNvSpPr>
              <a:spLocks/>
            </p:cNvSpPr>
            <p:nvPr/>
          </p:nvSpPr>
          <p:spPr bwMode="auto">
            <a:xfrm>
              <a:off x="5045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8" name="Freeform 847"/>
            <p:cNvSpPr>
              <a:spLocks noEditPoints="1"/>
            </p:cNvSpPr>
            <p:nvPr/>
          </p:nvSpPr>
          <p:spPr bwMode="auto">
            <a:xfrm>
              <a:off x="2742" y="2913"/>
              <a:ext cx="236" cy="225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9" name="Freeform 848"/>
            <p:cNvSpPr>
              <a:spLocks noEditPoints="1"/>
            </p:cNvSpPr>
            <p:nvPr/>
          </p:nvSpPr>
          <p:spPr bwMode="auto">
            <a:xfrm>
              <a:off x="2661" y="2875"/>
              <a:ext cx="369" cy="473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0" name="Freeform 849"/>
            <p:cNvSpPr>
              <a:spLocks noEditPoints="1"/>
            </p:cNvSpPr>
            <p:nvPr/>
          </p:nvSpPr>
          <p:spPr bwMode="auto">
            <a:xfrm>
              <a:off x="2789" y="2946"/>
              <a:ext cx="111" cy="64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1" name="Rectangle 850"/>
            <p:cNvSpPr>
              <a:spLocks noChangeArrowheads="1"/>
            </p:cNvSpPr>
            <p:nvPr/>
          </p:nvSpPr>
          <p:spPr bwMode="auto">
            <a:xfrm>
              <a:off x="2917" y="2979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2" name="Freeform 851"/>
            <p:cNvSpPr>
              <a:spLocks/>
            </p:cNvSpPr>
            <p:nvPr/>
          </p:nvSpPr>
          <p:spPr bwMode="auto">
            <a:xfrm>
              <a:off x="2917" y="29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3" name="Freeform 852"/>
            <p:cNvSpPr>
              <a:spLocks noEditPoints="1"/>
            </p:cNvSpPr>
            <p:nvPr/>
          </p:nvSpPr>
          <p:spPr bwMode="auto">
            <a:xfrm>
              <a:off x="2900" y="2979"/>
              <a:ext cx="31" cy="31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4" name="Freeform 853"/>
            <p:cNvSpPr>
              <a:spLocks noEditPoints="1"/>
            </p:cNvSpPr>
            <p:nvPr/>
          </p:nvSpPr>
          <p:spPr bwMode="auto">
            <a:xfrm>
              <a:off x="5381" y="2456"/>
              <a:ext cx="190" cy="218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5" name="Freeform 854"/>
            <p:cNvSpPr>
              <a:spLocks/>
            </p:cNvSpPr>
            <p:nvPr/>
          </p:nvSpPr>
          <p:spPr bwMode="auto">
            <a:xfrm>
              <a:off x="5507" y="2562"/>
              <a:ext cx="35" cy="10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6" name="Freeform 855"/>
            <p:cNvSpPr>
              <a:spLocks/>
            </p:cNvSpPr>
            <p:nvPr/>
          </p:nvSpPr>
          <p:spPr bwMode="auto">
            <a:xfrm>
              <a:off x="5504" y="2572"/>
              <a:ext cx="34" cy="9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7" name="Freeform 856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8" name="Freeform 857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9" name="Freeform 858"/>
            <p:cNvSpPr>
              <a:spLocks noEditPoints="1"/>
            </p:cNvSpPr>
            <p:nvPr/>
          </p:nvSpPr>
          <p:spPr bwMode="auto">
            <a:xfrm>
              <a:off x="5182" y="1649"/>
              <a:ext cx="296" cy="199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0" name="Freeform 859"/>
            <p:cNvSpPr>
              <a:spLocks/>
            </p:cNvSpPr>
            <p:nvPr/>
          </p:nvSpPr>
          <p:spPr bwMode="auto">
            <a:xfrm>
              <a:off x="5466" y="1687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1" name="Freeform 860"/>
            <p:cNvSpPr>
              <a:spLocks noEditPoints="1"/>
            </p:cNvSpPr>
            <p:nvPr/>
          </p:nvSpPr>
          <p:spPr bwMode="auto">
            <a:xfrm>
              <a:off x="2389" y="873"/>
              <a:ext cx="258" cy="821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2" name="Freeform 861"/>
            <p:cNvSpPr>
              <a:spLocks/>
            </p:cNvSpPr>
            <p:nvPr/>
          </p:nvSpPr>
          <p:spPr bwMode="auto">
            <a:xfrm>
              <a:off x="2519" y="754"/>
              <a:ext cx="14" cy="95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3" name="Freeform 862"/>
            <p:cNvSpPr>
              <a:spLocks/>
            </p:cNvSpPr>
            <p:nvPr/>
          </p:nvSpPr>
          <p:spPr bwMode="auto">
            <a:xfrm>
              <a:off x="2637" y="818"/>
              <a:ext cx="64" cy="48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4" name="Freeform 863"/>
            <p:cNvSpPr>
              <a:spLocks/>
            </p:cNvSpPr>
            <p:nvPr/>
          </p:nvSpPr>
          <p:spPr bwMode="auto">
            <a:xfrm>
              <a:off x="2678" y="944"/>
              <a:ext cx="66" cy="23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5" name="Freeform 864"/>
            <p:cNvSpPr>
              <a:spLocks/>
            </p:cNvSpPr>
            <p:nvPr/>
          </p:nvSpPr>
          <p:spPr bwMode="auto">
            <a:xfrm>
              <a:off x="2668" y="1048"/>
              <a:ext cx="55" cy="4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6" name="Freeform 865"/>
            <p:cNvSpPr>
              <a:spLocks/>
            </p:cNvSpPr>
            <p:nvPr/>
          </p:nvSpPr>
          <p:spPr bwMode="auto">
            <a:xfrm>
              <a:off x="2372" y="818"/>
              <a:ext cx="52" cy="50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7" name="Freeform 866"/>
            <p:cNvSpPr>
              <a:spLocks/>
            </p:cNvSpPr>
            <p:nvPr/>
          </p:nvSpPr>
          <p:spPr bwMode="auto">
            <a:xfrm>
              <a:off x="2332" y="948"/>
              <a:ext cx="64" cy="22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8" name="Freeform 867"/>
            <p:cNvSpPr>
              <a:spLocks/>
            </p:cNvSpPr>
            <p:nvPr/>
          </p:nvSpPr>
          <p:spPr bwMode="auto">
            <a:xfrm>
              <a:off x="2351" y="1067"/>
              <a:ext cx="59" cy="4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9" name="Rectangle 868"/>
            <p:cNvSpPr>
              <a:spLocks noChangeArrowheads="1"/>
            </p:cNvSpPr>
            <p:nvPr/>
          </p:nvSpPr>
          <p:spPr bwMode="auto">
            <a:xfrm>
              <a:off x="2469" y="1183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0" name="Freeform 869"/>
            <p:cNvSpPr>
              <a:spLocks/>
            </p:cNvSpPr>
            <p:nvPr/>
          </p:nvSpPr>
          <p:spPr bwMode="auto">
            <a:xfrm>
              <a:off x="2469" y="11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1" name="Freeform 870"/>
            <p:cNvSpPr>
              <a:spLocks/>
            </p:cNvSpPr>
            <p:nvPr/>
          </p:nvSpPr>
          <p:spPr bwMode="auto">
            <a:xfrm>
              <a:off x="2585" y="1618"/>
              <a:ext cx="45" cy="59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2" name="Freeform 871"/>
            <p:cNvSpPr>
              <a:spLocks/>
            </p:cNvSpPr>
            <p:nvPr/>
          </p:nvSpPr>
          <p:spPr bwMode="auto">
            <a:xfrm>
              <a:off x="2592" y="1639"/>
              <a:ext cx="38" cy="48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3" name="Freeform 872"/>
            <p:cNvSpPr>
              <a:spLocks/>
            </p:cNvSpPr>
            <p:nvPr/>
          </p:nvSpPr>
          <p:spPr bwMode="auto">
            <a:xfrm>
              <a:off x="2602" y="1658"/>
              <a:ext cx="28" cy="41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4" name="Freeform 873"/>
            <p:cNvSpPr>
              <a:spLocks noEditPoints="1"/>
            </p:cNvSpPr>
            <p:nvPr/>
          </p:nvSpPr>
          <p:spPr bwMode="auto">
            <a:xfrm>
              <a:off x="2706" y="2020"/>
              <a:ext cx="367" cy="486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5" name="Rectangle 874"/>
            <p:cNvSpPr>
              <a:spLocks noChangeArrowheads="1"/>
            </p:cNvSpPr>
            <p:nvPr/>
          </p:nvSpPr>
          <p:spPr bwMode="auto">
            <a:xfrm>
              <a:off x="2862" y="230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6" name="Freeform 875"/>
            <p:cNvSpPr>
              <a:spLocks/>
            </p:cNvSpPr>
            <p:nvPr/>
          </p:nvSpPr>
          <p:spPr bwMode="auto">
            <a:xfrm>
              <a:off x="2862" y="23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7" name="Freeform 876"/>
            <p:cNvSpPr>
              <a:spLocks noEditPoints="1"/>
            </p:cNvSpPr>
            <p:nvPr/>
          </p:nvSpPr>
          <p:spPr bwMode="auto">
            <a:xfrm>
              <a:off x="4389" y="981"/>
              <a:ext cx="299" cy="417"/>
            </a:xfrm>
            <a:custGeom>
              <a:avLst/>
              <a:gdLst>
                <a:gd name="T0" fmla="*/ 96 w 126"/>
                <a:gd name="T1" fmla="*/ 172 h 176"/>
                <a:gd name="T2" fmla="*/ 94 w 126"/>
                <a:gd name="T3" fmla="*/ 160 h 176"/>
                <a:gd name="T4" fmla="*/ 80 w 126"/>
                <a:gd name="T5" fmla="*/ 170 h 176"/>
                <a:gd name="T6" fmla="*/ 70 w 126"/>
                <a:gd name="T7" fmla="*/ 155 h 176"/>
                <a:gd name="T8" fmla="*/ 121 w 126"/>
                <a:gd name="T9" fmla="*/ 158 h 176"/>
                <a:gd name="T10" fmla="*/ 63 w 126"/>
                <a:gd name="T11" fmla="*/ 164 h 176"/>
                <a:gd name="T12" fmla="*/ 50 w 126"/>
                <a:gd name="T13" fmla="*/ 157 h 176"/>
                <a:gd name="T14" fmla="*/ 49 w 126"/>
                <a:gd name="T15" fmla="*/ 154 h 176"/>
                <a:gd name="T16" fmla="*/ 45 w 126"/>
                <a:gd name="T17" fmla="*/ 141 h 176"/>
                <a:gd name="T18" fmla="*/ 37 w 126"/>
                <a:gd name="T19" fmla="*/ 143 h 176"/>
                <a:gd name="T20" fmla="*/ 30 w 126"/>
                <a:gd name="T21" fmla="*/ 119 h 176"/>
                <a:gd name="T22" fmla="*/ 28 w 126"/>
                <a:gd name="T23" fmla="*/ 118 h 176"/>
                <a:gd name="T24" fmla="*/ 9 w 126"/>
                <a:gd name="T25" fmla="*/ 119 h 176"/>
                <a:gd name="T26" fmla="*/ 20 w 126"/>
                <a:gd name="T27" fmla="*/ 106 h 176"/>
                <a:gd name="T28" fmla="*/ 74 w 126"/>
                <a:gd name="T29" fmla="*/ 104 h 176"/>
                <a:gd name="T30" fmla="*/ 65 w 126"/>
                <a:gd name="T31" fmla="*/ 104 h 176"/>
                <a:gd name="T32" fmla="*/ 75 w 126"/>
                <a:gd name="T33" fmla="*/ 115 h 176"/>
                <a:gd name="T34" fmla="*/ 87 w 126"/>
                <a:gd name="T35" fmla="*/ 114 h 176"/>
                <a:gd name="T36" fmla="*/ 89 w 126"/>
                <a:gd name="T37" fmla="*/ 115 h 176"/>
                <a:gd name="T38" fmla="*/ 5 w 126"/>
                <a:gd name="T39" fmla="*/ 101 h 176"/>
                <a:gd name="T40" fmla="*/ 6 w 126"/>
                <a:gd name="T41" fmla="*/ 81 h 176"/>
                <a:gd name="T42" fmla="*/ 81 w 126"/>
                <a:gd name="T43" fmla="*/ 76 h 176"/>
                <a:gd name="T44" fmla="*/ 67 w 126"/>
                <a:gd name="T45" fmla="*/ 83 h 176"/>
                <a:gd name="T46" fmla="*/ 91 w 126"/>
                <a:gd name="T47" fmla="*/ 76 h 176"/>
                <a:gd name="T48" fmla="*/ 59 w 126"/>
                <a:gd name="T49" fmla="*/ 81 h 176"/>
                <a:gd name="T50" fmla="*/ 64 w 126"/>
                <a:gd name="T51" fmla="*/ 83 h 176"/>
                <a:gd name="T52" fmla="*/ 102 w 126"/>
                <a:gd name="T53" fmla="*/ 75 h 176"/>
                <a:gd name="T54" fmla="*/ 99 w 126"/>
                <a:gd name="T55" fmla="*/ 76 h 176"/>
                <a:gd name="T56" fmla="*/ 22 w 126"/>
                <a:gd name="T57" fmla="*/ 75 h 176"/>
                <a:gd name="T58" fmla="*/ 4 w 126"/>
                <a:gd name="T59" fmla="*/ 76 h 176"/>
                <a:gd name="T60" fmla="*/ 67 w 126"/>
                <a:gd name="T61" fmla="*/ 44 h 176"/>
                <a:gd name="T62" fmla="*/ 112 w 126"/>
                <a:gd name="T63" fmla="*/ 46 h 176"/>
                <a:gd name="T64" fmla="*/ 116 w 126"/>
                <a:gd name="T65" fmla="*/ 37 h 176"/>
                <a:gd name="T66" fmla="*/ 105 w 126"/>
                <a:gd name="T67" fmla="*/ 42 h 176"/>
                <a:gd name="T68" fmla="*/ 85 w 126"/>
                <a:gd name="T69" fmla="*/ 33 h 176"/>
                <a:gd name="T70" fmla="*/ 103 w 126"/>
                <a:gd name="T71" fmla="*/ 33 h 176"/>
                <a:gd name="T72" fmla="*/ 88 w 126"/>
                <a:gd name="T73" fmla="*/ 39 h 176"/>
                <a:gd name="T74" fmla="*/ 120 w 126"/>
                <a:gd name="T75" fmla="*/ 24 h 176"/>
                <a:gd name="T76" fmla="*/ 75 w 126"/>
                <a:gd name="T77" fmla="*/ 56 h 176"/>
                <a:gd name="T78" fmla="*/ 51 w 126"/>
                <a:gd name="T79" fmla="*/ 72 h 176"/>
                <a:gd name="T80" fmla="*/ 50 w 126"/>
                <a:gd name="T81" fmla="*/ 85 h 176"/>
                <a:gd name="T82" fmla="*/ 78 w 126"/>
                <a:gd name="T83" fmla="*/ 100 h 176"/>
                <a:gd name="T84" fmla="*/ 62 w 126"/>
                <a:gd name="T85" fmla="*/ 118 h 176"/>
                <a:gd name="T86" fmla="*/ 97 w 126"/>
                <a:gd name="T87" fmla="*/ 156 h 176"/>
                <a:gd name="T88" fmla="*/ 10 w 126"/>
                <a:gd name="T89" fmla="*/ 101 h 176"/>
                <a:gd name="T90" fmla="*/ 25 w 126"/>
                <a:gd name="T91" fmla="*/ 84 h 176"/>
                <a:gd name="T92" fmla="*/ 23 w 126"/>
                <a:gd name="T93" fmla="*/ 71 h 176"/>
                <a:gd name="T94" fmla="*/ 66 w 126"/>
                <a:gd name="T95" fmla="*/ 6 h 176"/>
                <a:gd name="T96" fmla="*/ 6 w 126"/>
                <a:gd name="T97" fmla="*/ 54 h 176"/>
                <a:gd name="T98" fmla="*/ 0 w 126"/>
                <a:gd name="T99" fmla="*/ 85 h 176"/>
                <a:gd name="T100" fmla="*/ 8 w 126"/>
                <a:gd name="T101" fmla="*/ 86 h 176"/>
                <a:gd name="T102" fmla="*/ 1 w 126"/>
                <a:gd name="T103" fmla="*/ 122 h 176"/>
                <a:gd name="T104" fmla="*/ 6 w 126"/>
                <a:gd name="T105" fmla="*/ 123 h 176"/>
                <a:gd name="T106" fmla="*/ 102 w 126"/>
                <a:gd name="T107" fmla="*/ 176 h 176"/>
                <a:gd name="T108" fmla="*/ 124 w 126"/>
                <a:gd name="T109" fmla="*/ 173 h 176"/>
                <a:gd name="T110" fmla="*/ 125 w 126"/>
                <a:gd name="T111" fmla="*/ 123 h 176"/>
                <a:gd name="T112" fmla="*/ 71 w 126"/>
                <a:gd name="T113" fmla="*/ 124 h 176"/>
                <a:gd name="T114" fmla="*/ 104 w 126"/>
                <a:gd name="T115" fmla="*/ 82 h 176"/>
                <a:gd name="T116" fmla="*/ 105 w 126"/>
                <a:gd name="T117" fmla="*/ 54 h 176"/>
                <a:gd name="T118" fmla="*/ 112 w 126"/>
                <a:gd name="T119" fmla="*/ 51 h 176"/>
                <a:gd name="T120" fmla="*/ 93 w 126"/>
                <a:gd name="T1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76">
                  <a:moveTo>
                    <a:pt x="116" y="171"/>
                  </a:moveTo>
                  <a:cubicBezTo>
                    <a:pt x="117" y="168"/>
                    <a:pt x="119" y="164"/>
                    <a:pt x="120" y="161"/>
                  </a:cubicBezTo>
                  <a:cubicBezTo>
                    <a:pt x="120" y="163"/>
                    <a:pt x="120" y="166"/>
                    <a:pt x="120" y="168"/>
                  </a:cubicBezTo>
                  <a:cubicBezTo>
                    <a:pt x="120" y="169"/>
                    <a:pt x="120" y="170"/>
                    <a:pt x="120" y="171"/>
                  </a:cubicBezTo>
                  <a:cubicBezTo>
                    <a:pt x="119" y="171"/>
                    <a:pt x="117" y="171"/>
                    <a:pt x="116" y="171"/>
                  </a:cubicBezTo>
                  <a:moveTo>
                    <a:pt x="97" y="160"/>
                  </a:moveTo>
                  <a:cubicBezTo>
                    <a:pt x="99" y="160"/>
                    <a:pt x="101" y="160"/>
                    <a:pt x="102" y="160"/>
                  </a:cubicBezTo>
                  <a:cubicBezTo>
                    <a:pt x="100" y="163"/>
                    <a:pt x="97" y="167"/>
                    <a:pt x="96" y="172"/>
                  </a:cubicBezTo>
                  <a:cubicBezTo>
                    <a:pt x="94" y="172"/>
                    <a:pt x="92" y="171"/>
                    <a:pt x="90" y="171"/>
                  </a:cubicBezTo>
                  <a:cubicBezTo>
                    <a:pt x="91" y="167"/>
                    <a:pt x="93" y="163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moveTo>
                    <a:pt x="88" y="171"/>
                  </a:moveTo>
                  <a:cubicBezTo>
                    <a:pt x="86" y="171"/>
                    <a:pt x="84" y="170"/>
                    <a:pt x="82" y="170"/>
                  </a:cubicBezTo>
                  <a:cubicBezTo>
                    <a:pt x="83" y="166"/>
                    <a:pt x="85" y="163"/>
                    <a:pt x="87" y="16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9" y="159"/>
                    <a:pt x="91" y="160"/>
                    <a:pt x="94" y="160"/>
                  </a:cubicBezTo>
                  <a:cubicBezTo>
                    <a:pt x="91" y="163"/>
                    <a:pt x="89" y="167"/>
                    <a:pt x="88" y="171"/>
                  </a:cubicBezTo>
                  <a:moveTo>
                    <a:pt x="102" y="172"/>
                  </a:moveTo>
                  <a:cubicBezTo>
                    <a:pt x="100" y="172"/>
                    <a:pt x="99" y="172"/>
                    <a:pt x="98" y="172"/>
                  </a:cubicBezTo>
                  <a:cubicBezTo>
                    <a:pt x="100" y="167"/>
                    <a:pt x="102" y="163"/>
                    <a:pt x="105" y="159"/>
                  </a:cubicBezTo>
                  <a:cubicBezTo>
                    <a:pt x="107" y="159"/>
                    <a:pt x="110" y="159"/>
                    <a:pt x="113" y="158"/>
                  </a:cubicBezTo>
                  <a:cubicBezTo>
                    <a:pt x="110" y="162"/>
                    <a:pt x="107" y="167"/>
                    <a:pt x="105" y="172"/>
                  </a:cubicBezTo>
                  <a:cubicBezTo>
                    <a:pt x="104" y="172"/>
                    <a:pt x="103" y="172"/>
                    <a:pt x="102" y="172"/>
                  </a:cubicBezTo>
                  <a:moveTo>
                    <a:pt x="80" y="170"/>
                  </a:moveTo>
                  <a:cubicBezTo>
                    <a:pt x="78" y="169"/>
                    <a:pt x="75" y="169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5" y="164"/>
                    <a:pt x="77" y="161"/>
                    <a:pt x="79" y="158"/>
                  </a:cubicBezTo>
                  <a:cubicBezTo>
                    <a:pt x="81" y="158"/>
                    <a:pt x="83" y="159"/>
                    <a:pt x="85" y="159"/>
                  </a:cubicBezTo>
                  <a:cubicBezTo>
                    <a:pt x="83" y="162"/>
                    <a:pt x="81" y="166"/>
                    <a:pt x="80" y="170"/>
                  </a:cubicBezTo>
                  <a:moveTo>
                    <a:pt x="71" y="167"/>
                  </a:moveTo>
                  <a:cubicBezTo>
                    <a:pt x="69" y="167"/>
                    <a:pt x="67" y="166"/>
                    <a:pt x="65" y="165"/>
                  </a:cubicBezTo>
                  <a:cubicBezTo>
                    <a:pt x="66" y="162"/>
                    <a:pt x="68" y="159"/>
                    <a:pt x="70" y="155"/>
                  </a:cubicBezTo>
                  <a:cubicBezTo>
                    <a:pt x="72" y="156"/>
                    <a:pt x="74" y="157"/>
                    <a:pt x="77" y="157"/>
                  </a:cubicBezTo>
                  <a:cubicBezTo>
                    <a:pt x="75" y="161"/>
                    <a:pt x="73" y="164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moveTo>
                    <a:pt x="107" y="172"/>
                  </a:moveTo>
                  <a:cubicBezTo>
                    <a:pt x="110" y="167"/>
                    <a:pt x="112" y="162"/>
                    <a:pt x="115" y="157"/>
                  </a:cubicBezTo>
                  <a:cubicBezTo>
                    <a:pt x="117" y="157"/>
                    <a:pt x="119" y="156"/>
                    <a:pt x="121" y="155"/>
                  </a:cubicBezTo>
                  <a:cubicBezTo>
                    <a:pt x="121" y="156"/>
                    <a:pt x="121" y="157"/>
                    <a:pt x="121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7" y="162"/>
                    <a:pt x="115" y="167"/>
                    <a:pt x="113" y="171"/>
                  </a:cubicBezTo>
                  <a:cubicBezTo>
                    <a:pt x="111" y="171"/>
                    <a:pt x="109" y="172"/>
                    <a:pt x="107" y="172"/>
                  </a:cubicBezTo>
                  <a:moveTo>
                    <a:pt x="63" y="164"/>
                  </a:moveTo>
                  <a:cubicBezTo>
                    <a:pt x="61" y="163"/>
                    <a:pt x="60" y="163"/>
                    <a:pt x="58" y="162"/>
                  </a:cubicBezTo>
                  <a:cubicBezTo>
                    <a:pt x="60" y="159"/>
                    <a:pt x="62" y="156"/>
                    <a:pt x="64" y="153"/>
                  </a:cubicBezTo>
                  <a:cubicBezTo>
                    <a:pt x="65" y="154"/>
                    <a:pt x="67" y="154"/>
                    <a:pt x="68" y="155"/>
                  </a:cubicBezTo>
                  <a:cubicBezTo>
                    <a:pt x="66" y="158"/>
                    <a:pt x="65" y="161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moveTo>
                    <a:pt x="57" y="161"/>
                  </a:moveTo>
                  <a:cubicBezTo>
                    <a:pt x="55" y="160"/>
                    <a:pt x="53" y="159"/>
                    <a:pt x="52" y="158"/>
                  </a:cubicBezTo>
                  <a:cubicBezTo>
                    <a:pt x="53" y="155"/>
                    <a:pt x="55" y="153"/>
                    <a:pt x="57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9" y="151"/>
                    <a:pt x="60" y="152"/>
                    <a:pt x="62" y="152"/>
                  </a:cubicBezTo>
                  <a:cubicBezTo>
                    <a:pt x="60" y="155"/>
                    <a:pt x="58" y="158"/>
                    <a:pt x="57" y="161"/>
                  </a:cubicBezTo>
                  <a:moveTo>
                    <a:pt x="50" y="157"/>
                  </a:moveTo>
                  <a:cubicBezTo>
                    <a:pt x="48" y="155"/>
                    <a:pt x="45" y="153"/>
                    <a:pt x="43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47"/>
                    <a:pt x="45" y="145"/>
                    <a:pt x="47" y="142"/>
                  </a:cubicBezTo>
                  <a:cubicBezTo>
                    <a:pt x="48" y="144"/>
                    <a:pt x="49" y="145"/>
                    <a:pt x="51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0" y="148"/>
                    <a:pt x="48" y="151"/>
                    <a:pt x="48" y="153"/>
                  </a:cubicBezTo>
                  <a:cubicBezTo>
                    <a:pt x="47" y="154"/>
                    <a:pt x="48" y="154"/>
                    <a:pt x="48" y="154"/>
                  </a:cubicBezTo>
                  <a:cubicBezTo>
                    <a:pt x="48" y="154"/>
                    <a:pt x="48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0" y="151"/>
                    <a:pt x="52" y="149"/>
                    <a:pt x="53" y="148"/>
                  </a:cubicBezTo>
                  <a:cubicBezTo>
                    <a:pt x="54" y="148"/>
                    <a:pt x="55" y="149"/>
                    <a:pt x="56" y="149"/>
                  </a:cubicBezTo>
                  <a:cubicBezTo>
                    <a:pt x="54" y="151"/>
                    <a:pt x="52" y="154"/>
                    <a:pt x="50" y="157"/>
                  </a:cubicBezTo>
                  <a:moveTo>
                    <a:pt x="41" y="149"/>
                  </a:moveTo>
                  <a:cubicBezTo>
                    <a:pt x="40" y="147"/>
                    <a:pt x="39" y="146"/>
                    <a:pt x="38" y="145"/>
                  </a:cubicBezTo>
                  <a:cubicBezTo>
                    <a:pt x="39" y="142"/>
                    <a:pt x="41" y="140"/>
                    <a:pt x="42" y="137"/>
                  </a:cubicBezTo>
                  <a:cubicBezTo>
                    <a:pt x="43" y="139"/>
                    <a:pt x="44" y="140"/>
                    <a:pt x="45" y="141"/>
                  </a:cubicBezTo>
                  <a:cubicBezTo>
                    <a:pt x="44" y="143"/>
                    <a:pt x="42" y="146"/>
                    <a:pt x="41" y="149"/>
                  </a:cubicBezTo>
                  <a:moveTo>
                    <a:pt x="37" y="143"/>
                  </a:moveTo>
                  <a:cubicBezTo>
                    <a:pt x="35" y="142"/>
                    <a:pt x="34" y="140"/>
                    <a:pt x="34" y="139"/>
                  </a:cubicBezTo>
                  <a:cubicBezTo>
                    <a:pt x="34" y="139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5" y="136"/>
                    <a:pt x="36" y="134"/>
                    <a:pt x="37" y="132"/>
                  </a:cubicBezTo>
                  <a:cubicBezTo>
                    <a:pt x="38" y="133"/>
                    <a:pt x="39" y="134"/>
                    <a:pt x="40" y="136"/>
                  </a:cubicBezTo>
                  <a:cubicBezTo>
                    <a:pt x="39" y="138"/>
                    <a:pt x="38" y="141"/>
                    <a:pt x="37" y="143"/>
                  </a:cubicBezTo>
                  <a:moveTo>
                    <a:pt x="32" y="137"/>
                  </a:moveTo>
                  <a:cubicBezTo>
                    <a:pt x="31" y="135"/>
                    <a:pt x="30" y="133"/>
                    <a:pt x="29" y="131"/>
                  </a:cubicBezTo>
                  <a:cubicBezTo>
                    <a:pt x="30" y="129"/>
                    <a:pt x="31" y="126"/>
                    <a:pt x="32" y="124"/>
                  </a:cubicBezTo>
                  <a:cubicBezTo>
                    <a:pt x="33" y="126"/>
                    <a:pt x="34" y="128"/>
                    <a:pt x="36" y="130"/>
                  </a:cubicBezTo>
                  <a:cubicBezTo>
                    <a:pt x="35" y="132"/>
                    <a:pt x="33" y="134"/>
                    <a:pt x="32" y="137"/>
                  </a:cubicBezTo>
                  <a:moveTo>
                    <a:pt x="28" y="129"/>
                  </a:moveTo>
                  <a:cubicBezTo>
                    <a:pt x="27" y="128"/>
                    <a:pt x="27" y="127"/>
                    <a:pt x="27" y="126"/>
                  </a:cubicBezTo>
                  <a:cubicBezTo>
                    <a:pt x="27" y="123"/>
                    <a:pt x="28" y="121"/>
                    <a:pt x="30" y="119"/>
                  </a:cubicBezTo>
                  <a:cubicBezTo>
                    <a:pt x="30" y="120"/>
                    <a:pt x="31" y="121"/>
                    <a:pt x="31" y="12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0" y="125"/>
                    <a:pt x="29" y="127"/>
                    <a:pt x="28" y="129"/>
                  </a:cubicBezTo>
                  <a:moveTo>
                    <a:pt x="26" y="123"/>
                  </a:moveTo>
                  <a:cubicBezTo>
                    <a:pt x="25" y="122"/>
                    <a:pt x="25" y="121"/>
                    <a:pt x="25" y="120"/>
                  </a:cubicBezTo>
                  <a:cubicBezTo>
                    <a:pt x="25" y="115"/>
                    <a:pt x="25" y="112"/>
                    <a:pt x="25" y="109"/>
                  </a:cubicBezTo>
                  <a:cubicBezTo>
                    <a:pt x="26" y="112"/>
                    <a:pt x="27" y="115"/>
                    <a:pt x="29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9"/>
                    <a:pt x="26" y="121"/>
                    <a:pt x="26" y="123"/>
                  </a:cubicBezTo>
                  <a:moveTo>
                    <a:pt x="6" y="119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0" y="105"/>
                    <a:pt x="10" y="105"/>
                  </a:cubicBezTo>
                  <a:cubicBezTo>
                    <a:pt x="11" y="105"/>
                    <a:pt x="12" y="105"/>
                    <a:pt x="12" y="105"/>
                  </a:cubicBezTo>
                  <a:cubicBezTo>
                    <a:pt x="10" y="110"/>
                    <a:pt x="8" y="114"/>
                    <a:pt x="7" y="119"/>
                  </a:cubicBezTo>
                  <a:cubicBezTo>
                    <a:pt x="6" y="119"/>
                    <a:pt x="6" y="119"/>
                    <a:pt x="6" y="119"/>
                  </a:cubicBezTo>
                  <a:moveTo>
                    <a:pt x="9" y="119"/>
                  </a:moveTo>
                  <a:cubicBezTo>
                    <a:pt x="10" y="114"/>
                    <a:pt x="12" y="110"/>
                    <a:pt x="14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0"/>
                    <a:pt x="14" y="114"/>
                    <a:pt x="12" y="119"/>
                  </a:cubicBezTo>
                  <a:cubicBezTo>
                    <a:pt x="9" y="119"/>
                    <a:pt x="9" y="119"/>
                    <a:pt x="9" y="119"/>
                  </a:cubicBezTo>
                  <a:moveTo>
                    <a:pt x="15" y="119"/>
                  </a:moveTo>
                  <a:cubicBezTo>
                    <a:pt x="16" y="114"/>
                    <a:pt x="18" y="110"/>
                    <a:pt x="20" y="106"/>
                  </a:cubicBezTo>
                  <a:cubicBezTo>
                    <a:pt x="20" y="105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4"/>
                    <a:pt x="21" y="104"/>
                    <a:pt x="22" y="104"/>
                  </a:cubicBezTo>
                  <a:cubicBezTo>
                    <a:pt x="22" y="110"/>
                    <a:pt x="21" y="113"/>
                    <a:pt x="21" y="118"/>
                  </a:cubicBezTo>
                  <a:cubicBezTo>
                    <a:pt x="15" y="119"/>
                    <a:pt x="15" y="119"/>
                    <a:pt x="15" y="119"/>
                  </a:cubicBezTo>
                  <a:moveTo>
                    <a:pt x="68" y="115"/>
                  </a:moveTo>
                  <a:cubicBezTo>
                    <a:pt x="68" y="115"/>
                    <a:pt x="68" y="115"/>
                    <a:pt x="68" y="115"/>
                  </a:cubicBezTo>
                  <a:cubicBezTo>
                    <a:pt x="69" y="111"/>
                    <a:pt x="71" y="107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7" y="104"/>
                    <a:pt x="78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6" y="108"/>
                    <a:pt x="74" y="111"/>
                    <a:pt x="73" y="115"/>
                  </a:cubicBezTo>
                  <a:cubicBezTo>
                    <a:pt x="68" y="115"/>
                    <a:pt x="68" y="115"/>
                    <a:pt x="68" y="115"/>
                  </a:cubicBezTo>
                  <a:moveTo>
                    <a:pt x="64" y="115"/>
                  </a:moveTo>
                  <a:cubicBezTo>
                    <a:pt x="63" y="113"/>
                    <a:pt x="62" y="112"/>
                    <a:pt x="61" y="111"/>
                  </a:cubicBezTo>
                  <a:cubicBezTo>
                    <a:pt x="62" y="109"/>
                    <a:pt x="64" y="106"/>
                    <a:pt x="65" y="104"/>
                  </a:cubicBezTo>
                  <a:cubicBezTo>
                    <a:pt x="67" y="104"/>
                    <a:pt x="69" y="104"/>
                    <a:pt x="72" y="104"/>
                  </a:cubicBezTo>
                  <a:cubicBezTo>
                    <a:pt x="69" y="107"/>
                    <a:pt x="67" y="111"/>
                    <a:pt x="66" y="115"/>
                  </a:cubicBezTo>
                  <a:cubicBezTo>
                    <a:pt x="64" y="115"/>
                    <a:pt x="64" y="115"/>
                    <a:pt x="64" y="115"/>
                  </a:cubicBezTo>
                  <a:moveTo>
                    <a:pt x="75" y="115"/>
                  </a:moveTo>
                  <a:cubicBezTo>
                    <a:pt x="77" y="111"/>
                    <a:pt x="79" y="108"/>
                    <a:pt x="81" y="104"/>
                  </a:cubicBezTo>
                  <a:cubicBezTo>
                    <a:pt x="83" y="104"/>
                    <a:pt x="85" y="104"/>
                    <a:pt x="87" y="104"/>
                  </a:cubicBezTo>
                  <a:cubicBezTo>
                    <a:pt x="84" y="107"/>
                    <a:pt x="82" y="111"/>
                    <a:pt x="80" y="115"/>
                  </a:cubicBezTo>
                  <a:cubicBezTo>
                    <a:pt x="75" y="115"/>
                    <a:pt x="75" y="115"/>
                    <a:pt x="75" y="115"/>
                  </a:cubicBezTo>
                  <a:moveTo>
                    <a:pt x="60" y="109"/>
                  </a:moveTo>
                  <a:cubicBezTo>
                    <a:pt x="60" y="107"/>
                    <a:pt x="59" y="106"/>
                    <a:pt x="58" y="104"/>
                  </a:cubicBezTo>
                  <a:cubicBezTo>
                    <a:pt x="60" y="104"/>
                    <a:pt x="61" y="104"/>
                    <a:pt x="63" y="104"/>
                  </a:cubicBezTo>
                  <a:cubicBezTo>
                    <a:pt x="62" y="106"/>
                    <a:pt x="61" y="107"/>
                    <a:pt x="60" y="109"/>
                  </a:cubicBezTo>
                  <a:moveTo>
                    <a:pt x="83" y="115"/>
                  </a:moveTo>
                  <a:cubicBezTo>
                    <a:pt x="84" y="111"/>
                    <a:pt x="87" y="107"/>
                    <a:pt x="90" y="104"/>
                  </a:cubicBezTo>
                  <a:cubicBezTo>
                    <a:pt x="91" y="104"/>
                    <a:pt x="92" y="104"/>
                    <a:pt x="94" y="104"/>
                  </a:cubicBezTo>
                  <a:cubicBezTo>
                    <a:pt x="91" y="107"/>
                    <a:pt x="89" y="111"/>
                    <a:pt x="87" y="114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3" y="115"/>
                    <a:pt x="83" y="115"/>
                    <a:pt x="83" y="115"/>
                  </a:cubicBezTo>
                  <a:moveTo>
                    <a:pt x="89" y="115"/>
                  </a:moveTo>
                  <a:cubicBezTo>
                    <a:pt x="91" y="111"/>
                    <a:pt x="93" y="107"/>
                    <a:pt x="96" y="104"/>
                  </a:cubicBezTo>
                  <a:cubicBezTo>
                    <a:pt x="98" y="104"/>
                    <a:pt x="99" y="104"/>
                    <a:pt x="101" y="104"/>
                  </a:cubicBezTo>
                  <a:cubicBezTo>
                    <a:pt x="99" y="107"/>
                    <a:pt x="96" y="111"/>
                    <a:pt x="94" y="115"/>
                  </a:cubicBezTo>
                  <a:cubicBezTo>
                    <a:pt x="89" y="115"/>
                    <a:pt x="89" y="115"/>
                    <a:pt x="89" y="115"/>
                  </a:cubicBezTo>
                  <a:moveTo>
                    <a:pt x="96" y="115"/>
                  </a:moveTo>
                  <a:cubicBezTo>
                    <a:pt x="98" y="111"/>
                    <a:pt x="101" y="108"/>
                    <a:pt x="103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96" y="115"/>
                    <a:pt x="96" y="115"/>
                    <a:pt x="96" y="115"/>
                  </a:cubicBezTo>
                  <a:moveTo>
                    <a:pt x="5" y="104"/>
                  </a:move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2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moveTo>
                    <a:pt x="6" y="81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10" y="77"/>
                    <a:pt x="11" y="77"/>
                  </a:cubicBezTo>
                  <a:cubicBezTo>
                    <a:pt x="10" y="78"/>
                    <a:pt x="9" y="79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6" y="81"/>
                    <a:pt x="6" y="81"/>
                    <a:pt x="6" y="81"/>
                  </a:cubicBezTo>
                  <a:moveTo>
                    <a:pt x="10" y="81"/>
                  </a:moveTo>
                  <a:cubicBezTo>
                    <a:pt x="11" y="80"/>
                    <a:pt x="13" y="78"/>
                    <a:pt x="14" y="76"/>
                  </a:cubicBezTo>
                  <a:cubicBezTo>
                    <a:pt x="15" y="76"/>
                    <a:pt x="16" y="76"/>
                    <a:pt x="17" y="76"/>
                  </a:cubicBezTo>
                  <a:cubicBezTo>
                    <a:pt x="16" y="78"/>
                    <a:pt x="15" y="79"/>
                    <a:pt x="14" y="81"/>
                  </a:cubicBezTo>
                  <a:cubicBezTo>
                    <a:pt x="10" y="81"/>
                    <a:pt x="10" y="81"/>
                    <a:pt x="10" y="81"/>
                  </a:cubicBezTo>
                  <a:moveTo>
                    <a:pt x="73" y="83"/>
                  </a:moveTo>
                  <a:cubicBezTo>
                    <a:pt x="74" y="80"/>
                    <a:pt x="76" y="78"/>
                    <a:pt x="77" y="76"/>
                  </a:cubicBezTo>
                  <a:cubicBezTo>
                    <a:pt x="79" y="76"/>
                    <a:pt x="80" y="76"/>
                    <a:pt x="81" y="76"/>
                  </a:cubicBezTo>
                  <a:cubicBezTo>
                    <a:pt x="81" y="76"/>
                    <a:pt x="82" y="76"/>
                    <a:pt x="83" y="76"/>
                  </a:cubicBezTo>
                  <a:cubicBezTo>
                    <a:pt x="81" y="78"/>
                    <a:pt x="80" y="80"/>
                    <a:pt x="78" y="82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5" y="83"/>
                    <a:pt x="74" y="83"/>
                  </a:cubicBezTo>
                  <a:cubicBezTo>
                    <a:pt x="73" y="83"/>
                    <a:pt x="73" y="83"/>
                    <a:pt x="73" y="83"/>
                  </a:cubicBezTo>
                  <a:moveTo>
                    <a:pt x="71" y="83"/>
                  </a:moveTo>
                  <a:cubicBezTo>
                    <a:pt x="69" y="83"/>
                    <a:pt x="68" y="83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0"/>
                    <a:pt x="70" y="78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4" y="76"/>
                    <a:pt x="75" y="76"/>
                  </a:cubicBezTo>
                  <a:cubicBezTo>
                    <a:pt x="74" y="78"/>
                    <a:pt x="72" y="80"/>
                    <a:pt x="71" y="82"/>
                  </a:cubicBezTo>
                  <a:cubicBezTo>
                    <a:pt x="71" y="83"/>
                    <a:pt x="71" y="83"/>
                    <a:pt x="71" y="83"/>
                  </a:cubicBezTo>
                  <a:moveTo>
                    <a:pt x="80" y="83"/>
                  </a:moveTo>
                  <a:cubicBezTo>
                    <a:pt x="82" y="80"/>
                    <a:pt x="83" y="78"/>
                    <a:pt x="85" y="76"/>
                  </a:cubicBezTo>
                  <a:cubicBezTo>
                    <a:pt x="87" y="76"/>
                    <a:pt x="89" y="76"/>
                    <a:pt x="91" y="76"/>
                  </a:cubicBezTo>
                  <a:cubicBezTo>
                    <a:pt x="89" y="78"/>
                    <a:pt x="87" y="80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3" y="83"/>
                    <a:pt x="82" y="83"/>
                    <a:pt x="80" y="83"/>
                  </a:cubicBezTo>
                  <a:moveTo>
                    <a:pt x="54" y="83"/>
                  </a:moveTo>
                  <a:cubicBezTo>
                    <a:pt x="54" y="82"/>
                    <a:pt x="54" y="82"/>
                    <a:pt x="54" y="81"/>
                  </a:cubicBezTo>
                  <a:cubicBezTo>
                    <a:pt x="55" y="79"/>
                    <a:pt x="57" y="77"/>
                    <a:pt x="58" y="76"/>
                  </a:cubicBezTo>
                  <a:cubicBezTo>
                    <a:pt x="59" y="76"/>
                    <a:pt x="61" y="76"/>
                    <a:pt x="62" y="76"/>
                  </a:cubicBezTo>
                  <a:cubicBezTo>
                    <a:pt x="61" y="77"/>
                    <a:pt x="59" y="79"/>
                    <a:pt x="59" y="81"/>
                  </a:cubicBezTo>
                  <a:cubicBezTo>
                    <a:pt x="58" y="82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1" y="80"/>
                    <a:pt x="63" y="78"/>
                    <a:pt x="64" y="76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68" y="77"/>
                    <a:pt x="66" y="80"/>
                    <a:pt x="65" y="82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4" y="83"/>
                  </a:cubicBezTo>
                  <a:cubicBezTo>
                    <a:pt x="60" y="83"/>
                    <a:pt x="57" y="83"/>
                    <a:pt x="54" y="83"/>
                  </a:cubicBezTo>
                  <a:moveTo>
                    <a:pt x="54" y="78"/>
                  </a:moveTo>
                  <a:cubicBezTo>
                    <a:pt x="54" y="77"/>
                    <a:pt x="54" y="76"/>
                    <a:pt x="54" y="76"/>
                  </a:cubicBezTo>
                  <a:cubicBezTo>
                    <a:pt x="54" y="76"/>
                    <a:pt x="55" y="76"/>
                    <a:pt x="56" y="76"/>
                  </a:cubicBezTo>
                  <a:cubicBezTo>
                    <a:pt x="55" y="76"/>
                    <a:pt x="54" y="77"/>
                    <a:pt x="54" y="78"/>
                  </a:cubicBezTo>
                  <a:moveTo>
                    <a:pt x="87" y="83"/>
                  </a:moveTo>
                  <a:cubicBezTo>
                    <a:pt x="89" y="80"/>
                    <a:pt x="92" y="78"/>
                    <a:pt x="94" y="76"/>
                  </a:cubicBezTo>
                  <a:cubicBezTo>
                    <a:pt x="97" y="76"/>
                    <a:pt x="99" y="76"/>
                    <a:pt x="102" y="7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8" y="82"/>
                    <a:pt x="96" y="83"/>
                    <a:pt x="95" y="83"/>
                  </a:cubicBezTo>
                  <a:cubicBezTo>
                    <a:pt x="96" y="81"/>
                    <a:pt x="97" y="79"/>
                    <a:pt x="98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100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8" y="76"/>
                    <a:pt x="98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5" y="78"/>
                    <a:pt x="94" y="80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83"/>
                    <a:pt x="88" y="83"/>
                    <a:pt x="87" y="83"/>
                  </a:cubicBezTo>
                  <a:moveTo>
                    <a:pt x="16" y="81"/>
                  </a:moveTo>
                  <a:cubicBezTo>
                    <a:pt x="17" y="79"/>
                    <a:pt x="18" y="77"/>
                    <a:pt x="19" y="75"/>
                  </a:cubicBezTo>
                  <a:cubicBezTo>
                    <a:pt x="20" y="75"/>
                    <a:pt x="21" y="75"/>
                    <a:pt x="22" y="75"/>
                  </a:cubicBezTo>
                  <a:cubicBezTo>
                    <a:pt x="22" y="77"/>
                    <a:pt x="22" y="79"/>
                    <a:pt x="21" y="81"/>
                  </a:cubicBezTo>
                  <a:cubicBezTo>
                    <a:pt x="16" y="81"/>
                    <a:pt x="16" y="81"/>
                    <a:pt x="16" y="81"/>
                  </a:cubicBezTo>
                  <a:moveTo>
                    <a:pt x="4" y="76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5" y="71"/>
                    <a:pt x="5" y="73"/>
                    <a:pt x="5" y="74"/>
                  </a:cubicBezTo>
                  <a:cubicBezTo>
                    <a:pt x="4" y="76"/>
                    <a:pt x="4" y="76"/>
                    <a:pt x="4" y="76"/>
                  </a:cubicBezTo>
                  <a:moveTo>
                    <a:pt x="61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1" y="50"/>
                    <a:pt x="62" y="49"/>
                    <a:pt x="62" y="48"/>
                  </a:cubicBezTo>
                  <a:cubicBezTo>
                    <a:pt x="62" y="49"/>
                    <a:pt x="62" y="50"/>
                    <a:pt x="61" y="51"/>
                  </a:cubicBezTo>
                  <a:cubicBezTo>
                    <a:pt x="61" y="52"/>
                    <a:pt x="61" y="52"/>
                    <a:pt x="61" y="52"/>
                  </a:cubicBezTo>
                  <a:moveTo>
                    <a:pt x="65" y="52"/>
                  </a:moveTo>
                  <a:cubicBezTo>
                    <a:pt x="64" y="52"/>
                    <a:pt x="64" y="52"/>
                    <a:pt x="63" y="52"/>
                  </a:cubicBezTo>
                  <a:cubicBezTo>
                    <a:pt x="64" y="49"/>
                    <a:pt x="65" y="47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2"/>
                    <a:pt x="69" y="41"/>
                    <a:pt x="71" y="40"/>
                  </a:cubicBezTo>
                  <a:cubicBezTo>
                    <a:pt x="70" y="43"/>
                    <a:pt x="69" y="46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9"/>
                    <a:pt x="66" y="50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moveTo>
                    <a:pt x="112" y="46"/>
                  </a:moveTo>
                  <a:cubicBezTo>
                    <a:pt x="112" y="46"/>
                    <a:pt x="111" y="46"/>
                    <a:pt x="111" y="45"/>
                  </a:cubicBezTo>
                  <a:cubicBezTo>
                    <a:pt x="113" y="43"/>
                    <a:pt x="115" y="41"/>
                    <a:pt x="118" y="38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17" y="42"/>
                    <a:pt x="114" y="44"/>
                    <a:pt x="112" y="46"/>
                  </a:cubicBezTo>
                  <a:moveTo>
                    <a:pt x="109" y="44"/>
                  </a:moveTo>
                  <a:cubicBezTo>
                    <a:pt x="108" y="44"/>
                    <a:pt x="107" y="43"/>
                    <a:pt x="106" y="43"/>
                  </a:cubicBezTo>
                  <a:cubicBezTo>
                    <a:pt x="109" y="40"/>
                    <a:pt x="110" y="38"/>
                    <a:pt x="112" y="35"/>
                  </a:cubicBezTo>
                  <a:cubicBezTo>
                    <a:pt x="113" y="36"/>
                    <a:pt x="115" y="37"/>
                    <a:pt x="116" y="37"/>
                  </a:cubicBezTo>
                  <a:cubicBezTo>
                    <a:pt x="114" y="40"/>
                    <a:pt x="112" y="42"/>
                    <a:pt x="109" y="44"/>
                  </a:cubicBezTo>
                  <a:moveTo>
                    <a:pt x="71" y="45"/>
                  </a:moveTo>
                  <a:cubicBezTo>
                    <a:pt x="72" y="43"/>
                    <a:pt x="73" y="41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7"/>
                    <a:pt x="77" y="36"/>
                    <a:pt x="79" y="35"/>
                  </a:cubicBezTo>
                  <a:cubicBezTo>
                    <a:pt x="77" y="38"/>
                    <a:pt x="76" y="40"/>
                    <a:pt x="75" y="43"/>
                  </a:cubicBezTo>
                  <a:cubicBezTo>
                    <a:pt x="74" y="43"/>
                    <a:pt x="72" y="44"/>
                    <a:pt x="71" y="45"/>
                  </a:cubicBezTo>
                  <a:moveTo>
                    <a:pt x="105" y="42"/>
                  </a:moveTo>
                  <a:cubicBezTo>
                    <a:pt x="103" y="41"/>
                    <a:pt x="102" y="41"/>
                    <a:pt x="100" y="40"/>
                  </a:cubicBezTo>
                  <a:cubicBezTo>
                    <a:pt x="102" y="38"/>
                    <a:pt x="104" y="35"/>
                    <a:pt x="105" y="33"/>
                  </a:cubicBezTo>
                  <a:cubicBezTo>
                    <a:pt x="107" y="33"/>
                    <a:pt x="109" y="34"/>
                    <a:pt x="110" y="35"/>
                  </a:cubicBezTo>
                  <a:cubicBezTo>
                    <a:pt x="109" y="37"/>
                    <a:pt x="107" y="40"/>
                    <a:pt x="105" y="42"/>
                  </a:cubicBezTo>
                  <a:moveTo>
                    <a:pt x="78" y="41"/>
                  </a:moveTo>
                  <a:cubicBezTo>
                    <a:pt x="79" y="39"/>
                    <a:pt x="80" y="37"/>
                    <a:pt x="81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4"/>
                    <a:pt x="84" y="33"/>
                    <a:pt x="85" y="33"/>
                  </a:cubicBezTo>
                  <a:cubicBezTo>
                    <a:pt x="86" y="33"/>
                    <a:pt x="87" y="33"/>
                    <a:pt x="87" y="33"/>
                  </a:cubicBezTo>
                  <a:cubicBezTo>
                    <a:pt x="86" y="35"/>
                    <a:pt x="85" y="37"/>
                    <a:pt x="83" y="40"/>
                  </a:cubicBezTo>
                  <a:cubicBezTo>
                    <a:pt x="81" y="40"/>
                    <a:pt x="79" y="41"/>
                    <a:pt x="78" y="41"/>
                  </a:cubicBezTo>
                  <a:moveTo>
                    <a:pt x="98" y="40"/>
                  </a:moveTo>
                  <a:cubicBezTo>
                    <a:pt x="97" y="39"/>
                    <a:pt x="95" y="39"/>
                    <a:pt x="94" y="39"/>
                  </a:cubicBezTo>
                  <a:cubicBezTo>
                    <a:pt x="95" y="37"/>
                    <a:pt x="97" y="35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2"/>
                    <a:pt x="102" y="32"/>
                    <a:pt x="103" y="33"/>
                  </a:cubicBezTo>
                  <a:cubicBezTo>
                    <a:pt x="102" y="35"/>
                    <a:pt x="100" y="38"/>
                    <a:pt x="98" y="40"/>
                  </a:cubicBezTo>
                  <a:moveTo>
                    <a:pt x="86" y="39"/>
                  </a:moveTo>
                  <a:cubicBezTo>
                    <a:pt x="87" y="37"/>
                    <a:pt x="89" y="35"/>
                    <a:pt x="90" y="32"/>
                  </a:cubicBezTo>
                  <a:cubicBezTo>
                    <a:pt x="92" y="32"/>
                    <a:pt x="94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7"/>
                    <a:pt x="91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89" y="39"/>
                    <a:pt x="88" y="39"/>
                  </a:cubicBezTo>
                  <a:cubicBezTo>
                    <a:pt x="87" y="39"/>
                    <a:pt x="86" y="39"/>
                    <a:pt x="86" y="39"/>
                  </a:cubicBezTo>
                  <a:moveTo>
                    <a:pt x="27" y="56"/>
                  </a:moveTo>
                  <a:cubicBezTo>
                    <a:pt x="28" y="56"/>
                    <a:pt x="28" y="55"/>
                    <a:pt x="29" y="54"/>
                  </a:cubicBezTo>
                  <a:cubicBezTo>
                    <a:pt x="33" y="40"/>
                    <a:pt x="43" y="21"/>
                    <a:pt x="68" y="9"/>
                  </a:cubicBezTo>
                  <a:cubicBezTo>
                    <a:pt x="76" y="5"/>
                    <a:pt x="84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03" y="4"/>
                    <a:pt x="112" y="6"/>
                    <a:pt x="121" y="10"/>
                  </a:cubicBezTo>
                  <a:cubicBezTo>
                    <a:pt x="120" y="15"/>
                    <a:pt x="120" y="19"/>
                    <a:pt x="120" y="24"/>
                  </a:cubicBezTo>
                  <a:cubicBezTo>
                    <a:pt x="120" y="28"/>
                    <a:pt x="120" y="32"/>
                    <a:pt x="120" y="35"/>
                  </a:cubicBezTo>
                  <a:cubicBezTo>
                    <a:pt x="113" y="30"/>
                    <a:pt x="104" y="28"/>
                    <a:pt x="96" y="28"/>
                  </a:cubicBezTo>
                  <a:cubicBezTo>
                    <a:pt x="92" y="28"/>
                    <a:pt x="88" y="28"/>
                    <a:pt x="84" y="29"/>
                  </a:cubicBezTo>
                  <a:cubicBezTo>
                    <a:pt x="72" y="32"/>
                    <a:pt x="61" y="41"/>
                    <a:pt x="55" y="53"/>
                  </a:cubicBezTo>
                  <a:cubicBezTo>
                    <a:pt x="55" y="54"/>
                    <a:pt x="55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3" y="56"/>
                    <a:pt x="69" y="56"/>
                    <a:pt x="75" y="56"/>
                  </a:cubicBezTo>
                  <a:cubicBezTo>
                    <a:pt x="83" y="57"/>
                    <a:pt x="89" y="57"/>
                    <a:pt x="102" y="57"/>
                  </a:cubicBezTo>
                  <a:cubicBezTo>
                    <a:pt x="103" y="61"/>
                    <a:pt x="103" y="67"/>
                    <a:pt x="103" y="72"/>
                  </a:cubicBezTo>
                  <a:cubicBezTo>
                    <a:pt x="95" y="72"/>
                    <a:pt x="88" y="72"/>
                    <a:pt x="81" y="72"/>
                  </a:cubicBezTo>
                  <a:cubicBezTo>
                    <a:pt x="71" y="72"/>
                    <a:pt x="6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5"/>
                    <a:pt x="50" y="77"/>
                    <a:pt x="50" y="79"/>
                  </a:cubicBezTo>
                  <a:cubicBezTo>
                    <a:pt x="50" y="81"/>
                    <a:pt x="50" y="83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51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5" y="87"/>
                    <a:pt x="59" y="87"/>
                    <a:pt x="64" y="87"/>
                  </a:cubicBezTo>
                  <a:cubicBezTo>
                    <a:pt x="67" y="87"/>
                    <a:pt x="70" y="87"/>
                    <a:pt x="74" y="87"/>
                  </a:cubicBezTo>
                  <a:cubicBezTo>
                    <a:pt x="80" y="87"/>
                    <a:pt x="87" y="87"/>
                    <a:pt x="92" y="87"/>
                  </a:cubicBezTo>
                  <a:cubicBezTo>
                    <a:pt x="97" y="86"/>
                    <a:pt x="100" y="86"/>
                    <a:pt x="103" y="86"/>
                  </a:cubicBezTo>
                  <a:cubicBezTo>
                    <a:pt x="104" y="90"/>
                    <a:pt x="104" y="95"/>
                    <a:pt x="105" y="100"/>
                  </a:cubicBezTo>
                  <a:cubicBezTo>
                    <a:pt x="94" y="100"/>
                    <a:pt x="86" y="100"/>
                    <a:pt x="78" y="100"/>
                  </a:cubicBezTo>
                  <a:cubicBezTo>
                    <a:pt x="72" y="100"/>
                    <a:pt x="65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4" y="101"/>
                    <a:pt x="54" y="102"/>
                  </a:cubicBezTo>
                  <a:cubicBezTo>
                    <a:pt x="54" y="102"/>
                    <a:pt x="54" y="103"/>
                    <a:pt x="54" y="103"/>
                  </a:cubicBezTo>
                  <a:cubicBezTo>
                    <a:pt x="55" y="108"/>
                    <a:pt x="57" y="112"/>
                    <a:pt x="60" y="11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8"/>
                    <a:pt x="61" y="118"/>
                    <a:pt x="62" y="118"/>
                  </a:cubicBezTo>
                  <a:cubicBezTo>
                    <a:pt x="64" y="121"/>
                    <a:pt x="66" y="124"/>
                    <a:pt x="69" y="127"/>
                  </a:cubicBezTo>
                  <a:cubicBezTo>
                    <a:pt x="75" y="133"/>
                    <a:pt x="8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0" y="136"/>
                    <a:pt x="106" y="135"/>
                    <a:pt x="111" y="134"/>
                  </a:cubicBezTo>
                  <a:cubicBezTo>
                    <a:pt x="115" y="132"/>
                    <a:pt x="118" y="130"/>
                    <a:pt x="121" y="127"/>
                  </a:cubicBezTo>
                  <a:cubicBezTo>
                    <a:pt x="121" y="135"/>
                    <a:pt x="121" y="143"/>
                    <a:pt x="122" y="151"/>
                  </a:cubicBezTo>
                  <a:cubicBezTo>
                    <a:pt x="115" y="154"/>
                    <a:pt x="106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80" y="156"/>
                    <a:pt x="62" y="150"/>
                    <a:pt x="53" y="143"/>
                  </a:cubicBezTo>
                  <a:cubicBezTo>
                    <a:pt x="40" y="133"/>
                    <a:pt x="31" y="118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16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9" y="101"/>
                  </a:cubicBezTo>
                  <a:cubicBezTo>
                    <a:pt x="9" y="100"/>
                    <a:pt x="9" y="99"/>
                    <a:pt x="9" y="98"/>
                  </a:cubicBezTo>
                  <a:cubicBezTo>
                    <a:pt x="9" y="95"/>
                    <a:pt x="9" y="93"/>
                    <a:pt x="10" y="90"/>
                  </a:cubicBezTo>
                  <a:cubicBezTo>
                    <a:pt x="14" y="89"/>
                    <a:pt x="18" y="8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5" y="88"/>
                    <a:pt x="25" y="86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79"/>
                    <a:pt x="25" y="76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8" y="71"/>
                    <a:pt x="13" y="72"/>
                    <a:pt x="9" y="73"/>
                  </a:cubicBezTo>
                  <a:cubicBezTo>
                    <a:pt x="9" y="72"/>
                    <a:pt x="9" y="70"/>
                    <a:pt x="9" y="69"/>
                  </a:cubicBezTo>
                  <a:cubicBezTo>
                    <a:pt x="9" y="65"/>
                    <a:pt x="9" y="60"/>
                    <a:pt x="10" y="57"/>
                  </a:cubicBezTo>
                  <a:cubicBezTo>
                    <a:pt x="16" y="56"/>
                    <a:pt x="21" y="56"/>
                    <a:pt x="26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93" y="0"/>
                  </a:moveTo>
                  <a:cubicBezTo>
                    <a:pt x="84" y="0"/>
                    <a:pt x="75" y="2"/>
                    <a:pt x="66" y="6"/>
                  </a:cubicBezTo>
                  <a:cubicBezTo>
                    <a:pt x="41" y="18"/>
                    <a:pt x="30" y="37"/>
                    <a:pt x="25" y="52"/>
                  </a:cubicBezTo>
                  <a:cubicBezTo>
                    <a:pt x="20" y="52"/>
                    <a:pt x="14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7" y="85"/>
                    <a:pt x="12" y="86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9"/>
                    <a:pt x="29" y="142"/>
                    <a:pt x="40" y="153"/>
                  </a:cubicBezTo>
                  <a:cubicBezTo>
                    <a:pt x="53" y="165"/>
                    <a:pt x="72" y="176"/>
                    <a:pt x="102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8" y="176"/>
                    <a:pt x="115" y="175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1"/>
                    <a:pt x="124" y="169"/>
                    <a:pt x="124" y="168"/>
                  </a:cubicBezTo>
                  <a:cubicBezTo>
                    <a:pt x="124" y="163"/>
                    <a:pt x="125" y="158"/>
                    <a:pt x="125" y="153"/>
                  </a:cubicBezTo>
                  <a:cubicBezTo>
                    <a:pt x="125" y="153"/>
                    <a:pt x="126" y="152"/>
                    <a:pt x="126" y="152"/>
                  </a:cubicBezTo>
                  <a:cubicBezTo>
                    <a:pt x="125" y="142"/>
                    <a:pt x="125" y="133"/>
                    <a:pt x="125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1"/>
                    <a:pt x="124" y="121"/>
                    <a:pt x="12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2" y="120"/>
                    <a:pt x="122" y="121"/>
                    <a:pt x="121" y="121"/>
                  </a:cubicBezTo>
                  <a:cubicBezTo>
                    <a:pt x="119" y="125"/>
                    <a:pt x="115" y="128"/>
                    <a:pt x="110" y="130"/>
                  </a:cubicBezTo>
                  <a:cubicBezTo>
                    <a:pt x="105" y="132"/>
                    <a:pt x="100" y="132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85" y="132"/>
                    <a:pt x="77" y="129"/>
                    <a:pt x="71" y="124"/>
                  </a:cubicBezTo>
                  <a:cubicBezTo>
                    <a:pt x="69" y="122"/>
                    <a:pt x="68" y="120"/>
                    <a:pt x="66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3" y="118"/>
                    <a:pt x="104" y="118"/>
                    <a:pt x="104" y="117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95"/>
                    <a:pt x="108" y="89"/>
                    <a:pt x="106" y="83"/>
                  </a:cubicBezTo>
                  <a:cubicBezTo>
                    <a:pt x="106" y="83"/>
                    <a:pt x="105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68"/>
                    <a:pt x="107" y="60"/>
                    <a:pt x="105" y="54"/>
                  </a:cubicBezTo>
                  <a:cubicBezTo>
                    <a:pt x="105" y="53"/>
                    <a:pt x="104" y="53"/>
                    <a:pt x="103" y="53"/>
                  </a:cubicBezTo>
                  <a:cubicBezTo>
                    <a:pt x="90" y="53"/>
                    <a:pt x="83" y="53"/>
                    <a:pt x="76" y="52"/>
                  </a:cubicBezTo>
                  <a:cubicBezTo>
                    <a:pt x="73" y="52"/>
                    <a:pt x="71" y="52"/>
                    <a:pt x="69" y="52"/>
                  </a:cubicBezTo>
                  <a:cubicBezTo>
                    <a:pt x="74" y="47"/>
                    <a:pt x="81" y="43"/>
                    <a:pt x="88" y="43"/>
                  </a:cubicBezTo>
                  <a:cubicBezTo>
                    <a:pt x="89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8" y="43"/>
                    <a:pt x="106" y="45"/>
                    <a:pt x="111" y="50"/>
                  </a:cubicBezTo>
                  <a:cubicBezTo>
                    <a:pt x="111" y="51"/>
                    <a:pt x="112" y="51"/>
                    <a:pt x="112" y="51"/>
                  </a:cubicBezTo>
                  <a:cubicBezTo>
                    <a:pt x="112" y="51"/>
                    <a:pt x="113" y="51"/>
                    <a:pt x="113" y="50"/>
                  </a:cubicBezTo>
                  <a:cubicBezTo>
                    <a:pt x="117" y="47"/>
                    <a:pt x="120" y="45"/>
                    <a:pt x="123" y="42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0"/>
                    <a:pt x="124" y="39"/>
                  </a:cubicBezTo>
                  <a:cubicBezTo>
                    <a:pt x="124" y="34"/>
                    <a:pt x="124" y="29"/>
                    <a:pt x="124" y="24"/>
                  </a:cubicBezTo>
                  <a:cubicBezTo>
                    <a:pt x="124" y="19"/>
                    <a:pt x="124" y="14"/>
                    <a:pt x="125" y="9"/>
                  </a:cubicBezTo>
                  <a:cubicBezTo>
                    <a:pt x="125" y="8"/>
                    <a:pt x="124" y="8"/>
                    <a:pt x="124" y="7"/>
                  </a:cubicBezTo>
                  <a:cubicBezTo>
                    <a:pt x="114" y="2"/>
                    <a:pt x="104" y="0"/>
                    <a:pt x="9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8" name="Freeform 877"/>
            <p:cNvSpPr>
              <a:spLocks noEditPoints="1"/>
            </p:cNvSpPr>
            <p:nvPr/>
          </p:nvSpPr>
          <p:spPr bwMode="auto">
            <a:xfrm>
              <a:off x="3565" y="707"/>
              <a:ext cx="609" cy="253"/>
            </a:xfrm>
            <a:custGeom>
              <a:avLst/>
              <a:gdLst>
                <a:gd name="T0" fmla="*/ 16 w 257"/>
                <a:gd name="T1" fmla="*/ 100 h 107"/>
                <a:gd name="T2" fmla="*/ 181 w 257"/>
                <a:gd name="T3" fmla="*/ 95 h 107"/>
                <a:gd name="T4" fmla="*/ 9 w 257"/>
                <a:gd name="T5" fmla="*/ 94 h 107"/>
                <a:gd name="T6" fmla="*/ 19 w 257"/>
                <a:gd name="T7" fmla="*/ 95 h 107"/>
                <a:gd name="T8" fmla="*/ 4 w 257"/>
                <a:gd name="T9" fmla="*/ 90 h 107"/>
                <a:gd name="T10" fmla="*/ 8 w 257"/>
                <a:gd name="T11" fmla="*/ 93 h 107"/>
                <a:gd name="T12" fmla="*/ 169 w 257"/>
                <a:gd name="T13" fmla="*/ 87 h 107"/>
                <a:gd name="T14" fmla="*/ 6 w 257"/>
                <a:gd name="T15" fmla="*/ 86 h 107"/>
                <a:gd name="T16" fmla="*/ 181 w 257"/>
                <a:gd name="T17" fmla="*/ 86 h 107"/>
                <a:gd name="T18" fmla="*/ 177 w 257"/>
                <a:gd name="T19" fmla="*/ 81 h 107"/>
                <a:gd name="T20" fmla="*/ 241 w 257"/>
                <a:gd name="T21" fmla="*/ 76 h 107"/>
                <a:gd name="T22" fmla="*/ 168 w 257"/>
                <a:gd name="T23" fmla="*/ 76 h 107"/>
                <a:gd name="T24" fmla="*/ 180 w 257"/>
                <a:gd name="T25" fmla="*/ 79 h 107"/>
                <a:gd name="T26" fmla="*/ 179 w 257"/>
                <a:gd name="T27" fmla="*/ 66 h 107"/>
                <a:gd name="T28" fmla="*/ 156 w 257"/>
                <a:gd name="T29" fmla="*/ 67 h 107"/>
                <a:gd name="T30" fmla="*/ 59 w 257"/>
                <a:gd name="T31" fmla="*/ 65 h 107"/>
                <a:gd name="T32" fmla="*/ 25 w 257"/>
                <a:gd name="T33" fmla="*/ 94 h 107"/>
                <a:gd name="T34" fmla="*/ 25 w 257"/>
                <a:gd name="T35" fmla="*/ 93 h 107"/>
                <a:gd name="T36" fmla="*/ 166 w 257"/>
                <a:gd name="T37" fmla="*/ 60 h 107"/>
                <a:gd name="T38" fmla="*/ 153 w 257"/>
                <a:gd name="T39" fmla="*/ 66 h 107"/>
                <a:gd name="T40" fmla="*/ 164 w 257"/>
                <a:gd name="T41" fmla="*/ 58 h 107"/>
                <a:gd name="T42" fmla="*/ 142 w 257"/>
                <a:gd name="T43" fmla="*/ 61 h 107"/>
                <a:gd name="T44" fmla="*/ 141 w 257"/>
                <a:gd name="T45" fmla="*/ 61 h 107"/>
                <a:gd name="T46" fmla="*/ 67 w 257"/>
                <a:gd name="T47" fmla="*/ 67 h 107"/>
                <a:gd name="T48" fmla="*/ 116 w 257"/>
                <a:gd name="T49" fmla="*/ 57 h 107"/>
                <a:gd name="T50" fmla="*/ 76 w 257"/>
                <a:gd name="T51" fmla="*/ 63 h 107"/>
                <a:gd name="T52" fmla="*/ 88 w 257"/>
                <a:gd name="T53" fmla="*/ 60 h 107"/>
                <a:gd name="T54" fmla="*/ 87 w 257"/>
                <a:gd name="T55" fmla="*/ 60 h 107"/>
                <a:gd name="T56" fmla="*/ 118 w 257"/>
                <a:gd name="T57" fmla="*/ 50 h 107"/>
                <a:gd name="T58" fmla="*/ 179 w 257"/>
                <a:gd name="T59" fmla="*/ 25 h 107"/>
                <a:gd name="T60" fmla="*/ 179 w 257"/>
                <a:gd name="T61" fmla="*/ 25 h 107"/>
                <a:gd name="T62" fmla="*/ 172 w 257"/>
                <a:gd name="T63" fmla="*/ 13 h 107"/>
                <a:gd name="T64" fmla="*/ 181 w 257"/>
                <a:gd name="T65" fmla="*/ 29 h 107"/>
                <a:gd name="T66" fmla="*/ 185 w 257"/>
                <a:gd name="T67" fmla="*/ 94 h 107"/>
                <a:gd name="T68" fmla="*/ 182 w 257"/>
                <a:gd name="T69" fmla="*/ 63 h 107"/>
                <a:gd name="T70" fmla="*/ 58 w 257"/>
                <a:gd name="T71" fmla="*/ 61 h 107"/>
                <a:gd name="T72" fmla="*/ 11 w 257"/>
                <a:gd name="T73" fmla="*/ 81 h 107"/>
                <a:gd name="T74" fmla="*/ 129 w 257"/>
                <a:gd name="T75" fmla="*/ 18 h 107"/>
                <a:gd name="T76" fmla="*/ 180 w 257"/>
                <a:gd name="T77" fmla="*/ 29 h 107"/>
                <a:gd name="T78" fmla="*/ 181 w 257"/>
                <a:gd name="T79" fmla="*/ 5 h 107"/>
                <a:gd name="T80" fmla="*/ 168 w 257"/>
                <a:gd name="T81" fmla="*/ 9 h 107"/>
                <a:gd name="T82" fmla="*/ 52 w 257"/>
                <a:gd name="T83" fmla="*/ 37 h 107"/>
                <a:gd name="T84" fmla="*/ 0 w 257"/>
                <a:gd name="T85" fmla="*/ 89 h 107"/>
                <a:gd name="T86" fmla="*/ 17 w 257"/>
                <a:gd name="T87" fmla="*/ 104 h 107"/>
                <a:gd name="T88" fmla="*/ 111 w 257"/>
                <a:gd name="T89" fmla="*/ 61 h 107"/>
                <a:gd name="T90" fmla="*/ 166 w 257"/>
                <a:gd name="T91" fmla="*/ 105 h 107"/>
                <a:gd name="T92" fmla="*/ 167 w 257"/>
                <a:gd name="T93" fmla="*/ 106 h 107"/>
                <a:gd name="T94" fmla="*/ 168 w 257"/>
                <a:gd name="T95" fmla="*/ 107 h 107"/>
                <a:gd name="T96" fmla="*/ 169 w 257"/>
                <a:gd name="T97" fmla="*/ 107 h 107"/>
                <a:gd name="T98" fmla="*/ 235 w 257"/>
                <a:gd name="T99" fmla="*/ 84 h 107"/>
                <a:gd name="T100" fmla="*/ 257 w 257"/>
                <a:gd name="T101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107">
                  <a:moveTo>
                    <a:pt x="16" y="100"/>
                  </a:moveTo>
                  <a:cubicBezTo>
                    <a:pt x="16" y="100"/>
                    <a:pt x="15" y="99"/>
                    <a:pt x="14" y="98"/>
                  </a:cubicBezTo>
                  <a:cubicBezTo>
                    <a:pt x="15" y="98"/>
                    <a:pt x="17" y="98"/>
                    <a:pt x="18" y="97"/>
                  </a:cubicBezTo>
                  <a:cubicBezTo>
                    <a:pt x="17" y="98"/>
                    <a:pt x="17" y="99"/>
                    <a:pt x="16" y="100"/>
                  </a:cubicBezTo>
                  <a:moveTo>
                    <a:pt x="170" y="102"/>
                  </a:moveTo>
                  <a:cubicBezTo>
                    <a:pt x="170" y="100"/>
                    <a:pt x="169" y="97"/>
                    <a:pt x="169" y="95"/>
                  </a:cubicBezTo>
                  <a:cubicBezTo>
                    <a:pt x="173" y="95"/>
                    <a:pt x="177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7"/>
                    <a:pt x="173" y="100"/>
                    <a:pt x="170" y="102"/>
                  </a:cubicBezTo>
                  <a:moveTo>
                    <a:pt x="13" y="97"/>
                  </a:moveTo>
                  <a:cubicBezTo>
                    <a:pt x="12" y="96"/>
                    <a:pt x="11" y="95"/>
                    <a:pt x="10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2" y="94"/>
                    <a:pt x="14" y="93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19" y="93"/>
                    <a:pt x="20" y="93"/>
                    <a:pt x="20" y="94"/>
                  </a:cubicBezTo>
                  <a:cubicBezTo>
                    <a:pt x="20" y="94"/>
                    <a:pt x="20" y="95"/>
                    <a:pt x="19" y="95"/>
                  </a:cubicBezTo>
                  <a:cubicBezTo>
                    <a:pt x="17" y="96"/>
                    <a:pt x="15" y="96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8" y="93"/>
                  </a:moveTo>
                  <a:cubicBezTo>
                    <a:pt x="6" y="92"/>
                    <a:pt x="5" y="91"/>
                    <a:pt x="4" y="90"/>
                  </a:cubicBezTo>
                  <a:cubicBezTo>
                    <a:pt x="7" y="89"/>
                    <a:pt x="9" y="88"/>
                    <a:pt x="12" y="87"/>
                  </a:cubicBezTo>
                  <a:cubicBezTo>
                    <a:pt x="12" y="88"/>
                    <a:pt x="13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91"/>
                    <a:pt x="10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moveTo>
                    <a:pt x="181" y="93"/>
                  </a:moveTo>
                  <a:cubicBezTo>
                    <a:pt x="177" y="93"/>
                    <a:pt x="173" y="93"/>
                    <a:pt x="169" y="93"/>
                  </a:cubicBezTo>
                  <a:cubicBezTo>
                    <a:pt x="169" y="91"/>
                    <a:pt x="169" y="89"/>
                    <a:pt x="169" y="87"/>
                  </a:cubicBezTo>
                  <a:cubicBezTo>
                    <a:pt x="173" y="87"/>
                    <a:pt x="177" y="87"/>
                    <a:pt x="181" y="88"/>
                  </a:cubicBezTo>
                  <a:cubicBezTo>
                    <a:pt x="181" y="89"/>
                    <a:pt x="181" y="91"/>
                    <a:pt x="181" y="93"/>
                  </a:cubicBezTo>
                  <a:moveTo>
                    <a:pt x="5" y="88"/>
                  </a:moveTo>
                  <a:cubicBezTo>
                    <a:pt x="5" y="87"/>
                    <a:pt x="5" y="87"/>
                    <a:pt x="6" y="86"/>
                  </a:cubicBezTo>
                  <a:cubicBezTo>
                    <a:pt x="6" y="85"/>
                    <a:pt x="7" y="84"/>
                    <a:pt x="8" y="83"/>
                  </a:cubicBezTo>
                  <a:cubicBezTo>
                    <a:pt x="8" y="84"/>
                    <a:pt x="9" y="85"/>
                    <a:pt x="10" y="86"/>
                  </a:cubicBezTo>
                  <a:cubicBezTo>
                    <a:pt x="8" y="87"/>
                    <a:pt x="6" y="87"/>
                    <a:pt x="5" y="88"/>
                  </a:cubicBezTo>
                  <a:moveTo>
                    <a:pt x="181" y="86"/>
                  </a:moveTo>
                  <a:cubicBezTo>
                    <a:pt x="177" y="85"/>
                    <a:pt x="173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4"/>
                    <a:pt x="168" y="83"/>
                    <a:pt x="168" y="82"/>
                  </a:cubicBezTo>
                  <a:cubicBezTo>
                    <a:pt x="171" y="81"/>
                    <a:pt x="174" y="81"/>
                    <a:pt x="177" y="81"/>
                  </a:cubicBezTo>
                  <a:cubicBezTo>
                    <a:pt x="178" y="81"/>
                    <a:pt x="179" y="81"/>
                    <a:pt x="180" y="81"/>
                  </a:cubicBezTo>
                  <a:cubicBezTo>
                    <a:pt x="181" y="82"/>
                    <a:pt x="181" y="84"/>
                    <a:pt x="181" y="86"/>
                  </a:cubicBezTo>
                  <a:moveTo>
                    <a:pt x="214" y="86"/>
                  </a:moveTo>
                  <a:cubicBezTo>
                    <a:pt x="223" y="82"/>
                    <a:pt x="233" y="79"/>
                    <a:pt x="241" y="76"/>
                  </a:cubicBezTo>
                  <a:cubicBezTo>
                    <a:pt x="239" y="78"/>
                    <a:pt x="236" y="79"/>
                    <a:pt x="234" y="81"/>
                  </a:cubicBezTo>
                  <a:cubicBezTo>
                    <a:pt x="227" y="82"/>
                    <a:pt x="220" y="84"/>
                    <a:pt x="214" y="86"/>
                  </a:cubicBezTo>
                  <a:moveTo>
                    <a:pt x="168" y="80"/>
                  </a:moveTo>
                  <a:cubicBezTo>
                    <a:pt x="168" y="79"/>
                    <a:pt x="168" y="78"/>
                    <a:pt x="168" y="76"/>
                  </a:cubicBezTo>
                  <a:cubicBezTo>
                    <a:pt x="168" y="76"/>
                    <a:pt x="168" y="75"/>
                    <a:pt x="168" y="75"/>
                  </a:cubicBezTo>
                  <a:cubicBezTo>
                    <a:pt x="172" y="75"/>
                    <a:pt x="176" y="74"/>
                    <a:pt x="180" y="74"/>
                  </a:cubicBezTo>
                  <a:cubicBezTo>
                    <a:pt x="180" y="75"/>
                    <a:pt x="180" y="76"/>
                    <a:pt x="180" y="77"/>
                  </a:cubicBezTo>
                  <a:cubicBezTo>
                    <a:pt x="180" y="78"/>
                    <a:pt x="180" y="79"/>
                    <a:pt x="180" y="79"/>
                  </a:cubicBezTo>
                  <a:cubicBezTo>
                    <a:pt x="179" y="79"/>
                    <a:pt x="178" y="79"/>
                    <a:pt x="177" y="79"/>
                  </a:cubicBezTo>
                  <a:cubicBezTo>
                    <a:pt x="174" y="79"/>
                    <a:pt x="171" y="79"/>
                    <a:pt x="168" y="80"/>
                  </a:cubicBezTo>
                  <a:moveTo>
                    <a:pt x="168" y="73"/>
                  </a:moveTo>
                  <a:cubicBezTo>
                    <a:pt x="172" y="71"/>
                    <a:pt x="176" y="68"/>
                    <a:pt x="179" y="66"/>
                  </a:cubicBezTo>
                  <a:cubicBezTo>
                    <a:pt x="179" y="68"/>
                    <a:pt x="180" y="70"/>
                    <a:pt x="180" y="72"/>
                  </a:cubicBezTo>
                  <a:cubicBezTo>
                    <a:pt x="176" y="72"/>
                    <a:pt x="172" y="73"/>
                    <a:pt x="168" y="73"/>
                  </a:cubicBezTo>
                  <a:moveTo>
                    <a:pt x="165" y="71"/>
                  </a:moveTo>
                  <a:cubicBezTo>
                    <a:pt x="162" y="69"/>
                    <a:pt x="159" y="68"/>
                    <a:pt x="156" y="67"/>
                  </a:cubicBezTo>
                  <a:cubicBezTo>
                    <a:pt x="162" y="66"/>
                    <a:pt x="168" y="65"/>
                    <a:pt x="174" y="65"/>
                  </a:cubicBezTo>
                  <a:cubicBezTo>
                    <a:pt x="171" y="67"/>
                    <a:pt x="168" y="69"/>
                    <a:pt x="165" y="71"/>
                  </a:cubicBezTo>
                  <a:moveTo>
                    <a:pt x="25" y="93"/>
                  </a:moveTo>
                  <a:cubicBezTo>
                    <a:pt x="32" y="84"/>
                    <a:pt x="43" y="73"/>
                    <a:pt x="59" y="65"/>
                  </a:cubicBezTo>
                  <a:cubicBezTo>
                    <a:pt x="60" y="64"/>
                    <a:pt x="61" y="64"/>
                    <a:pt x="62" y="63"/>
                  </a:cubicBezTo>
                  <a:cubicBezTo>
                    <a:pt x="54" y="70"/>
                    <a:pt x="45" y="77"/>
                    <a:pt x="39" y="84"/>
                  </a:cubicBezTo>
                  <a:cubicBezTo>
                    <a:pt x="34" y="87"/>
                    <a:pt x="29" y="91"/>
                    <a:pt x="24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moveTo>
                    <a:pt x="153" y="66"/>
                  </a:moveTo>
                  <a:cubicBezTo>
                    <a:pt x="151" y="65"/>
                    <a:pt x="148" y="64"/>
                    <a:pt x="145" y="63"/>
                  </a:cubicBezTo>
                  <a:cubicBezTo>
                    <a:pt x="149" y="63"/>
                    <a:pt x="152" y="62"/>
                    <a:pt x="155" y="62"/>
                  </a:cubicBezTo>
                  <a:cubicBezTo>
                    <a:pt x="158" y="61"/>
                    <a:pt x="162" y="60"/>
                    <a:pt x="166" y="60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70" y="61"/>
                    <a:pt x="173" y="62"/>
                    <a:pt x="176" y="63"/>
                  </a:cubicBezTo>
                  <a:cubicBezTo>
                    <a:pt x="168" y="63"/>
                    <a:pt x="161" y="64"/>
                    <a:pt x="154" y="65"/>
                  </a:cubicBezTo>
                  <a:cubicBezTo>
                    <a:pt x="153" y="66"/>
                    <a:pt x="153" y="66"/>
                    <a:pt x="153" y="66"/>
                  </a:cubicBezTo>
                  <a:moveTo>
                    <a:pt x="141" y="61"/>
                  </a:moveTo>
                  <a:cubicBezTo>
                    <a:pt x="138" y="61"/>
                    <a:pt x="135" y="60"/>
                    <a:pt x="132" y="59"/>
                  </a:cubicBezTo>
                  <a:cubicBezTo>
                    <a:pt x="139" y="58"/>
                    <a:pt x="145" y="56"/>
                    <a:pt x="152" y="54"/>
                  </a:cubicBezTo>
                  <a:cubicBezTo>
                    <a:pt x="156" y="55"/>
                    <a:pt x="160" y="57"/>
                    <a:pt x="164" y="58"/>
                  </a:cubicBezTo>
                  <a:cubicBezTo>
                    <a:pt x="161" y="59"/>
                    <a:pt x="157" y="59"/>
                    <a:pt x="154" y="60"/>
                  </a:cubicBezTo>
                  <a:cubicBezTo>
                    <a:pt x="151" y="60"/>
                    <a:pt x="147" y="61"/>
                    <a:pt x="144" y="61"/>
                  </a:cubicBezTo>
                  <a:cubicBezTo>
                    <a:pt x="143" y="61"/>
                    <a:pt x="143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moveTo>
                    <a:pt x="50" y="76"/>
                  </a:moveTo>
                  <a:cubicBezTo>
                    <a:pt x="56" y="70"/>
                    <a:pt x="64" y="64"/>
                    <a:pt x="70" y="60"/>
                  </a:cubicBezTo>
                  <a:cubicBezTo>
                    <a:pt x="76" y="57"/>
                    <a:pt x="82" y="55"/>
                    <a:pt x="89" y="53"/>
                  </a:cubicBezTo>
                  <a:cubicBezTo>
                    <a:pt x="82" y="58"/>
                    <a:pt x="74" y="63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1" y="70"/>
                    <a:pt x="55" y="73"/>
                    <a:pt x="50" y="76"/>
                  </a:cubicBezTo>
                  <a:moveTo>
                    <a:pt x="128" y="59"/>
                  </a:moveTo>
                  <a:cubicBezTo>
                    <a:pt x="124" y="58"/>
                    <a:pt x="120" y="58"/>
                    <a:pt x="116" y="57"/>
                  </a:cubicBezTo>
                  <a:cubicBezTo>
                    <a:pt x="122" y="55"/>
                    <a:pt x="127" y="53"/>
                    <a:pt x="133" y="51"/>
                  </a:cubicBezTo>
                  <a:cubicBezTo>
                    <a:pt x="138" y="51"/>
                    <a:pt x="143" y="52"/>
                    <a:pt x="148" y="53"/>
                  </a:cubicBezTo>
                  <a:cubicBezTo>
                    <a:pt x="141" y="55"/>
                    <a:pt x="135" y="57"/>
                    <a:pt x="128" y="59"/>
                  </a:cubicBezTo>
                  <a:moveTo>
                    <a:pt x="76" y="63"/>
                  </a:moveTo>
                  <a:cubicBezTo>
                    <a:pt x="83" y="60"/>
                    <a:pt x="89" y="55"/>
                    <a:pt x="95" y="52"/>
                  </a:cubicBezTo>
                  <a:cubicBezTo>
                    <a:pt x="100" y="51"/>
                    <a:pt x="105" y="50"/>
                    <a:pt x="111" y="50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3" y="61"/>
                    <a:pt x="80" y="62"/>
                    <a:pt x="76" y="63"/>
                  </a:cubicBezTo>
                  <a:moveTo>
                    <a:pt x="95" y="59"/>
                  </a:moveTo>
                  <a:cubicBezTo>
                    <a:pt x="102" y="56"/>
                    <a:pt x="109" y="53"/>
                    <a:pt x="116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22" y="50"/>
                    <a:pt x="125" y="50"/>
                    <a:pt x="129" y="50"/>
                  </a:cubicBezTo>
                  <a:cubicBezTo>
                    <a:pt x="123" y="53"/>
                    <a:pt x="117" y="55"/>
                    <a:pt x="111" y="57"/>
                  </a:cubicBezTo>
                  <a:cubicBezTo>
                    <a:pt x="106" y="57"/>
                    <a:pt x="100" y="58"/>
                    <a:pt x="95" y="59"/>
                  </a:cubicBezTo>
                  <a:moveTo>
                    <a:pt x="179" y="25"/>
                  </a:moveTo>
                  <a:cubicBezTo>
                    <a:pt x="176" y="24"/>
                    <a:pt x="173" y="22"/>
                    <a:pt x="170" y="21"/>
                  </a:cubicBezTo>
                  <a:cubicBezTo>
                    <a:pt x="170" y="20"/>
                    <a:pt x="170" y="19"/>
                    <a:pt x="170" y="18"/>
                  </a:cubicBezTo>
                  <a:cubicBezTo>
                    <a:pt x="173" y="19"/>
                    <a:pt x="176" y="20"/>
                    <a:pt x="180" y="20"/>
                  </a:cubicBezTo>
                  <a:cubicBezTo>
                    <a:pt x="179" y="22"/>
                    <a:pt x="179" y="23"/>
                    <a:pt x="179" y="25"/>
                  </a:cubicBezTo>
                  <a:moveTo>
                    <a:pt x="180" y="18"/>
                  </a:moveTo>
                  <a:cubicBezTo>
                    <a:pt x="177" y="18"/>
                    <a:pt x="174" y="18"/>
                    <a:pt x="171" y="17"/>
                  </a:cubicBezTo>
                  <a:cubicBezTo>
                    <a:pt x="171" y="15"/>
                    <a:pt x="171" y="14"/>
                    <a:pt x="17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5" y="13"/>
                    <a:pt x="178" y="13"/>
                    <a:pt x="180" y="14"/>
                  </a:cubicBezTo>
                  <a:cubicBezTo>
                    <a:pt x="180" y="15"/>
                    <a:pt x="180" y="17"/>
                    <a:pt x="180" y="18"/>
                  </a:cubicBezTo>
                  <a:moveTo>
                    <a:pt x="181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8"/>
                    <a:pt x="182" y="28"/>
                  </a:cubicBezTo>
                  <a:cubicBezTo>
                    <a:pt x="183" y="19"/>
                    <a:pt x="184" y="14"/>
                    <a:pt x="185" y="6"/>
                  </a:cubicBezTo>
                  <a:cubicBezTo>
                    <a:pt x="208" y="24"/>
                    <a:pt x="232" y="52"/>
                    <a:pt x="252" y="69"/>
                  </a:cubicBezTo>
                  <a:cubicBezTo>
                    <a:pt x="234" y="74"/>
                    <a:pt x="207" y="83"/>
                    <a:pt x="185" y="94"/>
                  </a:cubicBezTo>
                  <a:cubicBezTo>
                    <a:pt x="184" y="86"/>
                    <a:pt x="184" y="79"/>
                    <a:pt x="184" y="74"/>
                  </a:cubicBezTo>
                  <a:cubicBezTo>
                    <a:pt x="183" y="71"/>
                    <a:pt x="183" y="68"/>
                    <a:pt x="183" y="66"/>
                  </a:cubicBezTo>
                  <a:cubicBezTo>
                    <a:pt x="183" y="65"/>
                    <a:pt x="183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1" y="62"/>
                    <a:pt x="181" y="62"/>
                  </a:cubicBezTo>
                  <a:cubicBezTo>
                    <a:pt x="159" y="50"/>
                    <a:pt x="137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95" y="46"/>
                    <a:pt x="74" y="53"/>
                    <a:pt x="58" y="61"/>
                  </a:cubicBezTo>
                  <a:cubicBezTo>
                    <a:pt x="42" y="70"/>
                    <a:pt x="29" y="81"/>
                    <a:pt x="23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17" y="87"/>
                    <a:pt x="14" y="85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7" y="68"/>
                    <a:pt x="33" y="52"/>
                    <a:pt x="53" y="40"/>
                  </a:cubicBezTo>
                  <a:cubicBezTo>
                    <a:pt x="74" y="27"/>
                    <a:pt x="101" y="18"/>
                    <a:pt x="129" y="18"/>
                  </a:cubicBezTo>
                  <a:cubicBezTo>
                    <a:pt x="141" y="18"/>
                    <a:pt x="154" y="20"/>
                    <a:pt x="167" y="24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2" y="26"/>
                    <a:pt x="176" y="27"/>
                    <a:pt x="180" y="29"/>
                  </a:cubicBezTo>
                  <a:cubicBezTo>
                    <a:pt x="180" y="29"/>
                    <a:pt x="180" y="29"/>
                    <a:pt x="181" y="29"/>
                  </a:cubicBezTo>
                  <a:moveTo>
                    <a:pt x="181" y="12"/>
                  </a:moveTo>
                  <a:cubicBezTo>
                    <a:pt x="178" y="11"/>
                    <a:pt x="175" y="11"/>
                    <a:pt x="172" y="11"/>
                  </a:cubicBezTo>
                  <a:cubicBezTo>
                    <a:pt x="175" y="9"/>
                    <a:pt x="178" y="7"/>
                    <a:pt x="181" y="5"/>
                  </a:cubicBezTo>
                  <a:cubicBezTo>
                    <a:pt x="181" y="8"/>
                    <a:pt x="181" y="10"/>
                    <a:pt x="181" y="12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78" y="3"/>
                    <a:pt x="173" y="6"/>
                    <a:pt x="168" y="9"/>
                  </a:cubicBezTo>
                  <a:cubicBezTo>
                    <a:pt x="168" y="9"/>
                    <a:pt x="168" y="10"/>
                    <a:pt x="167" y="10"/>
                  </a:cubicBezTo>
                  <a:cubicBezTo>
                    <a:pt x="167" y="14"/>
                    <a:pt x="167" y="17"/>
                    <a:pt x="167" y="20"/>
                  </a:cubicBezTo>
                  <a:cubicBezTo>
                    <a:pt x="154" y="16"/>
                    <a:pt x="141" y="14"/>
                    <a:pt x="129" y="14"/>
                  </a:cubicBezTo>
                  <a:cubicBezTo>
                    <a:pt x="100" y="14"/>
                    <a:pt x="73" y="24"/>
                    <a:pt x="52" y="37"/>
                  </a:cubicBezTo>
                  <a:cubicBezTo>
                    <a:pt x="30" y="49"/>
                    <a:pt x="14" y="65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81"/>
                    <a:pt x="3" y="83"/>
                    <a:pt x="3" y="84"/>
                  </a:cubicBezTo>
                  <a:cubicBezTo>
                    <a:pt x="2" y="86"/>
                    <a:pt x="1" y="87"/>
                    <a:pt x="0" y="89"/>
                  </a:cubicBezTo>
                  <a:cubicBezTo>
                    <a:pt x="0" y="90"/>
                    <a:pt x="0" y="90"/>
                    <a:pt x="1" y="91"/>
                  </a:cubicBezTo>
                  <a:cubicBezTo>
                    <a:pt x="2" y="92"/>
                    <a:pt x="4" y="95"/>
                    <a:pt x="7" y="97"/>
                  </a:cubicBezTo>
                  <a:cubicBezTo>
                    <a:pt x="10" y="100"/>
                    <a:pt x="13" y="103"/>
                    <a:pt x="16" y="104"/>
                  </a:cubicBezTo>
                  <a:cubicBezTo>
                    <a:pt x="16" y="104"/>
                    <a:pt x="16" y="104"/>
                    <a:pt x="17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41" y="86"/>
                    <a:pt x="7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7" y="61"/>
                    <a:pt x="144" y="65"/>
                    <a:pt x="164" y="74"/>
                  </a:cubicBezTo>
                  <a:cubicBezTo>
                    <a:pt x="164" y="74"/>
                    <a:pt x="164" y="75"/>
                    <a:pt x="164" y="75"/>
                  </a:cubicBezTo>
                  <a:cubicBezTo>
                    <a:pt x="165" y="81"/>
                    <a:pt x="166" y="97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70" y="106"/>
                    <a:pt x="170" y="106"/>
                  </a:cubicBezTo>
                  <a:cubicBezTo>
                    <a:pt x="191" y="96"/>
                    <a:pt x="214" y="88"/>
                    <a:pt x="235" y="85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41" y="80"/>
                    <a:pt x="248" y="76"/>
                    <a:pt x="254" y="73"/>
                  </a:cubicBezTo>
                  <a:cubicBezTo>
                    <a:pt x="254" y="72"/>
                    <a:pt x="255" y="72"/>
                    <a:pt x="256" y="72"/>
                  </a:cubicBezTo>
                  <a:cubicBezTo>
                    <a:pt x="256" y="72"/>
                    <a:pt x="257" y="71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37" y="51"/>
                    <a:pt x="211" y="21"/>
                    <a:pt x="186" y="2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4" y="0"/>
                    <a:pt x="18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9" name="Freeform 878"/>
            <p:cNvSpPr>
              <a:spLocks noEditPoints="1"/>
            </p:cNvSpPr>
            <p:nvPr/>
          </p:nvSpPr>
          <p:spPr bwMode="auto">
            <a:xfrm>
              <a:off x="2372" y="3078"/>
              <a:ext cx="545" cy="564"/>
            </a:xfrm>
            <a:custGeom>
              <a:avLst/>
              <a:gdLst>
                <a:gd name="T0" fmla="*/ 216 w 230"/>
                <a:gd name="T1" fmla="*/ 232 h 238"/>
                <a:gd name="T2" fmla="*/ 216 w 230"/>
                <a:gd name="T3" fmla="*/ 232 h 238"/>
                <a:gd name="T4" fmla="*/ 217 w 230"/>
                <a:gd name="T5" fmla="*/ 220 h 238"/>
                <a:gd name="T6" fmla="*/ 225 w 230"/>
                <a:gd name="T7" fmla="*/ 222 h 238"/>
                <a:gd name="T8" fmla="*/ 218 w 230"/>
                <a:gd name="T9" fmla="*/ 212 h 238"/>
                <a:gd name="T10" fmla="*/ 226 w 230"/>
                <a:gd name="T11" fmla="*/ 214 h 238"/>
                <a:gd name="T12" fmla="*/ 226 w 230"/>
                <a:gd name="T13" fmla="*/ 214 h 238"/>
                <a:gd name="T14" fmla="*/ 214 w 230"/>
                <a:gd name="T15" fmla="*/ 207 h 238"/>
                <a:gd name="T16" fmla="*/ 212 w 230"/>
                <a:gd name="T17" fmla="*/ 207 h 238"/>
                <a:gd name="T18" fmla="*/ 146 w 230"/>
                <a:gd name="T19" fmla="*/ 190 h 238"/>
                <a:gd name="T20" fmla="*/ 155 w 230"/>
                <a:gd name="T21" fmla="*/ 187 h 238"/>
                <a:gd name="T22" fmla="*/ 104 w 230"/>
                <a:gd name="T23" fmla="*/ 158 h 238"/>
                <a:gd name="T24" fmla="*/ 133 w 230"/>
                <a:gd name="T25" fmla="*/ 173 h 238"/>
                <a:gd name="T26" fmla="*/ 100 w 230"/>
                <a:gd name="T27" fmla="*/ 153 h 238"/>
                <a:gd name="T28" fmla="*/ 19 w 230"/>
                <a:gd name="T29" fmla="*/ 128 h 238"/>
                <a:gd name="T30" fmla="*/ 108 w 230"/>
                <a:gd name="T31" fmla="*/ 147 h 238"/>
                <a:gd name="T32" fmla="*/ 108 w 230"/>
                <a:gd name="T33" fmla="*/ 147 h 238"/>
                <a:gd name="T34" fmla="*/ 27 w 230"/>
                <a:gd name="T35" fmla="*/ 126 h 238"/>
                <a:gd name="T36" fmla="*/ 28 w 230"/>
                <a:gd name="T37" fmla="*/ 111 h 238"/>
                <a:gd name="T38" fmla="*/ 77 w 230"/>
                <a:gd name="T39" fmla="*/ 115 h 238"/>
                <a:gd name="T40" fmla="*/ 92 w 230"/>
                <a:gd name="T41" fmla="*/ 119 h 238"/>
                <a:gd name="T42" fmla="*/ 97 w 230"/>
                <a:gd name="T43" fmla="*/ 130 h 238"/>
                <a:gd name="T44" fmla="*/ 86 w 230"/>
                <a:gd name="T45" fmla="*/ 101 h 238"/>
                <a:gd name="T46" fmla="*/ 71 w 230"/>
                <a:gd name="T47" fmla="*/ 96 h 238"/>
                <a:gd name="T48" fmla="*/ 90 w 230"/>
                <a:gd name="T49" fmla="*/ 114 h 238"/>
                <a:gd name="T50" fmla="*/ 83 w 230"/>
                <a:gd name="T51" fmla="*/ 84 h 238"/>
                <a:gd name="T52" fmla="*/ 80 w 230"/>
                <a:gd name="T53" fmla="*/ 68 h 238"/>
                <a:gd name="T54" fmla="*/ 91 w 230"/>
                <a:gd name="T55" fmla="*/ 77 h 238"/>
                <a:gd name="T56" fmla="*/ 93 w 230"/>
                <a:gd name="T57" fmla="*/ 74 h 238"/>
                <a:gd name="T58" fmla="*/ 87 w 230"/>
                <a:gd name="T59" fmla="*/ 61 h 238"/>
                <a:gd name="T60" fmla="*/ 103 w 230"/>
                <a:gd name="T61" fmla="*/ 67 h 238"/>
                <a:gd name="T62" fmla="*/ 103 w 230"/>
                <a:gd name="T63" fmla="*/ 67 h 238"/>
                <a:gd name="T64" fmla="*/ 60 w 230"/>
                <a:gd name="T65" fmla="*/ 31 h 238"/>
                <a:gd name="T66" fmla="*/ 90 w 230"/>
                <a:gd name="T67" fmla="*/ 52 h 238"/>
                <a:gd name="T68" fmla="*/ 62 w 230"/>
                <a:gd name="T69" fmla="*/ 79 h 238"/>
                <a:gd name="T70" fmla="*/ 209 w 230"/>
                <a:gd name="T71" fmla="*/ 212 h 238"/>
                <a:gd name="T72" fmla="*/ 212 w 230"/>
                <a:gd name="T73" fmla="*/ 230 h 238"/>
                <a:gd name="T74" fmla="*/ 199 w 230"/>
                <a:gd name="T75" fmla="*/ 233 h 238"/>
                <a:gd name="T76" fmla="*/ 32 w 230"/>
                <a:gd name="T77" fmla="*/ 107 h 238"/>
                <a:gd name="T78" fmla="*/ 5 w 230"/>
                <a:gd name="T79" fmla="*/ 120 h 238"/>
                <a:gd name="T80" fmla="*/ 0 w 230"/>
                <a:gd name="T81" fmla="*/ 118 h 238"/>
                <a:gd name="T82" fmla="*/ 21 w 230"/>
                <a:gd name="T83" fmla="*/ 134 h 238"/>
                <a:gd name="T84" fmla="*/ 103 w 230"/>
                <a:gd name="T85" fmla="*/ 208 h 238"/>
                <a:gd name="T86" fmla="*/ 221 w 230"/>
                <a:gd name="T87" fmla="*/ 236 h 238"/>
                <a:gd name="T88" fmla="*/ 230 w 230"/>
                <a:gd name="T89" fmla="*/ 213 h 238"/>
                <a:gd name="T90" fmla="*/ 227 w 230"/>
                <a:gd name="T91" fmla="*/ 206 h 238"/>
                <a:gd name="T92" fmla="*/ 101 w 230"/>
                <a:gd name="T93" fmla="*/ 75 h 238"/>
                <a:gd name="T94" fmla="*/ 116 w 230"/>
                <a:gd name="T95" fmla="*/ 61 h 238"/>
                <a:gd name="T96" fmla="*/ 116 w 230"/>
                <a:gd name="T97" fmla="*/ 60 h 238"/>
                <a:gd name="T98" fmla="*/ 115 w 230"/>
                <a:gd name="T99" fmla="*/ 58 h 238"/>
                <a:gd name="T100" fmla="*/ 113 w 230"/>
                <a:gd name="T101" fmla="*/ 57 h 238"/>
                <a:gd name="T102" fmla="*/ 15 w 230"/>
                <a:gd name="T10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0" h="238">
                  <a:moveTo>
                    <a:pt x="211" y="233"/>
                  </a:move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1" y="233"/>
                    <a:pt x="211" y="233"/>
                  </a:cubicBezTo>
                  <a:moveTo>
                    <a:pt x="216" y="232"/>
                  </a:moveTo>
                  <a:cubicBezTo>
                    <a:pt x="216" y="231"/>
                    <a:pt x="217" y="229"/>
                    <a:pt x="217" y="227"/>
                  </a:cubicBezTo>
                  <a:cubicBezTo>
                    <a:pt x="219" y="229"/>
                    <a:pt x="221" y="230"/>
                    <a:pt x="223" y="231"/>
                  </a:cubicBezTo>
                  <a:cubicBezTo>
                    <a:pt x="222" y="231"/>
                    <a:pt x="221" y="232"/>
                    <a:pt x="220" y="232"/>
                  </a:cubicBezTo>
                  <a:cubicBezTo>
                    <a:pt x="219" y="232"/>
                    <a:pt x="218" y="232"/>
                    <a:pt x="216" y="232"/>
                  </a:cubicBezTo>
                  <a:moveTo>
                    <a:pt x="225" y="230"/>
                  </a:moveTo>
                  <a:cubicBezTo>
                    <a:pt x="222" y="228"/>
                    <a:pt x="220" y="227"/>
                    <a:pt x="217" y="225"/>
                  </a:cubicBezTo>
                  <a:cubicBezTo>
                    <a:pt x="217" y="223"/>
                    <a:pt x="217" y="222"/>
                    <a:pt x="217" y="221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20" y="221"/>
                    <a:pt x="223" y="222"/>
                    <a:pt x="225" y="224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7"/>
                    <a:pt x="225" y="228"/>
                    <a:pt x="225" y="230"/>
                  </a:cubicBezTo>
                  <a:moveTo>
                    <a:pt x="225" y="222"/>
                  </a:moveTo>
                  <a:cubicBezTo>
                    <a:pt x="223" y="220"/>
                    <a:pt x="220" y="218"/>
                    <a:pt x="217" y="217"/>
                  </a:cubicBezTo>
                  <a:cubicBezTo>
                    <a:pt x="217" y="216"/>
                    <a:pt x="217" y="214"/>
                    <a:pt x="217" y="212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7" y="212"/>
                    <a:pt x="218" y="212"/>
                    <a:pt x="218" y="212"/>
                  </a:cubicBezTo>
                  <a:cubicBezTo>
                    <a:pt x="220" y="213"/>
                    <a:pt x="223" y="215"/>
                    <a:pt x="225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8"/>
                    <a:pt x="225" y="220"/>
                    <a:pt x="225" y="222"/>
                  </a:cubicBezTo>
                  <a:moveTo>
                    <a:pt x="226" y="214"/>
                  </a:moveTo>
                  <a:cubicBezTo>
                    <a:pt x="224" y="213"/>
                    <a:pt x="223" y="212"/>
                    <a:pt x="222" y="211"/>
                  </a:cubicBezTo>
                  <a:cubicBezTo>
                    <a:pt x="223" y="211"/>
                    <a:pt x="224" y="211"/>
                    <a:pt x="226" y="211"/>
                  </a:cubicBezTo>
                  <a:cubicBezTo>
                    <a:pt x="226" y="211"/>
                    <a:pt x="226" y="212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moveTo>
                    <a:pt x="209" y="207"/>
                  </a:moveTo>
                  <a:cubicBezTo>
                    <a:pt x="194" y="207"/>
                    <a:pt x="175" y="204"/>
                    <a:pt x="155" y="194"/>
                  </a:cubicBezTo>
                  <a:cubicBezTo>
                    <a:pt x="167" y="197"/>
                    <a:pt x="181" y="200"/>
                    <a:pt x="192" y="202"/>
                  </a:cubicBezTo>
                  <a:cubicBezTo>
                    <a:pt x="200" y="204"/>
                    <a:pt x="207" y="206"/>
                    <a:pt x="214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1" y="207"/>
                    <a:pt x="210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moveTo>
                    <a:pt x="177" y="197"/>
                  </a:moveTo>
                  <a:cubicBezTo>
                    <a:pt x="166" y="195"/>
                    <a:pt x="154" y="192"/>
                    <a:pt x="146" y="190"/>
                  </a:cubicBezTo>
                  <a:cubicBezTo>
                    <a:pt x="140" y="187"/>
                    <a:pt x="135" y="184"/>
                    <a:pt x="130" y="180"/>
                  </a:cubicBezTo>
                  <a:cubicBezTo>
                    <a:pt x="128" y="179"/>
                    <a:pt x="126" y="178"/>
                    <a:pt x="124" y="176"/>
                  </a:cubicBezTo>
                  <a:cubicBezTo>
                    <a:pt x="134" y="180"/>
                    <a:pt x="145" y="183"/>
                    <a:pt x="154" y="18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62" y="191"/>
                    <a:pt x="170" y="194"/>
                    <a:pt x="177" y="197"/>
                  </a:cubicBezTo>
                  <a:moveTo>
                    <a:pt x="144" y="181"/>
                  </a:moveTo>
                  <a:cubicBezTo>
                    <a:pt x="135" y="178"/>
                    <a:pt x="126" y="175"/>
                    <a:pt x="119" y="172"/>
                  </a:cubicBezTo>
                  <a:cubicBezTo>
                    <a:pt x="114" y="167"/>
                    <a:pt x="109" y="163"/>
                    <a:pt x="104" y="158"/>
                  </a:cubicBezTo>
                  <a:cubicBezTo>
                    <a:pt x="113" y="162"/>
                    <a:pt x="122" y="167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7" y="176"/>
                    <a:pt x="140" y="178"/>
                    <a:pt x="144" y="181"/>
                  </a:cubicBezTo>
                  <a:moveTo>
                    <a:pt x="125" y="166"/>
                  </a:moveTo>
                  <a:cubicBezTo>
                    <a:pt x="117" y="162"/>
                    <a:pt x="108" y="157"/>
                    <a:pt x="100" y="153"/>
                  </a:cubicBezTo>
                  <a:cubicBezTo>
                    <a:pt x="97" y="149"/>
                    <a:pt x="94" y="144"/>
                    <a:pt x="91" y="140"/>
                  </a:cubicBezTo>
                  <a:cubicBezTo>
                    <a:pt x="98" y="143"/>
                    <a:pt x="105" y="148"/>
                    <a:pt x="111" y="152"/>
                  </a:cubicBezTo>
                  <a:cubicBezTo>
                    <a:pt x="116" y="157"/>
                    <a:pt x="120" y="162"/>
                    <a:pt x="125" y="166"/>
                  </a:cubicBezTo>
                  <a:moveTo>
                    <a:pt x="19" y="128"/>
                  </a:moveTo>
                  <a:cubicBezTo>
                    <a:pt x="15" y="127"/>
                    <a:pt x="11" y="125"/>
                    <a:pt x="7" y="124"/>
                  </a:cubicBezTo>
                  <a:cubicBezTo>
                    <a:pt x="10" y="122"/>
                    <a:pt x="12" y="121"/>
                    <a:pt x="14" y="119"/>
                  </a:cubicBezTo>
                  <a:cubicBezTo>
                    <a:pt x="16" y="122"/>
                    <a:pt x="17" y="125"/>
                    <a:pt x="19" y="128"/>
                  </a:cubicBezTo>
                  <a:moveTo>
                    <a:pt x="108" y="147"/>
                  </a:moveTo>
                  <a:cubicBezTo>
                    <a:pt x="101" y="143"/>
                    <a:pt x="95" y="139"/>
                    <a:pt x="88" y="136"/>
                  </a:cubicBezTo>
                  <a:cubicBezTo>
                    <a:pt x="85" y="131"/>
                    <a:pt x="82" y="125"/>
                    <a:pt x="79" y="119"/>
                  </a:cubicBezTo>
                  <a:cubicBezTo>
                    <a:pt x="86" y="124"/>
                    <a:pt x="93" y="129"/>
                    <a:pt x="100" y="134"/>
                  </a:cubicBezTo>
                  <a:cubicBezTo>
                    <a:pt x="102" y="139"/>
                    <a:pt x="105" y="143"/>
                    <a:pt x="108" y="147"/>
                  </a:cubicBezTo>
                  <a:moveTo>
                    <a:pt x="22" y="128"/>
                  </a:moveTo>
                  <a:cubicBezTo>
                    <a:pt x="20" y="125"/>
                    <a:pt x="18" y="122"/>
                    <a:pt x="16" y="118"/>
                  </a:cubicBezTo>
                  <a:cubicBezTo>
                    <a:pt x="18" y="117"/>
                    <a:pt x="20" y="116"/>
                    <a:pt x="21" y="115"/>
                  </a:cubicBezTo>
                  <a:cubicBezTo>
                    <a:pt x="23" y="118"/>
                    <a:pt x="25" y="122"/>
                    <a:pt x="27" y="126"/>
                  </a:cubicBezTo>
                  <a:cubicBezTo>
                    <a:pt x="25" y="127"/>
                    <a:pt x="24" y="127"/>
                    <a:pt x="22" y="128"/>
                  </a:cubicBezTo>
                  <a:moveTo>
                    <a:pt x="28" y="124"/>
                  </a:moveTo>
                  <a:cubicBezTo>
                    <a:pt x="27" y="121"/>
                    <a:pt x="25" y="117"/>
                    <a:pt x="23" y="114"/>
                  </a:cubicBezTo>
                  <a:cubicBezTo>
                    <a:pt x="25" y="113"/>
                    <a:pt x="26" y="112"/>
                    <a:pt x="28" y="111"/>
                  </a:cubicBezTo>
                  <a:cubicBezTo>
                    <a:pt x="29" y="115"/>
                    <a:pt x="30" y="118"/>
                    <a:pt x="31" y="122"/>
                  </a:cubicBezTo>
                  <a:cubicBezTo>
                    <a:pt x="30" y="123"/>
                    <a:pt x="29" y="123"/>
                    <a:pt x="28" y="124"/>
                  </a:cubicBezTo>
                  <a:moveTo>
                    <a:pt x="97" y="130"/>
                  </a:moveTo>
                  <a:cubicBezTo>
                    <a:pt x="91" y="125"/>
                    <a:pt x="84" y="120"/>
                    <a:pt x="77" y="115"/>
                  </a:cubicBezTo>
                  <a:cubicBezTo>
                    <a:pt x="75" y="110"/>
                    <a:pt x="74" y="105"/>
                    <a:pt x="72" y="100"/>
                  </a:cubicBezTo>
                  <a:cubicBezTo>
                    <a:pt x="75" y="103"/>
                    <a:pt x="78" y="106"/>
                    <a:pt x="81" y="108"/>
                  </a:cubicBezTo>
                  <a:cubicBezTo>
                    <a:pt x="84" y="111"/>
                    <a:pt x="87" y="114"/>
                    <a:pt x="90" y="117"/>
                  </a:cubicBezTo>
                  <a:cubicBezTo>
                    <a:pt x="90" y="118"/>
                    <a:pt x="91" y="118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1" y="119"/>
                    <a:pt x="92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4"/>
                    <a:pt x="96" y="127"/>
                    <a:pt x="97" y="130"/>
                  </a:cubicBezTo>
                  <a:moveTo>
                    <a:pt x="86" y="101"/>
                  </a:moveTo>
                  <a:cubicBezTo>
                    <a:pt x="81" y="96"/>
                    <a:pt x="76" y="91"/>
                    <a:pt x="71" y="85"/>
                  </a:cubicBezTo>
                  <a:cubicBezTo>
                    <a:pt x="75" y="86"/>
                    <a:pt x="79" y="88"/>
                    <a:pt x="83" y="89"/>
                  </a:cubicBezTo>
                  <a:cubicBezTo>
                    <a:pt x="84" y="93"/>
                    <a:pt x="85" y="97"/>
                    <a:pt x="86" y="101"/>
                  </a:cubicBezTo>
                  <a:moveTo>
                    <a:pt x="90" y="114"/>
                  </a:moveTo>
                  <a:cubicBezTo>
                    <a:pt x="88" y="112"/>
                    <a:pt x="85" y="109"/>
                    <a:pt x="82" y="107"/>
                  </a:cubicBezTo>
                  <a:cubicBezTo>
                    <a:pt x="79" y="103"/>
                    <a:pt x="75" y="100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3"/>
                    <a:pt x="69" y="89"/>
                    <a:pt x="68" y="85"/>
                  </a:cubicBezTo>
                  <a:cubicBezTo>
                    <a:pt x="73" y="92"/>
                    <a:pt x="79" y="98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8"/>
                    <a:pt x="89" y="111"/>
                    <a:pt x="90" y="114"/>
                  </a:cubicBezTo>
                  <a:moveTo>
                    <a:pt x="83" y="84"/>
                  </a:moveTo>
                  <a:cubicBezTo>
                    <a:pt x="78" y="83"/>
                    <a:pt x="73" y="81"/>
                    <a:pt x="68" y="79"/>
                  </a:cubicBezTo>
                  <a:cubicBezTo>
                    <a:pt x="69" y="78"/>
                    <a:pt x="71" y="76"/>
                    <a:pt x="73" y="74"/>
                  </a:cubicBezTo>
                  <a:cubicBezTo>
                    <a:pt x="76" y="77"/>
                    <a:pt x="80" y="81"/>
                    <a:pt x="83" y="84"/>
                  </a:cubicBezTo>
                  <a:moveTo>
                    <a:pt x="85" y="83"/>
                  </a:moveTo>
                  <a:cubicBezTo>
                    <a:pt x="82" y="80"/>
                    <a:pt x="78" y="76"/>
                    <a:pt x="75" y="72"/>
                  </a:cubicBezTo>
                  <a:cubicBezTo>
                    <a:pt x="76" y="72"/>
                    <a:pt x="77" y="71"/>
                    <a:pt x="78" y="70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2" y="72"/>
                    <a:pt x="86" y="76"/>
                    <a:pt x="90" y="79"/>
                  </a:cubicBezTo>
                  <a:cubicBezTo>
                    <a:pt x="89" y="80"/>
                    <a:pt x="88" y="81"/>
                    <a:pt x="87" y="82"/>
                  </a:cubicBezTo>
                  <a:cubicBezTo>
                    <a:pt x="86" y="83"/>
                    <a:pt x="86" y="83"/>
                    <a:pt x="85" y="83"/>
                  </a:cubicBezTo>
                  <a:moveTo>
                    <a:pt x="91" y="77"/>
                  </a:moveTo>
                  <a:cubicBezTo>
                    <a:pt x="87" y="74"/>
                    <a:pt x="84" y="71"/>
                    <a:pt x="81" y="67"/>
                  </a:cubicBezTo>
                  <a:cubicBezTo>
                    <a:pt x="83" y="65"/>
                    <a:pt x="84" y="64"/>
                    <a:pt x="86" y="63"/>
                  </a:cubicBezTo>
                  <a:cubicBezTo>
                    <a:pt x="88" y="66"/>
                    <a:pt x="91" y="70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5"/>
                    <a:pt x="94" y="75"/>
                  </a:cubicBezTo>
                  <a:cubicBezTo>
                    <a:pt x="93" y="76"/>
                    <a:pt x="92" y="77"/>
                    <a:pt x="91" y="77"/>
                  </a:cubicBezTo>
                  <a:moveTo>
                    <a:pt x="96" y="73"/>
                  </a:moveTo>
                  <a:cubicBezTo>
                    <a:pt x="93" y="69"/>
                    <a:pt x="90" y="65"/>
                    <a:pt x="87" y="61"/>
                  </a:cubicBezTo>
                  <a:cubicBezTo>
                    <a:pt x="89" y="60"/>
                    <a:pt x="91" y="58"/>
                    <a:pt x="93" y="56"/>
                  </a:cubicBezTo>
                  <a:cubicBezTo>
                    <a:pt x="96" y="60"/>
                    <a:pt x="98" y="64"/>
                    <a:pt x="101" y="68"/>
                  </a:cubicBezTo>
                  <a:cubicBezTo>
                    <a:pt x="100" y="70"/>
                    <a:pt x="98" y="72"/>
                    <a:pt x="96" y="73"/>
                  </a:cubicBezTo>
                  <a:moveTo>
                    <a:pt x="103" y="67"/>
                  </a:moveTo>
                  <a:cubicBezTo>
                    <a:pt x="100" y="63"/>
                    <a:pt x="97" y="59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9" y="56"/>
                    <a:pt x="105" y="59"/>
                    <a:pt x="110" y="61"/>
                  </a:cubicBezTo>
                  <a:cubicBezTo>
                    <a:pt x="108" y="63"/>
                    <a:pt x="105" y="65"/>
                    <a:pt x="103" y="67"/>
                  </a:cubicBezTo>
                  <a:moveTo>
                    <a:pt x="60" y="31"/>
                  </a:moveTo>
                  <a:cubicBezTo>
                    <a:pt x="49" y="25"/>
                    <a:pt x="39" y="18"/>
                    <a:pt x="30" y="12"/>
                  </a:cubicBezTo>
                  <a:cubicBezTo>
                    <a:pt x="34" y="13"/>
                    <a:pt x="37" y="14"/>
                    <a:pt x="41" y="15"/>
                  </a:cubicBezTo>
                  <a:cubicBezTo>
                    <a:pt x="47" y="21"/>
                    <a:pt x="53" y="26"/>
                    <a:pt x="60" y="31"/>
                  </a:cubicBezTo>
                  <a:moveTo>
                    <a:pt x="5" y="120"/>
                  </a:moveTo>
                  <a:cubicBezTo>
                    <a:pt x="5" y="119"/>
                    <a:pt x="5" y="119"/>
                    <a:pt x="5" y="118"/>
                  </a:cubicBezTo>
                  <a:cubicBezTo>
                    <a:pt x="5" y="82"/>
                    <a:pt x="13" y="39"/>
                    <a:pt x="15" y="7"/>
                  </a:cubicBezTo>
                  <a:cubicBezTo>
                    <a:pt x="34" y="20"/>
                    <a:pt x="62" y="40"/>
                    <a:pt x="90" y="52"/>
                  </a:cubicBezTo>
                  <a:cubicBezTo>
                    <a:pt x="83" y="59"/>
                    <a:pt x="77" y="64"/>
                    <a:pt x="72" y="69"/>
                  </a:cubicBezTo>
                  <a:cubicBezTo>
                    <a:pt x="69" y="71"/>
                    <a:pt x="67" y="74"/>
                    <a:pt x="65" y="75"/>
                  </a:cubicBezTo>
                  <a:cubicBezTo>
                    <a:pt x="64" y="76"/>
                    <a:pt x="64" y="77"/>
                    <a:pt x="63" y="78"/>
                  </a:cubicBezTo>
                  <a:cubicBezTo>
                    <a:pt x="63" y="78"/>
                    <a:pt x="63" y="79"/>
                    <a:pt x="62" y="79"/>
                  </a:cubicBezTo>
                  <a:cubicBezTo>
                    <a:pt x="62" y="79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31"/>
                    <a:pt x="99" y="164"/>
                    <a:pt x="128" y="184"/>
                  </a:cubicBezTo>
                  <a:cubicBezTo>
                    <a:pt x="156" y="204"/>
                    <a:pt x="188" y="212"/>
                    <a:pt x="209" y="212"/>
                  </a:cubicBezTo>
                  <a:cubicBezTo>
                    <a:pt x="210" y="212"/>
                    <a:pt x="211" y="212"/>
                    <a:pt x="212" y="212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2" y="214"/>
                    <a:pt x="213" y="217"/>
                    <a:pt x="213" y="221"/>
                  </a:cubicBezTo>
                  <a:cubicBezTo>
                    <a:pt x="213" y="224"/>
                    <a:pt x="212" y="227"/>
                    <a:pt x="212" y="230"/>
                  </a:cubicBezTo>
                  <a:cubicBezTo>
                    <a:pt x="212" y="231"/>
                    <a:pt x="211" y="232"/>
                    <a:pt x="211" y="232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08" y="233"/>
                    <a:pt x="204" y="233"/>
                    <a:pt x="200" y="233"/>
                  </a:cubicBezTo>
                  <a:cubicBezTo>
                    <a:pt x="200" y="233"/>
                    <a:pt x="200" y="233"/>
                    <a:pt x="199" y="233"/>
                  </a:cubicBezTo>
                  <a:cubicBezTo>
                    <a:pt x="174" y="233"/>
                    <a:pt x="138" y="225"/>
                    <a:pt x="105" y="204"/>
                  </a:cubicBezTo>
                  <a:cubicBezTo>
                    <a:pt x="76" y="187"/>
                    <a:pt x="50" y="160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17"/>
                    <a:pt x="33" y="112"/>
                    <a:pt x="32" y="107"/>
                  </a:cubicBezTo>
                  <a:cubicBezTo>
                    <a:pt x="31" y="106"/>
                    <a:pt x="31" y="106"/>
                    <a:pt x="30" y="106"/>
                  </a:cubicBezTo>
                  <a:cubicBezTo>
                    <a:pt x="30" y="105"/>
                    <a:pt x="30" y="105"/>
                    <a:pt x="29" y="105"/>
                  </a:cubicBezTo>
                  <a:cubicBezTo>
                    <a:pt x="29" y="105"/>
                    <a:pt x="29" y="105"/>
                    <a:pt x="28" y="106"/>
                  </a:cubicBezTo>
                  <a:cubicBezTo>
                    <a:pt x="19" y="111"/>
                    <a:pt x="13" y="115"/>
                    <a:pt x="5" y="1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9" y="34"/>
                    <a:pt x="0" y="80"/>
                    <a:pt x="0" y="118"/>
                  </a:cubicBezTo>
                  <a:cubicBezTo>
                    <a:pt x="0" y="120"/>
                    <a:pt x="0" y="121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6"/>
                  </a:cubicBezTo>
                  <a:cubicBezTo>
                    <a:pt x="8" y="129"/>
                    <a:pt x="14" y="131"/>
                    <a:pt x="21" y="134"/>
                  </a:cubicBezTo>
                  <a:cubicBezTo>
                    <a:pt x="21" y="134"/>
                    <a:pt x="22" y="134"/>
                    <a:pt x="22" y="134"/>
                  </a:cubicBezTo>
                  <a:cubicBezTo>
                    <a:pt x="22" y="134"/>
                    <a:pt x="23" y="134"/>
                    <a:pt x="23" y="133"/>
                  </a:cubicBezTo>
                  <a:cubicBezTo>
                    <a:pt x="27" y="131"/>
                    <a:pt x="30" y="129"/>
                    <a:pt x="33" y="126"/>
                  </a:cubicBezTo>
                  <a:cubicBezTo>
                    <a:pt x="47" y="164"/>
                    <a:pt x="74" y="190"/>
                    <a:pt x="103" y="208"/>
                  </a:cubicBezTo>
                  <a:cubicBezTo>
                    <a:pt x="136" y="229"/>
                    <a:pt x="173" y="238"/>
                    <a:pt x="200" y="238"/>
                  </a:cubicBezTo>
                  <a:cubicBezTo>
                    <a:pt x="204" y="238"/>
                    <a:pt x="208" y="238"/>
                    <a:pt x="212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6" y="237"/>
                    <a:pt x="219" y="236"/>
                    <a:pt x="221" y="236"/>
                  </a:cubicBezTo>
                  <a:cubicBezTo>
                    <a:pt x="223" y="236"/>
                    <a:pt x="225" y="235"/>
                    <a:pt x="227" y="235"/>
                  </a:cubicBezTo>
                  <a:cubicBezTo>
                    <a:pt x="228" y="234"/>
                    <a:pt x="229" y="234"/>
                    <a:pt x="229" y="233"/>
                  </a:cubicBezTo>
                  <a:cubicBezTo>
                    <a:pt x="229" y="231"/>
                    <a:pt x="229" y="228"/>
                    <a:pt x="230" y="225"/>
                  </a:cubicBezTo>
                  <a:cubicBezTo>
                    <a:pt x="230" y="221"/>
                    <a:pt x="230" y="217"/>
                    <a:pt x="230" y="213"/>
                  </a:cubicBezTo>
                  <a:cubicBezTo>
                    <a:pt x="230" y="211"/>
                    <a:pt x="230" y="209"/>
                    <a:pt x="230" y="208"/>
                  </a:cubicBezTo>
                  <a:cubicBezTo>
                    <a:pt x="230" y="207"/>
                    <a:pt x="229" y="206"/>
                    <a:pt x="228" y="206"/>
                  </a:cubicBezTo>
                  <a:cubicBezTo>
                    <a:pt x="228" y="206"/>
                    <a:pt x="228" y="206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03" y="200"/>
                    <a:pt x="173" y="194"/>
                    <a:pt x="147" y="177"/>
                  </a:cubicBezTo>
                  <a:cubicBezTo>
                    <a:pt x="121" y="161"/>
                    <a:pt x="98" y="134"/>
                    <a:pt x="87" y="88"/>
                  </a:cubicBezTo>
                  <a:cubicBezTo>
                    <a:pt x="87" y="88"/>
                    <a:pt x="88" y="87"/>
                    <a:pt x="88" y="87"/>
                  </a:cubicBezTo>
                  <a:cubicBezTo>
                    <a:pt x="90" y="85"/>
                    <a:pt x="95" y="80"/>
                    <a:pt x="101" y="75"/>
                  </a:cubicBezTo>
                  <a:cubicBezTo>
                    <a:pt x="106" y="70"/>
                    <a:pt x="112" y="65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4" y="58"/>
                    <a:pt x="114" y="58"/>
                    <a:pt x="113" y="57"/>
                  </a:cubicBezTo>
                  <a:cubicBezTo>
                    <a:pt x="87" y="45"/>
                    <a:pt x="62" y="29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8"/>
                    <a:pt x="25" y="5"/>
                    <a:pt x="17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0" name="Freeform 879"/>
            <p:cNvSpPr>
              <a:spLocks noEditPoints="1"/>
            </p:cNvSpPr>
            <p:nvPr/>
          </p:nvSpPr>
          <p:spPr bwMode="auto">
            <a:xfrm>
              <a:off x="4044" y="1022"/>
              <a:ext cx="236" cy="239"/>
            </a:xfrm>
            <a:custGeom>
              <a:avLst/>
              <a:gdLst>
                <a:gd name="T0" fmla="*/ 37 w 100"/>
                <a:gd name="T1" fmla="*/ 97 h 101"/>
                <a:gd name="T2" fmla="*/ 7 w 100"/>
                <a:gd name="T3" fmla="*/ 88 h 101"/>
                <a:gd name="T4" fmla="*/ 4 w 100"/>
                <a:gd name="T5" fmla="*/ 67 h 101"/>
                <a:gd name="T6" fmla="*/ 6 w 100"/>
                <a:gd name="T7" fmla="*/ 33 h 101"/>
                <a:gd name="T8" fmla="*/ 13 w 100"/>
                <a:gd name="T9" fmla="*/ 20 h 101"/>
                <a:gd name="T10" fmla="*/ 45 w 100"/>
                <a:gd name="T11" fmla="*/ 16 h 101"/>
                <a:gd name="T12" fmla="*/ 75 w 100"/>
                <a:gd name="T13" fmla="*/ 19 h 101"/>
                <a:gd name="T14" fmla="*/ 40 w 100"/>
                <a:gd name="T15" fmla="*/ 48 h 101"/>
                <a:gd name="T16" fmla="*/ 31 w 100"/>
                <a:gd name="T17" fmla="*/ 31 h 101"/>
                <a:gd name="T18" fmla="*/ 20 w 100"/>
                <a:gd name="T19" fmla="*/ 43 h 101"/>
                <a:gd name="T20" fmla="*/ 20 w 100"/>
                <a:gd name="T21" fmla="*/ 46 h 101"/>
                <a:gd name="T22" fmla="*/ 45 w 100"/>
                <a:gd name="T23" fmla="*/ 83 h 101"/>
                <a:gd name="T24" fmla="*/ 87 w 100"/>
                <a:gd name="T25" fmla="*/ 27 h 101"/>
                <a:gd name="T26" fmla="*/ 89 w 100"/>
                <a:gd name="T27" fmla="*/ 48 h 101"/>
                <a:gd name="T28" fmla="*/ 85 w 100"/>
                <a:gd name="T29" fmla="*/ 83 h 101"/>
                <a:gd name="T30" fmla="*/ 66 w 100"/>
                <a:gd name="T31" fmla="*/ 96 h 101"/>
                <a:gd name="T32" fmla="*/ 46 w 100"/>
                <a:gd name="T33" fmla="*/ 66 h 101"/>
                <a:gd name="T34" fmla="*/ 88 w 100"/>
                <a:gd name="T35" fmla="*/ 7 h 101"/>
                <a:gd name="T36" fmla="*/ 94 w 100"/>
                <a:gd name="T37" fmla="*/ 15 h 101"/>
                <a:gd name="T38" fmla="*/ 24 w 100"/>
                <a:gd name="T39" fmla="*/ 45 h 101"/>
                <a:gd name="T40" fmla="*/ 37 w 100"/>
                <a:gd name="T41" fmla="*/ 49 h 101"/>
                <a:gd name="T42" fmla="*/ 46 w 100"/>
                <a:gd name="T43" fmla="*/ 66 h 101"/>
                <a:gd name="T44" fmla="*/ 87 w 100"/>
                <a:gd name="T45" fmla="*/ 3 h 101"/>
                <a:gd name="T46" fmla="*/ 56 w 100"/>
                <a:gd name="T47" fmla="*/ 12 h 101"/>
                <a:gd name="T48" fmla="*/ 22 w 100"/>
                <a:gd name="T49" fmla="*/ 14 h 101"/>
                <a:gd name="T50" fmla="*/ 4 w 100"/>
                <a:gd name="T51" fmla="*/ 23 h 101"/>
                <a:gd name="T52" fmla="*/ 0 w 100"/>
                <a:gd name="T53" fmla="*/ 67 h 101"/>
                <a:gd name="T54" fmla="*/ 4 w 100"/>
                <a:gd name="T55" fmla="*/ 90 h 101"/>
                <a:gd name="T56" fmla="*/ 37 w 100"/>
                <a:gd name="T57" fmla="*/ 101 h 101"/>
                <a:gd name="T58" fmla="*/ 67 w 100"/>
                <a:gd name="T59" fmla="*/ 100 h 101"/>
                <a:gd name="T60" fmla="*/ 88 w 100"/>
                <a:gd name="T61" fmla="*/ 85 h 101"/>
                <a:gd name="T62" fmla="*/ 93 w 100"/>
                <a:gd name="T63" fmla="*/ 48 h 101"/>
                <a:gd name="T64" fmla="*/ 93 w 100"/>
                <a:gd name="T65" fmla="*/ 32 h 101"/>
                <a:gd name="T66" fmla="*/ 90 w 100"/>
                <a:gd name="T67" fmla="*/ 25 h 101"/>
                <a:gd name="T68" fmla="*/ 100 w 100"/>
                <a:gd name="T69" fmla="*/ 14 h 101"/>
                <a:gd name="T70" fmla="*/ 93 w 100"/>
                <a:gd name="T71" fmla="*/ 9 h 101"/>
                <a:gd name="T72" fmla="*/ 89 w 100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01">
                  <a:moveTo>
                    <a:pt x="50" y="97"/>
                  </a:moveTo>
                  <a:cubicBezTo>
                    <a:pt x="46" y="97"/>
                    <a:pt x="41" y="97"/>
                    <a:pt x="37" y="97"/>
                  </a:cubicBezTo>
                  <a:cubicBezTo>
                    <a:pt x="32" y="97"/>
                    <a:pt x="25" y="97"/>
                    <a:pt x="20" y="95"/>
                  </a:cubicBezTo>
                  <a:cubicBezTo>
                    <a:pt x="15" y="94"/>
                    <a:pt x="10" y="92"/>
                    <a:pt x="7" y="88"/>
                  </a:cubicBezTo>
                  <a:cubicBezTo>
                    <a:pt x="4" y="84"/>
                    <a:pt x="3" y="79"/>
                    <a:pt x="3" y="73"/>
                  </a:cubicBezTo>
                  <a:cubicBezTo>
                    <a:pt x="3" y="71"/>
                    <a:pt x="4" y="69"/>
                    <a:pt x="4" y="67"/>
                  </a:cubicBezTo>
                  <a:cubicBezTo>
                    <a:pt x="4" y="62"/>
                    <a:pt x="4" y="53"/>
                    <a:pt x="5" y="45"/>
                  </a:cubicBezTo>
                  <a:cubicBezTo>
                    <a:pt x="5" y="40"/>
                    <a:pt x="5" y="36"/>
                    <a:pt x="6" y="33"/>
                  </a:cubicBezTo>
                  <a:cubicBezTo>
                    <a:pt x="6" y="29"/>
                    <a:pt x="7" y="27"/>
                    <a:pt x="8" y="25"/>
                  </a:cubicBezTo>
                  <a:cubicBezTo>
                    <a:pt x="9" y="23"/>
                    <a:pt x="10" y="22"/>
                    <a:pt x="13" y="20"/>
                  </a:cubicBezTo>
                  <a:cubicBezTo>
                    <a:pt x="17" y="19"/>
                    <a:pt x="22" y="17"/>
                    <a:pt x="28" y="17"/>
                  </a:cubicBezTo>
                  <a:cubicBezTo>
                    <a:pt x="33" y="16"/>
                    <a:pt x="39" y="16"/>
                    <a:pt x="45" y="16"/>
                  </a:cubicBezTo>
                  <a:cubicBezTo>
                    <a:pt x="50" y="16"/>
                    <a:pt x="54" y="16"/>
                    <a:pt x="56" y="16"/>
                  </a:cubicBezTo>
                  <a:cubicBezTo>
                    <a:pt x="66" y="16"/>
                    <a:pt x="70" y="17"/>
                    <a:pt x="75" y="19"/>
                  </a:cubicBezTo>
                  <a:cubicBezTo>
                    <a:pt x="66" y="30"/>
                    <a:pt x="57" y="43"/>
                    <a:pt x="46" y="60"/>
                  </a:cubicBezTo>
                  <a:cubicBezTo>
                    <a:pt x="44" y="56"/>
                    <a:pt x="42" y="52"/>
                    <a:pt x="40" y="48"/>
                  </a:cubicBezTo>
                  <a:cubicBezTo>
                    <a:pt x="37" y="42"/>
                    <a:pt x="35" y="36"/>
                    <a:pt x="33" y="3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7" y="37"/>
                    <a:pt x="24" y="40"/>
                    <a:pt x="20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52"/>
                    <a:pt x="39" y="69"/>
                    <a:pt x="44" y="8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9" y="62"/>
                    <a:pt x="73" y="44"/>
                    <a:pt x="87" y="27"/>
                  </a:cubicBezTo>
                  <a:cubicBezTo>
                    <a:pt x="88" y="28"/>
                    <a:pt x="89" y="29"/>
                    <a:pt x="89" y="32"/>
                  </a:cubicBezTo>
                  <a:cubicBezTo>
                    <a:pt x="89" y="38"/>
                    <a:pt x="89" y="43"/>
                    <a:pt x="89" y="48"/>
                  </a:cubicBezTo>
                  <a:cubicBezTo>
                    <a:pt x="89" y="56"/>
                    <a:pt x="89" y="64"/>
                    <a:pt x="88" y="74"/>
                  </a:cubicBezTo>
                  <a:cubicBezTo>
                    <a:pt x="87" y="78"/>
                    <a:pt x="86" y="81"/>
                    <a:pt x="85" y="83"/>
                  </a:cubicBezTo>
                  <a:cubicBezTo>
                    <a:pt x="84" y="85"/>
                    <a:pt x="82" y="88"/>
                    <a:pt x="79" y="90"/>
                  </a:cubicBezTo>
                  <a:cubicBezTo>
                    <a:pt x="76" y="93"/>
                    <a:pt x="71" y="95"/>
                    <a:pt x="66" y="96"/>
                  </a:cubicBezTo>
                  <a:cubicBezTo>
                    <a:pt x="61" y="97"/>
                    <a:pt x="56" y="97"/>
                    <a:pt x="50" y="97"/>
                  </a:cubicBezTo>
                  <a:moveTo>
                    <a:pt x="46" y="66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40"/>
                    <a:pt x="74" y="24"/>
                    <a:pt x="88" y="7"/>
                  </a:cubicBezTo>
                  <a:cubicBezTo>
                    <a:pt x="89" y="9"/>
                    <a:pt x="89" y="10"/>
                    <a:pt x="90" y="11"/>
                  </a:cubicBezTo>
                  <a:cubicBezTo>
                    <a:pt x="91" y="12"/>
                    <a:pt x="93" y="13"/>
                    <a:pt x="94" y="15"/>
                  </a:cubicBezTo>
                  <a:cubicBezTo>
                    <a:pt x="76" y="34"/>
                    <a:pt x="60" y="54"/>
                    <a:pt x="46" y="76"/>
                  </a:cubicBezTo>
                  <a:cubicBezTo>
                    <a:pt x="40" y="65"/>
                    <a:pt x="29" y="51"/>
                    <a:pt x="24" y="45"/>
                  </a:cubicBezTo>
                  <a:cubicBezTo>
                    <a:pt x="26" y="42"/>
                    <a:pt x="29" y="40"/>
                    <a:pt x="31" y="37"/>
                  </a:cubicBezTo>
                  <a:cubicBezTo>
                    <a:pt x="33" y="40"/>
                    <a:pt x="35" y="45"/>
                    <a:pt x="37" y="49"/>
                  </a:cubicBezTo>
                  <a:cubicBezTo>
                    <a:pt x="40" y="55"/>
                    <a:pt x="42" y="60"/>
                    <a:pt x="45" y="64"/>
                  </a:cubicBezTo>
                  <a:cubicBezTo>
                    <a:pt x="46" y="66"/>
                    <a:pt x="46" y="66"/>
                    <a:pt x="46" y="66"/>
                  </a:cubicBezTo>
                  <a:moveTo>
                    <a:pt x="89" y="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3" y="7"/>
                    <a:pt x="80" y="11"/>
                    <a:pt x="77" y="16"/>
                  </a:cubicBezTo>
                  <a:cubicBezTo>
                    <a:pt x="72" y="14"/>
                    <a:pt x="67" y="13"/>
                    <a:pt x="56" y="12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38" y="12"/>
                    <a:pt x="29" y="12"/>
                    <a:pt x="22" y="14"/>
                  </a:cubicBezTo>
                  <a:cubicBezTo>
                    <a:pt x="18" y="15"/>
                    <a:pt x="14" y="16"/>
                    <a:pt x="11" y="17"/>
                  </a:cubicBezTo>
                  <a:cubicBezTo>
                    <a:pt x="8" y="19"/>
                    <a:pt x="6" y="21"/>
                    <a:pt x="4" y="23"/>
                  </a:cubicBezTo>
                  <a:cubicBezTo>
                    <a:pt x="3" y="26"/>
                    <a:pt x="3" y="29"/>
                    <a:pt x="2" y="32"/>
                  </a:cubicBezTo>
                  <a:cubicBezTo>
                    <a:pt x="1" y="43"/>
                    <a:pt x="1" y="6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9"/>
                    <a:pt x="1" y="85"/>
                    <a:pt x="4" y="90"/>
                  </a:cubicBezTo>
                  <a:cubicBezTo>
                    <a:pt x="8" y="95"/>
                    <a:pt x="13" y="97"/>
                    <a:pt x="19" y="99"/>
                  </a:cubicBezTo>
                  <a:cubicBezTo>
                    <a:pt x="25" y="100"/>
                    <a:pt x="31" y="101"/>
                    <a:pt x="37" y="101"/>
                  </a:cubicBezTo>
                  <a:cubicBezTo>
                    <a:pt x="41" y="101"/>
                    <a:pt x="46" y="101"/>
                    <a:pt x="50" y="101"/>
                  </a:cubicBezTo>
                  <a:cubicBezTo>
                    <a:pt x="56" y="101"/>
                    <a:pt x="62" y="101"/>
                    <a:pt x="67" y="100"/>
                  </a:cubicBezTo>
                  <a:cubicBezTo>
                    <a:pt x="72" y="99"/>
                    <a:pt x="77" y="97"/>
                    <a:pt x="81" y="93"/>
                  </a:cubicBezTo>
                  <a:cubicBezTo>
                    <a:pt x="85" y="90"/>
                    <a:pt x="87" y="88"/>
                    <a:pt x="88" y="85"/>
                  </a:cubicBezTo>
                  <a:cubicBezTo>
                    <a:pt x="90" y="82"/>
                    <a:pt x="90" y="79"/>
                    <a:pt x="91" y="75"/>
                  </a:cubicBezTo>
                  <a:cubicBezTo>
                    <a:pt x="93" y="65"/>
                    <a:pt x="93" y="56"/>
                    <a:pt x="93" y="48"/>
                  </a:cubicBezTo>
                  <a:cubicBezTo>
                    <a:pt x="93" y="43"/>
                    <a:pt x="93" y="38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93" y="22"/>
                    <a:pt x="95" y="19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1"/>
                    <a:pt x="94" y="10"/>
                    <a:pt x="93" y="9"/>
                  </a:cubicBezTo>
                  <a:cubicBezTo>
                    <a:pt x="92" y="7"/>
                    <a:pt x="91" y="6"/>
                    <a:pt x="90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1" name="Freeform 880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2" name="Freeform 881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3" name="Freeform 882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4" name="Freeform 883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5" name="Freeform 884"/>
            <p:cNvSpPr>
              <a:spLocks noEditPoints="1"/>
            </p:cNvSpPr>
            <p:nvPr/>
          </p:nvSpPr>
          <p:spPr bwMode="auto">
            <a:xfrm>
              <a:off x="2803" y="724"/>
              <a:ext cx="277" cy="433"/>
            </a:xfrm>
            <a:custGeom>
              <a:avLst/>
              <a:gdLst>
                <a:gd name="T0" fmla="*/ 78 w 117"/>
                <a:gd name="T1" fmla="*/ 178 h 183"/>
                <a:gd name="T2" fmla="*/ 91 w 117"/>
                <a:gd name="T3" fmla="*/ 179 h 183"/>
                <a:gd name="T4" fmla="*/ 86 w 117"/>
                <a:gd name="T5" fmla="*/ 178 h 183"/>
                <a:gd name="T6" fmla="*/ 94 w 117"/>
                <a:gd name="T7" fmla="*/ 179 h 183"/>
                <a:gd name="T8" fmla="*/ 64 w 117"/>
                <a:gd name="T9" fmla="*/ 174 h 183"/>
                <a:gd name="T10" fmla="*/ 100 w 117"/>
                <a:gd name="T11" fmla="*/ 178 h 183"/>
                <a:gd name="T12" fmla="*/ 106 w 117"/>
                <a:gd name="T13" fmla="*/ 175 h 183"/>
                <a:gd name="T14" fmla="*/ 57 w 117"/>
                <a:gd name="T15" fmla="*/ 172 h 183"/>
                <a:gd name="T16" fmla="*/ 11 w 117"/>
                <a:gd name="T17" fmla="*/ 167 h 183"/>
                <a:gd name="T18" fmla="*/ 47 w 117"/>
                <a:gd name="T19" fmla="*/ 169 h 183"/>
                <a:gd name="T20" fmla="*/ 18 w 117"/>
                <a:gd name="T21" fmla="*/ 164 h 183"/>
                <a:gd name="T22" fmla="*/ 41 w 117"/>
                <a:gd name="T23" fmla="*/ 157 h 183"/>
                <a:gd name="T24" fmla="*/ 32 w 117"/>
                <a:gd name="T25" fmla="*/ 157 h 183"/>
                <a:gd name="T26" fmla="*/ 35 w 117"/>
                <a:gd name="T27" fmla="*/ 157 h 183"/>
                <a:gd name="T28" fmla="*/ 12 w 117"/>
                <a:gd name="T29" fmla="*/ 151 h 183"/>
                <a:gd name="T30" fmla="*/ 5 w 117"/>
                <a:gd name="T31" fmla="*/ 154 h 183"/>
                <a:gd name="T32" fmla="*/ 6 w 117"/>
                <a:gd name="T33" fmla="*/ 142 h 183"/>
                <a:gd name="T34" fmla="*/ 86 w 117"/>
                <a:gd name="T35" fmla="*/ 103 h 183"/>
                <a:gd name="T36" fmla="*/ 73 w 117"/>
                <a:gd name="T37" fmla="*/ 112 h 183"/>
                <a:gd name="T38" fmla="*/ 66 w 117"/>
                <a:gd name="T39" fmla="*/ 102 h 183"/>
                <a:gd name="T40" fmla="*/ 12 w 117"/>
                <a:gd name="T41" fmla="*/ 103 h 183"/>
                <a:gd name="T42" fmla="*/ 10 w 117"/>
                <a:gd name="T43" fmla="*/ 111 h 183"/>
                <a:gd name="T44" fmla="*/ 19 w 117"/>
                <a:gd name="T45" fmla="*/ 102 h 183"/>
                <a:gd name="T46" fmla="*/ 30 w 117"/>
                <a:gd name="T47" fmla="*/ 101 h 183"/>
                <a:gd name="T48" fmla="*/ 102 w 117"/>
                <a:gd name="T49" fmla="*/ 56 h 183"/>
                <a:gd name="T50" fmla="*/ 84 w 117"/>
                <a:gd name="T51" fmla="*/ 53 h 183"/>
                <a:gd name="T52" fmla="*/ 80 w 117"/>
                <a:gd name="T53" fmla="*/ 63 h 183"/>
                <a:gd name="T54" fmla="*/ 89 w 117"/>
                <a:gd name="T55" fmla="*/ 60 h 183"/>
                <a:gd name="T56" fmla="*/ 76 w 117"/>
                <a:gd name="T57" fmla="*/ 52 h 183"/>
                <a:gd name="T58" fmla="*/ 103 w 117"/>
                <a:gd name="T59" fmla="*/ 52 h 183"/>
                <a:gd name="T60" fmla="*/ 97 w 117"/>
                <a:gd name="T61" fmla="*/ 49 h 183"/>
                <a:gd name="T62" fmla="*/ 72 w 117"/>
                <a:gd name="T63" fmla="*/ 48 h 183"/>
                <a:gd name="T64" fmla="*/ 53 w 117"/>
                <a:gd name="T65" fmla="*/ 46 h 183"/>
                <a:gd name="T66" fmla="*/ 73 w 117"/>
                <a:gd name="T67" fmla="*/ 37 h 183"/>
                <a:gd name="T68" fmla="*/ 54 w 117"/>
                <a:gd name="T69" fmla="*/ 50 h 183"/>
                <a:gd name="T70" fmla="*/ 66 w 117"/>
                <a:gd name="T71" fmla="*/ 36 h 183"/>
                <a:gd name="T72" fmla="*/ 65 w 117"/>
                <a:gd name="T73" fmla="*/ 46 h 183"/>
                <a:gd name="T74" fmla="*/ 30 w 117"/>
                <a:gd name="T75" fmla="*/ 79 h 183"/>
                <a:gd name="T76" fmla="*/ 62 w 117"/>
                <a:gd name="T77" fmla="*/ 4 h 183"/>
                <a:gd name="T78" fmla="*/ 75 w 117"/>
                <a:gd name="T79" fmla="*/ 33 h 183"/>
                <a:gd name="T80" fmla="*/ 49 w 117"/>
                <a:gd name="T81" fmla="*/ 54 h 183"/>
                <a:gd name="T82" fmla="*/ 57 w 117"/>
                <a:gd name="T83" fmla="*/ 81 h 183"/>
                <a:gd name="T84" fmla="*/ 58 w 117"/>
                <a:gd name="T85" fmla="*/ 98 h 183"/>
                <a:gd name="T86" fmla="*/ 54 w 117"/>
                <a:gd name="T87" fmla="*/ 114 h 183"/>
                <a:gd name="T88" fmla="*/ 83 w 117"/>
                <a:gd name="T89" fmla="*/ 142 h 183"/>
                <a:gd name="T90" fmla="*/ 34 w 117"/>
                <a:gd name="T91" fmla="*/ 153 h 183"/>
                <a:gd name="T92" fmla="*/ 25 w 117"/>
                <a:gd name="T93" fmla="*/ 120 h 183"/>
                <a:gd name="T94" fmla="*/ 33 w 117"/>
                <a:gd name="T95" fmla="*/ 98 h 183"/>
                <a:gd name="T96" fmla="*/ 32 w 117"/>
                <a:gd name="T97" fmla="*/ 97 h 183"/>
                <a:gd name="T98" fmla="*/ 22 w 117"/>
                <a:gd name="T99" fmla="*/ 32 h 183"/>
                <a:gd name="T100" fmla="*/ 7 w 117"/>
                <a:gd name="T101" fmla="*/ 115 h 183"/>
                <a:gd name="T102" fmla="*/ 10 w 117"/>
                <a:gd name="T103" fmla="*/ 117 h 183"/>
                <a:gd name="T104" fmla="*/ 4 w 117"/>
                <a:gd name="T105" fmla="*/ 132 h 183"/>
                <a:gd name="T106" fmla="*/ 8 w 117"/>
                <a:gd name="T107" fmla="*/ 170 h 183"/>
                <a:gd name="T108" fmla="*/ 36 w 117"/>
                <a:gd name="T109" fmla="*/ 173 h 183"/>
                <a:gd name="T110" fmla="*/ 111 w 117"/>
                <a:gd name="T111" fmla="*/ 180 h 183"/>
                <a:gd name="T112" fmla="*/ 111 w 117"/>
                <a:gd name="T113" fmla="*/ 136 h 183"/>
                <a:gd name="T114" fmla="*/ 50 w 117"/>
                <a:gd name="T115" fmla="*/ 130 h 183"/>
                <a:gd name="T116" fmla="*/ 87 w 117"/>
                <a:gd name="T117" fmla="*/ 116 h 183"/>
                <a:gd name="T118" fmla="*/ 90 w 117"/>
                <a:gd name="T119" fmla="*/ 95 h 183"/>
                <a:gd name="T120" fmla="*/ 55 w 117"/>
                <a:gd name="T121" fmla="*/ 64 h 183"/>
                <a:gd name="T122" fmla="*/ 73 w 117"/>
                <a:gd name="T123" fmla="*/ 60 h 183"/>
                <a:gd name="T124" fmla="*/ 104 w 117"/>
                <a:gd name="T125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83">
                  <a:moveTo>
                    <a:pt x="78" y="178"/>
                  </a:moveTo>
                  <a:cubicBezTo>
                    <a:pt x="77" y="178"/>
                    <a:pt x="75" y="177"/>
                    <a:pt x="74" y="177"/>
                  </a:cubicBezTo>
                  <a:cubicBezTo>
                    <a:pt x="75" y="173"/>
                    <a:pt x="77" y="170"/>
                    <a:pt x="79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81" y="165"/>
                    <a:pt x="82" y="166"/>
                    <a:pt x="84" y="166"/>
                  </a:cubicBezTo>
                  <a:cubicBezTo>
                    <a:pt x="82" y="170"/>
                    <a:pt x="80" y="174"/>
                    <a:pt x="78" y="178"/>
                  </a:cubicBezTo>
                  <a:moveTo>
                    <a:pt x="86" y="178"/>
                  </a:moveTo>
                  <a:cubicBezTo>
                    <a:pt x="87" y="178"/>
                    <a:pt x="87" y="178"/>
                    <a:pt x="87" y="178"/>
                  </a:cubicBezTo>
                  <a:cubicBezTo>
                    <a:pt x="89" y="174"/>
                    <a:pt x="92" y="170"/>
                    <a:pt x="94" y="166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6" y="165"/>
                    <a:pt x="97" y="165"/>
                    <a:pt x="98" y="165"/>
                  </a:cubicBezTo>
                  <a:cubicBezTo>
                    <a:pt x="96" y="169"/>
                    <a:pt x="94" y="174"/>
                    <a:pt x="91" y="179"/>
                  </a:cubicBezTo>
                  <a:cubicBezTo>
                    <a:pt x="91" y="179"/>
                    <a:pt x="91" y="179"/>
                    <a:pt x="91" y="179"/>
                  </a:cubicBezTo>
                  <a:cubicBezTo>
                    <a:pt x="87" y="179"/>
                    <a:pt x="84" y="179"/>
                    <a:pt x="80" y="178"/>
                  </a:cubicBezTo>
                  <a:cubicBezTo>
                    <a:pt x="82" y="174"/>
                    <a:pt x="84" y="170"/>
                    <a:pt x="86" y="166"/>
                  </a:cubicBezTo>
                  <a:cubicBezTo>
                    <a:pt x="86" y="166"/>
                    <a:pt x="87" y="166"/>
                    <a:pt x="87" y="166"/>
                  </a:cubicBezTo>
                  <a:cubicBezTo>
                    <a:pt x="89" y="166"/>
                    <a:pt x="90" y="166"/>
                    <a:pt x="92" y="166"/>
                  </a:cubicBezTo>
                  <a:cubicBezTo>
                    <a:pt x="90" y="169"/>
                    <a:pt x="88" y="173"/>
                    <a:pt x="86" y="177"/>
                  </a:cubicBezTo>
                  <a:cubicBezTo>
                    <a:pt x="85" y="178"/>
                    <a:pt x="86" y="178"/>
                    <a:pt x="86" y="178"/>
                  </a:cubicBezTo>
                  <a:cubicBezTo>
                    <a:pt x="86" y="178"/>
                    <a:pt x="86" y="178"/>
                    <a:pt x="86" y="178"/>
                  </a:cubicBezTo>
                  <a:moveTo>
                    <a:pt x="72" y="176"/>
                  </a:moveTo>
                  <a:cubicBezTo>
                    <a:pt x="70" y="176"/>
                    <a:pt x="68" y="175"/>
                    <a:pt x="65" y="175"/>
                  </a:cubicBezTo>
                  <a:cubicBezTo>
                    <a:pt x="68" y="171"/>
                    <a:pt x="70" y="168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4" y="164"/>
                    <a:pt x="76" y="165"/>
                    <a:pt x="77" y="165"/>
                  </a:cubicBezTo>
                  <a:cubicBezTo>
                    <a:pt x="75" y="169"/>
                    <a:pt x="74" y="173"/>
                    <a:pt x="72" y="176"/>
                  </a:cubicBezTo>
                  <a:moveTo>
                    <a:pt x="94" y="179"/>
                  </a:moveTo>
                  <a:cubicBezTo>
                    <a:pt x="96" y="174"/>
                    <a:pt x="98" y="169"/>
                    <a:pt x="101" y="164"/>
                  </a:cubicBezTo>
                  <a:cubicBezTo>
                    <a:pt x="102" y="164"/>
                    <a:pt x="104" y="164"/>
                    <a:pt x="105" y="163"/>
                  </a:cubicBezTo>
                  <a:cubicBezTo>
                    <a:pt x="103" y="168"/>
                    <a:pt x="101" y="172"/>
                    <a:pt x="99" y="177"/>
                  </a:cubicBezTo>
                  <a:cubicBezTo>
                    <a:pt x="98" y="178"/>
                    <a:pt x="99" y="178"/>
                    <a:pt x="99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98" y="179"/>
                    <a:pt x="96" y="179"/>
                    <a:pt x="94" y="179"/>
                  </a:cubicBezTo>
                  <a:moveTo>
                    <a:pt x="64" y="174"/>
                  </a:moveTo>
                  <a:cubicBezTo>
                    <a:pt x="62" y="173"/>
                    <a:pt x="61" y="173"/>
                    <a:pt x="59" y="172"/>
                  </a:cubicBezTo>
                  <a:cubicBezTo>
                    <a:pt x="61" y="169"/>
                    <a:pt x="63" y="165"/>
                    <a:pt x="65" y="162"/>
                  </a:cubicBezTo>
                  <a:cubicBezTo>
                    <a:pt x="66" y="162"/>
                    <a:pt x="66" y="163"/>
                    <a:pt x="67" y="163"/>
                  </a:cubicBezTo>
                  <a:cubicBezTo>
                    <a:pt x="68" y="163"/>
                    <a:pt x="69" y="163"/>
                    <a:pt x="71" y="164"/>
                  </a:cubicBezTo>
                  <a:cubicBezTo>
                    <a:pt x="68" y="167"/>
                    <a:pt x="66" y="170"/>
                    <a:pt x="64" y="174"/>
                  </a:cubicBezTo>
                  <a:moveTo>
                    <a:pt x="100" y="178"/>
                  </a:moveTo>
                  <a:cubicBezTo>
                    <a:pt x="100" y="178"/>
                    <a:pt x="100" y="178"/>
                    <a:pt x="100" y="178"/>
                  </a:cubicBezTo>
                  <a:cubicBezTo>
                    <a:pt x="103" y="173"/>
                    <a:pt x="105" y="167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0" y="162"/>
                    <a:pt x="111" y="161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0" y="166"/>
                    <a:pt x="108" y="171"/>
                    <a:pt x="106" y="175"/>
                  </a:cubicBezTo>
                  <a:cubicBezTo>
                    <a:pt x="105" y="176"/>
                    <a:pt x="106" y="176"/>
                    <a:pt x="106" y="177"/>
                  </a:cubicBezTo>
                  <a:cubicBezTo>
                    <a:pt x="106" y="177"/>
                    <a:pt x="106" y="177"/>
                    <a:pt x="107" y="177"/>
                  </a:cubicBezTo>
                  <a:cubicBezTo>
                    <a:pt x="107" y="177"/>
                    <a:pt x="107" y="176"/>
                    <a:pt x="107" y="176"/>
                  </a:cubicBezTo>
                  <a:cubicBezTo>
                    <a:pt x="109" y="174"/>
                    <a:pt x="110" y="171"/>
                    <a:pt x="111" y="169"/>
                  </a:cubicBezTo>
                  <a:cubicBezTo>
                    <a:pt x="110" y="171"/>
                    <a:pt x="110" y="173"/>
                    <a:pt x="109" y="176"/>
                  </a:cubicBezTo>
                  <a:cubicBezTo>
                    <a:pt x="106" y="177"/>
                    <a:pt x="103" y="178"/>
                    <a:pt x="100" y="178"/>
                  </a:cubicBezTo>
                  <a:moveTo>
                    <a:pt x="57" y="172"/>
                  </a:moveTo>
                  <a:cubicBezTo>
                    <a:pt x="55" y="171"/>
                    <a:pt x="52" y="170"/>
                    <a:pt x="50" y="170"/>
                  </a:cubicBezTo>
                  <a:cubicBezTo>
                    <a:pt x="51" y="166"/>
                    <a:pt x="53" y="163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60"/>
                    <a:pt x="60" y="161"/>
                    <a:pt x="63" y="162"/>
                  </a:cubicBezTo>
                  <a:cubicBezTo>
                    <a:pt x="61" y="165"/>
                    <a:pt x="59" y="168"/>
                    <a:pt x="57" y="172"/>
                  </a:cubicBezTo>
                  <a:moveTo>
                    <a:pt x="13" y="172"/>
                  </a:moveTo>
                  <a:cubicBezTo>
                    <a:pt x="13" y="170"/>
                    <a:pt x="12" y="169"/>
                    <a:pt x="11" y="167"/>
                  </a:cubicBezTo>
                  <a:cubicBezTo>
                    <a:pt x="11" y="167"/>
                    <a:pt x="10" y="167"/>
                    <a:pt x="10" y="166"/>
                  </a:cubicBezTo>
                  <a:cubicBezTo>
                    <a:pt x="11" y="163"/>
                    <a:pt x="13" y="161"/>
                    <a:pt x="14" y="160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4" y="164"/>
                    <a:pt x="14" y="167"/>
                    <a:pt x="13" y="172"/>
                  </a:cubicBezTo>
                  <a:moveTo>
                    <a:pt x="48" y="169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6" y="169"/>
                    <a:pt x="45" y="169"/>
                    <a:pt x="44" y="169"/>
                  </a:cubicBezTo>
                  <a:cubicBezTo>
                    <a:pt x="45" y="165"/>
                    <a:pt x="47" y="162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9"/>
                    <a:pt x="52" y="159"/>
                    <a:pt x="53" y="159"/>
                  </a:cubicBezTo>
                  <a:cubicBezTo>
                    <a:pt x="51" y="162"/>
                    <a:pt x="50" y="166"/>
                    <a:pt x="48" y="169"/>
                  </a:cubicBezTo>
                  <a:moveTo>
                    <a:pt x="17" y="174"/>
                  </a:moveTo>
                  <a:cubicBezTo>
                    <a:pt x="18" y="170"/>
                    <a:pt x="18" y="167"/>
                    <a:pt x="18" y="16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1" y="162"/>
                    <a:pt x="21" y="160"/>
                    <a:pt x="23" y="159"/>
                  </a:cubicBezTo>
                  <a:cubicBezTo>
                    <a:pt x="24" y="159"/>
                    <a:pt x="25" y="158"/>
                    <a:pt x="25" y="158"/>
                  </a:cubicBezTo>
                  <a:cubicBezTo>
                    <a:pt x="23" y="163"/>
                    <a:pt x="20" y="168"/>
                    <a:pt x="17" y="174"/>
                  </a:cubicBezTo>
                  <a:moveTo>
                    <a:pt x="35" y="169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5"/>
                    <a:pt x="39" y="161"/>
                    <a:pt x="41" y="157"/>
                  </a:cubicBezTo>
                  <a:cubicBezTo>
                    <a:pt x="43" y="157"/>
                    <a:pt x="45" y="158"/>
                    <a:pt x="48" y="158"/>
                  </a:cubicBezTo>
                  <a:cubicBezTo>
                    <a:pt x="45" y="161"/>
                    <a:pt x="43" y="165"/>
                    <a:pt x="42" y="169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moveTo>
                    <a:pt x="20" y="173"/>
                  </a:moveTo>
                  <a:cubicBezTo>
                    <a:pt x="22" y="168"/>
                    <a:pt x="25" y="163"/>
                    <a:pt x="28" y="157"/>
                  </a:cubicBezTo>
                  <a:cubicBezTo>
                    <a:pt x="29" y="157"/>
                    <a:pt x="31" y="157"/>
                    <a:pt x="32" y="157"/>
                  </a:cubicBezTo>
                  <a:cubicBezTo>
                    <a:pt x="30" y="161"/>
                    <a:pt x="28" y="166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1"/>
                    <a:pt x="25" y="171"/>
                    <a:pt x="24" y="171"/>
                  </a:cubicBezTo>
                  <a:cubicBezTo>
                    <a:pt x="22" y="172"/>
                    <a:pt x="21" y="172"/>
                    <a:pt x="20" y="173"/>
                  </a:cubicBezTo>
                  <a:moveTo>
                    <a:pt x="28" y="170"/>
                  </a:moveTo>
                  <a:cubicBezTo>
                    <a:pt x="30" y="166"/>
                    <a:pt x="32" y="161"/>
                    <a:pt x="35" y="157"/>
                  </a:cubicBezTo>
                  <a:cubicBezTo>
                    <a:pt x="36" y="157"/>
                    <a:pt x="37" y="157"/>
                    <a:pt x="39" y="157"/>
                  </a:cubicBezTo>
                  <a:cubicBezTo>
                    <a:pt x="37" y="161"/>
                    <a:pt x="36" y="164"/>
                    <a:pt x="34" y="168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0"/>
                    <a:pt x="30" y="170"/>
                    <a:pt x="28" y="170"/>
                  </a:cubicBezTo>
                  <a:moveTo>
                    <a:pt x="9" y="164"/>
                  </a:moveTo>
                  <a:cubicBezTo>
                    <a:pt x="8" y="163"/>
                    <a:pt x="7" y="162"/>
                    <a:pt x="7" y="160"/>
                  </a:cubicBezTo>
                  <a:cubicBezTo>
                    <a:pt x="8" y="157"/>
                    <a:pt x="10" y="154"/>
                    <a:pt x="12" y="151"/>
                  </a:cubicBezTo>
                  <a:cubicBezTo>
                    <a:pt x="13" y="153"/>
                    <a:pt x="14" y="154"/>
                    <a:pt x="14" y="156"/>
                  </a:cubicBezTo>
                  <a:cubicBezTo>
                    <a:pt x="13" y="157"/>
                    <a:pt x="11" y="160"/>
                    <a:pt x="9" y="164"/>
                  </a:cubicBezTo>
                  <a:moveTo>
                    <a:pt x="6" y="158"/>
                  </a:moveTo>
                  <a:cubicBezTo>
                    <a:pt x="6" y="158"/>
                    <a:pt x="6" y="158"/>
                    <a:pt x="6" y="158"/>
                  </a:cubicBezTo>
                  <a:cubicBezTo>
                    <a:pt x="5" y="157"/>
                    <a:pt x="5" y="156"/>
                    <a:pt x="5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6" y="152"/>
                    <a:pt x="8" y="149"/>
                    <a:pt x="9" y="147"/>
                  </a:cubicBezTo>
                  <a:cubicBezTo>
                    <a:pt x="10" y="148"/>
                    <a:pt x="10" y="149"/>
                    <a:pt x="11" y="149"/>
                  </a:cubicBezTo>
                  <a:cubicBezTo>
                    <a:pt x="9" y="152"/>
                    <a:pt x="7" y="155"/>
                    <a:pt x="6" y="158"/>
                  </a:cubicBezTo>
                  <a:moveTo>
                    <a:pt x="4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4" y="150"/>
                    <a:pt x="4" y="148"/>
                    <a:pt x="5" y="146"/>
                  </a:cubicBezTo>
                  <a:cubicBezTo>
                    <a:pt x="5" y="144"/>
                    <a:pt x="5" y="143"/>
                    <a:pt x="6" y="142"/>
                  </a:cubicBezTo>
                  <a:cubicBezTo>
                    <a:pt x="6" y="143"/>
                    <a:pt x="7" y="144"/>
                    <a:pt x="8" y="145"/>
                  </a:cubicBezTo>
                  <a:cubicBezTo>
                    <a:pt x="7" y="147"/>
                    <a:pt x="5" y="150"/>
                    <a:pt x="4" y="152"/>
                  </a:cubicBezTo>
                  <a:moveTo>
                    <a:pt x="85" y="112"/>
                  </a:moveTo>
                  <a:cubicBezTo>
                    <a:pt x="84" y="112"/>
                    <a:pt x="83" y="112"/>
                    <a:pt x="81" y="112"/>
                  </a:cubicBezTo>
                  <a:cubicBezTo>
                    <a:pt x="83" y="109"/>
                    <a:pt x="84" y="106"/>
                    <a:pt x="86" y="104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6"/>
                    <a:pt x="85" y="109"/>
                    <a:pt x="85" y="112"/>
                  </a:cubicBezTo>
                  <a:moveTo>
                    <a:pt x="79" y="112"/>
                  </a:moveTo>
                  <a:cubicBezTo>
                    <a:pt x="78" y="112"/>
                    <a:pt x="77" y="112"/>
                    <a:pt x="75" y="112"/>
                  </a:cubicBezTo>
                  <a:cubicBezTo>
                    <a:pt x="77" y="109"/>
                    <a:pt x="79" y="106"/>
                    <a:pt x="81" y="103"/>
                  </a:cubicBezTo>
                  <a:cubicBezTo>
                    <a:pt x="82" y="103"/>
                    <a:pt x="83" y="103"/>
                    <a:pt x="84" y="103"/>
                  </a:cubicBezTo>
                  <a:cubicBezTo>
                    <a:pt x="82" y="106"/>
                    <a:pt x="81" y="109"/>
                    <a:pt x="79" y="112"/>
                  </a:cubicBezTo>
                  <a:moveTo>
                    <a:pt x="73" y="112"/>
                  </a:moveTo>
                  <a:cubicBezTo>
                    <a:pt x="71" y="112"/>
                    <a:pt x="69" y="112"/>
                    <a:pt x="67" y="112"/>
                  </a:cubicBezTo>
                  <a:cubicBezTo>
                    <a:pt x="69" y="109"/>
                    <a:pt x="71" y="106"/>
                    <a:pt x="73" y="102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77" y="106"/>
                    <a:pt x="75" y="109"/>
                    <a:pt x="73" y="112"/>
                  </a:cubicBezTo>
                  <a:moveTo>
                    <a:pt x="65" y="112"/>
                  </a:moveTo>
                  <a:cubicBezTo>
                    <a:pt x="63" y="112"/>
                    <a:pt x="62" y="112"/>
                    <a:pt x="60" y="112"/>
                  </a:cubicBezTo>
                  <a:cubicBezTo>
                    <a:pt x="62" y="109"/>
                    <a:pt x="64" y="105"/>
                    <a:pt x="66" y="102"/>
                  </a:cubicBezTo>
                  <a:cubicBezTo>
                    <a:pt x="67" y="102"/>
                    <a:pt x="69" y="102"/>
                    <a:pt x="71" y="102"/>
                  </a:cubicBezTo>
                  <a:cubicBezTo>
                    <a:pt x="69" y="106"/>
                    <a:pt x="67" y="109"/>
                    <a:pt x="65" y="112"/>
                  </a:cubicBezTo>
                  <a:moveTo>
                    <a:pt x="10" y="107"/>
                  </a:moveTo>
                  <a:cubicBezTo>
                    <a:pt x="10" y="105"/>
                    <a:pt x="10" y="104"/>
                    <a:pt x="10" y="102"/>
                  </a:cubicBezTo>
                  <a:cubicBezTo>
                    <a:pt x="11" y="102"/>
                    <a:pt x="11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5"/>
                    <a:pt x="10" y="107"/>
                  </a:cubicBezTo>
                  <a:moveTo>
                    <a:pt x="59" y="109"/>
                  </a:moveTo>
                  <a:cubicBezTo>
                    <a:pt x="60" y="106"/>
                    <a:pt x="60" y="104"/>
                    <a:pt x="60" y="102"/>
                  </a:cubicBezTo>
                  <a:cubicBezTo>
                    <a:pt x="61" y="102"/>
                    <a:pt x="62" y="102"/>
                    <a:pt x="63" y="102"/>
                  </a:cubicBezTo>
                  <a:cubicBezTo>
                    <a:pt x="62" y="104"/>
                    <a:pt x="61" y="106"/>
                    <a:pt x="59" y="109"/>
                  </a:cubicBezTo>
                  <a:moveTo>
                    <a:pt x="10" y="113"/>
                  </a:moveTo>
                  <a:cubicBezTo>
                    <a:pt x="10" y="112"/>
                    <a:pt x="10" y="112"/>
                    <a:pt x="10" y="111"/>
                  </a:cubicBezTo>
                  <a:cubicBezTo>
                    <a:pt x="12" y="108"/>
                    <a:pt x="13" y="105"/>
                    <a:pt x="14" y="102"/>
                  </a:cubicBezTo>
                  <a:cubicBezTo>
                    <a:pt x="15" y="102"/>
                    <a:pt x="16" y="102"/>
                    <a:pt x="17" y="102"/>
                  </a:cubicBezTo>
                  <a:cubicBezTo>
                    <a:pt x="16" y="105"/>
                    <a:pt x="14" y="108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1" y="113"/>
                    <a:pt x="10" y="113"/>
                  </a:cubicBezTo>
                  <a:moveTo>
                    <a:pt x="15" y="112"/>
                  </a:moveTo>
                  <a:cubicBezTo>
                    <a:pt x="16" y="109"/>
                    <a:pt x="18" y="105"/>
                    <a:pt x="19" y="102"/>
                  </a:cubicBezTo>
                  <a:cubicBezTo>
                    <a:pt x="21" y="101"/>
                    <a:pt x="23" y="101"/>
                    <a:pt x="24" y="101"/>
                  </a:cubicBezTo>
                  <a:cubicBezTo>
                    <a:pt x="23" y="105"/>
                    <a:pt x="21" y="108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8" y="112"/>
                    <a:pt x="16" y="112"/>
                    <a:pt x="15" y="112"/>
                  </a:cubicBezTo>
                  <a:moveTo>
                    <a:pt x="21" y="112"/>
                  </a:moveTo>
                  <a:cubicBezTo>
                    <a:pt x="23" y="109"/>
                    <a:pt x="25" y="105"/>
                    <a:pt x="27" y="101"/>
                  </a:cubicBezTo>
                  <a:cubicBezTo>
                    <a:pt x="28" y="101"/>
                    <a:pt x="29" y="101"/>
                    <a:pt x="30" y="101"/>
                  </a:cubicBezTo>
                  <a:cubicBezTo>
                    <a:pt x="29" y="105"/>
                    <a:pt x="27" y="108"/>
                    <a:pt x="25" y="112"/>
                  </a:cubicBezTo>
                  <a:cubicBezTo>
                    <a:pt x="24" y="112"/>
                    <a:pt x="22" y="112"/>
                    <a:pt x="21" y="112"/>
                  </a:cubicBezTo>
                  <a:moveTo>
                    <a:pt x="27" y="75"/>
                  </a:moveTo>
                  <a:cubicBezTo>
                    <a:pt x="26" y="72"/>
                    <a:pt x="25" y="68"/>
                    <a:pt x="25" y="64"/>
                  </a:cubicBezTo>
                  <a:cubicBezTo>
                    <a:pt x="26" y="68"/>
                    <a:pt x="27" y="72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102" y="56"/>
                  </a:move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2" y="56"/>
                    <a:pt x="102" y="56"/>
                    <a:pt x="102" y="56"/>
                  </a:cubicBezTo>
                  <a:moveTo>
                    <a:pt x="80" y="60"/>
                  </a:moveTo>
                  <a:cubicBezTo>
                    <a:pt x="80" y="58"/>
                    <a:pt x="80" y="57"/>
                    <a:pt x="80" y="55"/>
                  </a:cubicBezTo>
                  <a:cubicBezTo>
                    <a:pt x="80" y="55"/>
                    <a:pt x="80" y="54"/>
                    <a:pt x="80" y="54"/>
                  </a:cubicBezTo>
                  <a:cubicBezTo>
                    <a:pt x="81" y="53"/>
                    <a:pt x="82" y="53"/>
                    <a:pt x="84" y="53"/>
                  </a:cubicBezTo>
                  <a:cubicBezTo>
                    <a:pt x="82" y="55"/>
                    <a:pt x="81" y="58"/>
                    <a:pt x="80" y="60"/>
                  </a:cubicBezTo>
                  <a:moveTo>
                    <a:pt x="80" y="63"/>
                  </a:moveTo>
                  <a:cubicBezTo>
                    <a:pt x="82" y="60"/>
                    <a:pt x="84" y="56"/>
                    <a:pt x="86" y="52"/>
                  </a:cubicBezTo>
                  <a:cubicBezTo>
                    <a:pt x="88" y="52"/>
                    <a:pt x="89" y="51"/>
                    <a:pt x="91" y="51"/>
                  </a:cubicBezTo>
                  <a:cubicBezTo>
                    <a:pt x="88" y="54"/>
                    <a:pt x="86" y="58"/>
                    <a:pt x="84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3" y="62"/>
                    <a:pt x="81" y="63"/>
                    <a:pt x="80" y="63"/>
                  </a:cubicBezTo>
                  <a:moveTo>
                    <a:pt x="87" y="61"/>
                  </a:moveTo>
                  <a:cubicBezTo>
                    <a:pt x="89" y="57"/>
                    <a:pt x="91" y="54"/>
                    <a:pt x="93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5" y="50"/>
                    <a:pt x="96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3" y="53"/>
                    <a:pt x="91" y="56"/>
                    <a:pt x="89" y="60"/>
                  </a:cubicBezTo>
                  <a:cubicBezTo>
                    <a:pt x="88" y="60"/>
                    <a:pt x="87" y="60"/>
                    <a:pt x="87" y="61"/>
                  </a:cubicBezTo>
                  <a:moveTo>
                    <a:pt x="76" y="55"/>
                  </a:moveTo>
                  <a:cubicBezTo>
                    <a:pt x="76" y="54"/>
                    <a:pt x="75" y="53"/>
                    <a:pt x="7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1"/>
                    <a:pt x="76" y="50"/>
                    <a:pt x="77" y="48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moveTo>
                    <a:pt x="98" y="57"/>
                  </a:moveTo>
                  <a:cubicBezTo>
                    <a:pt x="100" y="54"/>
                    <a:pt x="102" y="52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50"/>
                    <a:pt x="104" y="51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1" y="54"/>
                    <a:pt x="100" y="55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8" y="57"/>
                    <a:pt x="98" y="57"/>
                  </a:cubicBezTo>
                  <a:moveTo>
                    <a:pt x="92" y="59"/>
                  </a:moveTo>
                  <a:cubicBezTo>
                    <a:pt x="93" y="56"/>
                    <a:pt x="95" y="53"/>
                    <a:pt x="97" y="51"/>
                  </a:cubicBezTo>
                  <a:cubicBezTo>
                    <a:pt x="97" y="50"/>
                    <a:pt x="97" y="50"/>
                    <a:pt x="97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100" y="48"/>
                    <a:pt x="103" y="4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0" y="51"/>
                    <a:pt x="97" y="55"/>
                    <a:pt x="95" y="58"/>
                  </a:cubicBezTo>
                  <a:cubicBezTo>
                    <a:pt x="94" y="58"/>
                    <a:pt x="93" y="59"/>
                    <a:pt x="92" y="59"/>
                  </a:cubicBezTo>
                  <a:moveTo>
                    <a:pt x="73" y="50"/>
                  </a:moveTo>
                  <a:cubicBezTo>
                    <a:pt x="73" y="50"/>
                    <a:pt x="72" y="49"/>
                    <a:pt x="72" y="48"/>
                  </a:cubicBezTo>
                  <a:cubicBezTo>
                    <a:pt x="73" y="46"/>
                    <a:pt x="75" y="43"/>
                    <a:pt x="76" y="41"/>
                  </a:cubicBezTo>
                  <a:cubicBezTo>
                    <a:pt x="76" y="42"/>
                    <a:pt x="77" y="43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7"/>
                    <a:pt x="74" y="48"/>
                    <a:pt x="73" y="50"/>
                  </a:cubicBezTo>
                  <a:moveTo>
                    <a:pt x="52" y="50"/>
                  </a:moveTo>
                  <a:cubicBezTo>
                    <a:pt x="52" y="49"/>
                    <a:pt x="52" y="49"/>
                    <a:pt x="52" y="48"/>
                  </a:cubicBezTo>
                  <a:cubicBezTo>
                    <a:pt x="52" y="47"/>
                    <a:pt x="52" y="47"/>
                    <a:pt x="53" y="46"/>
                  </a:cubicBezTo>
                  <a:cubicBezTo>
                    <a:pt x="53" y="43"/>
                    <a:pt x="54" y="41"/>
                    <a:pt x="56" y="40"/>
                  </a:cubicBezTo>
                  <a:cubicBezTo>
                    <a:pt x="55" y="43"/>
                    <a:pt x="54" y="46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moveTo>
                    <a:pt x="70" y="47"/>
                  </a:moveTo>
                  <a:cubicBezTo>
                    <a:pt x="69" y="47"/>
                    <a:pt x="69" y="47"/>
                    <a:pt x="68" y="47"/>
                  </a:cubicBezTo>
                  <a:cubicBezTo>
                    <a:pt x="68" y="47"/>
                    <a:pt x="67" y="46"/>
                    <a:pt x="67" y="46"/>
                  </a:cubicBezTo>
                  <a:cubicBezTo>
                    <a:pt x="69" y="43"/>
                    <a:pt x="71" y="40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5" y="38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42"/>
                    <a:pt x="71" y="45"/>
                    <a:pt x="70" y="47"/>
                  </a:cubicBezTo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3"/>
                    <a:pt x="54" y="52"/>
                    <a:pt x="54" y="50"/>
                  </a:cubicBezTo>
                  <a:cubicBezTo>
                    <a:pt x="56" y="47"/>
                    <a:pt x="58" y="43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7"/>
                    <a:pt x="62" y="36"/>
                    <a:pt x="64" y="36"/>
                  </a:cubicBezTo>
                  <a:cubicBezTo>
                    <a:pt x="61" y="40"/>
                    <a:pt x="58" y="45"/>
                    <a:pt x="57" y="50"/>
                  </a:cubicBezTo>
                  <a:cubicBezTo>
                    <a:pt x="55" y="51"/>
                    <a:pt x="54" y="52"/>
                    <a:pt x="53" y="54"/>
                  </a:cubicBezTo>
                  <a:moveTo>
                    <a:pt x="59" y="48"/>
                  </a:moveTo>
                  <a:cubicBezTo>
                    <a:pt x="61" y="44"/>
                    <a:pt x="63" y="40"/>
                    <a:pt x="66" y="3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5"/>
                    <a:pt x="70" y="35"/>
                    <a:pt x="71" y="36"/>
                  </a:cubicBezTo>
                  <a:cubicBezTo>
                    <a:pt x="69" y="39"/>
                    <a:pt x="67" y="43"/>
                    <a:pt x="65" y="46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2" y="47"/>
                    <a:pt x="60" y="47"/>
                    <a:pt x="59" y="48"/>
                  </a:cubicBezTo>
                  <a:moveTo>
                    <a:pt x="10" y="98"/>
                  </a:moveTo>
                  <a:cubicBezTo>
                    <a:pt x="10" y="92"/>
                    <a:pt x="10" y="85"/>
                    <a:pt x="10" y="79"/>
                  </a:cubicBezTo>
                  <a:cubicBezTo>
                    <a:pt x="17" y="79"/>
                    <a:pt x="23" y="79"/>
                    <a:pt x="2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8"/>
                    <a:pt x="32" y="77"/>
                    <a:pt x="32" y="76"/>
                  </a:cubicBezTo>
                  <a:cubicBezTo>
                    <a:pt x="29" y="66"/>
                    <a:pt x="26" y="50"/>
                    <a:pt x="26" y="38"/>
                  </a:cubicBezTo>
                  <a:cubicBezTo>
                    <a:pt x="26" y="35"/>
                    <a:pt x="26" y="33"/>
                    <a:pt x="26" y="31"/>
                  </a:cubicBezTo>
                  <a:cubicBezTo>
                    <a:pt x="27" y="26"/>
                    <a:pt x="29" y="21"/>
                    <a:pt x="33" y="17"/>
                  </a:cubicBezTo>
                  <a:cubicBezTo>
                    <a:pt x="36" y="13"/>
                    <a:pt x="41" y="9"/>
                    <a:pt x="45" y="7"/>
                  </a:cubicBezTo>
                  <a:cubicBezTo>
                    <a:pt x="48" y="6"/>
                    <a:pt x="55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1" y="4"/>
                    <a:pt x="81" y="6"/>
                    <a:pt x="89" y="12"/>
                  </a:cubicBezTo>
                  <a:cubicBezTo>
                    <a:pt x="97" y="18"/>
                    <a:pt x="103" y="27"/>
                    <a:pt x="104" y="43"/>
                  </a:cubicBezTo>
                  <a:cubicBezTo>
                    <a:pt x="94" y="46"/>
                    <a:pt x="90" y="47"/>
                    <a:pt x="80" y="50"/>
                  </a:cubicBezTo>
                  <a:cubicBezTo>
                    <a:pt x="81" y="48"/>
                    <a:pt x="81" y="47"/>
                    <a:pt x="81" y="45"/>
                  </a:cubicBezTo>
                  <a:cubicBezTo>
                    <a:pt x="81" y="43"/>
                    <a:pt x="80" y="41"/>
                    <a:pt x="80" y="39"/>
                  </a:cubicBezTo>
                  <a:cubicBezTo>
                    <a:pt x="79" y="37"/>
                    <a:pt x="77" y="35"/>
                    <a:pt x="75" y="33"/>
                  </a:cubicBezTo>
                  <a:cubicBezTo>
                    <a:pt x="73" y="32"/>
                    <a:pt x="70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59" y="33"/>
                    <a:pt x="56" y="35"/>
                  </a:cubicBezTo>
                  <a:cubicBezTo>
                    <a:pt x="52" y="37"/>
                    <a:pt x="50" y="41"/>
                    <a:pt x="49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48" y="50"/>
                    <a:pt x="49" y="52"/>
                    <a:pt x="49" y="54"/>
                  </a:cubicBezTo>
                  <a:cubicBezTo>
                    <a:pt x="49" y="55"/>
                    <a:pt x="49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50" y="58"/>
                  </a:cubicBezTo>
                  <a:cubicBezTo>
                    <a:pt x="50" y="60"/>
                    <a:pt x="51" y="63"/>
                    <a:pt x="51" y="67"/>
                  </a:cubicBezTo>
                  <a:cubicBezTo>
                    <a:pt x="52" y="72"/>
                    <a:pt x="53" y="76"/>
                    <a:pt x="55" y="79"/>
                  </a:cubicBezTo>
                  <a:cubicBezTo>
                    <a:pt x="55" y="80"/>
                    <a:pt x="55" y="80"/>
                    <a:pt x="56" y="80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8" y="81"/>
                    <a:pt x="78" y="81"/>
                    <a:pt x="88" y="81"/>
                  </a:cubicBezTo>
                  <a:cubicBezTo>
                    <a:pt x="87" y="86"/>
                    <a:pt x="86" y="90"/>
                    <a:pt x="86" y="95"/>
                  </a:cubicBezTo>
                  <a:cubicBezTo>
                    <a:pt x="86" y="96"/>
                    <a:pt x="87" y="98"/>
                    <a:pt x="8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78" y="98"/>
                    <a:pt x="66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6" y="99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5"/>
                    <a:pt x="56" y="109"/>
                    <a:pt x="54" y="113"/>
                  </a:cubicBezTo>
                  <a:cubicBezTo>
                    <a:pt x="54" y="113"/>
                    <a:pt x="54" y="11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2" y="120"/>
                    <a:pt x="49" y="125"/>
                    <a:pt x="46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5" y="130"/>
                    <a:pt x="45" y="130"/>
                  </a:cubicBezTo>
                  <a:cubicBezTo>
                    <a:pt x="45" y="131"/>
                    <a:pt x="45" y="131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7" y="133"/>
                    <a:pt x="48" y="134"/>
                    <a:pt x="50" y="135"/>
                  </a:cubicBezTo>
                  <a:cubicBezTo>
                    <a:pt x="56" y="137"/>
                    <a:pt x="67" y="142"/>
                    <a:pt x="83" y="142"/>
                  </a:cubicBezTo>
                  <a:cubicBezTo>
                    <a:pt x="90" y="142"/>
                    <a:pt x="98" y="141"/>
                    <a:pt x="107" y="138"/>
                  </a:cubicBezTo>
                  <a:cubicBezTo>
                    <a:pt x="108" y="142"/>
                    <a:pt x="108" y="145"/>
                    <a:pt x="109" y="147"/>
                  </a:cubicBezTo>
                  <a:cubicBezTo>
                    <a:pt x="110" y="150"/>
                    <a:pt x="111" y="153"/>
                    <a:pt x="112" y="156"/>
                  </a:cubicBezTo>
                  <a:cubicBezTo>
                    <a:pt x="107" y="159"/>
                    <a:pt x="98" y="162"/>
                    <a:pt x="87" y="162"/>
                  </a:cubicBezTo>
                  <a:cubicBezTo>
                    <a:pt x="81" y="162"/>
                    <a:pt x="75" y="161"/>
                    <a:pt x="68" y="159"/>
                  </a:cubicBezTo>
                  <a:cubicBezTo>
                    <a:pt x="52" y="154"/>
                    <a:pt x="42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28" y="153"/>
                    <a:pt x="24" y="154"/>
                    <a:pt x="21" y="156"/>
                  </a:cubicBezTo>
                  <a:cubicBezTo>
                    <a:pt x="20" y="156"/>
                    <a:pt x="20" y="157"/>
                    <a:pt x="19" y="158"/>
                  </a:cubicBezTo>
                  <a:cubicBezTo>
                    <a:pt x="18" y="154"/>
                    <a:pt x="16" y="151"/>
                    <a:pt x="14" y="148"/>
                  </a:cubicBezTo>
                  <a:cubicBezTo>
                    <a:pt x="12" y="144"/>
                    <a:pt x="9" y="141"/>
                    <a:pt x="7" y="136"/>
                  </a:cubicBezTo>
                  <a:cubicBezTo>
                    <a:pt x="7" y="136"/>
                    <a:pt x="7" y="135"/>
                    <a:pt x="7" y="135"/>
                  </a:cubicBezTo>
                  <a:cubicBezTo>
                    <a:pt x="7" y="135"/>
                    <a:pt x="7" y="135"/>
                    <a:pt x="8" y="134"/>
                  </a:cubicBezTo>
                  <a:cubicBezTo>
                    <a:pt x="14" y="131"/>
                    <a:pt x="20" y="126"/>
                    <a:pt x="25" y="120"/>
                  </a:cubicBezTo>
                  <a:cubicBezTo>
                    <a:pt x="26" y="118"/>
                    <a:pt x="27" y="117"/>
                    <a:pt x="28" y="115"/>
                  </a:cubicBezTo>
                  <a:cubicBezTo>
                    <a:pt x="31" y="110"/>
                    <a:pt x="33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4" y="97"/>
                    <a:pt x="20" y="98"/>
                    <a:pt x="10" y="98"/>
                  </a:cubicBezTo>
                  <a:moveTo>
                    <a:pt x="62" y="0"/>
                  </a:moveTo>
                  <a:cubicBezTo>
                    <a:pt x="54" y="0"/>
                    <a:pt x="47" y="2"/>
                    <a:pt x="44" y="4"/>
                  </a:cubicBezTo>
                  <a:cubicBezTo>
                    <a:pt x="38" y="6"/>
                    <a:pt x="33" y="10"/>
                    <a:pt x="30" y="15"/>
                  </a:cubicBezTo>
                  <a:cubicBezTo>
                    <a:pt x="26" y="19"/>
                    <a:pt x="23" y="25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3"/>
                    <a:pt x="20" y="49"/>
                  </a:cubicBezTo>
                  <a:cubicBezTo>
                    <a:pt x="20" y="58"/>
                    <a:pt x="21" y="68"/>
                    <a:pt x="23" y="75"/>
                  </a:cubicBezTo>
                  <a:cubicBezTo>
                    <a:pt x="18" y="75"/>
                    <a:pt x="13" y="75"/>
                    <a:pt x="8" y="75"/>
                  </a:cubicBezTo>
                  <a:cubicBezTo>
                    <a:pt x="7" y="75"/>
                    <a:pt x="7" y="76"/>
                    <a:pt x="7" y="77"/>
                  </a:cubicBezTo>
                  <a:cubicBezTo>
                    <a:pt x="6" y="84"/>
                    <a:pt x="6" y="91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5"/>
                    <a:pt x="7" y="109"/>
                    <a:pt x="7" y="115"/>
                  </a:cubicBezTo>
                  <a:cubicBezTo>
                    <a:pt x="7" y="116"/>
                    <a:pt x="7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4" y="116"/>
                    <a:pt x="18" y="116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7" y="123"/>
                    <a:pt x="11" y="128"/>
                    <a:pt x="6" y="131"/>
                  </a:cubicBezTo>
                  <a:cubicBezTo>
                    <a:pt x="5" y="131"/>
                    <a:pt x="5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6"/>
                    <a:pt x="2" y="137"/>
                  </a:cubicBezTo>
                  <a:cubicBezTo>
                    <a:pt x="2" y="140"/>
                    <a:pt x="2" y="142"/>
                    <a:pt x="1" y="146"/>
                  </a:cubicBezTo>
                  <a:cubicBezTo>
                    <a:pt x="1" y="147"/>
                    <a:pt x="0" y="149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0" y="155"/>
                    <a:pt x="1" y="157"/>
                    <a:pt x="2" y="159"/>
                  </a:cubicBezTo>
                  <a:cubicBezTo>
                    <a:pt x="4" y="164"/>
                    <a:pt x="6" y="167"/>
                    <a:pt x="8" y="170"/>
                  </a:cubicBezTo>
                  <a:cubicBezTo>
                    <a:pt x="9" y="172"/>
                    <a:pt x="11" y="175"/>
                    <a:pt x="13" y="179"/>
                  </a:cubicBezTo>
                  <a:cubicBezTo>
                    <a:pt x="13" y="180"/>
                    <a:pt x="14" y="180"/>
                    <a:pt x="14" y="180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1"/>
                    <a:pt x="17" y="181"/>
                    <a:pt x="17" y="180"/>
                  </a:cubicBezTo>
                  <a:cubicBezTo>
                    <a:pt x="19" y="178"/>
                    <a:pt x="22" y="176"/>
                    <a:pt x="25" y="175"/>
                  </a:cubicBezTo>
                  <a:cubicBezTo>
                    <a:pt x="28" y="174"/>
                    <a:pt x="32" y="174"/>
                    <a:pt x="36" y="173"/>
                  </a:cubicBezTo>
                  <a:cubicBezTo>
                    <a:pt x="38" y="173"/>
                    <a:pt x="41" y="173"/>
                    <a:pt x="43" y="173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44" y="173"/>
                    <a:pt x="46" y="173"/>
                    <a:pt x="47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2" y="174"/>
                    <a:pt x="58" y="176"/>
                    <a:pt x="64" y="178"/>
                  </a:cubicBezTo>
                  <a:cubicBezTo>
                    <a:pt x="72" y="181"/>
                    <a:pt x="81" y="183"/>
                    <a:pt x="91" y="183"/>
                  </a:cubicBezTo>
                  <a:cubicBezTo>
                    <a:pt x="97" y="183"/>
                    <a:pt x="104" y="182"/>
                    <a:pt x="111" y="180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2" y="180"/>
                    <a:pt x="113" y="179"/>
                    <a:pt x="113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5" y="170"/>
                    <a:pt x="116" y="165"/>
                    <a:pt x="117" y="158"/>
                  </a:cubicBezTo>
                  <a:cubicBezTo>
                    <a:pt x="117" y="157"/>
                    <a:pt x="117" y="157"/>
                    <a:pt x="116" y="156"/>
                  </a:cubicBezTo>
                  <a:cubicBezTo>
                    <a:pt x="115" y="152"/>
                    <a:pt x="114" y="149"/>
                    <a:pt x="113" y="146"/>
                  </a:cubicBezTo>
                  <a:cubicBezTo>
                    <a:pt x="112" y="143"/>
                    <a:pt x="111" y="140"/>
                    <a:pt x="111" y="136"/>
                  </a:cubicBezTo>
                  <a:cubicBezTo>
                    <a:pt x="111" y="135"/>
                    <a:pt x="111" y="134"/>
                    <a:pt x="110" y="134"/>
                  </a:cubicBezTo>
                  <a:cubicBezTo>
                    <a:pt x="110" y="134"/>
                    <a:pt x="110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99" y="137"/>
                    <a:pt x="90" y="138"/>
                    <a:pt x="83" y="138"/>
                  </a:cubicBezTo>
                  <a:cubicBezTo>
                    <a:pt x="72" y="138"/>
                    <a:pt x="63" y="136"/>
                    <a:pt x="57" y="133"/>
                  </a:cubicBezTo>
                  <a:cubicBezTo>
                    <a:pt x="54" y="132"/>
                    <a:pt x="52" y="131"/>
                    <a:pt x="51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3" y="126"/>
                    <a:pt x="56" y="121"/>
                    <a:pt x="58" y="116"/>
                  </a:cubicBezTo>
                  <a:cubicBezTo>
                    <a:pt x="68" y="116"/>
                    <a:pt x="77" y="116"/>
                    <a:pt x="85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1"/>
                    <a:pt x="90" y="107"/>
                    <a:pt x="90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1" y="99"/>
                    <a:pt x="90" y="97"/>
                    <a:pt x="90" y="95"/>
                  </a:cubicBezTo>
                  <a:cubicBezTo>
                    <a:pt x="90" y="90"/>
                    <a:pt x="91" y="85"/>
                    <a:pt x="92" y="79"/>
                  </a:cubicBezTo>
                  <a:cubicBezTo>
                    <a:pt x="92" y="79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0" y="77"/>
                    <a:pt x="69" y="77"/>
                    <a:pt x="58" y="77"/>
                  </a:cubicBezTo>
                  <a:cubicBezTo>
                    <a:pt x="57" y="75"/>
                    <a:pt x="56" y="71"/>
                    <a:pt x="55" y="66"/>
                  </a:cubicBezTo>
                  <a:cubicBezTo>
                    <a:pt x="55" y="65"/>
                    <a:pt x="55" y="65"/>
                    <a:pt x="55" y="64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5" y="57"/>
                    <a:pt x="59" y="51"/>
                    <a:pt x="64" y="50"/>
                  </a:cubicBezTo>
                  <a:cubicBezTo>
                    <a:pt x="64" y="50"/>
                    <a:pt x="65" y="50"/>
                    <a:pt x="66" y="50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9" y="51"/>
                    <a:pt x="70" y="52"/>
                    <a:pt x="71" y="54"/>
                  </a:cubicBezTo>
                  <a:cubicBezTo>
                    <a:pt x="72" y="56"/>
                    <a:pt x="73" y="58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8"/>
                    <a:pt x="78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7" y="64"/>
                    <a:pt x="96" y="61"/>
                    <a:pt x="104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8"/>
                  </a:cubicBezTo>
                  <a:cubicBezTo>
                    <a:pt x="108" y="53"/>
                    <a:pt x="109" y="49"/>
                    <a:pt x="109" y="44"/>
                  </a:cubicBezTo>
                  <a:cubicBezTo>
                    <a:pt x="109" y="43"/>
                    <a:pt x="109" y="42"/>
                    <a:pt x="108" y="42"/>
                  </a:cubicBezTo>
                  <a:cubicBezTo>
                    <a:pt x="107" y="26"/>
                    <a:pt x="100" y="15"/>
                    <a:pt x="92" y="9"/>
                  </a:cubicBezTo>
                  <a:cubicBezTo>
                    <a:pt x="83" y="2"/>
                    <a:pt x="72" y="0"/>
                    <a:pt x="6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514260" y="1446947"/>
            <a:ext cx="1052110" cy="3062821"/>
            <a:chOff x="5162550" y="368300"/>
            <a:chExt cx="1866900" cy="5436746"/>
          </a:xfrm>
          <a:solidFill>
            <a:schemeClr val="bg1"/>
          </a:solidFill>
          <a:effectLst>
            <a:outerShdw blurRad="2032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67" name="任意多边形 166"/>
            <p:cNvSpPr/>
            <p:nvPr/>
          </p:nvSpPr>
          <p:spPr>
            <a:xfrm>
              <a:off x="5162550" y="368300"/>
              <a:ext cx="1866900" cy="2450803"/>
            </a:xfrm>
            <a:custGeom>
              <a:avLst/>
              <a:gdLst>
                <a:gd name="connsiteX0" fmla="*/ 703729 w 1866900"/>
                <a:gd name="connsiteY0" fmla="*/ 2328771 h 2450803"/>
                <a:gd name="connsiteX1" fmla="*/ 1163171 w 1866900"/>
                <a:gd name="connsiteY1" fmla="*/ 2328771 h 2450803"/>
                <a:gd name="connsiteX2" fmla="*/ 1224187 w 1866900"/>
                <a:gd name="connsiteY2" fmla="*/ 2389787 h 2450803"/>
                <a:gd name="connsiteX3" fmla="*/ 1163171 w 1866900"/>
                <a:gd name="connsiteY3" fmla="*/ 2450803 h 2450803"/>
                <a:gd name="connsiteX4" fmla="*/ 703729 w 1866900"/>
                <a:gd name="connsiteY4" fmla="*/ 2450803 h 2450803"/>
                <a:gd name="connsiteX5" fmla="*/ 642713 w 1866900"/>
                <a:gd name="connsiteY5" fmla="*/ 2389787 h 2450803"/>
                <a:gd name="connsiteX6" fmla="*/ 703729 w 1866900"/>
                <a:gd name="connsiteY6" fmla="*/ 2328771 h 2450803"/>
                <a:gd name="connsiteX7" fmla="*/ 646157 w 1866900"/>
                <a:gd name="connsiteY7" fmla="*/ 2177104 h 2450803"/>
                <a:gd name="connsiteX8" fmla="*/ 1220743 w 1866900"/>
                <a:gd name="connsiteY8" fmla="*/ 2177104 h 2450803"/>
                <a:gd name="connsiteX9" fmla="*/ 1281759 w 1866900"/>
                <a:gd name="connsiteY9" fmla="*/ 2238120 h 2450803"/>
                <a:gd name="connsiteX10" fmla="*/ 1220743 w 1866900"/>
                <a:gd name="connsiteY10" fmla="*/ 2299136 h 2450803"/>
                <a:gd name="connsiteX11" fmla="*/ 646157 w 1866900"/>
                <a:gd name="connsiteY11" fmla="*/ 2299136 h 2450803"/>
                <a:gd name="connsiteX12" fmla="*/ 585141 w 1866900"/>
                <a:gd name="connsiteY12" fmla="*/ 2238120 h 2450803"/>
                <a:gd name="connsiteX13" fmla="*/ 646157 w 1866900"/>
                <a:gd name="connsiteY13" fmla="*/ 2177104 h 2450803"/>
                <a:gd name="connsiteX14" fmla="*/ 601983 w 1866900"/>
                <a:gd name="connsiteY14" fmla="*/ 2025437 h 2450803"/>
                <a:gd name="connsiteX15" fmla="*/ 1264918 w 1866900"/>
                <a:gd name="connsiteY15" fmla="*/ 2025437 h 2450803"/>
                <a:gd name="connsiteX16" fmla="*/ 1325934 w 1866900"/>
                <a:gd name="connsiteY16" fmla="*/ 2086453 h 2450803"/>
                <a:gd name="connsiteX17" fmla="*/ 1264918 w 1866900"/>
                <a:gd name="connsiteY17" fmla="*/ 2147469 h 2450803"/>
                <a:gd name="connsiteX18" fmla="*/ 601983 w 1866900"/>
                <a:gd name="connsiteY18" fmla="*/ 2147469 h 2450803"/>
                <a:gd name="connsiteX19" fmla="*/ 540967 w 1866900"/>
                <a:gd name="connsiteY19" fmla="*/ 2086453 h 2450803"/>
                <a:gd name="connsiteX20" fmla="*/ 601983 w 1866900"/>
                <a:gd name="connsiteY20" fmla="*/ 2025437 h 2450803"/>
                <a:gd name="connsiteX21" fmla="*/ 933450 w 1866900"/>
                <a:gd name="connsiteY21" fmla="*/ 0 h 2450803"/>
                <a:gd name="connsiteX22" fmla="*/ 1866900 w 1866900"/>
                <a:gd name="connsiteY22" fmla="*/ 933450 h 2450803"/>
                <a:gd name="connsiteX23" fmla="*/ 1296791 w 1866900"/>
                <a:gd name="connsiteY23" fmla="*/ 1793545 h 2450803"/>
                <a:gd name="connsiteX24" fmla="*/ 1232555 w 1866900"/>
                <a:gd name="connsiteY24" fmla="*/ 1999556 h 2450803"/>
                <a:gd name="connsiteX25" fmla="*/ 634346 w 1866900"/>
                <a:gd name="connsiteY25" fmla="*/ 1999556 h 2450803"/>
                <a:gd name="connsiteX26" fmla="*/ 570109 w 1866900"/>
                <a:gd name="connsiteY26" fmla="*/ 1793545 h 2450803"/>
                <a:gd name="connsiteX27" fmla="*/ 0 w 1866900"/>
                <a:gd name="connsiteY27" fmla="*/ 933450 h 2450803"/>
                <a:gd name="connsiteX28" fmla="*/ 933450 w 1866900"/>
                <a:gd name="connsiteY28" fmla="*/ 0 h 245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66900" h="2450803">
                  <a:moveTo>
                    <a:pt x="703729" y="2328771"/>
                  </a:moveTo>
                  <a:lnTo>
                    <a:pt x="1163171" y="2328771"/>
                  </a:lnTo>
                  <a:cubicBezTo>
                    <a:pt x="1196869" y="2328771"/>
                    <a:pt x="1224187" y="2356089"/>
                    <a:pt x="1224187" y="2389787"/>
                  </a:cubicBezTo>
                  <a:cubicBezTo>
                    <a:pt x="1224187" y="2423485"/>
                    <a:pt x="1196869" y="2450803"/>
                    <a:pt x="1163171" y="2450803"/>
                  </a:cubicBezTo>
                  <a:lnTo>
                    <a:pt x="703729" y="2450803"/>
                  </a:lnTo>
                  <a:cubicBezTo>
                    <a:pt x="670031" y="2450803"/>
                    <a:pt x="642713" y="2423485"/>
                    <a:pt x="642713" y="2389787"/>
                  </a:cubicBezTo>
                  <a:cubicBezTo>
                    <a:pt x="642713" y="2356089"/>
                    <a:pt x="670031" y="2328771"/>
                    <a:pt x="703729" y="2328771"/>
                  </a:cubicBezTo>
                  <a:close/>
                  <a:moveTo>
                    <a:pt x="646157" y="2177104"/>
                  </a:moveTo>
                  <a:lnTo>
                    <a:pt x="1220743" y="2177104"/>
                  </a:lnTo>
                  <a:cubicBezTo>
                    <a:pt x="1254441" y="2177104"/>
                    <a:pt x="1281759" y="2204422"/>
                    <a:pt x="1281759" y="2238120"/>
                  </a:cubicBezTo>
                  <a:cubicBezTo>
                    <a:pt x="1281759" y="2271818"/>
                    <a:pt x="1254441" y="2299136"/>
                    <a:pt x="1220743" y="2299136"/>
                  </a:cubicBezTo>
                  <a:lnTo>
                    <a:pt x="646157" y="2299136"/>
                  </a:lnTo>
                  <a:cubicBezTo>
                    <a:pt x="612459" y="2299136"/>
                    <a:pt x="585141" y="2271818"/>
                    <a:pt x="585141" y="2238120"/>
                  </a:cubicBezTo>
                  <a:cubicBezTo>
                    <a:pt x="585141" y="2204422"/>
                    <a:pt x="612459" y="2177104"/>
                    <a:pt x="646157" y="2177104"/>
                  </a:cubicBezTo>
                  <a:close/>
                  <a:moveTo>
                    <a:pt x="601983" y="2025437"/>
                  </a:moveTo>
                  <a:lnTo>
                    <a:pt x="1264918" y="2025437"/>
                  </a:lnTo>
                  <a:cubicBezTo>
                    <a:pt x="1298616" y="2025437"/>
                    <a:pt x="1325934" y="2052755"/>
                    <a:pt x="1325934" y="2086453"/>
                  </a:cubicBezTo>
                  <a:cubicBezTo>
                    <a:pt x="1325934" y="2120151"/>
                    <a:pt x="1298616" y="2147469"/>
                    <a:pt x="1264918" y="2147469"/>
                  </a:cubicBezTo>
                  <a:lnTo>
                    <a:pt x="601983" y="2147469"/>
                  </a:lnTo>
                  <a:cubicBezTo>
                    <a:pt x="568285" y="2147469"/>
                    <a:pt x="540967" y="2120151"/>
                    <a:pt x="540967" y="2086453"/>
                  </a:cubicBezTo>
                  <a:cubicBezTo>
                    <a:pt x="540967" y="2052755"/>
                    <a:pt x="568285" y="2025437"/>
                    <a:pt x="601983" y="2025437"/>
                  </a:cubicBezTo>
                  <a:close/>
                  <a:moveTo>
                    <a:pt x="933450" y="0"/>
                  </a:moveTo>
                  <a:cubicBezTo>
                    <a:pt x="1448980" y="0"/>
                    <a:pt x="1866900" y="417920"/>
                    <a:pt x="1866900" y="933450"/>
                  </a:cubicBezTo>
                  <a:cubicBezTo>
                    <a:pt x="1866900" y="1320098"/>
                    <a:pt x="1631820" y="1651839"/>
                    <a:pt x="1296791" y="1793545"/>
                  </a:cubicBezTo>
                  <a:cubicBezTo>
                    <a:pt x="1203942" y="1852691"/>
                    <a:pt x="1287305" y="1930886"/>
                    <a:pt x="1232555" y="1999556"/>
                  </a:cubicBezTo>
                  <a:lnTo>
                    <a:pt x="634346" y="1999556"/>
                  </a:lnTo>
                  <a:cubicBezTo>
                    <a:pt x="565309" y="1902311"/>
                    <a:pt x="667721" y="1838403"/>
                    <a:pt x="570109" y="1793545"/>
                  </a:cubicBezTo>
                  <a:cubicBezTo>
                    <a:pt x="235080" y="1651839"/>
                    <a:pt x="0" y="1320098"/>
                    <a:pt x="0" y="933450"/>
                  </a:cubicBezTo>
                  <a:cubicBezTo>
                    <a:pt x="0" y="417920"/>
                    <a:pt x="417920" y="0"/>
                    <a:pt x="9334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68" name="任意多边形 167"/>
            <p:cNvSpPr/>
            <p:nvPr/>
          </p:nvSpPr>
          <p:spPr>
            <a:xfrm rot="5400000">
              <a:off x="4622610" y="3468979"/>
              <a:ext cx="2946783" cy="1725351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69" name="任意多边形 168"/>
            <p:cNvSpPr/>
            <p:nvPr/>
          </p:nvSpPr>
          <p:spPr>
            <a:xfrm flipV="1">
              <a:off x="6010155" y="2865785"/>
              <a:ext cx="171690" cy="540499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170" name="圆角矩形 169"/>
          <p:cNvSpPr/>
          <p:nvPr/>
        </p:nvSpPr>
        <p:spPr>
          <a:xfrm>
            <a:off x="1010258" y="1980448"/>
            <a:ext cx="297219" cy="9869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71" name="圆角矩形 170"/>
          <p:cNvSpPr/>
          <p:nvPr/>
        </p:nvSpPr>
        <p:spPr>
          <a:xfrm rot="2700000">
            <a:off x="1269797" y="1354203"/>
            <a:ext cx="297111" cy="9872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72" name="圆角矩形 171"/>
          <p:cNvSpPr/>
          <p:nvPr/>
        </p:nvSpPr>
        <p:spPr>
          <a:xfrm rot="5400000">
            <a:off x="1896252" y="1094811"/>
            <a:ext cx="297111" cy="9872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73" name="圆角矩形 172"/>
          <p:cNvSpPr/>
          <p:nvPr/>
        </p:nvSpPr>
        <p:spPr>
          <a:xfrm rot="8100000">
            <a:off x="2522653" y="1354220"/>
            <a:ext cx="297219" cy="9869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74" name="圆角矩形 173"/>
          <p:cNvSpPr/>
          <p:nvPr/>
        </p:nvSpPr>
        <p:spPr>
          <a:xfrm rot="10800000">
            <a:off x="2782139" y="1980448"/>
            <a:ext cx="297219" cy="9869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75" name="组合 174"/>
          <p:cNvGrpSpPr/>
          <p:nvPr/>
        </p:nvGrpSpPr>
        <p:grpSpPr>
          <a:xfrm>
            <a:off x="1743426" y="1552999"/>
            <a:ext cx="593846" cy="824852"/>
            <a:chOff x="3932746" y="2019238"/>
            <a:chExt cx="412048" cy="572542"/>
          </a:xfrm>
        </p:grpSpPr>
        <p:sp>
          <p:nvSpPr>
            <p:cNvPr id="176" name="任意多边形 175"/>
            <p:cNvSpPr/>
            <p:nvPr/>
          </p:nvSpPr>
          <p:spPr>
            <a:xfrm>
              <a:off x="3977574" y="2367381"/>
              <a:ext cx="224399" cy="224399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任意多边形 176"/>
            <p:cNvSpPr/>
            <p:nvPr/>
          </p:nvSpPr>
          <p:spPr>
            <a:xfrm>
              <a:off x="4176993" y="2308657"/>
              <a:ext cx="167801" cy="167801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8" name="组合 177"/>
            <p:cNvGrpSpPr/>
            <p:nvPr/>
          </p:nvGrpSpPr>
          <p:grpSpPr>
            <a:xfrm>
              <a:off x="3932746" y="2019238"/>
              <a:ext cx="359524" cy="359526"/>
              <a:chOff x="1325410" y="1372730"/>
              <a:chExt cx="1251559" cy="1251561"/>
            </a:xfrm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0" name="任意多边形 179"/>
              <p:cNvSpPr/>
              <p:nvPr/>
            </p:nvSpPr>
            <p:spPr>
              <a:xfrm>
                <a:off x="1325410" y="1372730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任意多边形 180"/>
              <p:cNvSpPr/>
              <p:nvPr/>
            </p:nvSpPr>
            <p:spPr>
              <a:xfrm rot="5400000">
                <a:off x="1951189" y="137273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663A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 rot="10800000">
                <a:off x="1951187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任意多边形 182"/>
              <p:cNvSpPr/>
              <p:nvPr/>
            </p:nvSpPr>
            <p:spPr>
              <a:xfrm rot="16200000">
                <a:off x="1325411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9" name="椭圆 178"/>
            <p:cNvSpPr/>
            <p:nvPr/>
          </p:nvSpPr>
          <p:spPr>
            <a:xfrm rot="1860000">
              <a:off x="4135467" y="2301762"/>
              <a:ext cx="9909" cy="990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3923843" y="1065594"/>
            <a:ext cx="719487" cy="719227"/>
            <a:chOff x="5413874" y="1856054"/>
            <a:chExt cx="776427" cy="776427"/>
          </a:xfrm>
        </p:grpSpPr>
        <p:grpSp>
          <p:nvGrpSpPr>
            <p:cNvPr id="185" name="组合 184"/>
            <p:cNvGrpSpPr/>
            <p:nvPr/>
          </p:nvGrpSpPr>
          <p:grpSpPr>
            <a:xfrm>
              <a:off x="5413874" y="1856054"/>
              <a:ext cx="776427" cy="776427"/>
              <a:chOff x="6462420" y="1971403"/>
              <a:chExt cx="776427" cy="776427"/>
            </a:xfrm>
          </p:grpSpPr>
          <p:grpSp>
            <p:nvGrpSpPr>
              <p:cNvPr id="191" name="组合 190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93" name="任意多边形 192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94" name="椭圆 193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95" name="椭圆 194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sp>
            <p:nvSpPr>
              <p:cNvPr id="192" name="椭圆 191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186" name="Group 4"/>
            <p:cNvGrpSpPr>
              <a:grpSpLocks noChangeAspect="1"/>
            </p:cNvGrpSpPr>
            <p:nvPr/>
          </p:nvGrpSpPr>
          <p:grpSpPr bwMode="auto">
            <a:xfrm>
              <a:off x="5698560" y="2124453"/>
              <a:ext cx="210680" cy="246893"/>
              <a:chOff x="1776" y="1776"/>
              <a:chExt cx="64" cy="75"/>
            </a:xfrm>
            <a:solidFill>
              <a:schemeClr val="bg1"/>
            </a:solidFill>
            <a:effectLst/>
          </p:grpSpPr>
          <p:sp>
            <p:nvSpPr>
              <p:cNvPr id="187" name="Freeform 5"/>
              <p:cNvSpPr>
                <a:spLocks/>
              </p:cNvSpPr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6"/>
              <p:cNvSpPr>
                <a:spLocks/>
              </p:cNvSpPr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7"/>
              <p:cNvSpPr>
                <a:spLocks/>
              </p:cNvSpPr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Freeform 8"/>
              <p:cNvSpPr>
                <a:spLocks/>
              </p:cNvSpPr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6" name="组合 195"/>
          <p:cNvGrpSpPr/>
          <p:nvPr/>
        </p:nvGrpSpPr>
        <p:grpSpPr>
          <a:xfrm>
            <a:off x="3923843" y="2006637"/>
            <a:ext cx="719487" cy="719227"/>
            <a:chOff x="5413874" y="3214954"/>
            <a:chExt cx="776427" cy="776427"/>
          </a:xfrm>
        </p:grpSpPr>
        <p:grpSp>
          <p:nvGrpSpPr>
            <p:cNvPr id="197" name="组合 196"/>
            <p:cNvGrpSpPr/>
            <p:nvPr/>
          </p:nvGrpSpPr>
          <p:grpSpPr>
            <a:xfrm>
              <a:off x="5413874" y="3214954"/>
              <a:ext cx="776427" cy="776427"/>
              <a:chOff x="6462420" y="1971403"/>
              <a:chExt cx="776427" cy="776427"/>
            </a:xfrm>
          </p:grpSpPr>
          <p:grpSp>
            <p:nvGrpSpPr>
              <p:cNvPr id="204" name="组合 203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06" name="任意多边形 205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207" name="椭圆 206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208" name="椭圆 207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sp>
            <p:nvSpPr>
              <p:cNvPr id="205" name="椭圆 204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0DA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198" name="Group 18"/>
            <p:cNvGrpSpPr>
              <a:grpSpLocks noChangeAspect="1"/>
            </p:cNvGrpSpPr>
            <p:nvPr/>
          </p:nvGrpSpPr>
          <p:grpSpPr bwMode="auto">
            <a:xfrm>
              <a:off x="5696918" y="3507112"/>
              <a:ext cx="213964" cy="199375"/>
              <a:chOff x="3802" y="2858"/>
              <a:chExt cx="616" cy="574"/>
            </a:xfrm>
            <a:solidFill>
              <a:schemeClr val="bg1"/>
            </a:solidFill>
            <a:effectLst/>
          </p:grpSpPr>
          <p:sp>
            <p:nvSpPr>
              <p:cNvPr id="199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23"/>
              <p:cNvSpPr>
                <a:spLocks/>
              </p:cNvSpPr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9" name="组合 208"/>
          <p:cNvGrpSpPr/>
          <p:nvPr/>
        </p:nvGrpSpPr>
        <p:grpSpPr>
          <a:xfrm>
            <a:off x="3923843" y="2947680"/>
            <a:ext cx="719487" cy="719227"/>
            <a:chOff x="5413874" y="4243654"/>
            <a:chExt cx="776427" cy="776427"/>
          </a:xfrm>
        </p:grpSpPr>
        <p:grpSp>
          <p:nvGrpSpPr>
            <p:cNvPr id="210" name="组合 209"/>
            <p:cNvGrpSpPr/>
            <p:nvPr/>
          </p:nvGrpSpPr>
          <p:grpSpPr>
            <a:xfrm>
              <a:off x="5413874" y="4243654"/>
              <a:ext cx="776427" cy="776427"/>
              <a:chOff x="6462420" y="1971403"/>
              <a:chExt cx="776427" cy="776427"/>
            </a:xfrm>
          </p:grpSpPr>
          <p:grpSp>
            <p:nvGrpSpPr>
              <p:cNvPr id="214" name="组合 213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16" name="任意多边形 215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217" name="椭圆 216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218" name="椭圆 217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sp>
            <p:nvSpPr>
              <p:cNvPr id="215" name="椭圆 214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211" name="Group 13"/>
            <p:cNvGrpSpPr>
              <a:grpSpLocks noChangeAspect="1"/>
            </p:cNvGrpSpPr>
            <p:nvPr/>
          </p:nvGrpSpPr>
          <p:grpSpPr bwMode="auto">
            <a:xfrm>
              <a:off x="5675442" y="4505525"/>
              <a:ext cx="256917" cy="259951"/>
              <a:chOff x="2426" y="2781"/>
              <a:chExt cx="593" cy="600"/>
            </a:xfrm>
            <a:solidFill>
              <a:schemeClr val="bg1"/>
            </a:solidFill>
            <a:effectLst/>
          </p:grpSpPr>
          <p:sp>
            <p:nvSpPr>
              <p:cNvPr id="212" name="Freeform 14"/>
              <p:cNvSpPr>
                <a:spLocks/>
              </p:cNvSpPr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9" name="组合 218"/>
          <p:cNvGrpSpPr/>
          <p:nvPr/>
        </p:nvGrpSpPr>
        <p:grpSpPr>
          <a:xfrm>
            <a:off x="3923843" y="3888723"/>
            <a:ext cx="719487" cy="719227"/>
            <a:chOff x="5413874" y="5272354"/>
            <a:chExt cx="776427" cy="776427"/>
          </a:xfrm>
        </p:grpSpPr>
        <p:grpSp>
          <p:nvGrpSpPr>
            <p:cNvPr id="220" name="组合 219"/>
            <p:cNvGrpSpPr/>
            <p:nvPr/>
          </p:nvGrpSpPr>
          <p:grpSpPr>
            <a:xfrm>
              <a:off x="5413874" y="5272354"/>
              <a:ext cx="776427" cy="776427"/>
              <a:chOff x="6462420" y="1971403"/>
              <a:chExt cx="776427" cy="776427"/>
            </a:xfrm>
          </p:grpSpPr>
          <p:grpSp>
            <p:nvGrpSpPr>
              <p:cNvPr id="222" name="组合 221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24" name="任意多边形 223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225" name="椭圆 224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226" name="椭圆 225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sp>
            <p:nvSpPr>
              <p:cNvPr id="223" name="椭圆 222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8F5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21" name="Freeform 108"/>
            <p:cNvSpPr>
              <a:spLocks noEditPoints="1"/>
            </p:cNvSpPr>
            <p:nvPr/>
          </p:nvSpPr>
          <p:spPr bwMode="auto">
            <a:xfrm>
              <a:off x="5655470" y="5515237"/>
              <a:ext cx="296859" cy="297925"/>
            </a:xfrm>
            <a:custGeom>
              <a:avLst/>
              <a:gdLst>
                <a:gd name="T0" fmla="*/ 97 w 115"/>
                <a:gd name="T1" fmla="*/ 48 h 115"/>
                <a:gd name="T2" fmla="*/ 91 w 115"/>
                <a:gd name="T3" fmla="*/ 41 h 115"/>
                <a:gd name="T4" fmla="*/ 102 w 115"/>
                <a:gd name="T5" fmla="*/ 26 h 115"/>
                <a:gd name="T6" fmla="*/ 94 w 115"/>
                <a:gd name="T7" fmla="*/ 13 h 115"/>
                <a:gd name="T8" fmla="*/ 79 w 115"/>
                <a:gd name="T9" fmla="*/ 23 h 115"/>
                <a:gd name="T10" fmla="*/ 70 w 115"/>
                <a:gd name="T11" fmla="*/ 22 h 115"/>
                <a:gd name="T12" fmla="*/ 67 w 115"/>
                <a:gd name="T13" fmla="*/ 3 h 115"/>
                <a:gd name="T14" fmla="*/ 52 w 115"/>
                <a:gd name="T15" fmla="*/ 0 h 115"/>
                <a:gd name="T16" fmla="*/ 48 w 115"/>
                <a:gd name="T17" fmla="*/ 18 h 115"/>
                <a:gd name="T18" fmla="*/ 41 w 115"/>
                <a:gd name="T19" fmla="*/ 24 h 115"/>
                <a:gd name="T20" fmla="*/ 26 w 115"/>
                <a:gd name="T21" fmla="*/ 13 h 115"/>
                <a:gd name="T22" fmla="*/ 13 w 115"/>
                <a:gd name="T23" fmla="*/ 21 h 115"/>
                <a:gd name="T24" fmla="*/ 23 w 115"/>
                <a:gd name="T25" fmla="*/ 36 h 115"/>
                <a:gd name="T26" fmla="*/ 22 w 115"/>
                <a:gd name="T27" fmla="*/ 45 h 115"/>
                <a:gd name="T28" fmla="*/ 4 w 115"/>
                <a:gd name="T29" fmla="*/ 48 h 115"/>
                <a:gd name="T30" fmla="*/ 0 w 115"/>
                <a:gd name="T31" fmla="*/ 63 h 115"/>
                <a:gd name="T32" fmla="*/ 18 w 115"/>
                <a:gd name="T33" fmla="*/ 66 h 115"/>
                <a:gd name="T34" fmla="*/ 24 w 115"/>
                <a:gd name="T35" fmla="*/ 73 h 115"/>
                <a:gd name="T36" fmla="*/ 13 w 115"/>
                <a:gd name="T37" fmla="*/ 89 h 115"/>
                <a:gd name="T38" fmla="*/ 21 w 115"/>
                <a:gd name="T39" fmla="*/ 102 h 115"/>
                <a:gd name="T40" fmla="*/ 36 w 115"/>
                <a:gd name="T41" fmla="*/ 92 h 115"/>
                <a:gd name="T42" fmla="*/ 45 w 115"/>
                <a:gd name="T43" fmla="*/ 92 h 115"/>
                <a:gd name="T44" fmla="*/ 48 w 115"/>
                <a:gd name="T45" fmla="*/ 111 h 115"/>
                <a:gd name="T46" fmla="*/ 63 w 115"/>
                <a:gd name="T47" fmla="*/ 115 h 115"/>
                <a:gd name="T48" fmla="*/ 67 w 115"/>
                <a:gd name="T49" fmla="*/ 97 h 115"/>
                <a:gd name="T50" fmla="*/ 74 w 115"/>
                <a:gd name="T51" fmla="*/ 91 h 115"/>
                <a:gd name="T52" fmla="*/ 89 w 115"/>
                <a:gd name="T53" fmla="*/ 102 h 115"/>
                <a:gd name="T54" fmla="*/ 102 w 115"/>
                <a:gd name="T55" fmla="*/ 94 h 115"/>
                <a:gd name="T56" fmla="*/ 92 w 115"/>
                <a:gd name="T57" fmla="*/ 79 h 115"/>
                <a:gd name="T58" fmla="*/ 93 w 115"/>
                <a:gd name="T59" fmla="*/ 70 h 115"/>
                <a:gd name="T60" fmla="*/ 112 w 115"/>
                <a:gd name="T61" fmla="*/ 66 h 115"/>
                <a:gd name="T62" fmla="*/ 115 w 115"/>
                <a:gd name="T63" fmla="*/ 52 h 115"/>
                <a:gd name="T64" fmla="*/ 58 w 115"/>
                <a:gd name="T65" fmla="*/ 79 h 115"/>
                <a:gd name="T66" fmla="*/ 58 w 115"/>
                <a:gd name="T67" fmla="*/ 36 h 115"/>
                <a:gd name="T68" fmla="*/ 58 w 115"/>
                <a:gd name="T69" fmla="*/ 79 h 115"/>
                <a:gd name="T70" fmla="*/ 49 w 115"/>
                <a:gd name="T71" fmla="*/ 57 h 115"/>
                <a:gd name="T72" fmla="*/ 67 w 115"/>
                <a:gd name="T7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7" name="文本框 117"/>
          <p:cNvSpPr txBox="1"/>
          <p:nvPr/>
        </p:nvSpPr>
        <p:spPr>
          <a:xfrm>
            <a:off x="1724773" y="3203739"/>
            <a:ext cx="650201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3" dirty="0">
                <a:solidFill>
                  <a:srgbClr val="01ACBE"/>
                </a:solidFill>
                <a:latin typeface="LiHei Pro" panose="020B0500000000000000" pitchFamily="34" charset="-122"/>
                <a:ea typeface="LiHei Pro" panose="020B0500000000000000" pitchFamily="34" charset="-122"/>
              </a:rPr>
              <a:t>思路</a:t>
            </a:r>
            <a:endParaRPr lang="en-US" altLang="zh-CN" sz="1013" dirty="0">
              <a:solidFill>
                <a:srgbClr val="01ACBE"/>
              </a:solidFill>
              <a:latin typeface="LiHei Pro" panose="020B0500000000000000" pitchFamily="34" charset="-122"/>
              <a:ea typeface="LiHei Pro" panose="020B0500000000000000" pitchFamily="34" charset="-122"/>
            </a:endParaRPr>
          </a:p>
          <a:p>
            <a:pPr algn="ctr"/>
            <a:r>
              <a:rPr lang="zh-CN" altLang="en-US" sz="1013" dirty="0">
                <a:solidFill>
                  <a:srgbClr val="01ACBE"/>
                </a:solidFill>
                <a:latin typeface="LiHei Pro" panose="020B0500000000000000" pitchFamily="34" charset="-122"/>
                <a:ea typeface="LiHei Pro" panose="020B0500000000000000" pitchFamily="34" charset="-122"/>
              </a:rPr>
              <a:t>决定</a:t>
            </a:r>
            <a:endParaRPr lang="en-US" altLang="zh-CN" sz="1013" dirty="0">
              <a:solidFill>
                <a:srgbClr val="01ACBE"/>
              </a:solidFill>
              <a:latin typeface="LiHei Pro" panose="020B0500000000000000" pitchFamily="34" charset="-122"/>
              <a:ea typeface="LiHei Pro" panose="020B0500000000000000" pitchFamily="34" charset="-122"/>
            </a:endParaRPr>
          </a:p>
          <a:p>
            <a:pPr algn="ctr"/>
            <a:r>
              <a:rPr lang="zh-CN" altLang="en-US" sz="1013" dirty="0">
                <a:solidFill>
                  <a:srgbClr val="01ACBE"/>
                </a:solidFill>
                <a:latin typeface="LiHei Pro" panose="020B0500000000000000" pitchFamily="34" charset="-122"/>
                <a:ea typeface="LiHei Pro" panose="020B0500000000000000" pitchFamily="34" charset="-122"/>
              </a:rPr>
              <a:t>出路</a:t>
            </a:r>
          </a:p>
        </p:txBody>
      </p:sp>
      <p:sp>
        <p:nvSpPr>
          <p:cNvPr id="228" name="文本框 129"/>
          <p:cNvSpPr txBox="1"/>
          <p:nvPr/>
        </p:nvSpPr>
        <p:spPr>
          <a:xfrm>
            <a:off x="5814299" y="1119587"/>
            <a:ext cx="280867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9" name="矩形 228"/>
          <p:cNvSpPr/>
          <p:nvPr/>
        </p:nvSpPr>
        <p:spPr>
          <a:xfrm>
            <a:off x="5112130" y="2058243"/>
            <a:ext cx="4018917" cy="735143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30" name="文本框 129"/>
          <p:cNvSpPr txBox="1"/>
          <p:nvPr/>
        </p:nvSpPr>
        <p:spPr>
          <a:xfrm>
            <a:off x="5814299" y="2075414"/>
            <a:ext cx="280867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5112130" y="2974404"/>
            <a:ext cx="4018917" cy="735143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32" name="文本框 129"/>
          <p:cNvSpPr txBox="1"/>
          <p:nvPr/>
        </p:nvSpPr>
        <p:spPr>
          <a:xfrm>
            <a:off x="5814299" y="2991576"/>
            <a:ext cx="280867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3" name="矩形 232"/>
          <p:cNvSpPr/>
          <p:nvPr/>
        </p:nvSpPr>
        <p:spPr>
          <a:xfrm>
            <a:off x="5112130" y="3888361"/>
            <a:ext cx="4018917" cy="735143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34" name="文本框 129"/>
          <p:cNvSpPr txBox="1"/>
          <p:nvPr/>
        </p:nvSpPr>
        <p:spPr>
          <a:xfrm>
            <a:off x="5814299" y="3905532"/>
            <a:ext cx="280867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" name="文本框 70"/>
          <p:cNvSpPr txBox="1"/>
          <p:nvPr/>
        </p:nvSpPr>
        <p:spPr>
          <a:xfrm>
            <a:off x="5255275" y="3035572"/>
            <a:ext cx="6130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rgbClr val="E870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文本框 87"/>
          <p:cNvSpPr txBox="1"/>
          <p:nvPr/>
        </p:nvSpPr>
        <p:spPr>
          <a:xfrm>
            <a:off x="5255275" y="2112439"/>
            <a:ext cx="6130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" name="文本框 91"/>
          <p:cNvSpPr txBox="1"/>
          <p:nvPr/>
        </p:nvSpPr>
        <p:spPr>
          <a:xfrm>
            <a:off x="5255277" y="1173581"/>
            <a:ext cx="5440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8" name="文本框 102"/>
          <p:cNvSpPr txBox="1"/>
          <p:nvPr/>
        </p:nvSpPr>
        <p:spPr>
          <a:xfrm>
            <a:off x="5255275" y="3981243"/>
            <a:ext cx="6130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rgbClr val="663A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46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11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227" grpId="0"/>
      <p:bldP spid="228" grpId="0"/>
      <p:bldP spid="229" grpId="0" animBg="1"/>
      <p:bldP spid="230" grpId="0"/>
      <p:bldP spid="231" grpId="0" animBg="1"/>
      <p:bldP spid="232" grpId="0"/>
      <p:bldP spid="233" grpId="0" animBg="1"/>
      <p:bldP spid="234" grpId="0"/>
      <p:bldP spid="235" grpId="0"/>
      <p:bldP spid="236" grpId="0"/>
      <p:bldP spid="237" grpId="0"/>
      <p:bldP spid="2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455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491981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FFB850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solidFill>
                <a:srgbClr val="455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solidFill>
                <a:srgbClr val="455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10" name="KSO_Shape"/>
            <p:cNvSpPr/>
            <p:nvPr/>
          </p:nvSpPr>
          <p:spPr bwMode="auto">
            <a:xfrm>
              <a:off x="212710" y="98529"/>
              <a:ext cx="292728" cy="281019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8029" y="1450128"/>
            <a:ext cx="3535726" cy="788190"/>
            <a:chOff x="1073877" y="1902560"/>
            <a:chExt cx="4158578" cy="1051163"/>
          </a:xfrm>
        </p:grpSpPr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1073877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2" name="任意多边形 11"/>
            <p:cNvSpPr>
              <a:spLocks/>
            </p:cNvSpPr>
            <p:nvPr/>
          </p:nvSpPr>
          <p:spPr bwMode="auto">
            <a:xfrm>
              <a:off x="1213953" y="2014081"/>
              <a:ext cx="3860738" cy="77531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01ACBE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3" name="文本框 23"/>
            <p:cNvSpPr txBox="1"/>
            <p:nvPr/>
          </p:nvSpPr>
          <p:spPr>
            <a:xfrm>
              <a:off x="1558702" y="2133651"/>
              <a:ext cx="2832550" cy="820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8029" y="2623775"/>
            <a:ext cx="3535726" cy="783360"/>
            <a:chOff x="1073877" y="3467784"/>
            <a:chExt cx="4158578" cy="1044721"/>
          </a:xfrm>
        </p:grpSpPr>
        <p:sp>
          <p:nvSpPr>
            <p:cNvPr id="15" name="任意多边形 14"/>
            <p:cNvSpPr>
              <a:spLocks/>
            </p:cNvSpPr>
            <p:nvPr/>
          </p:nvSpPr>
          <p:spPr bwMode="auto">
            <a:xfrm>
              <a:off x="1073877" y="3467784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1" name="任意多边形 20"/>
            <p:cNvSpPr>
              <a:spLocks/>
            </p:cNvSpPr>
            <p:nvPr/>
          </p:nvSpPr>
          <p:spPr bwMode="auto">
            <a:xfrm>
              <a:off x="1213953" y="3579305"/>
              <a:ext cx="3860738" cy="77531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C65885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2" name="文本框 23"/>
            <p:cNvSpPr txBox="1"/>
            <p:nvPr/>
          </p:nvSpPr>
          <p:spPr>
            <a:xfrm>
              <a:off x="1558701" y="3692433"/>
              <a:ext cx="2832550" cy="820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8029" y="3797420"/>
            <a:ext cx="3535726" cy="783359"/>
            <a:chOff x="1073877" y="5033008"/>
            <a:chExt cx="4158578" cy="1044720"/>
          </a:xfrm>
        </p:grpSpPr>
        <p:sp>
          <p:nvSpPr>
            <p:cNvPr id="24" name="任意多边形 23"/>
            <p:cNvSpPr>
              <a:spLocks/>
            </p:cNvSpPr>
            <p:nvPr/>
          </p:nvSpPr>
          <p:spPr bwMode="auto">
            <a:xfrm>
              <a:off x="1073877" y="5033008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5" name="任意多边形 24"/>
            <p:cNvSpPr>
              <a:spLocks/>
            </p:cNvSpPr>
            <p:nvPr/>
          </p:nvSpPr>
          <p:spPr bwMode="auto">
            <a:xfrm>
              <a:off x="1213953" y="5144528"/>
              <a:ext cx="3860738" cy="77531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663A7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6" name="文本框 23"/>
            <p:cNvSpPr txBox="1"/>
            <p:nvPr/>
          </p:nvSpPr>
          <p:spPr>
            <a:xfrm>
              <a:off x="1558701" y="5257656"/>
              <a:ext cx="2832550" cy="820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93719" y="1426589"/>
            <a:ext cx="3469363" cy="788190"/>
            <a:chOff x="6977188" y="1902560"/>
            <a:chExt cx="4158578" cy="1051163"/>
          </a:xfrm>
        </p:grpSpPr>
        <p:sp>
          <p:nvSpPr>
            <p:cNvPr id="28" name="任意多边形 27"/>
            <p:cNvSpPr>
              <a:spLocks/>
            </p:cNvSpPr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9" name="任意多边形 28"/>
            <p:cNvSpPr>
              <a:spLocks/>
            </p:cNvSpPr>
            <p:nvPr/>
          </p:nvSpPr>
          <p:spPr bwMode="auto">
            <a:xfrm>
              <a:off x="7134952" y="2014081"/>
              <a:ext cx="3860738" cy="77531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FFB850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0" name="文本框 23"/>
            <p:cNvSpPr txBox="1"/>
            <p:nvPr/>
          </p:nvSpPr>
          <p:spPr>
            <a:xfrm>
              <a:off x="7841042" y="2133651"/>
              <a:ext cx="2832550" cy="820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93719" y="2600236"/>
            <a:ext cx="3469363" cy="783360"/>
            <a:chOff x="6977188" y="3467784"/>
            <a:chExt cx="4158578" cy="1044721"/>
          </a:xfrm>
        </p:grpSpPr>
        <p:sp>
          <p:nvSpPr>
            <p:cNvPr id="32" name="任意多边形 31"/>
            <p:cNvSpPr>
              <a:spLocks/>
            </p:cNvSpPr>
            <p:nvPr/>
          </p:nvSpPr>
          <p:spPr bwMode="auto">
            <a:xfrm>
              <a:off x="6977188" y="3467784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3" name="任意多边形 32"/>
            <p:cNvSpPr>
              <a:spLocks/>
            </p:cNvSpPr>
            <p:nvPr/>
          </p:nvSpPr>
          <p:spPr bwMode="auto">
            <a:xfrm>
              <a:off x="7134952" y="3579305"/>
              <a:ext cx="3860738" cy="77531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E8707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4" name="文本框 23"/>
            <p:cNvSpPr txBox="1"/>
            <p:nvPr/>
          </p:nvSpPr>
          <p:spPr>
            <a:xfrm>
              <a:off x="7841042" y="3692433"/>
              <a:ext cx="2832550" cy="820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93719" y="3773881"/>
            <a:ext cx="3469363" cy="783359"/>
            <a:chOff x="6977188" y="5033008"/>
            <a:chExt cx="4158578" cy="1044720"/>
          </a:xfrm>
        </p:grpSpPr>
        <p:sp>
          <p:nvSpPr>
            <p:cNvPr id="36" name="任意多边形 35"/>
            <p:cNvSpPr>
              <a:spLocks/>
            </p:cNvSpPr>
            <p:nvPr/>
          </p:nvSpPr>
          <p:spPr bwMode="auto">
            <a:xfrm>
              <a:off x="6977188" y="5033008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7" name="任意多边形 36"/>
            <p:cNvSpPr>
              <a:spLocks/>
            </p:cNvSpPr>
            <p:nvPr/>
          </p:nvSpPr>
          <p:spPr bwMode="auto">
            <a:xfrm>
              <a:off x="7134952" y="5144528"/>
              <a:ext cx="3860738" cy="77531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00AF92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8" name="文本框 23"/>
            <p:cNvSpPr txBox="1"/>
            <p:nvPr/>
          </p:nvSpPr>
          <p:spPr>
            <a:xfrm>
              <a:off x="7841041" y="5257656"/>
              <a:ext cx="2832550" cy="820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817186" y="2553206"/>
            <a:ext cx="951111" cy="842659"/>
            <a:chOff x="6422078" y="3405062"/>
            <a:chExt cx="1267983" cy="1123805"/>
          </a:xfrm>
        </p:grpSpPr>
        <p:grpSp>
          <p:nvGrpSpPr>
            <p:cNvPr id="40" name="组合 39"/>
            <p:cNvGrpSpPr/>
            <p:nvPr/>
          </p:nvGrpSpPr>
          <p:grpSpPr>
            <a:xfrm rot="16200000">
              <a:off x="6494167" y="3332973"/>
              <a:ext cx="1123805" cy="1267983"/>
              <a:chOff x="8439634" y="3544648"/>
              <a:chExt cx="1611146" cy="1817848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8707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Freeform 987"/>
            <p:cNvSpPr>
              <a:spLocks noEditPoints="1"/>
            </p:cNvSpPr>
            <p:nvPr/>
          </p:nvSpPr>
          <p:spPr bwMode="auto">
            <a:xfrm>
              <a:off x="6888924" y="3666555"/>
              <a:ext cx="341804" cy="549808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90128" y="2553206"/>
            <a:ext cx="951111" cy="842659"/>
            <a:chOff x="4519582" y="3405062"/>
            <a:chExt cx="1267983" cy="1123805"/>
          </a:xfrm>
        </p:grpSpPr>
        <p:grpSp>
          <p:nvGrpSpPr>
            <p:cNvPr id="45" name="组合 44"/>
            <p:cNvGrpSpPr/>
            <p:nvPr/>
          </p:nvGrpSpPr>
          <p:grpSpPr>
            <a:xfrm rot="5400000" flipH="1">
              <a:off x="4591671" y="3332973"/>
              <a:ext cx="1123805" cy="1267983"/>
              <a:chOff x="8439634" y="3544648"/>
              <a:chExt cx="1611146" cy="1817848"/>
            </a:xfrm>
          </p:grpSpPr>
          <p:sp>
            <p:nvSpPr>
              <p:cNvPr id="47" name="Freeform 5"/>
              <p:cNvSpPr>
                <a:spLocks/>
              </p:cNvSpPr>
              <p:nvPr/>
            </p:nvSpPr>
            <p:spPr bwMode="auto">
              <a:xfrm rot="5400000" flipH="1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5"/>
              <p:cNvSpPr>
                <a:spLocks/>
              </p:cNvSpPr>
              <p:nvPr/>
            </p:nvSpPr>
            <p:spPr bwMode="auto">
              <a:xfrm rot="5400000" flipH="1">
                <a:off x="8582835" y="3866517"/>
                <a:ext cx="1324743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65885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Freeform 975"/>
            <p:cNvSpPr>
              <a:spLocks noEditPoints="1"/>
            </p:cNvSpPr>
            <p:nvPr/>
          </p:nvSpPr>
          <p:spPr bwMode="auto">
            <a:xfrm>
              <a:off x="4963185" y="3750945"/>
              <a:ext cx="349837" cy="432036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817186" y="3726852"/>
            <a:ext cx="951111" cy="842659"/>
            <a:chOff x="6422078" y="4970285"/>
            <a:chExt cx="1267983" cy="1123805"/>
          </a:xfrm>
        </p:grpSpPr>
        <p:grpSp>
          <p:nvGrpSpPr>
            <p:cNvPr id="50" name="组合 49"/>
            <p:cNvGrpSpPr/>
            <p:nvPr/>
          </p:nvGrpSpPr>
          <p:grpSpPr>
            <a:xfrm rot="16200000">
              <a:off x="6494167" y="4898196"/>
              <a:ext cx="1123805" cy="1267983"/>
              <a:chOff x="8439634" y="3544648"/>
              <a:chExt cx="1611146" cy="1817848"/>
            </a:xfrm>
          </p:grpSpPr>
          <p:sp>
            <p:nvSpPr>
              <p:cNvPr id="52" name="Freeform 5"/>
              <p:cNvSpPr>
                <a:spLocks/>
              </p:cNvSpPr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"/>
              <p:cNvSpPr>
                <a:spLocks/>
              </p:cNvSpPr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AF9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Freeform 979"/>
            <p:cNvSpPr>
              <a:spLocks noEditPoints="1"/>
            </p:cNvSpPr>
            <p:nvPr/>
          </p:nvSpPr>
          <p:spPr bwMode="auto">
            <a:xfrm>
              <a:off x="6804851" y="5312034"/>
              <a:ext cx="497602" cy="444980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390128" y="3726852"/>
            <a:ext cx="951111" cy="842659"/>
            <a:chOff x="4519582" y="4970285"/>
            <a:chExt cx="1267983" cy="1123805"/>
          </a:xfrm>
        </p:grpSpPr>
        <p:grpSp>
          <p:nvGrpSpPr>
            <p:cNvPr id="55" name="组合 54"/>
            <p:cNvGrpSpPr/>
            <p:nvPr/>
          </p:nvGrpSpPr>
          <p:grpSpPr>
            <a:xfrm rot="5400000" flipH="1">
              <a:off x="4591671" y="4898196"/>
              <a:ext cx="1123805" cy="1267983"/>
              <a:chOff x="8439634" y="3544648"/>
              <a:chExt cx="1611146" cy="1817848"/>
            </a:xfrm>
          </p:grpSpPr>
          <p:sp>
            <p:nvSpPr>
              <p:cNvPr id="57" name="Freeform 5"/>
              <p:cNvSpPr>
                <a:spLocks/>
              </p:cNvSpPr>
              <p:nvPr/>
            </p:nvSpPr>
            <p:spPr bwMode="auto">
              <a:xfrm rot="5400000" flipH="1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"/>
              <p:cNvSpPr>
                <a:spLocks/>
              </p:cNvSpPr>
              <p:nvPr/>
            </p:nvSpPr>
            <p:spPr bwMode="auto">
              <a:xfrm rot="5400000" flipH="1">
                <a:off x="8582835" y="3866517"/>
                <a:ext cx="1324743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3A77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Freeform 983"/>
            <p:cNvSpPr>
              <a:spLocks noEditPoints="1"/>
            </p:cNvSpPr>
            <p:nvPr/>
          </p:nvSpPr>
          <p:spPr bwMode="auto">
            <a:xfrm>
              <a:off x="4919338" y="5311209"/>
              <a:ext cx="467200" cy="479353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817186" y="1379559"/>
            <a:ext cx="951111" cy="842659"/>
            <a:chOff x="6422078" y="1839838"/>
            <a:chExt cx="1267983" cy="1123805"/>
          </a:xfrm>
        </p:grpSpPr>
        <p:grpSp>
          <p:nvGrpSpPr>
            <p:cNvPr id="60" name="组合 59"/>
            <p:cNvGrpSpPr/>
            <p:nvPr/>
          </p:nvGrpSpPr>
          <p:grpSpPr>
            <a:xfrm rot="16200000">
              <a:off x="6494167" y="1767749"/>
              <a:ext cx="1123805" cy="1267983"/>
              <a:chOff x="8439634" y="3544648"/>
              <a:chExt cx="1611146" cy="1817848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5"/>
              <p:cNvSpPr>
                <a:spLocks/>
              </p:cNvSpPr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" name="Group 17"/>
            <p:cNvGrpSpPr>
              <a:grpSpLocks noChangeAspect="1"/>
            </p:cNvGrpSpPr>
            <p:nvPr/>
          </p:nvGrpSpPr>
          <p:grpSpPr bwMode="auto">
            <a:xfrm>
              <a:off x="6865607" y="2204715"/>
              <a:ext cx="380926" cy="408901"/>
              <a:chOff x="231" y="1205"/>
              <a:chExt cx="640" cy="687"/>
            </a:xfrm>
            <a:solidFill>
              <a:schemeClr val="bg1"/>
            </a:solidFill>
            <a:effectLst/>
          </p:grpSpPr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3390128" y="1379559"/>
            <a:ext cx="951111" cy="842659"/>
            <a:chOff x="4519582" y="1839838"/>
            <a:chExt cx="1267983" cy="1123805"/>
          </a:xfrm>
        </p:grpSpPr>
        <p:grpSp>
          <p:nvGrpSpPr>
            <p:cNvPr id="67" name="组合 66"/>
            <p:cNvGrpSpPr/>
            <p:nvPr/>
          </p:nvGrpSpPr>
          <p:grpSpPr>
            <a:xfrm rot="5400000" flipH="1">
              <a:off x="4591671" y="1767749"/>
              <a:ext cx="1123805" cy="1267983"/>
              <a:chOff x="8439634" y="3544648"/>
              <a:chExt cx="1611146" cy="1817848"/>
            </a:xfrm>
          </p:grpSpPr>
          <p:sp>
            <p:nvSpPr>
              <p:cNvPr id="71" name="Freeform 5"/>
              <p:cNvSpPr>
                <a:spLocks/>
              </p:cNvSpPr>
              <p:nvPr/>
            </p:nvSpPr>
            <p:spPr bwMode="auto">
              <a:xfrm rot="5400000" flipH="1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5400000" flipH="1">
                <a:off x="8582835" y="3866517"/>
                <a:ext cx="1324743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1ACBE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4942355" y="2167787"/>
              <a:ext cx="422436" cy="476734"/>
              <a:chOff x="10815638" y="1174750"/>
              <a:chExt cx="728663" cy="822325"/>
            </a:xfrm>
            <a:solidFill>
              <a:schemeClr val="bg1"/>
            </a:solidFill>
          </p:grpSpPr>
          <p:sp>
            <p:nvSpPr>
              <p:cNvPr id="69" name="Freeform 33"/>
              <p:cNvSpPr>
                <a:spLocks noEditPoints="1"/>
              </p:cNvSpPr>
              <p:nvPr/>
            </p:nvSpPr>
            <p:spPr bwMode="auto">
              <a:xfrm>
                <a:off x="10815638" y="1174750"/>
                <a:ext cx="728663" cy="822325"/>
              </a:xfrm>
              <a:custGeom>
                <a:avLst/>
                <a:gdLst>
                  <a:gd name="T0" fmla="*/ 103 w 194"/>
                  <a:gd name="T1" fmla="*/ 26 h 219"/>
                  <a:gd name="T2" fmla="*/ 103 w 194"/>
                  <a:gd name="T3" fmla="*/ 18 h 219"/>
                  <a:gd name="T4" fmla="*/ 120 w 194"/>
                  <a:gd name="T5" fmla="*/ 18 h 219"/>
                  <a:gd name="T6" fmla="*/ 120 w 194"/>
                  <a:gd name="T7" fmla="*/ 0 h 219"/>
                  <a:gd name="T8" fmla="*/ 74 w 194"/>
                  <a:gd name="T9" fmla="*/ 0 h 219"/>
                  <a:gd name="T10" fmla="*/ 74 w 194"/>
                  <a:gd name="T11" fmla="*/ 18 h 219"/>
                  <a:gd name="T12" fmla="*/ 91 w 194"/>
                  <a:gd name="T13" fmla="*/ 18 h 219"/>
                  <a:gd name="T14" fmla="*/ 91 w 194"/>
                  <a:gd name="T15" fmla="*/ 26 h 219"/>
                  <a:gd name="T16" fmla="*/ 0 w 194"/>
                  <a:gd name="T17" fmla="*/ 122 h 219"/>
                  <a:gd name="T18" fmla="*/ 97 w 194"/>
                  <a:gd name="T19" fmla="*/ 219 h 219"/>
                  <a:gd name="T20" fmla="*/ 194 w 194"/>
                  <a:gd name="T21" fmla="*/ 122 h 219"/>
                  <a:gd name="T22" fmla="*/ 103 w 194"/>
                  <a:gd name="T23" fmla="*/ 26 h 219"/>
                  <a:gd name="T24" fmla="*/ 158 w 194"/>
                  <a:gd name="T25" fmla="*/ 180 h 219"/>
                  <a:gd name="T26" fmla="*/ 145 w 194"/>
                  <a:gd name="T27" fmla="*/ 167 h 219"/>
                  <a:gd name="T28" fmla="*/ 142 w 194"/>
                  <a:gd name="T29" fmla="*/ 171 h 219"/>
                  <a:gd name="T30" fmla="*/ 154 w 194"/>
                  <a:gd name="T31" fmla="*/ 183 h 219"/>
                  <a:gd name="T32" fmla="*/ 100 w 194"/>
                  <a:gd name="T33" fmla="*/ 206 h 219"/>
                  <a:gd name="T34" fmla="*/ 100 w 194"/>
                  <a:gd name="T35" fmla="*/ 188 h 219"/>
                  <a:gd name="T36" fmla="*/ 95 w 194"/>
                  <a:gd name="T37" fmla="*/ 188 h 219"/>
                  <a:gd name="T38" fmla="*/ 95 w 194"/>
                  <a:gd name="T39" fmla="*/ 206 h 219"/>
                  <a:gd name="T40" fmla="*/ 40 w 194"/>
                  <a:gd name="T41" fmla="*/ 183 h 219"/>
                  <a:gd name="T42" fmla="*/ 52 w 194"/>
                  <a:gd name="T43" fmla="*/ 171 h 219"/>
                  <a:gd name="T44" fmla="*/ 49 w 194"/>
                  <a:gd name="T45" fmla="*/ 167 h 219"/>
                  <a:gd name="T46" fmla="*/ 36 w 194"/>
                  <a:gd name="T47" fmla="*/ 180 h 219"/>
                  <a:gd name="T48" fmla="*/ 14 w 194"/>
                  <a:gd name="T49" fmla="*/ 125 h 219"/>
                  <a:gd name="T50" fmla="*/ 31 w 194"/>
                  <a:gd name="T51" fmla="*/ 125 h 219"/>
                  <a:gd name="T52" fmla="*/ 31 w 194"/>
                  <a:gd name="T53" fmla="*/ 120 h 219"/>
                  <a:gd name="T54" fmla="*/ 14 w 194"/>
                  <a:gd name="T55" fmla="*/ 120 h 219"/>
                  <a:gd name="T56" fmla="*/ 36 w 194"/>
                  <a:gd name="T57" fmla="*/ 65 h 219"/>
                  <a:gd name="T58" fmla="*/ 49 w 194"/>
                  <a:gd name="T59" fmla="*/ 78 h 219"/>
                  <a:gd name="T60" fmla="*/ 52 w 194"/>
                  <a:gd name="T61" fmla="*/ 74 h 219"/>
                  <a:gd name="T62" fmla="*/ 40 w 194"/>
                  <a:gd name="T63" fmla="*/ 62 h 219"/>
                  <a:gd name="T64" fmla="*/ 95 w 194"/>
                  <a:gd name="T65" fmla="*/ 39 h 219"/>
                  <a:gd name="T66" fmla="*/ 95 w 194"/>
                  <a:gd name="T67" fmla="*/ 56 h 219"/>
                  <a:gd name="T68" fmla="*/ 100 w 194"/>
                  <a:gd name="T69" fmla="*/ 56 h 219"/>
                  <a:gd name="T70" fmla="*/ 100 w 194"/>
                  <a:gd name="T71" fmla="*/ 39 h 219"/>
                  <a:gd name="T72" fmla="*/ 154 w 194"/>
                  <a:gd name="T73" fmla="*/ 62 h 219"/>
                  <a:gd name="T74" fmla="*/ 142 w 194"/>
                  <a:gd name="T75" fmla="*/ 74 h 219"/>
                  <a:gd name="T76" fmla="*/ 145 w 194"/>
                  <a:gd name="T77" fmla="*/ 78 h 219"/>
                  <a:gd name="T78" fmla="*/ 158 w 194"/>
                  <a:gd name="T79" fmla="*/ 65 h 219"/>
                  <a:gd name="T80" fmla="*/ 180 w 194"/>
                  <a:gd name="T81" fmla="*/ 120 h 219"/>
                  <a:gd name="T82" fmla="*/ 163 w 194"/>
                  <a:gd name="T83" fmla="*/ 120 h 219"/>
                  <a:gd name="T84" fmla="*/ 163 w 194"/>
                  <a:gd name="T85" fmla="*/ 125 h 219"/>
                  <a:gd name="T86" fmla="*/ 180 w 194"/>
                  <a:gd name="T87" fmla="*/ 125 h 219"/>
                  <a:gd name="T88" fmla="*/ 158 w 194"/>
                  <a:gd name="T89" fmla="*/ 18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19">
                    <a:moveTo>
                      <a:pt x="103" y="26"/>
                    </a:moveTo>
                    <a:cubicBezTo>
                      <a:pt x="103" y="18"/>
                      <a:pt x="103" y="18"/>
                      <a:pt x="103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41" y="29"/>
                      <a:pt x="0" y="71"/>
                      <a:pt x="0" y="122"/>
                    </a:cubicBezTo>
                    <a:cubicBezTo>
                      <a:pt x="0" y="176"/>
                      <a:pt x="44" y="219"/>
                      <a:pt x="97" y="219"/>
                    </a:cubicBezTo>
                    <a:cubicBezTo>
                      <a:pt x="150" y="219"/>
                      <a:pt x="194" y="176"/>
                      <a:pt x="194" y="122"/>
                    </a:cubicBezTo>
                    <a:cubicBezTo>
                      <a:pt x="194" y="71"/>
                      <a:pt x="154" y="29"/>
                      <a:pt x="103" y="26"/>
                    </a:cubicBezTo>
                    <a:close/>
                    <a:moveTo>
                      <a:pt x="158" y="180"/>
                    </a:move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140" y="197"/>
                      <a:pt x="121" y="205"/>
                      <a:pt x="100" y="206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73" y="205"/>
                      <a:pt x="54" y="197"/>
                      <a:pt x="40" y="183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23" y="165"/>
                      <a:pt x="14" y="146"/>
                      <a:pt x="14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99"/>
                      <a:pt x="23" y="80"/>
                      <a:pt x="36" y="65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4" y="48"/>
                      <a:pt x="73" y="40"/>
                      <a:pt x="95" y="3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21" y="40"/>
                      <a:pt x="140" y="48"/>
                      <a:pt x="154" y="62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71" y="80"/>
                      <a:pt x="180" y="99"/>
                      <a:pt x="18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0" y="146"/>
                      <a:pt x="171" y="165"/>
                      <a:pt x="1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4"/>
              <p:cNvSpPr>
                <a:spLocks/>
              </p:cNvSpPr>
              <p:nvPr/>
            </p:nvSpPr>
            <p:spPr bwMode="auto">
              <a:xfrm>
                <a:off x="11153775" y="1404937"/>
                <a:ext cx="160338" cy="273050"/>
              </a:xfrm>
              <a:custGeom>
                <a:avLst/>
                <a:gdLst>
                  <a:gd name="T0" fmla="*/ 101 w 101"/>
                  <a:gd name="T1" fmla="*/ 66 h 172"/>
                  <a:gd name="T2" fmla="*/ 94 w 101"/>
                  <a:gd name="T3" fmla="*/ 59 h 172"/>
                  <a:gd name="T4" fmla="*/ 21 w 101"/>
                  <a:gd name="T5" fmla="*/ 132 h 172"/>
                  <a:gd name="T6" fmla="*/ 21 w 101"/>
                  <a:gd name="T7" fmla="*/ 0 h 172"/>
                  <a:gd name="T8" fmla="*/ 11 w 101"/>
                  <a:gd name="T9" fmla="*/ 0 h 172"/>
                  <a:gd name="T10" fmla="*/ 11 w 101"/>
                  <a:gd name="T11" fmla="*/ 141 h 172"/>
                  <a:gd name="T12" fmla="*/ 0 w 101"/>
                  <a:gd name="T13" fmla="*/ 153 h 172"/>
                  <a:gd name="T14" fmla="*/ 7 w 101"/>
                  <a:gd name="T15" fmla="*/ 163 h 172"/>
                  <a:gd name="T16" fmla="*/ 11 w 101"/>
                  <a:gd name="T17" fmla="*/ 158 h 172"/>
                  <a:gd name="T18" fmla="*/ 11 w 101"/>
                  <a:gd name="T19" fmla="*/ 172 h 172"/>
                  <a:gd name="T20" fmla="*/ 21 w 101"/>
                  <a:gd name="T21" fmla="*/ 172 h 172"/>
                  <a:gd name="T22" fmla="*/ 21 w 101"/>
                  <a:gd name="T23" fmla="*/ 146 h 172"/>
                  <a:gd name="T24" fmla="*/ 101 w 101"/>
                  <a:gd name="T25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2">
                    <a:moveTo>
                      <a:pt x="101" y="66"/>
                    </a:moveTo>
                    <a:lnTo>
                      <a:pt x="94" y="59"/>
                    </a:lnTo>
                    <a:lnTo>
                      <a:pt x="21" y="132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11" y="141"/>
                    </a:lnTo>
                    <a:lnTo>
                      <a:pt x="0" y="153"/>
                    </a:lnTo>
                    <a:lnTo>
                      <a:pt x="7" y="163"/>
                    </a:lnTo>
                    <a:lnTo>
                      <a:pt x="11" y="158"/>
                    </a:lnTo>
                    <a:lnTo>
                      <a:pt x="11" y="172"/>
                    </a:lnTo>
                    <a:lnTo>
                      <a:pt x="21" y="172"/>
                    </a:lnTo>
                    <a:lnTo>
                      <a:pt x="21" y="146"/>
                    </a:lnTo>
                    <a:lnTo>
                      <a:pt x="10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3" name="文本框 171"/>
          <p:cNvSpPr txBox="1"/>
          <p:nvPr/>
        </p:nvSpPr>
        <p:spPr>
          <a:xfrm>
            <a:off x="1169179" y="1109592"/>
            <a:ext cx="16744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title text</a:t>
            </a:r>
            <a:endParaRPr lang="zh-CN" altLang="en-US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174"/>
          <p:cNvSpPr txBox="1"/>
          <p:nvPr/>
        </p:nvSpPr>
        <p:spPr>
          <a:xfrm>
            <a:off x="1169179" y="2277990"/>
            <a:ext cx="15725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Add title text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177"/>
          <p:cNvSpPr txBox="1"/>
          <p:nvPr/>
        </p:nvSpPr>
        <p:spPr>
          <a:xfrm>
            <a:off x="1169179" y="3457484"/>
            <a:ext cx="15725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Add title text</a:t>
            </a:r>
            <a:endParaRPr lang="zh-CN" altLang="en-US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180"/>
          <p:cNvSpPr txBox="1"/>
          <p:nvPr/>
        </p:nvSpPr>
        <p:spPr>
          <a:xfrm>
            <a:off x="5821317" y="1109592"/>
            <a:ext cx="15725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9A05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dirty="0">
                <a:solidFill>
                  <a:srgbClr val="FF9A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Add title text</a:t>
            </a:r>
            <a:endParaRPr lang="zh-CN" altLang="en-US" dirty="0">
              <a:solidFill>
                <a:srgbClr val="FF9A0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183"/>
          <p:cNvSpPr txBox="1"/>
          <p:nvPr/>
        </p:nvSpPr>
        <p:spPr>
          <a:xfrm>
            <a:off x="5821317" y="2277990"/>
            <a:ext cx="15725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898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dirty="0">
                <a:solidFill>
                  <a:srgbClr val="FF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Add title text</a:t>
            </a:r>
            <a:endParaRPr lang="zh-CN" altLang="en-US" dirty="0">
              <a:solidFill>
                <a:srgbClr val="FF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186"/>
          <p:cNvSpPr txBox="1"/>
          <p:nvPr/>
        </p:nvSpPr>
        <p:spPr>
          <a:xfrm>
            <a:off x="5821317" y="3457484"/>
            <a:ext cx="15725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EB28B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06</a:t>
            </a:r>
            <a:r>
              <a:rPr lang="en-US" altLang="zh-CN" dirty="0">
                <a:solidFill>
                  <a:srgbClr val="1EB2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Add title text</a:t>
            </a:r>
            <a:endParaRPr lang="zh-CN" altLang="en-US" dirty="0">
              <a:solidFill>
                <a:srgbClr val="1EB2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987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455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439212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FFB850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solidFill>
                <a:srgbClr val="455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solidFill>
                <a:srgbClr val="455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10" name="KSO_Shape"/>
            <p:cNvSpPr/>
            <p:nvPr/>
          </p:nvSpPr>
          <p:spPr bwMode="auto">
            <a:xfrm>
              <a:off x="212710" y="98529"/>
              <a:ext cx="292728" cy="281019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521396" y="1314827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" name="文本框 128"/>
          <p:cNvSpPr txBox="1"/>
          <p:nvPr/>
        </p:nvSpPr>
        <p:spPr>
          <a:xfrm>
            <a:off x="5464275" y="1118542"/>
            <a:ext cx="129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EB9624"/>
                </a:solidFill>
                <a:latin typeface="+mn-ea"/>
              </a:rPr>
              <a:t>Add title text</a:t>
            </a:r>
            <a:endParaRPr lang="zh-CN" altLang="en-US" sz="1200" dirty="0">
              <a:solidFill>
                <a:srgbClr val="EB9624"/>
              </a:solidFill>
              <a:latin typeface="+mn-ea"/>
            </a:endParaRPr>
          </a:p>
        </p:txBody>
      </p:sp>
      <p:sp>
        <p:nvSpPr>
          <p:cNvPr id="12" name="文本框 129"/>
          <p:cNvSpPr txBox="1"/>
          <p:nvPr/>
        </p:nvSpPr>
        <p:spPr>
          <a:xfrm>
            <a:off x="5468799" y="1321257"/>
            <a:ext cx="3228659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31"/>
          <p:cNvSpPr txBox="1"/>
          <p:nvPr/>
        </p:nvSpPr>
        <p:spPr>
          <a:xfrm>
            <a:off x="5464275" y="1872254"/>
            <a:ext cx="129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1ACBE"/>
                </a:solidFill>
                <a:latin typeface="+mn-ea"/>
              </a:rPr>
              <a:t>Add title text</a:t>
            </a:r>
            <a:endParaRPr lang="zh-CN" altLang="en-US" sz="1200" dirty="0">
              <a:solidFill>
                <a:srgbClr val="01ACBE"/>
              </a:solidFill>
              <a:latin typeface="+mn-ea"/>
            </a:endParaRPr>
          </a:p>
        </p:txBody>
      </p:sp>
      <p:sp>
        <p:nvSpPr>
          <p:cNvPr id="14" name="文本框 132"/>
          <p:cNvSpPr txBox="1"/>
          <p:nvPr/>
        </p:nvSpPr>
        <p:spPr>
          <a:xfrm>
            <a:off x="5468799" y="2074968"/>
            <a:ext cx="3228659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34"/>
          <p:cNvSpPr txBox="1"/>
          <p:nvPr/>
        </p:nvSpPr>
        <p:spPr>
          <a:xfrm>
            <a:off x="5464275" y="2606635"/>
            <a:ext cx="129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7171"/>
                </a:solidFill>
                <a:latin typeface="+mn-ea"/>
              </a:rPr>
              <a:t>Add title text</a:t>
            </a:r>
            <a:endParaRPr lang="zh-CN" altLang="en-US" sz="1200" dirty="0">
              <a:solidFill>
                <a:srgbClr val="FF7171"/>
              </a:solidFill>
              <a:latin typeface="+mn-ea"/>
            </a:endParaRPr>
          </a:p>
        </p:txBody>
      </p:sp>
      <p:sp>
        <p:nvSpPr>
          <p:cNvPr id="21" name="文本框 135"/>
          <p:cNvSpPr txBox="1"/>
          <p:nvPr/>
        </p:nvSpPr>
        <p:spPr>
          <a:xfrm>
            <a:off x="5468799" y="2809349"/>
            <a:ext cx="3228659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37"/>
          <p:cNvSpPr txBox="1"/>
          <p:nvPr/>
        </p:nvSpPr>
        <p:spPr>
          <a:xfrm>
            <a:off x="5464275" y="3360346"/>
            <a:ext cx="129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  <a:latin typeface="+mn-ea"/>
              </a:rPr>
              <a:t>Add title text</a:t>
            </a:r>
            <a:endParaRPr lang="zh-CN" altLang="en-US" sz="12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23" name="文本框 138"/>
          <p:cNvSpPr txBox="1"/>
          <p:nvPr/>
        </p:nvSpPr>
        <p:spPr>
          <a:xfrm>
            <a:off x="5468799" y="3563061"/>
            <a:ext cx="3228659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40"/>
          <p:cNvSpPr txBox="1"/>
          <p:nvPr/>
        </p:nvSpPr>
        <p:spPr>
          <a:xfrm>
            <a:off x="5464275" y="4109252"/>
            <a:ext cx="129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  <a:latin typeface="+mn-ea"/>
              </a:rPr>
              <a:t>Add title text</a:t>
            </a:r>
            <a:endParaRPr lang="zh-CN" altLang="en-US" sz="1200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5" name="文本框 141"/>
          <p:cNvSpPr txBox="1"/>
          <p:nvPr/>
        </p:nvSpPr>
        <p:spPr>
          <a:xfrm>
            <a:off x="5468799" y="4311966"/>
            <a:ext cx="3228659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047984" y="1113113"/>
            <a:ext cx="3054660" cy="544907"/>
            <a:chOff x="2730289" y="1484495"/>
            <a:chExt cx="4072350" cy="726710"/>
          </a:xfrm>
        </p:grpSpPr>
        <p:grpSp>
          <p:nvGrpSpPr>
            <p:cNvPr id="27" name="组合 26"/>
            <p:cNvGrpSpPr/>
            <p:nvPr/>
          </p:nvGrpSpPr>
          <p:grpSpPr>
            <a:xfrm>
              <a:off x="2730289" y="1792999"/>
              <a:ext cx="3111711" cy="109703"/>
              <a:chOff x="3904783" y="1674310"/>
              <a:chExt cx="3519256" cy="109703"/>
            </a:xfrm>
          </p:grpSpPr>
          <p:cxnSp>
            <p:nvCxnSpPr>
              <p:cNvPr id="33" name="直接连接符 32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982684" y="1484495"/>
              <a:ext cx="819955" cy="726710"/>
              <a:chOff x="5982684" y="1484495"/>
              <a:chExt cx="819955" cy="726710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0800000">
                <a:off x="5982684" y="1484495"/>
                <a:ext cx="819955" cy="72671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0" name="Group 8"/>
              <p:cNvGrpSpPr>
                <a:grpSpLocks noChangeAspect="1"/>
              </p:cNvGrpSpPr>
              <p:nvPr/>
            </p:nvGrpSpPr>
            <p:grpSpPr bwMode="auto">
              <a:xfrm>
                <a:off x="6222609" y="1672867"/>
                <a:ext cx="330982" cy="362665"/>
                <a:chOff x="3437" y="2282"/>
                <a:chExt cx="679" cy="744"/>
              </a:xfrm>
              <a:solidFill>
                <a:srgbClr val="FFB850"/>
              </a:solidFill>
            </p:grpSpPr>
            <p:sp>
              <p:nvSpPr>
                <p:cNvPr id="31" name="Freeform 9"/>
                <p:cNvSpPr>
                  <a:spLocks/>
                </p:cNvSpPr>
                <p:nvPr/>
              </p:nvSpPr>
              <p:spPr bwMode="auto">
                <a:xfrm>
                  <a:off x="3595" y="2282"/>
                  <a:ext cx="364" cy="379"/>
                </a:xfrm>
                <a:custGeom>
                  <a:avLst/>
                  <a:gdLst>
                    <a:gd name="T0" fmla="*/ 50 w 152"/>
                    <a:gd name="T1" fmla="*/ 147 h 159"/>
                    <a:gd name="T2" fmla="*/ 39 w 152"/>
                    <a:gd name="T3" fmla="*/ 147 h 159"/>
                    <a:gd name="T4" fmla="*/ 76 w 152"/>
                    <a:gd name="T5" fmla="*/ 159 h 159"/>
                    <a:gd name="T6" fmla="*/ 114 w 152"/>
                    <a:gd name="T7" fmla="*/ 147 h 159"/>
                    <a:gd name="T8" fmla="*/ 103 w 152"/>
                    <a:gd name="T9" fmla="*/ 147 h 159"/>
                    <a:gd name="T10" fmla="*/ 152 w 152"/>
                    <a:gd name="T11" fmla="*/ 76 h 159"/>
                    <a:gd name="T12" fmla="*/ 76 w 152"/>
                    <a:gd name="T13" fmla="*/ 0 h 159"/>
                    <a:gd name="T14" fmla="*/ 0 w 152"/>
                    <a:gd name="T15" fmla="*/ 76 h 159"/>
                    <a:gd name="T16" fmla="*/ 50 w 152"/>
                    <a:gd name="T17" fmla="*/ 147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59">
                      <a:moveTo>
                        <a:pt x="50" y="147"/>
                      </a:moveTo>
                      <a:cubicBezTo>
                        <a:pt x="39" y="147"/>
                        <a:pt x="39" y="147"/>
                        <a:pt x="39" y="147"/>
                      </a:cubicBezTo>
                      <a:cubicBezTo>
                        <a:pt x="39" y="152"/>
                        <a:pt x="53" y="159"/>
                        <a:pt x="76" y="159"/>
                      </a:cubicBezTo>
                      <a:cubicBezTo>
                        <a:pt x="99" y="159"/>
                        <a:pt x="113" y="152"/>
                        <a:pt x="114" y="147"/>
                      </a:cubicBezTo>
                      <a:cubicBezTo>
                        <a:pt x="103" y="147"/>
                        <a:pt x="103" y="147"/>
                        <a:pt x="103" y="147"/>
                      </a:cubicBezTo>
                      <a:cubicBezTo>
                        <a:pt x="131" y="136"/>
                        <a:pt x="152" y="108"/>
                        <a:pt x="152" y="76"/>
                      </a:cubicBezTo>
                      <a:cubicBezTo>
                        <a:pt x="152" y="34"/>
                        <a:pt x="118" y="0"/>
                        <a:pt x="76" y="0"/>
                      </a:cubicBezTo>
                      <a:cubicBezTo>
                        <a:pt x="34" y="0"/>
                        <a:pt x="0" y="34"/>
                        <a:pt x="0" y="76"/>
                      </a:cubicBezTo>
                      <a:cubicBezTo>
                        <a:pt x="0" y="108"/>
                        <a:pt x="21" y="136"/>
                        <a:pt x="50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10"/>
                <p:cNvSpPr>
                  <a:spLocks/>
                </p:cNvSpPr>
                <p:nvPr/>
              </p:nvSpPr>
              <p:spPr bwMode="auto">
                <a:xfrm>
                  <a:off x="3437" y="2633"/>
                  <a:ext cx="679" cy="393"/>
                </a:xfrm>
                <a:custGeom>
                  <a:avLst/>
                  <a:gdLst>
                    <a:gd name="T0" fmla="*/ 222 w 284"/>
                    <a:gd name="T1" fmla="*/ 0 h 165"/>
                    <a:gd name="T2" fmla="*/ 188 w 284"/>
                    <a:gd name="T3" fmla="*/ 0 h 165"/>
                    <a:gd name="T4" fmla="*/ 154 w 284"/>
                    <a:gd name="T5" fmla="*/ 19 h 165"/>
                    <a:gd name="T6" fmla="*/ 154 w 284"/>
                    <a:gd name="T7" fmla="*/ 134 h 165"/>
                    <a:gd name="T8" fmla="*/ 143 w 284"/>
                    <a:gd name="T9" fmla="*/ 146 h 165"/>
                    <a:gd name="T10" fmla="*/ 131 w 284"/>
                    <a:gd name="T11" fmla="*/ 134 h 165"/>
                    <a:gd name="T12" fmla="*/ 131 w 284"/>
                    <a:gd name="T13" fmla="*/ 19 h 165"/>
                    <a:gd name="T14" fmla="*/ 97 w 284"/>
                    <a:gd name="T15" fmla="*/ 0 h 165"/>
                    <a:gd name="T16" fmla="*/ 63 w 284"/>
                    <a:gd name="T17" fmla="*/ 0 h 165"/>
                    <a:gd name="T18" fmla="*/ 0 w 284"/>
                    <a:gd name="T19" fmla="*/ 86 h 165"/>
                    <a:gd name="T20" fmla="*/ 0 w 284"/>
                    <a:gd name="T21" fmla="*/ 165 h 165"/>
                    <a:gd name="T22" fmla="*/ 284 w 284"/>
                    <a:gd name="T23" fmla="*/ 165 h 165"/>
                    <a:gd name="T24" fmla="*/ 284 w 284"/>
                    <a:gd name="T25" fmla="*/ 86 h 165"/>
                    <a:gd name="T26" fmla="*/ 222 w 284"/>
                    <a:gd name="T27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4" h="165">
                      <a:moveTo>
                        <a:pt x="222" y="0"/>
                      </a:moveTo>
                      <a:cubicBezTo>
                        <a:pt x="188" y="0"/>
                        <a:pt x="188" y="0"/>
                        <a:pt x="188" y="0"/>
                      </a:cubicBezTo>
                      <a:cubicBezTo>
                        <a:pt x="188" y="10"/>
                        <a:pt x="172" y="17"/>
                        <a:pt x="154" y="19"/>
                      </a:cubicBezTo>
                      <a:cubicBezTo>
                        <a:pt x="154" y="134"/>
                        <a:pt x="154" y="134"/>
                        <a:pt x="154" y="134"/>
                      </a:cubicBezTo>
                      <a:cubicBezTo>
                        <a:pt x="154" y="140"/>
                        <a:pt x="149" y="146"/>
                        <a:pt x="143" y="146"/>
                      </a:cubicBezTo>
                      <a:cubicBezTo>
                        <a:pt x="136" y="146"/>
                        <a:pt x="131" y="140"/>
                        <a:pt x="131" y="134"/>
                      </a:cubicBezTo>
                      <a:cubicBezTo>
                        <a:pt x="131" y="19"/>
                        <a:pt x="131" y="19"/>
                        <a:pt x="131" y="19"/>
                      </a:cubicBezTo>
                      <a:cubicBezTo>
                        <a:pt x="113" y="17"/>
                        <a:pt x="97" y="11"/>
                        <a:pt x="97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28" y="0"/>
                        <a:pt x="0" y="39"/>
                        <a:pt x="0" y="86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284" y="165"/>
                        <a:pt x="284" y="165"/>
                        <a:pt x="284" y="165"/>
                      </a:cubicBezTo>
                      <a:cubicBezTo>
                        <a:pt x="284" y="86"/>
                        <a:pt x="284" y="86"/>
                        <a:pt x="284" y="86"/>
                      </a:cubicBezTo>
                      <a:cubicBezTo>
                        <a:pt x="284" y="39"/>
                        <a:pt x="256" y="0"/>
                        <a:pt x="2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35" name="组合 34"/>
          <p:cNvGrpSpPr/>
          <p:nvPr/>
        </p:nvGrpSpPr>
        <p:grpSpPr>
          <a:xfrm>
            <a:off x="2873477" y="1868527"/>
            <a:ext cx="2229167" cy="544907"/>
            <a:chOff x="3830803" y="2491947"/>
            <a:chExt cx="2971836" cy="726710"/>
          </a:xfrm>
        </p:grpSpPr>
        <p:grpSp>
          <p:nvGrpSpPr>
            <p:cNvPr id="36" name="组合 35"/>
            <p:cNvGrpSpPr/>
            <p:nvPr/>
          </p:nvGrpSpPr>
          <p:grpSpPr>
            <a:xfrm>
              <a:off x="3830803" y="2789949"/>
              <a:ext cx="2011197" cy="109703"/>
              <a:chOff x="5149433" y="1674310"/>
              <a:chExt cx="2274606" cy="109703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5982684" y="2491947"/>
              <a:ext cx="819955" cy="726710"/>
              <a:chOff x="5982684" y="2491947"/>
              <a:chExt cx="819955" cy="726710"/>
            </a:xfrm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 rot="10800000">
                <a:off x="5982684" y="2491947"/>
                <a:ext cx="819955" cy="72671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9" name="Group 13"/>
              <p:cNvGrpSpPr>
                <a:grpSpLocks noChangeAspect="1"/>
              </p:cNvGrpSpPr>
              <p:nvPr/>
            </p:nvGrpSpPr>
            <p:grpSpPr bwMode="auto">
              <a:xfrm>
                <a:off x="6206627" y="2661185"/>
                <a:ext cx="362945" cy="367230"/>
                <a:chOff x="2426" y="2781"/>
                <a:chExt cx="593" cy="600"/>
              </a:xfrm>
              <a:solidFill>
                <a:srgbClr val="01ACBE"/>
              </a:solidFill>
            </p:grpSpPr>
            <p:sp>
              <p:nvSpPr>
                <p:cNvPr id="40" name="Freeform 14"/>
                <p:cNvSpPr>
                  <a:spLocks/>
                </p:cNvSpPr>
                <p:nvPr/>
              </p:nvSpPr>
              <p:spPr bwMode="auto">
                <a:xfrm>
                  <a:off x="2442" y="2805"/>
                  <a:ext cx="577" cy="576"/>
                </a:xfrm>
                <a:custGeom>
                  <a:avLst/>
                  <a:gdLst>
                    <a:gd name="T0" fmla="*/ 0 w 241"/>
                    <a:gd name="T1" fmla="*/ 115 h 241"/>
                    <a:gd name="T2" fmla="*/ 0 w 241"/>
                    <a:gd name="T3" fmla="*/ 121 h 241"/>
                    <a:gd name="T4" fmla="*/ 121 w 241"/>
                    <a:gd name="T5" fmla="*/ 241 h 241"/>
                    <a:gd name="T6" fmla="*/ 241 w 241"/>
                    <a:gd name="T7" fmla="*/ 121 h 241"/>
                    <a:gd name="T8" fmla="*/ 121 w 241"/>
                    <a:gd name="T9" fmla="*/ 0 h 241"/>
                    <a:gd name="T10" fmla="*/ 121 w 241"/>
                    <a:gd name="T11" fmla="*/ 115 h 241"/>
                    <a:gd name="T12" fmla="*/ 0 w 241"/>
                    <a:gd name="T13" fmla="*/ 115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1" h="241">
                      <a:moveTo>
                        <a:pt x="0" y="115"/>
                      </a:moveTo>
                      <a:cubicBezTo>
                        <a:pt x="0" y="117"/>
                        <a:pt x="0" y="119"/>
                        <a:pt x="0" y="121"/>
                      </a:cubicBezTo>
                      <a:cubicBezTo>
                        <a:pt x="0" y="187"/>
                        <a:pt x="54" y="241"/>
                        <a:pt x="121" y="241"/>
                      </a:cubicBezTo>
                      <a:cubicBezTo>
                        <a:pt x="187" y="241"/>
                        <a:pt x="241" y="187"/>
                        <a:pt x="241" y="121"/>
                      </a:cubicBezTo>
                      <a:cubicBezTo>
                        <a:pt x="241" y="54"/>
                        <a:pt x="187" y="0"/>
                        <a:pt x="121" y="0"/>
                      </a:cubicBezTo>
                      <a:cubicBezTo>
                        <a:pt x="121" y="115"/>
                        <a:pt x="121" y="115"/>
                        <a:pt x="121" y="115"/>
                      </a:cubicBezTo>
                      <a:lnTo>
                        <a:pt x="0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5"/>
                <p:cNvSpPr>
                  <a:spLocks noEditPoints="1"/>
                </p:cNvSpPr>
                <p:nvPr/>
              </p:nvSpPr>
              <p:spPr bwMode="auto">
                <a:xfrm>
                  <a:off x="2426" y="2781"/>
                  <a:ext cx="275" cy="273"/>
                </a:xfrm>
                <a:custGeom>
                  <a:avLst/>
                  <a:gdLst>
                    <a:gd name="T0" fmla="*/ 0 w 115"/>
                    <a:gd name="T1" fmla="*/ 114 h 114"/>
                    <a:gd name="T2" fmla="*/ 115 w 115"/>
                    <a:gd name="T3" fmla="*/ 114 h 114"/>
                    <a:gd name="T4" fmla="*/ 115 w 115"/>
                    <a:gd name="T5" fmla="*/ 0 h 114"/>
                    <a:gd name="T6" fmla="*/ 0 w 115"/>
                    <a:gd name="T7" fmla="*/ 114 h 114"/>
                    <a:gd name="T8" fmla="*/ 15 w 115"/>
                    <a:gd name="T9" fmla="*/ 104 h 114"/>
                    <a:gd name="T10" fmla="*/ 104 w 115"/>
                    <a:gd name="T11" fmla="*/ 14 h 114"/>
                    <a:gd name="T12" fmla="*/ 104 w 115"/>
                    <a:gd name="T13" fmla="*/ 104 h 114"/>
                    <a:gd name="T14" fmla="*/ 15 w 115"/>
                    <a:gd name="T15" fmla="*/ 10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114">
                      <a:moveTo>
                        <a:pt x="0" y="114"/>
                      </a:moveTo>
                      <a:cubicBezTo>
                        <a:pt x="115" y="114"/>
                        <a:pt x="115" y="114"/>
                        <a:pt x="115" y="114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51" y="0"/>
                        <a:pt x="0" y="51"/>
                        <a:pt x="0" y="114"/>
                      </a:cubicBezTo>
                      <a:close/>
                      <a:moveTo>
                        <a:pt x="15" y="104"/>
                      </a:moveTo>
                      <a:cubicBezTo>
                        <a:pt x="15" y="54"/>
                        <a:pt x="55" y="14"/>
                        <a:pt x="104" y="14"/>
                      </a:cubicBezTo>
                      <a:cubicBezTo>
                        <a:pt x="104" y="104"/>
                        <a:pt x="104" y="104"/>
                        <a:pt x="104" y="104"/>
                      </a:cubicBezTo>
                      <a:lnTo>
                        <a:pt x="15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4" name="组合 43"/>
          <p:cNvGrpSpPr/>
          <p:nvPr/>
        </p:nvGrpSpPr>
        <p:grpSpPr>
          <a:xfrm>
            <a:off x="3176408" y="2602462"/>
            <a:ext cx="1926236" cy="544907"/>
            <a:chOff x="4234658" y="3470753"/>
            <a:chExt cx="2567981" cy="726710"/>
          </a:xfrm>
        </p:grpSpPr>
        <p:grpSp>
          <p:nvGrpSpPr>
            <p:cNvPr id="45" name="组合 44"/>
            <p:cNvGrpSpPr/>
            <p:nvPr/>
          </p:nvGrpSpPr>
          <p:grpSpPr>
            <a:xfrm>
              <a:off x="4234658" y="3786898"/>
              <a:ext cx="1607342" cy="109703"/>
              <a:chOff x="5606181" y="1674310"/>
              <a:chExt cx="1817858" cy="109703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5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5982684" y="3470753"/>
              <a:ext cx="819955" cy="726710"/>
              <a:chOff x="5982684" y="3470753"/>
              <a:chExt cx="819955" cy="726710"/>
            </a:xfrm>
          </p:grpSpPr>
          <p:sp>
            <p:nvSpPr>
              <p:cNvPr id="47" name="Freeform 5"/>
              <p:cNvSpPr>
                <a:spLocks/>
              </p:cNvSpPr>
              <p:nvPr/>
            </p:nvSpPr>
            <p:spPr bwMode="auto">
              <a:xfrm rot="10800000">
                <a:off x="5982684" y="3470753"/>
                <a:ext cx="819955" cy="72671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" name="Group 18"/>
              <p:cNvGrpSpPr>
                <a:grpSpLocks noChangeAspect="1"/>
              </p:cNvGrpSpPr>
              <p:nvPr/>
            </p:nvGrpSpPr>
            <p:grpSpPr bwMode="auto">
              <a:xfrm>
                <a:off x="6199589" y="3659742"/>
                <a:ext cx="377023" cy="351316"/>
                <a:chOff x="3802" y="2858"/>
                <a:chExt cx="616" cy="574"/>
              </a:xfrm>
              <a:solidFill>
                <a:srgbClr val="E87071"/>
              </a:solidFill>
            </p:grpSpPr>
            <p:sp>
              <p:nvSpPr>
                <p:cNvPr id="49" name="Rectangle 19"/>
                <p:cNvSpPr>
                  <a:spLocks noChangeArrowheads="1"/>
                </p:cNvSpPr>
                <p:nvPr/>
              </p:nvSpPr>
              <p:spPr bwMode="auto">
                <a:xfrm>
                  <a:off x="3802" y="3205"/>
                  <a:ext cx="129" cy="2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Rectangle 20"/>
                <p:cNvSpPr>
                  <a:spLocks noChangeArrowheads="1"/>
                </p:cNvSpPr>
                <p:nvPr/>
              </p:nvSpPr>
              <p:spPr bwMode="auto">
                <a:xfrm>
                  <a:off x="3964" y="3174"/>
                  <a:ext cx="129" cy="2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Rectangle 21"/>
                <p:cNvSpPr>
                  <a:spLocks noChangeArrowheads="1"/>
                </p:cNvSpPr>
                <p:nvPr/>
              </p:nvSpPr>
              <p:spPr bwMode="auto">
                <a:xfrm>
                  <a:off x="4129" y="3131"/>
                  <a:ext cx="129" cy="30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22"/>
                <p:cNvSpPr>
                  <a:spLocks noChangeArrowheads="1"/>
                </p:cNvSpPr>
                <p:nvPr/>
              </p:nvSpPr>
              <p:spPr bwMode="auto">
                <a:xfrm>
                  <a:off x="4289" y="3078"/>
                  <a:ext cx="129" cy="35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3"/>
                <p:cNvSpPr>
                  <a:spLocks/>
                </p:cNvSpPr>
                <p:nvPr/>
              </p:nvSpPr>
              <p:spPr bwMode="auto">
                <a:xfrm>
                  <a:off x="3888" y="2858"/>
                  <a:ext cx="370" cy="270"/>
                </a:xfrm>
                <a:custGeom>
                  <a:avLst/>
                  <a:gdLst>
                    <a:gd name="T0" fmla="*/ 94 w 155"/>
                    <a:gd name="T1" fmla="*/ 21 h 113"/>
                    <a:gd name="T2" fmla="*/ 0 w 155"/>
                    <a:gd name="T3" fmla="*/ 72 h 113"/>
                    <a:gd name="T4" fmla="*/ 114 w 155"/>
                    <a:gd name="T5" fmla="*/ 63 h 113"/>
                    <a:gd name="T6" fmla="*/ 122 w 155"/>
                    <a:gd name="T7" fmla="*/ 82 h 113"/>
                    <a:gd name="T8" fmla="*/ 155 w 155"/>
                    <a:gd name="T9" fmla="*/ 0 h 113"/>
                    <a:gd name="T10" fmla="*/ 85 w 155"/>
                    <a:gd name="T11" fmla="*/ 2 h 113"/>
                    <a:gd name="T12" fmla="*/ 94 w 155"/>
                    <a:gd name="T13" fmla="*/ 21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13">
                      <a:moveTo>
                        <a:pt x="94" y="21"/>
                      </a:moveTo>
                      <a:cubicBezTo>
                        <a:pt x="85" y="33"/>
                        <a:pt x="53" y="68"/>
                        <a:pt x="0" y="72"/>
                      </a:cubicBezTo>
                      <a:cubicBezTo>
                        <a:pt x="0" y="72"/>
                        <a:pt x="31" y="113"/>
                        <a:pt x="114" y="63"/>
                      </a:cubicBezTo>
                      <a:cubicBezTo>
                        <a:pt x="122" y="82"/>
                        <a:pt x="122" y="82"/>
                        <a:pt x="122" y="82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85" y="2"/>
                        <a:pt x="85" y="2"/>
                        <a:pt x="85" y="2"/>
                      </a:cubicBezTo>
                      <a:lnTo>
                        <a:pt x="9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组合 55"/>
          <p:cNvGrpSpPr/>
          <p:nvPr/>
        </p:nvGrpSpPr>
        <p:grpSpPr>
          <a:xfrm>
            <a:off x="2897546" y="3354529"/>
            <a:ext cx="2205098" cy="544907"/>
            <a:chOff x="3862892" y="4473741"/>
            <a:chExt cx="2939747" cy="726710"/>
          </a:xfrm>
        </p:grpSpPr>
        <p:grpSp>
          <p:nvGrpSpPr>
            <p:cNvPr id="57" name="组合 56"/>
            <p:cNvGrpSpPr/>
            <p:nvPr/>
          </p:nvGrpSpPr>
          <p:grpSpPr>
            <a:xfrm>
              <a:off x="3862892" y="4783848"/>
              <a:ext cx="1979108" cy="109703"/>
              <a:chOff x="5185725" y="1674310"/>
              <a:chExt cx="2238314" cy="109703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5982684" y="4473741"/>
              <a:ext cx="819955" cy="726710"/>
              <a:chOff x="5982684" y="4473741"/>
              <a:chExt cx="819955" cy="726710"/>
            </a:xfrm>
          </p:grpSpPr>
          <p:sp>
            <p:nvSpPr>
              <p:cNvPr id="59" name="Freeform 5"/>
              <p:cNvSpPr>
                <a:spLocks/>
              </p:cNvSpPr>
              <p:nvPr/>
            </p:nvSpPr>
            <p:spPr bwMode="auto">
              <a:xfrm rot="10800000">
                <a:off x="5982684" y="4473741"/>
                <a:ext cx="819955" cy="72671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0" name="Group 26"/>
              <p:cNvGrpSpPr>
                <a:grpSpLocks noChangeAspect="1"/>
              </p:cNvGrpSpPr>
              <p:nvPr/>
            </p:nvGrpSpPr>
            <p:grpSpPr bwMode="auto">
              <a:xfrm>
                <a:off x="6144154" y="4705062"/>
                <a:ext cx="487893" cy="241877"/>
                <a:chOff x="5676" y="2597"/>
                <a:chExt cx="1061" cy="526"/>
              </a:xfrm>
              <a:solidFill>
                <a:srgbClr val="00AF92"/>
              </a:solidFill>
            </p:grpSpPr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5747" y="2597"/>
                  <a:ext cx="181" cy="115"/>
                </a:xfrm>
                <a:custGeom>
                  <a:avLst/>
                  <a:gdLst>
                    <a:gd name="T0" fmla="*/ 25 w 76"/>
                    <a:gd name="T1" fmla="*/ 48 h 48"/>
                    <a:gd name="T2" fmla="*/ 64 w 76"/>
                    <a:gd name="T3" fmla="*/ 44 h 48"/>
                    <a:gd name="T4" fmla="*/ 76 w 76"/>
                    <a:gd name="T5" fmla="*/ 13 h 48"/>
                    <a:gd name="T6" fmla="*/ 39 w 76"/>
                    <a:gd name="T7" fmla="*/ 15 h 48"/>
                    <a:gd name="T8" fmla="*/ 23 w 76"/>
                    <a:gd name="T9" fmla="*/ 10 h 48"/>
                    <a:gd name="T10" fmla="*/ 7 w 76"/>
                    <a:gd name="T11" fmla="*/ 20 h 48"/>
                    <a:gd name="T12" fmla="*/ 25 w 76"/>
                    <a:gd name="T1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48">
                      <a:moveTo>
                        <a:pt x="25" y="48"/>
                      </a:move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6" y="36"/>
                        <a:pt x="69" y="26"/>
                        <a:pt x="76" y="13"/>
                      </a:cubicBezTo>
                      <a:cubicBezTo>
                        <a:pt x="76" y="13"/>
                        <a:pt x="70" y="0"/>
                        <a:pt x="39" y="15"/>
                      </a:cubicBezTo>
                      <a:cubicBezTo>
                        <a:pt x="39" y="15"/>
                        <a:pt x="32" y="14"/>
                        <a:pt x="23" y="10"/>
                      </a:cubicBezTo>
                      <a:cubicBezTo>
                        <a:pt x="23" y="10"/>
                        <a:pt x="0" y="4"/>
                        <a:pt x="7" y="20"/>
                      </a:cubicBezTo>
                      <a:lnTo>
                        <a:pt x="25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Freeform 28"/>
                <p:cNvSpPr>
                  <a:spLocks noEditPoints="1"/>
                </p:cNvSpPr>
                <p:nvPr/>
              </p:nvSpPr>
              <p:spPr bwMode="auto">
                <a:xfrm>
                  <a:off x="5759" y="2613"/>
                  <a:ext cx="169" cy="101"/>
                </a:xfrm>
                <a:custGeom>
                  <a:avLst/>
                  <a:gdLst>
                    <a:gd name="T0" fmla="*/ 20 w 71"/>
                    <a:gd name="T1" fmla="*/ 42 h 42"/>
                    <a:gd name="T2" fmla="*/ 2 w 71"/>
                    <a:gd name="T3" fmla="*/ 13 h 42"/>
                    <a:gd name="T4" fmla="*/ 1 w 71"/>
                    <a:gd name="T5" fmla="*/ 4 h 42"/>
                    <a:gd name="T6" fmla="*/ 10 w 71"/>
                    <a:gd name="T7" fmla="*/ 1 h 42"/>
                    <a:gd name="T8" fmla="*/ 18 w 71"/>
                    <a:gd name="T9" fmla="*/ 2 h 42"/>
                    <a:gd name="T10" fmla="*/ 18 w 71"/>
                    <a:gd name="T11" fmla="*/ 2 h 42"/>
                    <a:gd name="T12" fmla="*/ 34 w 71"/>
                    <a:gd name="T13" fmla="*/ 8 h 42"/>
                    <a:gd name="T14" fmla="*/ 59 w 71"/>
                    <a:gd name="T15" fmla="*/ 0 h 42"/>
                    <a:gd name="T16" fmla="*/ 71 w 71"/>
                    <a:gd name="T17" fmla="*/ 6 h 42"/>
                    <a:gd name="T18" fmla="*/ 71 w 71"/>
                    <a:gd name="T19" fmla="*/ 6 h 42"/>
                    <a:gd name="T20" fmla="*/ 71 w 71"/>
                    <a:gd name="T21" fmla="*/ 6 h 42"/>
                    <a:gd name="T22" fmla="*/ 60 w 71"/>
                    <a:gd name="T23" fmla="*/ 37 h 42"/>
                    <a:gd name="T24" fmla="*/ 60 w 71"/>
                    <a:gd name="T25" fmla="*/ 37 h 42"/>
                    <a:gd name="T26" fmla="*/ 20 w 71"/>
                    <a:gd name="T27" fmla="*/ 42 h 42"/>
                    <a:gd name="T28" fmla="*/ 10 w 71"/>
                    <a:gd name="T29" fmla="*/ 2 h 42"/>
                    <a:gd name="T30" fmla="*/ 2 w 71"/>
                    <a:gd name="T31" fmla="*/ 5 h 42"/>
                    <a:gd name="T32" fmla="*/ 3 w 71"/>
                    <a:gd name="T33" fmla="*/ 13 h 42"/>
                    <a:gd name="T34" fmla="*/ 20 w 71"/>
                    <a:gd name="T35" fmla="*/ 40 h 42"/>
                    <a:gd name="T36" fmla="*/ 59 w 71"/>
                    <a:gd name="T37" fmla="*/ 36 h 42"/>
                    <a:gd name="T38" fmla="*/ 70 w 71"/>
                    <a:gd name="T39" fmla="*/ 6 h 42"/>
                    <a:gd name="T40" fmla="*/ 59 w 71"/>
                    <a:gd name="T41" fmla="*/ 1 h 42"/>
                    <a:gd name="T42" fmla="*/ 34 w 71"/>
                    <a:gd name="T43" fmla="*/ 9 h 42"/>
                    <a:gd name="T44" fmla="*/ 34 w 71"/>
                    <a:gd name="T45" fmla="*/ 9 h 42"/>
                    <a:gd name="T46" fmla="*/ 34 w 71"/>
                    <a:gd name="T47" fmla="*/ 9 h 42"/>
                    <a:gd name="T48" fmla="*/ 18 w 71"/>
                    <a:gd name="T49" fmla="*/ 3 h 42"/>
                    <a:gd name="T50" fmla="*/ 10 w 71"/>
                    <a:gd name="T51" fmla="*/ 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1" h="42">
                      <a:moveTo>
                        <a:pt x="20" y="42"/>
                      </a:move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9"/>
                        <a:pt x="0" y="6"/>
                        <a:pt x="1" y="4"/>
                      </a:cubicBezTo>
                      <a:cubicBezTo>
                        <a:pt x="3" y="2"/>
                        <a:pt x="6" y="1"/>
                        <a:pt x="10" y="1"/>
                      </a:cubicBezTo>
                      <a:cubicBezTo>
                        <a:pt x="14" y="1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26" y="6"/>
                        <a:pt x="33" y="7"/>
                        <a:pt x="34" y="8"/>
                      </a:cubicBezTo>
                      <a:cubicBezTo>
                        <a:pt x="44" y="3"/>
                        <a:pt x="52" y="0"/>
                        <a:pt x="59" y="0"/>
                      </a:cubicBezTo>
                      <a:cubicBezTo>
                        <a:pt x="69" y="0"/>
                        <a:pt x="71" y="6"/>
                        <a:pt x="71" y="6"/>
                      </a:cubicBezTo>
                      <a:cubicBezTo>
                        <a:pt x="71" y="6"/>
                        <a:pt x="71" y="6"/>
                        <a:pt x="71" y="6"/>
                      </a:cubicBezTo>
                      <a:cubicBezTo>
                        <a:pt x="71" y="6"/>
                        <a:pt x="71" y="6"/>
                        <a:pt x="71" y="6"/>
                      </a:cubicBezTo>
                      <a:cubicBezTo>
                        <a:pt x="66" y="17"/>
                        <a:pt x="62" y="28"/>
                        <a:pt x="60" y="37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lnTo>
                        <a:pt x="20" y="42"/>
                      </a:lnTo>
                      <a:close/>
                      <a:moveTo>
                        <a:pt x="10" y="2"/>
                      </a:moveTo>
                      <a:cubicBezTo>
                        <a:pt x="7" y="2"/>
                        <a:pt x="4" y="3"/>
                        <a:pt x="2" y="5"/>
                      </a:cubicBezTo>
                      <a:cubicBezTo>
                        <a:pt x="1" y="7"/>
                        <a:pt x="1" y="9"/>
                        <a:pt x="3" y="13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61" y="27"/>
                        <a:pt x="64" y="17"/>
                        <a:pt x="70" y="6"/>
                      </a:cubicBezTo>
                      <a:cubicBezTo>
                        <a:pt x="70" y="5"/>
                        <a:pt x="67" y="1"/>
                        <a:pt x="59" y="1"/>
                      </a:cubicBezTo>
                      <a:cubicBezTo>
                        <a:pt x="52" y="1"/>
                        <a:pt x="44" y="4"/>
                        <a:pt x="34" y="9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4" y="9"/>
                        <a:pt x="27" y="8"/>
                        <a:pt x="18" y="3"/>
                      </a:cubicBezTo>
                      <a:cubicBezTo>
                        <a:pt x="17" y="3"/>
                        <a:pt x="14" y="2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5795" y="2709"/>
                  <a:ext cx="119" cy="43"/>
                </a:xfrm>
                <a:custGeom>
                  <a:avLst/>
                  <a:gdLst>
                    <a:gd name="T0" fmla="*/ 41 w 50"/>
                    <a:gd name="T1" fmla="*/ 0 h 18"/>
                    <a:gd name="T2" fmla="*/ 7 w 50"/>
                    <a:gd name="T3" fmla="*/ 4 h 18"/>
                    <a:gd name="T4" fmla="*/ 1 w 50"/>
                    <a:gd name="T5" fmla="*/ 12 h 18"/>
                    <a:gd name="T6" fmla="*/ 8 w 50"/>
                    <a:gd name="T7" fmla="*/ 17 h 18"/>
                    <a:gd name="T8" fmla="*/ 43 w 50"/>
                    <a:gd name="T9" fmla="*/ 14 h 18"/>
                    <a:gd name="T10" fmla="*/ 49 w 50"/>
                    <a:gd name="T11" fmla="*/ 6 h 18"/>
                    <a:gd name="T12" fmla="*/ 41 w 5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8">
                      <a:moveTo>
                        <a:pt x="41" y="0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3" y="5"/>
                        <a:pt x="0" y="8"/>
                        <a:pt x="1" y="12"/>
                      </a:cubicBezTo>
                      <a:cubicBezTo>
                        <a:pt x="1" y="15"/>
                        <a:pt x="5" y="18"/>
                        <a:pt x="8" y="17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7" y="13"/>
                        <a:pt x="50" y="10"/>
                        <a:pt x="49" y="6"/>
                      </a:cubicBezTo>
                      <a:cubicBezTo>
                        <a:pt x="49" y="3"/>
                        <a:pt x="45" y="0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30"/>
                <p:cNvSpPr>
                  <a:spLocks noEditPoints="1"/>
                </p:cNvSpPr>
                <p:nvPr/>
              </p:nvSpPr>
              <p:spPr bwMode="auto">
                <a:xfrm>
                  <a:off x="5795" y="2707"/>
                  <a:ext cx="119" cy="45"/>
                </a:xfrm>
                <a:custGeom>
                  <a:avLst/>
                  <a:gdLst>
                    <a:gd name="T0" fmla="*/ 8 w 50"/>
                    <a:gd name="T1" fmla="*/ 19 h 19"/>
                    <a:gd name="T2" fmla="*/ 0 w 50"/>
                    <a:gd name="T3" fmla="*/ 13 h 19"/>
                    <a:gd name="T4" fmla="*/ 2 w 50"/>
                    <a:gd name="T5" fmla="*/ 7 h 19"/>
                    <a:gd name="T6" fmla="*/ 7 w 50"/>
                    <a:gd name="T7" fmla="*/ 5 h 19"/>
                    <a:gd name="T8" fmla="*/ 41 w 50"/>
                    <a:gd name="T9" fmla="*/ 1 h 19"/>
                    <a:gd name="T10" fmla="*/ 50 w 50"/>
                    <a:gd name="T11" fmla="*/ 7 h 19"/>
                    <a:gd name="T12" fmla="*/ 48 w 50"/>
                    <a:gd name="T13" fmla="*/ 12 h 19"/>
                    <a:gd name="T14" fmla="*/ 43 w 50"/>
                    <a:gd name="T15" fmla="*/ 15 h 19"/>
                    <a:gd name="T16" fmla="*/ 9 w 50"/>
                    <a:gd name="T17" fmla="*/ 19 h 19"/>
                    <a:gd name="T18" fmla="*/ 8 w 50"/>
                    <a:gd name="T19" fmla="*/ 19 h 19"/>
                    <a:gd name="T20" fmla="*/ 42 w 50"/>
                    <a:gd name="T21" fmla="*/ 2 h 19"/>
                    <a:gd name="T22" fmla="*/ 41 w 50"/>
                    <a:gd name="T23" fmla="*/ 2 h 19"/>
                    <a:gd name="T24" fmla="*/ 7 w 50"/>
                    <a:gd name="T25" fmla="*/ 6 h 19"/>
                    <a:gd name="T26" fmla="*/ 3 w 50"/>
                    <a:gd name="T27" fmla="*/ 8 h 19"/>
                    <a:gd name="T28" fmla="*/ 1 w 50"/>
                    <a:gd name="T29" fmla="*/ 12 h 19"/>
                    <a:gd name="T30" fmla="*/ 8 w 50"/>
                    <a:gd name="T31" fmla="*/ 18 h 19"/>
                    <a:gd name="T32" fmla="*/ 43 w 50"/>
                    <a:gd name="T33" fmla="*/ 14 h 19"/>
                    <a:gd name="T34" fmla="*/ 47 w 50"/>
                    <a:gd name="T35" fmla="*/ 12 h 19"/>
                    <a:gd name="T36" fmla="*/ 49 w 50"/>
                    <a:gd name="T37" fmla="*/ 7 h 19"/>
                    <a:gd name="T38" fmla="*/ 42 w 50"/>
                    <a:gd name="T3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0" h="19">
                      <a:moveTo>
                        <a:pt x="8" y="19"/>
                      </a:moveTo>
                      <a:cubicBezTo>
                        <a:pt x="4" y="19"/>
                        <a:pt x="0" y="16"/>
                        <a:pt x="0" y="13"/>
                      </a:cubicBezTo>
                      <a:cubicBezTo>
                        <a:pt x="0" y="11"/>
                        <a:pt x="0" y="9"/>
                        <a:pt x="2" y="7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5" y="0"/>
                        <a:pt x="49" y="3"/>
                        <a:pt x="50" y="7"/>
                      </a:cubicBezTo>
                      <a:cubicBezTo>
                        <a:pt x="50" y="9"/>
                        <a:pt x="49" y="11"/>
                        <a:pt x="48" y="12"/>
                      </a:cubicBezTo>
                      <a:cubicBezTo>
                        <a:pt x="47" y="14"/>
                        <a:pt x="45" y="15"/>
                        <a:pt x="43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lose/>
                      <a:moveTo>
                        <a:pt x="42" y="2"/>
                      </a:moveTo>
                      <a:cubicBezTo>
                        <a:pt x="42" y="2"/>
                        <a:pt x="42" y="2"/>
                        <a:pt x="41" y="2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5" y="6"/>
                        <a:pt x="4" y="7"/>
                        <a:pt x="3" y="8"/>
                      </a:cubicBezTo>
                      <a:cubicBezTo>
                        <a:pt x="1" y="9"/>
                        <a:pt x="1" y="11"/>
                        <a:pt x="1" y="12"/>
                      </a:cubicBezTo>
                      <a:cubicBezTo>
                        <a:pt x="2" y="16"/>
                        <a:pt x="5" y="18"/>
                        <a:pt x="8" y="18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5" y="14"/>
                        <a:pt x="46" y="13"/>
                        <a:pt x="47" y="12"/>
                      </a:cubicBezTo>
                      <a:cubicBezTo>
                        <a:pt x="48" y="10"/>
                        <a:pt x="49" y="9"/>
                        <a:pt x="49" y="7"/>
                      </a:cubicBezTo>
                      <a:cubicBezTo>
                        <a:pt x="48" y="4"/>
                        <a:pt x="45" y="2"/>
                        <a:pt x="4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Freeform 31"/>
                <p:cNvSpPr>
                  <a:spLocks noEditPoints="1"/>
                </p:cNvSpPr>
                <p:nvPr/>
              </p:nvSpPr>
              <p:spPr bwMode="auto">
                <a:xfrm>
                  <a:off x="5676" y="2752"/>
                  <a:ext cx="424" cy="371"/>
                </a:xfrm>
                <a:custGeom>
                  <a:avLst/>
                  <a:gdLst>
                    <a:gd name="T0" fmla="*/ 153 w 178"/>
                    <a:gd name="T1" fmla="*/ 137 h 155"/>
                    <a:gd name="T2" fmla="*/ 157 w 178"/>
                    <a:gd name="T3" fmla="*/ 137 h 155"/>
                    <a:gd name="T4" fmla="*/ 165 w 178"/>
                    <a:gd name="T5" fmla="*/ 138 h 155"/>
                    <a:gd name="T6" fmla="*/ 168 w 178"/>
                    <a:gd name="T7" fmla="*/ 139 h 155"/>
                    <a:gd name="T8" fmla="*/ 176 w 178"/>
                    <a:gd name="T9" fmla="*/ 135 h 155"/>
                    <a:gd name="T10" fmla="*/ 172 w 178"/>
                    <a:gd name="T11" fmla="*/ 128 h 155"/>
                    <a:gd name="T12" fmla="*/ 166 w 178"/>
                    <a:gd name="T13" fmla="*/ 105 h 155"/>
                    <a:gd name="T14" fmla="*/ 134 w 178"/>
                    <a:gd name="T15" fmla="*/ 34 h 155"/>
                    <a:gd name="T16" fmla="*/ 95 w 178"/>
                    <a:gd name="T17" fmla="*/ 2 h 155"/>
                    <a:gd name="T18" fmla="*/ 94 w 178"/>
                    <a:gd name="T19" fmla="*/ 0 h 155"/>
                    <a:gd name="T20" fmla="*/ 58 w 178"/>
                    <a:gd name="T21" fmla="*/ 4 h 155"/>
                    <a:gd name="T22" fmla="*/ 35 w 178"/>
                    <a:gd name="T23" fmla="*/ 37 h 155"/>
                    <a:gd name="T24" fmla="*/ 21 w 178"/>
                    <a:gd name="T25" fmla="*/ 133 h 155"/>
                    <a:gd name="T26" fmla="*/ 15 w 178"/>
                    <a:gd name="T27" fmla="*/ 148 h 155"/>
                    <a:gd name="T28" fmla="*/ 15 w 178"/>
                    <a:gd name="T29" fmla="*/ 153 h 155"/>
                    <a:gd name="T30" fmla="*/ 24 w 178"/>
                    <a:gd name="T31" fmla="*/ 153 h 155"/>
                    <a:gd name="T32" fmla="*/ 36 w 178"/>
                    <a:gd name="T33" fmla="*/ 150 h 155"/>
                    <a:gd name="T34" fmla="*/ 36 w 178"/>
                    <a:gd name="T35" fmla="*/ 150 h 155"/>
                    <a:gd name="T36" fmla="*/ 36 w 178"/>
                    <a:gd name="T37" fmla="*/ 150 h 155"/>
                    <a:gd name="T38" fmla="*/ 68 w 178"/>
                    <a:gd name="T39" fmla="*/ 153 h 155"/>
                    <a:gd name="T40" fmla="*/ 153 w 178"/>
                    <a:gd name="T41" fmla="*/ 137 h 155"/>
                    <a:gd name="T42" fmla="*/ 67 w 178"/>
                    <a:gd name="T43" fmla="*/ 57 h 155"/>
                    <a:gd name="T44" fmla="*/ 81 w 178"/>
                    <a:gd name="T45" fmla="*/ 50 h 155"/>
                    <a:gd name="T46" fmla="*/ 80 w 178"/>
                    <a:gd name="T47" fmla="*/ 42 h 155"/>
                    <a:gd name="T48" fmla="*/ 86 w 178"/>
                    <a:gd name="T49" fmla="*/ 41 h 155"/>
                    <a:gd name="T50" fmla="*/ 88 w 178"/>
                    <a:gd name="T51" fmla="*/ 49 h 155"/>
                    <a:gd name="T52" fmla="*/ 102 w 178"/>
                    <a:gd name="T53" fmla="*/ 50 h 155"/>
                    <a:gd name="T54" fmla="*/ 100 w 178"/>
                    <a:gd name="T55" fmla="*/ 55 h 155"/>
                    <a:gd name="T56" fmla="*/ 75 w 178"/>
                    <a:gd name="T57" fmla="*/ 62 h 155"/>
                    <a:gd name="T58" fmla="*/ 92 w 178"/>
                    <a:gd name="T59" fmla="*/ 70 h 155"/>
                    <a:gd name="T60" fmla="*/ 106 w 178"/>
                    <a:gd name="T61" fmla="*/ 92 h 155"/>
                    <a:gd name="T62" fmla="*/ 93 w 178"/>
                    <a:gd name="T63" fmla="*/ 98 h 155"/>
                    <a:gd name="T64" fmla="*/ 94 w 178"/>
                    <a:gd name="T65" fmla="*/ 106 h 155"/>
                    <a:gd name="T66" fmla="*/ 87 w 178"/>
                    <a:gd name="T67" fmla="*/ 107 h 155"/>
                    <a:gd name="T68" fmla="*/ 86 w 178"/>
                    <a:gd name="T69" fmla="*/ 99 h 155"/>
                    <a:gd name="T70" fmla="*/ 69 w 178"/>
                    <a:gd name="T71" fmla="*/ 97 h 155"/>
                    <a:gd name="T72" fmla="*/ 70 w 178"/>
                    <a:gd name="T73" fmla="*/ 92 h 155"/>
                    <a:gd name="T74" fmla="*/ 97 w 178"/>
                    <a:gd name="T75" fmla="*/ 90 h 155"/>
                    <a:gd name="T76" fmla="*/ 93 w 178"/>
                    <a:gd name="T77" fmla="*/ 78 h 155"/>
                    <a:gd name="T78" fmla="*/ 78 w 178"/>
                    <a:gd name="T79" fmla="*/ 74 h 155"/>
                    <a:gd name="T80" fmla="*/ 67 w 178"/>
                    <a:gd name="T81" fmla="*/ 5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78" h="155">
                      <a:moveTo>
                        <a:pt x="153" y="137"/>
                      </a:moveTo>
                      <a:cubicBezTo>
                        <a:pt x="153" y="137"/>
                        <a:pt x="154" y="137"/>
                        <a:pt x="157" y="137"/>
                      </a:cubicBezTo>
                      <a:cubicBezTo>
                        <a:pt x="160" y="137"/>
                        <a:pt x="162" y="137"/>
                        <a:pt x="165" y="138"/>
                      </a:cubicBezTo>
                      <a:cubicBezTo>
                        <a:pt x="165" y="138"/>
                        <a:pt x="166" y="139"/>
                        <a:pt x="168" y="139"/>
                      </a:cubicBezTo>
                      <a:cubicBezTo>
                        <a:pt x="172" y="139"/>
                        <a:pt x="174" y="137"/>
                        <a:pt x="176" y="135"/>
                      </a:cubicBezTo>
                      <a:cubicBezTo>
                        <a:pt x="176" y="135"/>
                        <a:pt x="178" y="132"/>
                        <a:pt x="172" y="128"/>
                      </a:cubicBezTo>
                      <a:cubicBezTo>
                        <a:pt x="172" y="128"/>
                        <a:pt x="162" y="123"/>
                        <a:pt x="166" y="105"/>
                      </a:cubicBezTo>
                      <a:cubicBezTo>
                        <a:pt x="166" y="105"/>
                        <a:pt x="171" y="57"/>
                        <a:pt x="134" y="34"/>
                      </a:cubicBezTo>
                      <a:cubicBezTo>
                        <a:pt x="133" y="33"/>
                        <a:pt x="96" y="10"/>
                        <a:pt x="95" y="2"/>
                      </a:cubicBezTo>
                      <a:cubicBezTo>
                        <a:pt x="95" y="2"/>
                        <a:pt x="95" y="1"/>
                        <a:pt x="94" y="0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4" y="12"/>
                        <a:pt x="46" y="24"/>
                        <a:pt x="35" y="37"/>
                      </a:cubicBezTo>
                      <a:cubicBezTo>
                        <a:pt x="35" y="37"/>
                        <a:pt x="0" y="78"/>
                        <a:pt x="21" y="133"/>
                      </a:cubicBezTo>
                      <a:cubicBezTo>
                        <a:pt x="21" y="134"/>
                        <a:pt x="22" y="137"/>
                        <a:pt x="15" y="148"/>
                      </a:cubicBezTo>
                      <a:cubicBezTo>
                        <a:pt x="15" y="148"/>
                        <a:pt x="14" y="151"/>
                        <a:pt x="15" y="153"/>
                      </a:cubicBezTo>
                      <a:cubicBezTo>
                        <a:pt x="16" y="155"/>
                        <a:pt x="19" y="155"/>
                        <a:pt x="24" y="153"/>
                      </a:cubicBezTo>
                      <a:cubicBezTo>
                        <a:pt x="24" y="153"/>
                        <a:pt x="28" y="151"/>
                        <a:pt x="36" y="150"/>
                      </a:cubicBezTo>
                      <a:cubicBezTo>
                        <a:pt x="36" y="150"/>
                        <a:pt x="36" y="150"/>
                        <a:pt x="36" y="150"/>
                      </a:cubicBezTo>
                      <a:cubicBezTo>
                        <a:pt x="36" y="150"/>
                        <a:pt x="36" y="150"/>
                        <a:pt x="36" y="150"/>
                      </a:cubicBezTo>
                      <a:cubicBezTo>
                        <a:pt x="36" y="150"/>
                        <a:pt x="49" y="153"/>
                        <a:pt x="68" y="153"/>
                      </a:cubicBezTo>
                      <a:cubicBezTo>
                        <a:pt x="88" y="153"/>
                        <a:pt x="119" y="150"/>
                        <a:pt x="153" y="137"/>
                      </a:cubicBezTo>
                      <a:close/>
                      <a:moveTo>
                        <a:pt x="67" y="57"/>
                      </a:moveTo>
                      <a:cubicBezTo>
                        <a:pt x="67" y="57"/>
                        <a:pt x="69" y="52"/>
                        <a:pt x="81" y="50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cubicBezTo>
                        <a:pt x="86" y="41"/>
                        <a:pt x="86" y="41"/>
                        <a:pt x="86" y="41"/>
                      </a:cubicBezTo>
                      <a:cubicBezTo>
                        <a:pt x="88" y="49"/>
                        <a:pt x="88" y="49"/>
                        <a:pt x="88" y="49"/>
                      </a:cubicBezTo>
                      <a:cubicBezTo>
                        <a:pt x="88" y="49"/>
                        <a:pt x="96" y="48"/>
                        <a:pt x="102" y="50"/>
                      </a:cubicBezTo>
                      <a:cubicBezTo>
                        <a:pt x="100" y="55"/>
                        <a:pt x="100" y="55"/>
                        <a:pt x="100" y="55"/>
                      </a:cubicBezTo>
                      <a:cubicBezTo>
                        <a:pt x="100" y="55"/>
                        <a:pt x="78" y="52"/>
                        <a:pt x="75" y="62"/>
                      </a:cubicBezTo>
                      <a:cubicBezTo>
                        <a:pt x="75" y="62"/>
                        <a:pt x="73" y="69"/>
                        <a:pt x="92" y="70"/>
                      </a:cubicBezTo>
                      <a:cubicBezTo>
                        <a:pt x="92" y="70"/>
                        <a:pt x="119" y="73"/>
                        <a:pt x="106" y="92"/>
                      </a:cubicBezTo>
                      <a:cubicBezTo>
                        <a:pt x="106" y="92"/>
                        <a:pt x="102" y="97"/>
                        <a:pt x="93" y="98"/>
                      </a:cubicBezTo>
                      <a:cubicBezTo>
                        <a:pt x="94" y="106"/>
                        <a:pt x="94" y="106"/>
                        <a:pt x="94" y="106"/>
                      </a:cubicBezTo>
                      <a:cubicBezTo>
                        <a:pt x="87" y="107"/>
                        <a:pt x="87" y="107"/>
                        <a:pt x="87" y="107"/>
                      </a:cubicBezTo>
                      <a:cubicBezTo>
                        <a:pt x="86" y="99"/>
                        <a:pt x="86" y="99"/>
                        <a:pt x="86" y="99"/>
                      </a:cubicBezTo>
                      <a:cubicBezTo>
                        <a:pt x="86" y="99"/>
                        <a:pt x="75" y="100"/>
                        <a:pt x="69" y="97"/>
                      </a:cubicBezTo>
                      <a:cubicBezTo>
                        <a:pt x="70" y="92"/>
                        <a:pt x="70" y="92"/>
                        <a:pt x="70" y="92"/>
                      </a:cubicBezTo>
                      <a:cubicBezTo>
                        <a:pt x="70" y="92"/>
                        <a:pt x="84" y="98"/>
                        <a:pt x="97" y="90"/>
                      </a:cubicBezTo>
                      <a:cubicBezTo>
                        <a:pt x="97" y="90"/>
                        <a:pt x="108" y="82"/>
                        <a:pt x="93" y="78"/>
                      </a:cubicBezTo>
                      <a:cubicBezTo>
                        <a:pt x="93" y="78"/>
                        <a:pt x="85" y="76"/>
                        <a:pt x="78" y="74"/>
                      </a:cubicBezTo>
                      <a:cubicBezTo>
                        <a:pt x="78" y="74"/>
                        <a:pt x="60" y="70"/>
                        <a:pt x="6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6433" y="2606"/>
                  <a:ext cx="176" cy="108"/>
                </a:xfrm>
                <a:custGeom>
                  <a:avLst/>
                  <a:gdLst>
                    <a:gd name="T0" fmla="*/ 21 w 74"/>
                    <a:gd name="T1" fmla="*/ 45 h 45"/>
                    <a:gd name="T2" fmla="*/ 60 w 74"/>
                    <a:gd name="T3" fmla="*/ 44 h 45"/>
                    <a:gd name="T4" fmla="*/ 74 w 74"/>
                    <a:gd name="T5" fmla="*/ 15 h 45"/>
                    <a:gd name="T6" fmla="*/ 38 w 74"/>
                    <a:gd name="T7" fmla="*/ 14 h 45"/>
                    <a:gd name="T8" fmla="*/ 23 w 74"/>
                    <a:gd name="T9" fmla="*/ 8 h 45"/>
                    <a:gd name="T10" fmla="*/ 6 w 74"/>
                    <a:gd name="T11" fmla="*/ 17 h 45"/>
                    <a:gd name="T12" fmla="*/ 21 w 74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45">
                      <a:moveTo>
                        <a:pt x="21" y="45"/>
                      </a:move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2" y="37"/>
                        <a:pt x="66" y="27"/>
                        <a:pt x="74" y="15"/>
                      </a:cubicBezTo>
                      <a:cubicBezTo>
                        <a:pt x="74" y="15"/>
                        <a:pt x="69" y="2"/>
                        <a:pt x="38" y="14"/>
                      </a:cubicBezTo>
                      <a:cubicBezTo>
                        <a:pt x="38" y="14"/>
                        <a:pt x="31" y="13"/>
                        <a:pt x="23" y="8"/>
                      </a:cubicBezTo>
                      <a:cubicBezTo>
                        <a:pt x="23" y="8"/>
                        <a:pt x="0" y="0"/>
                        <a:pt x="6" y="17"/>
                      </a:cubicBezTo>
                      <a:lnTo>
                        <a:pt x="21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Freeform 33"/>
                <p:cNvSpPr>
                  <a:spLocks noEditPoints="1"/>
                </p:cNvSpPr>
                <p:nvPr/>
              </p:nvSpPr>
              <p:spPr bwMode="auto">
                <a:xfrm>
                  <a:off x="6442" y="2621"/>
                  <a:ext cx="167" cy="95"/>
                </a:xfrm>
                <a:custGeom>
                  <a:avLst/>
                  <a:gdLst>
                    <a:gd name="T0" fmla="*/ 17 w 70"/>
                    <a:gd name="T1" fmla="*/ 40 h 40"/>
                    <a:gd name="T2" fmla="*/ 2 w 70"/>
                    <a:gd name="T3" fmla="*/ 11 h 40"/>
                    <a:gd name="T4" fmla="*/ 2 w 70"/>
                    <a:gd name="T5" fmla="*/ 2 h 40"/>
                    <a:gd name="T6" fmla="*/ 9 w 70"/>
                    <a:gd name="T7" fmla="*/ 0 h 40"/>
                    <a:gd name="T8" fmla="*/ 19 w 70"/>
                    <a:gd name="T9" fmla="*/ 1 h 40"/>
                    <a:gd name="T10" fmla="*/ 19 w 70"/>
                    <a:gd name="T11" fmla="*/ 1 h 40"/>
                    <a:gd name="T12" fmla="*/ 34 w 70"/>
                    <a:gd name="T13" fmla="*/ 8 h 40"/>
                    <a:gd name="T14" fmla="*/ 56 w 70"/>
                    <a:gd name="T15" fmla="*/ 2 h 40"/>
                    <a:gd name="T16" fmla="*/ 70 w 70"/>
                    <a:gd name="T17" fmla="*/ 9 h 40"/>
                    <a:gd name="T18" fmla="*/ 70 w 70"/>
                    <a:gd name="T19" fmla="*/ 9 h 40"/>
                    <a:gd name="T20" fmla="*/ 70 w 70"/>
                    <a:gd name="T21" fmla="*/ 10 h 40"/>
                    <a:gd name="T22" fmla="*/ 56 w 70"/>
                    <a:gd name="T23" fmla="*/ 39 h 40"/>
                    <a:gd name="T24" fmla="*/ 56 w 70"/>
                    <a:gd name="T25" fmla="*/ 39 h 40"/>
                    <a:gd name="T26" fmla="*/ 17 w 70"/>
                    <a:gd name="T27" fmla="*/ 40 h 40"/>
                    <a:gd name="T28" fmla="*/ 9 w 70"/>
                    <a:gd name="T29" fmla="*/ 1 h 40"/>
                    <a:gd name="T30" fmla="*/ 3 w 70"/>
                    <a:gd name="T31" fmla="*/ 3 h 40"/>
                    <a:gd name="T32" fmla="*/ 3 w 70"/>
                    <a:gd name="T33" fmla="*/ 11 h 40"/>
                    <a:gd name="T34" fmla="*/ 17 w 70"/>
                    <a:gd name="T35" fmla="*/ 39 h 40"/>
                    <a:gd name="T36" fmla="*/ 55 w 70"/>
                    <a:gd name="T37" fmla="*/ 38 h 40"/>
                    <a:gd name="T38" fmla="*/ 69 w 70"/>
                    <a:gd name="T39" fmla="*/ 9 h 40"/>
                    <a:gd name="T40" fmla="*/ 56 w 70"/>
                    <a:gd name="T41" fmla="*/ 4 h 40"/>
                    <a:gd name="T42" fmla="*/ 34 w 70"/>
                    <a:gd name="T43" fmla="*/ 9 h 40"/>
                    <a:gd name="T44" fmla="*/ 34 w 70"/>
                    <a:gd name="T45" fmla="*/ 9 h 40"/>
                    <a:gd name="T46" fmla="*/ 34 w 70"/>
                    <a:gd name="T47" fmla="*/ 9 h 40"/>
                    <a:gd name="T48" fmla="*/ 18 w 70"/>
                    <a:gd name="T49" fmla="*/ 2 h 40"/>
                    <a:gd name="T50" fmla="*/ 9 w 70"/>
                    <a:gd name="T51" fmla="*/ 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0" h="40">
                      <a:moveTo>
                        <a:pt x="17" y="40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0" y="7"/>
                        <a:pt x="0" y="4"/>
                        <a:pt x="2" y="2"/>
                      </a:cubicBezTo>
                      <a:cubicBezTo>
                        <a:pt x="3" y="0"/>
                        <a:pt x="5" y="0"/>
                        <a:pt x="9" y="0"/>
                      </a:cubicBezTo>
                      <a:cubicBezTo>
                        <a:pt x="14" y="0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26" y="6"/>
                        <a:pt x="33" y="8"/>
                        <a:pt x="34" y="8"/>
                      </a:cubicBezTo>
                      <a:cubicBezTo>
                        <a:pt x="43" y="4"/>
                        <a:pt x="50" y="2"/>
                        <a:pt x="56" y="2"/>
                      </a:cubicBezTo>
                      <a:cubicBezTo>
                        <a:pt x="68" y="2"/>
                        <a:pt x="70" y="9"/>
                        <a:pt x="70" y="9"/>
                      </a:cubicBezTo>
                      <a:cubicBezTo>
                        <a:pt x="70" y="9"/>
                        <a:pt x="70" y="9"/>
                        <a:pt x="70" y="9"/>
                      </a:cubicBezTo>
                      <a:cubicBezTo>
                        <a:pt x="70" y="10"/>
                        <a:pt x="70" y="10"/>
                        <a:pt x="70" y="10"/>
                      </a:cubicBezTo>
                      <a:cubicBezTo>
                        <a:pt x="64" y="20"/>
                        <a:pt x="59" y="30"/>
                        <a:pt x="56" y="39"/>
                      </a:cubicBezTo>
                      <a:cubicBezTo>
                        <a:pt x="56" y="39"/>
                        <a:pt x="56" y="39"/>
                        <a:pt x="56" y="39"/>
                      </a:cubicBezTo>
                      <a:lnTo>
                        <a:pt x="17" y="40"/>
                      </a:lnTo>
                      <a:close/>
                      <a:moveTo>
                        <a:pt x="9" y="1"/>
                      </a:moveTo>
                      <a:cubicBezTo>
                        <a:pt x="6" y="1"/>
                        <a:pt x="4" y="1"/>
                        <a:pt x="3" y="3"/>
                      </a:cubicBezTo>
                      <a:cubicBezTo>
                        <a:pt x="1" y="4"/>
                        <a:pt x="1" y="7"/>
                        <a:pt x="3" y="11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8" y="29"/>
                        <a:pt x="63" y="19"/>
                        <a:pt x="69" y="9"/>
                      </a:cubicBezTo>
                      <a:cubicBezTo>
                        <a:pt x="69" y="8"/>
                        <a:pt x="66" y="4"/>
                        <a:pt x="56" y="4"/>
                      </a:cubicBezTo>
                      <a:cubicBezTo>
                        <a:pt x="50" y="4"/>
                        <a:pt x="43" y="5"/>
                        <a:pt x="34" y="9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3" y="9"/>
                        <a:pt x="27" y="8"/>
                        <a:pt x="18" y="2"/>
                      </a:cubicBezTo>
                      <a:cubicBezTo>
                        <a:pt x="18" y="2"/>
                        <a:pt x="13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6471" y="2721"/>
                  <a:ext cx="114" cy="34"/>
                </a:xfrm>
                <a:custGeom>
                  <a:avLst/>
                  <a:gdLst>
                    <a:gd name="T0" fmla="*/ 40 w 48"/>
                    <a:gd name="T1" fmla="*/ 0 h 14"/>
                    <a:gd name="T2" fmla="*/ 6 w 48"/>
                    <a:gd name="T3" fmla="*/ 1 h 14"/>
                    <a:gd name="T4" fmla="*/ 0 w 48"/>
                    <a:gd name="T5" fmla="*/ 7 h 14"/>
                    <a:gd name="T6" fmla="*/ 7 w 48"/>
                    <a:gd name="T7" fmla="*/ 14 h 14"/>
                    <a:gd name="T8" fmla="*/ 41 w 48"/>
                    <a:gd name="T9" fmla="*/ 13 h 14"/>
                    <a:gd name="T10" fmla="*/ 48 w 48"/>
                    <a:gd name="T11" fmla="*/ 6 h 14"/>
                    <a:gd name="T12" fmla="*/ 40 w 48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4">
                      <a:moveTo>
                        <a:pt x="40" y="0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5" y="12"/>
                        <a:pt x="48" y="10"/>
                        <a:pt x="48" y="6"/>
                      </a:cubicBezTo>
                      <a:cubicBezTo>
                        <a:pt x="47" y="2"/>
                        <a:pt x="44" y="0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35"/>
                <p:cNvSpPr>
                  <a:spLocks noEditPoints="1"/>
                </p:cNvSpPr>
                <p:nvPr/>
              </p:nvSpPr>
              <p:spPr bwMode="auto">
                <a:xfrm>
                  <a:off x="6468" y="2719"/>
                  <a:ext cx="117" cy="36"/>
                </a:xfrm>
                <a:custGeom>
                  <a:avLst/>
                  <a:gdLst>
                    <a:gd name="T0" fmla="*/ 8 w 49"/>
                    <a:gd name="T1" fmla="*/ 15 h 15"/>
                    <a:gd name="T2" fmla="*/ 0 w 49"/>
                    <a:gd name="T3" fmla="*/ 8 h 15"/>
                    <a:gd name="T4" fmla="*/ 2 w 49"/>
                    <a:gd name="T5" fmla="*/ 3 h 15"/>
                    <a:gd name="T6" fmla="*/ 7 w 49"/>
                    <a:gd name="T7" fmla="*/ 1 h 15"/>
                    <a:gd name="T8" fmla="*/ 42 w 49"/>
                    <a:gd name="T9" fmla="*/ 0 h 15"/>
                    <a:gd name="T10" fmla="*/ 49 w 49"/>
                    <a:gd name="T11" fmla="*/ 7 h 15"/>
                    <a:gd name="T12" fmla="*/ 42 w 49"/>
                    <a:gd name="T13" fmla="*/ 14 h 15"/>
                    <a:gd name="T14" fmla="*/ 8 w 49"/>
                    <a:gd name="T15" fmla="*/ 15 h 15"/>
                    <a:gd name="T16" fmla="*/ 42 w 49"/>
                    <a:gd name="T17" fmla="*/ 1 h 15"/>
                    <a:gd name="T18" fmla="*/ 41 w 49"/>
                    <a:gd name="T19" fmla="*/ 1 h 15"/>
                    <a:gd name="T20" fmla="*/ 7 w 49"/>
                    <a:gd name="T21" fmla="*/ 2 h 15"/>
                    <a:gd name="T22" fmla="*/ 3 w 49"/>
                    <a:gd name="T23" fmla="*/ 4 h 15"/>
                    <a:gd name="T24" fmla="*/ 1 w 49"/>
                    <a:gd name="T25" fmla="*/ 8 h 15"/>
                    <a:gd name="T26" fmla="*/ 8 w 49"/>
                    <a:gd name="T27" fmla="*/ 14 h 15"/>
                    <a:gd name="T28" fmla="*/ 8 w 49"/>
                    <a:gd name="T29" fmla="*/ 14 h 15"/>
                    <a:gd name="T30" fmla="*/ 42 w 49"/>
                    <a:gd name="T31" fmla="*/ 13 h 15"/>
                    <a:gd name="T32" fmla="*/ 48 w 49"/>
                    <a:gd name="T33" fmla="*/ 7 h 15"/>
                    <a:gd name="T34" fmla="*/ 42 w 49"/>
                    <a:gd name="T35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" h="15">
                      <a:moveTo>
                        <a:pt x="8" y="15"/>
                      </a:moveTo>
                      <a:cubicBezTo>
                        <a:pt x="4" y="15"/>
                        <a:pt x="0" y="12"/>
                        <a:pt x="0" y="8"/>
                      </a:cubicBezTo>
                      <a:cubicBezTo>
                        <a:pt x="0" y="6"/>
                        <a:pt x="1" y="5"/>
                        <a:pt x="2" y="3"/>
                      </a:cubicBezTo>
                      <a:cubicBezTo>
                        <a:pt x="4" y="2"/>
                        <a:pt x="5" y="1"/>
                        <a:pt x="7" y="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6" y="0"/>
                        <a:pt x="49" y="3"/>
                        <a:pt x="49" y="7"/>
                      </a:cubicBezTo>
                      <a:cubicBezTo>
                        <a:pt x="49" y="11"/>
                        <a:pt x="46" y="14"/>
                        <a:pt x="42" y="14"/>
                      </a:cubicBezTo>
                      <a:lnTo>
                        <a:pt x="8" y="15"/>
                      </a:lnTo>
                      <a:close/>
                      <a:moveTo>
                        <a:pt x="42" y="1"/>
                      </a:move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4" y="3"/>
                        <a:pt x="3" y="4"/>
                      </a:cubicBezTo>
                      <a:cubicBezTo>
                        <a:pt x="2" y="5"/>
                        <a:pt x="1" y="7"/>
                        <a:pt x="1" y="8"/>
                      </a:cubicBezTo>
                      <a:cubicBezTo>
                        <a:pt x="1" y="12"/>
                        <a:pt x="4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5" y="13"/>
                        <a:pt x="48" y="10"/>
                        <a:pt x="48" y="7"/>
                      </a:cubicBezTo>
                      <a:cubicBezTo>
                        <a:pt x="48" y="4"/>
                        <a:pt x="45" y="1"/>
                        <a:pt x="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36"/>
                <p:cNvSpPr>
                  <a:spLocks noEditPoints="1"/>
                </p:cNvSpPr>
                <p:nvPr/>
              </p:nvSpPr>
              <p:spPr bwMode="auto">
                <a:xfrm>
                  <a:off x="6335" y="2762"/>
                  <a:ext cx="402" cy="354"/>
                </a:xfrm>
                <a:custGeom>
                  <a:avLst/>
                  <a:gdLst>
                    <a:gd name="T0" fmla="*/ 163 w 169"/>
                    <a:gd name="T1" fmla="*/ 131 h 148"/>
                    <a:gd name="T2" fmla="*/ 159 w 169"/>
                    <a:gd name="T3" fmla="*/ 108 h 148"/>
                    <a:gd name="T4" fmla="*/ 135 w 169"/>
                    <a:gd name="T5" fmla="*/ 36 h 148"/>
                    <a:gd name="T6" fmla="*/ 99 w 169"/>
                    <a:gd name="T7" fmla="*/ 2 h 148"/>
                    <a:gd name="T8" fmla="*/ 99 w 169"/>
                    <a:gd name="T9" fmla="*/ 0 h 148"/>
                    <a:gd name="T10" fmla="*/ 63 w 169"/>
                    <a:gd name="T11" fmla="*/ 1 h 148"/>
                    <a:gd name="T12" fmla="*/ 38 w 169"/>
                    <a:gd name="T13" fmla="*/ 31 h 148"/>
                    <a:gd name="T14" fmla="*/ 15 w 169"/>
                    <a:gd name="T15" fmla="*/ 124 h 148"/>
                    <a:gd name="T16" fmla="*/ 8 w 169"/>
                    <a:gd name="T17" fmla="*/ 139 h 148"/>
                    <a:gd name="T18" fmla="*/ 8 w 169"/>
                    <a:gd name="T19" fmla="*/ 139 h 148"/>
                    <a:gd name="T20" fmla="*/ 7 w 169"/>
                    <a:gd name="T21" fmla="*/ 143 h 148"/>
                    <a:gd name="T22" fmla="*/ 16 w 169"/>
                    <a:gd name="T23" fmla="*/ 144 h 148"/>
                    <a:gd name="T24" fmla="*/ 28 w 169"/>
                    <a:gd name="T25" fmla="*/ 142 h 148"/>
                    <a:gd name="T26" fmla="*/ 28 w 169"/>
                    <a:gd name="T27" fmla="*/ 142 h 148"/>
                    <a:gd name="T28" fmla="*/ 29 w 169"/>
                    <a:gd name="T29" fmla="*/ 142 h 148"/>
                    <a:gd name="T30" fmla="*/ 78 w 169"/>
                    <a:gd name="T31" fmla="*/ 148 h 148"/>
                    <a:gd name="T32" fmla="*/ 143 w 169"/>
                    <a:gd name="T33" fmla="*/ 139 h 148"/>
                    <a:gd name="T34" fmla="*/ 155 w 169"/>
                    <a:gd name="T35" fmla="*/ 141 h 148"/>
                    <a:gd name="T36" fmla="*/ 159 w 169"/>
                    <a:gd name="T37" fmla="*/ 142 h 148"/>
                    <a:gd name="T38" fmla="*/ 167 w 169"/>
                    <a:gd name="T39" fmla="*/ 138 h 148"/>
                    <a:gd name="T40" fmla="*/ 163 w 169"/>
                    <a:gd name="T41" fmla="*/ 131 h 148"/>
                    <a:gd name="T42" fmla="*/ 107 w 169"/>
                    <a:gd name="T43" fmla="*/ 101 h 148"/>
                    <a:gd name="T44" fmla="*/ 56 w 169"/>
                    <a:gd name="T45" fmla="*/ 100 h 148"/>
                    <a:gd name="T46" fmla="*/ 56 w 169"/>
                    <a:gd name="T47" fmla="*/ 96 h 148"/>
                    <a:gd name="T48" fmla="*/ 70 w 169"/>
                    <a:gd name="T49" fmla="*/ 79 h 148"/>
                    <a:gd name="T50" fmla="*/ 70 w 169"/>
                    <a:gd name="T51" fmla="*/ 73 h 148"/>
                    <a:gd name="T52" fmla="*/ 57 w 169"/>
                    <a:gd name="T53" fmla="*/ 73 h 148"/>
                    <a:gd name="T54" fmla="*/ 57 w 169"/>
                    <a:gd name="T55" fmla="*/ 67 h 148"/>
                    <a:gd name="T56" fmla="*/ 68 w 169"/>
                    <a:gd name="T57" fmla="*/ 67 h 148"/>
                    <a:gd name="T58" fmla="*/ 67 w 169"/>
                    <a:gd name="T59" fmla="*/ 57 h 148"/>
                    <a:gd name="T60" fmla="*/ 91 w 169"/>
                    <a:gd name="T61" fmla="*/ 39 h 148"/>
                    <a:gd name="T62" fmla="*/ 104 w 169"/>
                    <a:gd name="T63" fmla="*/ 41 h 148"/>
                    <a:gd name="T64" fmla="*/ 102 w 169"/>
                    <a:gd name="T65" fmla="*/ 47 h 148"/>
                    <a:gd name="T66" fmla="*/ 91 w 169"/>
                    <a:gd name="T67" fmla="*/ 45 h 148"/>
                    <a:gd name="T68" fmla="*/ 77 w 169"/>
                    <a:gd name="T69" fmla="*/ 57 h 148"/>
                    <a:gd name="T70" fmla="*/ 79 w 169"/>
                    <a:gd name="T71" fmla="*/ 67 h 148"/>
                    <a:gd name="T72" fmla="*/ 97 w 169"/>
                    <a:gd name="T73" fmla="*/ 67 h 148"/>
                    <a:gd name="T74" fmla="*/ 96 w 169"/>
                    <a:gd name="T75" fmla="*/ 73 h 148"/>
                    <a:gd name="T76" fmla="*/ 80 w 169"/>
                    <a:gd name="T77" fmla="*/ 73 h 148"/>
                    <a:gd name="T78" fmla="*/ 79 w 169"/>
                    <a:gd name="T79" fmla="*/ 83 h 148"/>
                    <a:gd name="T80" fmla="*/ 71 w 169"/>
                    <a:gd name="T81" fmla="*/ 93 h 148"/>
                    <a:gd name="T82" fmla="*/ 71 w 169"/>
                    <a:gd name="T83" fmla="*/ 94 h 148"/>
                    <a:gd name="T84" fmla="*/ 107 w 169"/>
                    <a:gd name="T85" fmla="*/ 94 h 148"/>
                    <a:gd name="T86" fmla="*/ 107 w 169"/>
                    <a:gd name="T87" fmla="*/ 101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69" h="148">
                      <a:moveTo>
                        <a:pt x="163" y="131"/>
                      </a:moveTo>
                      <a:cubicBezTo>
                        <a:pt x="163" y="131"/>
                        <a:pt x="154" y="125"/>
                        <a:pt x="159" y="108"/>
                      </a:cubicBezTo>
                      <a:cubicBezTo>
                        <a:pt x="159" y="108"/>
                        <a:pt x="168" y="62"/>
                        <a:pt x="135" y="36"/>
                      </a:cubicBezTo>
                      <a:cubicBezTo>
                        <a:pt x="133" y="35"/>
                        <a:pt x="100" y="10"/>
                        <a:pt x="99" y="2"/>
                      </a:cubicBezTo>
                      <a:cubicBezTo>
                        <a:pt x="99" y="2"/>
                        <a:pt x="99" y="1"/>
                        <a:pt x="99" y="0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58" y="9"/>
                        <a:pt x="50" y="19"/>
                        <a:pt x="38" y="31"/>
                      </a:cubicBezTo>
                      <a:cubicBezTo>
                        <a:pt x="37" y="32"/>
                        <a:pt x="0" y="69"/>
                        <a:pt x="15" y="124"/>
                      </a:cubicBezTo>
                      <a:cubicBezTo>
                        <a:pt x="15" y="125"/>
                        <a:pt x="16" y="128"/>
                        <a:pt x="8" y="139"/>
                      </a:cubicBezTo>
                      <a:cubicBezTo>
                        <a:pt x="8" y="139"/>
                        <a:pt x="8" y="139"/>
                        <a:pt x="8" y="139"/>
                      </a:cubicBezTo>
                      <a:cubicBezTo>
                        <a:pt x="8" y="139"/>
                        <a:pt x="6" y="142"/>
                        <a:pt x="7" y="143"/>
                      </a:cubicBezTo>
                      <a:cubicBezTo>
                        <a:pt x="9" y="145"/>
                        <a:pt x="12" y="145"/>
                        <a:pt x="16" y="144"/>
                      </a:cubicBezTo>
                      <a:cubicBezTo>
                        <a:pt x="16" y="144"/>
                        <a:pt x="21" y="143"/>
                        <a:pt x="28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9" y="142"/>
                        <a:pt x="29" y="142"/>
                        <a:pt x="29" y="142"/>
                      </a:cubicBezTo>
                      <a:cubicBezTo>
                        <a:pt x="29" y="142"/>
                        <a:pt x="48" y="148"/>
                        <a:pt x="78" y="148"/>
                      </a:cubicBezTo>
                      <a:cubicBezTo>
                        <a:pt x="100" y="148"/>
                        <a:pt x="122" y="145"/>
                        <a:pt x="143" y="139"/>
                      </a:cubicBezTo>
                      <a:cubicBezTo>
                        <a:pt x="143" y="139"/>
                        <a:pt x="149" y="138"/>
                        <a:pt x="155" y="141"/>
                      </a:cubicBezTo>
                      <a:cubicBezTo>
                        <a:pt x="155" y="141"/>
                        <a:pt x="157" y="142"/>
                        <a:pt x="159" y="142"/>
                      </a:cubicBezTo>
                      <a:cubicBezTo>
                        <a:pt x="162" y="142"/>
                        <a:pt x="165" y="140"/>
                        <a:pt x="167" y="138"/>
                      </a:cubicBezTo>
                      <a:cubicBezTo>
                        <a:pt x="167" y="138"/>
                        <a:pt x="169" y="135"/>
                        <a:pt x="163" y="131"/>
                      </a:cubicBezTo>
                      <a:close/>
                      <a:moveTo>
                        <a:pt x="107" y="101"/>
                      </a:moveTo>
                      <a:cubicBezTo>
                        <a:pt x="56" y="100"/>
                        <a:pt x="56" y="100"/>
                        <a:pt x="56" y="100"/>
                      </a:cubicBezTo>
                      <a:cubicBezTo>
                        <a:pt x="56" y="96"/>
                        <a:pt x="56" y="96"/>
                        <a:pt x="56" y="96"/>
                      </a:cubicBezTo>
                      <a:cubicBezTo>
                        <a:pt x="64" y="93"/>
                        <a:pt x="70" y="86"/>
                        <a:pt x="70" y="79"/>
                      </a:cubicBezTo>
                      <a:cubicBezTo>
                        <a:pt x="70" y="77"/>
                        <a:pt x="70" y="75"/>
                        <a:pt x="70" y="73"/>
                      </a:cubicBezTo>
                      <a:cubicBezTo>
                        <a:pt x="57" y="73"/>
                        <a:pt x="57" y="73"/>
                        <a:pt x="57" y="73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68" y="67"/>
                        <a:pt x="68" y="67"/>
                        <a:pt x="68" y="67"/>
                      </a:cubicBezTo>
                      <a:cubicBezTo>
                        <a:pt x="68" y="64"/>
                        <a:pt x="67" y="61"/>
                        <a:pt x="67" y="57"/>
                      </a:cubicBezTo>
                      <a:cubicBezTo>
                        <a:pt x="67" y="46"/>
                        <a:pt x="77" y="39"/>
                        <a:pt x="91" y="39"/>
                      </a:cubicBezTo>
                      <a:cubicBezTo>
                        <a:pt x="97" y="39"/>
                        <a:pt x="102" y="40"/>
                        <a:pt x="104" y="41"/>
                      </a:cubicBezTo>
                      <a:cubicBezTo>
                        <a:pt x="102" y="47"/>
                        <a:pt x="102" y="47"/>
                        <a:pt x="102" y="47"/>
                      </a:cubicBezTo>
                      <a:cubicBezTo>
                        <a:pt x="100" y="46"/>
                        <a:pt x="96" y="45"/>
                        <a:pt x="91" y="45"/>
                      </a:cubicBezTo>
                      <a:cubicBezTo>
                        <a:pt x="81" y="45"/>
                        <a:pt x="77" y="50"/>
                        <a:pt x="77" y="57"/>
                      </a:cubicBezTo>
                      <a:cubicBezTo>
                        <a:pt x="77" y="61"/>
                        <a:pt x="78" y="64"/>
                        <a:pt x="79" y="67"/>
                      </a:cubicBezTo>
                      <a:cubicBezTo>
                        <a:pt x="97" y="67"/>
                        <a:pt x="97" y="67"/>
                        <a:pt x="97" y="67"/>
                      </a:cubicBezTo>
                      <a:cubicBezTo>
                        <a:pt x="96" y="73"/>
                        <a:pt x="96" y="73"/>
                        <a:pt x="96" y="73"/>
                      </a:cubicBezTo>
                      <a:cubicBezTo>
                        <a:pt x="80" y="73"/>
                        <a:pt x="80" y="73"/>
                        <a:pt x="80" y="73"/>
                      </a:cubicBezTo>
                      <a:cubicBezTo>
                        <a:pt x="80" y="76"/>
                        <a:pt x="80" y="80"/>
                        <a:pt x="79" y="83"/>
                      </a:cubicBezTo>
                      <a:cubicBezTo>
                        <a:pt x="78" y="87"/>
                        <a:pt x="75" y="91"/>
                        <a:pt x="71" y="93"/>
                      </a:cubicBezTo>
                      <a:cubicBezTo>
                        <a:pt x="71" y="94"/>
                        <a:pt x="71" y="94"/>
                        <a:pt x="71" y="94"/>
                      </a:cubicBezTo>
                      <a:cubicBezTo>
                        <a:pt x="107" y="94"/>
                        <a:pt x="107" y="94"/>
                        <a:pt x="107" y="94"/>
                      </a:cubicBezTo>
                      <a:lnTo>
                        <a:pt x="107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37"/>
                <p:cNvSpPr>
                  <a:spLocks/>
                </p:cNvSpPr>
                <p:nvPr/>
              </p:nvSpPr>
              <p:spPr bwMode="auto">
                <a:xfrm>
                  <a:off x="6147" y="2633"/>
                  <a:ext cx="129" cy="81"/>
                </a:xfrm>
                <a:custGeom>
                  <a:avLst/>
                  <a:gdLst>
                    <a:gd name="T0" fmla="*/ 14 w 54"/>
                    <a:gd name="T1" fmla="*/ 34 h 34"/>
                    <a:gd name="T2" fmla="*/ 43 w 54"/>
                    <a:gd name="T3" fmla="*/ 34 h 34"/>
                    <a:gd name="T4" fmla="*/ 54 w 54"/>
                    <a:gd name="T5" fmla="*/ 13 h 34"/>
                    <a:gd name="T6" fmla="*/ 28 w 54"/>
                    <a:gd name="T7" fmla="*/ 12 h 34"/>
                    <a:gd name="T8" fmla="*/ 16 w 54"/>
                    <a:gd name="T9" fmla="*/ 6 h 34"/>
                    <a:gd name="T10" fmla="*/ 4 w 54"/>
                    <a:gd name="T11" fmla="*/ 13 h 34"/>
                    <a:gd name="T12" fmla="*/ 14 w 54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34">
                      <a:moveTo>
                        <a:pt x="14" y="34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5" y="29"/>
                        <a:pt x="48" y="22"/>
                        <a:pt x="54" y="13"/>
                      </a:cubicBezTo>
                      <a:cubicBezTo>
                        <a:pt x="54" y="13"/>
                        <a:pt x="51" y="3"/>
                        <a:pt x="28" y="12"/>
                      </a:cubicBezTo>
                      <a:cubicBezTo>
                        <a:pt x="28" y="12"/>
                        <a:pt x="22" y="11"/>
                        <a:pt x="16" y="6"/>
                      </a:cubicBezTo>
                      <a:cubicBezTo>
                        <a:pt x="16" y="6"/>
                        <a:pt x="0" y="0"/>
                        <a:pt x="4" y="13"/>
                      </a:cubicBezTo>
                      <a:lnTo>
                        <a:pt x="14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38"/>
                <p:cNvSpPr>
                  <a:spLocks noEditPoints="1"/>
                </p:cNvSpPr>
                <p:nvPr/>
              </p:nvSpPr>
              <p:spPr bwMode="auto">
                <a:xfrm>
                  <a:off x="6152" y="2642"/>
                  <a:ext cx="126" cy="74"/>
                </a:xfrm>
                <a:custGeom>
                  <a:avLst/>
                  <a:gdLst>
                    <a:gd name="T0" fmla="*/ 12 w 53"/>
                    <a:gd name="T1" fmla="*/ 31 h 31"/>
                    <a:gd name="T2" fmla="*/ 1 w 53"/>
                    <a:gd name="T3" fmla="*/ 9 h 31"/>
                    <a:gd name="T4" fmla="*/ 2 w 53"/>
                    <a:gd name="T5" fmla="*/ 2 h 31"/>
                    <a:gd name="T6" fmla="*/ 7 w 53"/>
                    <a:gd name="T7" fmla="*/ 0 h 31"/>
                    <a:gd name="T8" fmla="*/ 15 w 53"/>
                    <a:gd name="T9" fmla="*/ 2 h 31"/>
                    <a:gd name="T10" fmla="*/ 15 w 53"/>
                    <a:gd name="T11" fmla="*/ 2 h 31"/>
                    <a:gd name="T12" fmla="*/ 25 w 53"/>
                    <a:gd name="T13" fmla="*/ 7 h 31"/>
                    <a:gd name="T14" fmla="*/ 42 w 53"/>
                    <a:gd name="T15" fmla="*/ 3 h 31"/>
                    <a:gd name="T16" fmla="*/ 53 w 53"/>
                    <a:gd name="T17" fmla="*/ 9 h 31"/>
                    <a:gd name="T18" fmla="*/ 53 w 53"/>
                    <a:gd name="T19" fmla="*/ 9 h 31"/>
                    <a:gd name="T20" fmla="*/ 53 w 53"/>
                    <a:gd name="T21" fmla="*/ 9 h 31"/>
                    <a:gd name="T22" fmla="*/ 42 w 53"/>
                    <a:gd name="T23" fmla="*/ 31 h 31"/>
                    <a:gd name="T24" fmla="*/ 42 w 53"/>
                    <a:gd name="T25" fmla="*/ 31 h 31"/>
                    <a:gd name="T26" fmla="*/ 12 w 53"/>
                    <a:gd name="T27" fmla="*/ 31 h 31"/>
                    <a:gd name="T28" fmla="*/ 7 w 53"/>
                    <a:gd name="T29" fmla="*/ 1 h 31"/>
                    <a:gd name="T30" fmla="*/ 2 w 53"/>
                    <a:gd name="T31" fmla="*/ 3 h 31"/>
                    <a:gd name="T32" fmla="*/ 2 w 53"/>
                    <a:gd name="T33" fmla="*/ 9 h 31"/>
                    <a:gd name="T34" fmla="*/ 13 w 53"/>
                    <a:gd name="T35" fmla="*/ 30 h 31"/>
                    <a:gd name="T36" fmla="*/ 41 w 53"/>
                    <a:gd name="T37" fmla="*/ 30 h 31"/>
                    <a:gd name="T38" fmla="*/ 52 w 53"/>
                    <a:gd name="T39" fmla="*/ 9 h 31"/>
                    <a:gd name="T40" fmla="*/ 42 w 53"/>
                    <a:gd name="T41" fmla="*/ 4 h 31"/>
                    <a:gd name="T42" fmla="*/ 26 w 53"/>
                    <a:gd name="T43" fmla="*/ 8 h 31"/>
                    <a:gd name="T44" fmla="*/ 26 w 53"/>
                    <a:gd name="T45" fmla="*/ 8 h 31"/>
                    <a:gd name="T46" fmla="*/ 25 w 53"/>
                    <a:gd name="T47" fmla="*/ 8 h 31"/>
                    <a:gd name="T48" fmla="*/ 14 w 53"/>
                    <a:gd name="T49" fmla="*/ 3 h 31"/>
                    <a:gd name="T50" fmla="*/ 7 w 53"/>
                    <a:gd name="T51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31">
                      <a:moveTo>
                        <a:pt x="12" y="31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6"/>
                        <a:pt x="0" y="4"/>
                        <a:pt x="2" y="2"/>
                      </a:cubicBezTo>
                      <a:cubicBezTo>
                        <a:pt x="3" y="1"/>
                        <a:pt x="4" y="0"/>
                        <a:pt x="7" y="0"/>
                      </a:cubicBezTo>
                      <a:cubicBezTo>
                        <a:pt x="10" y="0"/>
                        <a:pt x="14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20" y="6"/>
                        <a:pt x="25" y="7"/>
                        <a:pt x="25" y="7"/>
                      </a:cubicBezTo>
                      <a:cubicBezTo>
                        <a:pt x="32" y="5"/>
                        <a:pt x="37" y="3"/>
                        <a:pt x="42" y="3"/>
                      </a:cubicBezTo>
                      <a:cubicBezTo>
                        <a:pt x="51" y="3"/>
                        <a:pt x="53" y="9"/>
                        <a:pt x="53" y="9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48" y="17"/>
                        <a:pt x="44" y="24"/>
                        <a:pt x="42" y="31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lnTo>
                        <a:pt x="12" y="31"/>
                      </a:lnTo>
                      <a:close/>
                      <a:moveTo>
                        <a:pt x="7" y="1"/>
                      </a:moveTo>
                      <a:cubicBezTo>
                        <a:pt x="5" y="1"/>
                        <a:pt x="3" y="2"/>
                        <a:pt x="2" y="3"/>
                      </a:cubicBezTo>
                      <a:cubicBezTo>
                        <a:pt x="1" y="4"/>
                        <a:pt x="1" y="6"/>
                        <a:pt x="2" y="9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3" y="23"/>
                        <a:pt x="47" y="16"/>
                        <a:pt x="52" y="9"/>
                      </a:cubicBezTo>
                      <a:cubicBezTo>
                        <a:pt x="51" y="8"/>
                        <a:pt x="49" y="4"/>
                        <a:pt x="42" y="4"/>
                      </a:cubicBezTo>
                      <a:cubicBezTo>
                        <a:pt x="37" y="4"/>
                        <a:pt x="32" y="6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0" y="7"/>
                        <a:pt x="14" y="3"/>
                      </a:cubicBezTo>
                      <a:cubicBezTo>
                        <a:pt x="14" y="3"/>
                        <a:pt x="10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39"/>
                <p:cNvSpPr>
                  <a:spLocks/>
                </p:cNvSpPr>
                <p:nvPr/>
              </p:nvSpPr>
              <p:spPr bwMode="auto">
                <a:xfrm>
                  <a:off x="6171" y="2721"/>
                  <a:ext cx="86" cy="24"/>
                </a:xfrm>
                <a:custGeom>
                  <a:avLst/>
                  <a:gdLst>
                    <a:gd name="T0" fmla="*/ 31 w 36"/>
                    <a:gd name="T1" fmla="*/ 0 h 10"/>
                    <a:gd name="T2" fmla="*/ 5 w 36"/>
                    <a:gd name="T3" fmla="*/ 0 h 10"/>
                    <a:gd name="T4" fmla="*/ 0 w 36"/>
                    <a:gd name="T5" fmla="*/ 5 h 10"/>
                    <a:gd name="T6" fmla="*/ 5 w 36"/>
                    <a:gd name="T7" fmla="*/ 10 h 10"/>
                    <a:gd name="T8" fmla="*/ 31 w 36"/>
                    <a:gd name="T9" fmla="*/ 10 h 10"/>
                    <a:gd name="T10" fmla="*/ 36 w 36"/>
                    <a:gd name="T11" fmla="*/ 5 h 10"/>
                    <a:gd name="T12" fmla="*/ 31 w 36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0">
                      <a:moveTo>
                        <a:pt x="31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7"/>
                        <a:pt x="2" y="10"/>
                        <a:pt x="5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4" y="10"/>
                        <a:pt x="36" y="7"/>
                        <a:pt x="36" y="5"/>
                      </a:cubicBezTo>
                      <a:cubicBezTo>
                        <a:pt x="36" y="2"/>
                        <a:pt x="34" y="0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40"/>
                <p:cNvSpPr>
                  <a:spLocks noEditPoints="1"/>
                </p:cNvSpPr>
                <p:nvPr/>
              </p:nvSpPr>
              <p:spPr bwMode="auto">
                <a:xfrm>
                  <a:off x="6171" y="2719"/>
                  <a:ext cx="86" cy="26"/>
                </a:xfrm>
                <a:custGeom>
                  <a:avLst/>
                  <a:gdLst>
                    <a:gd name="T0" fmla="*/ 5 w 36"/>
                    <a:gd name="T1" fmla="*/ 11 h 11"/>
                    <a:gd name="T2" fmla="*/ 0 w 36"/>
                    <a:gd name="T3" fmla="*/ 6 h 11"/>
                    <a:gd name="T4" fmla="*/ 1 w 36"/>
                    <a:gd name="T5" fmla="*/ 2 h 11"/>
                    <a:gd name="T6" fmla="*/ 5 w 36"/>
                    <a:gd name="T7" fmla="*/ 0 h 11"/>
                    <a:gd name="T8" fmla="*/ 31 w 36"/>
                    <a:gd name="T9" fmla="*/ 0 h 11"/>
                    <a:gd name="T10" fmla="*/ 36 w 36"/>
                    <a:gd name="T11" fmla="*/ 6 h 11"/>
                    <a:gd name="T12" fmla="*/ 31 w 36"/>
                    <a:gd name="T13" fmla="*/ 11 h 11"/>
                    <a:gd name="T14" fmla="*/ 5 w 36"/>
                    <a:gd name="T15" fmla="*/ 11 h 11"/>
                    <a:gd name="T16" fmla="*/ 31 w 36"/>
                    <a:gd name="T17" fmla="*/ 1 h 11"/>
                    <a:gd name="T18" fmla="*/ 5 w 36"/>
                    <a:gd name="T19" fmla="*/ 1 h 11"/>
                    <a:gd name="T20" fmla="*/ 2 w 36"/>
                    <a:gd name="T21" fmla="*/ 3 h 11"/>
                    <a:gd name="T22" fmla="*/ 1 w 36"/>
                    <a:gd name="T23" fmla="*/ 6 h 11"/>
                    <a:gd name="T24" fmla="*/ 5 w 36"/>
                    <a:gd name="T25" fmla="*/ 10 h 11"/>
                    <a:gd name="T26" fmla="*/ 5 w 36"/>
                    <a:gd name="T27" fmla="*/ 11 h 11"/>
                    <a:gd name="T28" fmla="*/ 5 w 36"/>
                    <a:gd name="T29" fmla="*/ 10 h 11"/>
                    <a:gd name="T30" fmla="*/ 31 w 36"/>
                    <a:gd name="T31" fmla="*/ 10 h 11"/>
                    <a:gd name="T32" fmla="*/ 35 w 36"/>
                    <a:gd name="T33" fmla="*/ 6 h 11"/>
                    <a:gd name="T34" fmla="*/ 31 w 36"/>
                    <a:gd name="T35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" h="11">
                      <a:moveTo>
                        <a:pt x="5" y="11"/>
                      </a:move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2" y="1"/>
                        <a:pt x="4" y="0"/>
                        <a:pt x="5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4" y="0"/>
                        <a:pt x="36" y="3"/>
                        <a:pt x="36" y="6"/>
                      </a:cubicBezTo>
                      <a:cubicBezTo>
                        <a:pt x="36" y="9"/>
                        <a:pt x="34" y="11"/>
                        <a:pt x="31" y="11"/>
                      </a:cubicBezTo>
                      <a:lnTo>
                        <a:pt x="5" y="11"/>
                      </a:lnTo>
                      <a:close/>
                      <a:moveTo>
                        <a:pt x="31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2"/>
                        <a:pt x="2" y="3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1" y="8"/>
                        <a:pt x="3" y="10"/>
                        <a:pt x="5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3" y="10"/>
                        <a:pt x="35" y="8"/>
                        <a:pt x="35" y="6"/>
                      </a:cubicBezTo>
                      <a:cubicBezTo>
                        <a:pt x="35" y="3"/>
                        <a:pt x="33" y="1"/>
                        <a:pt x="3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41"/>
                <p:cNvSpPr>
                  <a:spLocks noEditPoints="1"/>
                </p:cNvSpPr>
                <p:nvPr/>
              </p:nvSpPr>
              <p:spPr bwMode="auto">
                <a:xfrm>
                  <a:off x="6066" y="2752"/>
                  <a:ext cx="300" cy="264"/>
                </a:xfrm>
                <a:custGeom>
                  <a:avLst/>
                  <a:gdLst>
                    <a:gd name="T0" fmla="*/ 120 w 126"/>
                    <a:gd name="T1" fmla="*/ 99 h 110"/>
                    <a:gd name="T2" fmla="*/ 118 w 126"/>
                    <a:gd name="T3" fmla="*/ 82 h 110"/>
                    <a:gd name="T4" fmla="*/ 101 w 126"/>
                    <a:gd name="T5" fmla="*/ 28 h 110"/>
                    <a:gd name="T6" fmla="*/ 76 w 126"/>
                    <a:gd name="T7" fmla="*/ 2 h 110"/>
                    <a:gd name="T8" fmla="*/ 75 w 126"/>
                    <a:gd name="T9" fmla="*/ 0 h 110"/>
                    <a:gd name="T10" fmla="*/ 48 w 126"/>
                    <a:gd name="T11" fmla="*/ 0 h 110"/>
                    <a:gd name="T12" fmla="*/ 29 w 126"/>
                    <a:gd name="T13" fmla="*/ 22 h 110"/>
                    <a:gd name="T14" fmla="*/ 10 w 126"/>
                    <a:gd name="T15" fmla="*/ 91 h 110"/>
                    <a:gd name="T16" fmla="*/ 4 w 126"/>
                    <a:gd name="T17" fmla="*/ 102 h 110"/>
                    <a:gd name="T18" fmla="*/ 4 w 126"/>
                    <a:gd name="T19" fmla="*/ 105 h 110"/>
                    <a:gd name="T20" fmla="*/ 10 w 126"/>
                    <a:gd name="T21" fmla="*/ 106 h 110"/>
                    <a:gd name="T22" fmla="*/ 19 w 126"/>
                    <a:gd name="T23" fmla="*/ 105 h 110"/>
                    <a:gd name="T24" fmla="*/ 19 w 126"/>
                    <a:gd name="T25" fmla="*/ 105 h 110"/>
                    <a:gd name="T26" fmla="*/ 20 w 126"/>
                    <a:gd name="T27" fmla="*/ 105 h 110"/>
                    <a:gd name="T28" fmla="*/ 61 w 126"/>
                    <a:gd name="T29" fmla="*/ 110 h 110"/>
                    <a:gd name="T30" fmla="*/ 105 w 126"/>
                    <a:gd name="T31" fmla="*/ 104 h 110"/>
                    <a:gd name="T32" fmla="*/ 107 w 126"/>
                    <a:gd name="T33" fmla="*/ 104 h 110"/>
                    <a:gd name="T34" fmla="*/ 114 w 126"/>
                    <a:gd name="T35" fmla="*/ 106 h 110"/>
                    <a:gd name="T36" fmla="*/ 118 w 126"/>
                    <a:gd name="T37" fmla="*/ 107 h 110"/>
                    <a:gd name="T38" fmla="*/ 123 w 126"/>
                    <a:gd name="T39" fmla="*/ 104 h 110"/>
                    <a:gd name="T40" fmla="*/ 120 w 126"/>
                    <a:gd name="T41" fmla="*/ 99 h 110"/>
                    <a:gd name="T42" fmla="*/ 81 w 126"/>
                    <a:gd name="T43" fmla="*/ 55 h 110"/>
                    <a:gd name="T44" fmla="*/ 81 w 126"/>
                    <a:gd name="T45" fmla="*/ 58 h 110"/>
                    <a:gd name="T46" fmla="*/ 53 w 126"/>
                    <a:gd name="T47" fmla="*/ 57 h 110"/>
                    <a:gd name="T48" fmla="*/ 53 w 126"/>
                    <a:gd name="T49" fmla="*/ 62 h 110"/>
                    <a:gd name="T50" fmla="*/ 81 w 126"/>
                    <a:gd name="T51" fmla="*/ 62 h 110"/>
                    <a:gd name="T52" fmla="*/ 81 w 126"/>
                    <a:gd name="T53" fmla="*/ 66 h 110"/>
                    <a:gd name="T54" fmla="*/ 53 w 126"/>
                    <a:gd name="T55" fmla="*/ 65 h 110"/>
                    <a:gd name="T56" fmla="*/ 67 w 126"/>
                    <a:gd name="T57" fmla="*/ 80 h 110"/>
                    <a:gd name="T58" fmla="*/ 83 w 126"/>
                    <a:gd name="T59" fmla="*/ 78 h 110"/>
                    <a:gd name="T60" fmla="*/ 85 w 126"/>
                    <a:gd name="T61" fmla="*/ 83 h 110"/>
                    <a:gd name="T62" fmla="*/ 54 w 126"/>
                    <a:gd name="T63" fmla="*/ 81 h 110"/>
                    <a:gd name="T64" fmla="*/ 45 w 126"/>
                    <a:gd name="T65" fmla="*/ 65 h 110"/>
                    <a:gd name="T66" fmla="*/ 38 w 126"/>
                    <a:gd name="T67" fmla="*/ 65 h 110"/>
                    <a:gd name="T68" fmla="*/ 39 w 126"/>
                    <a:gd name="T69" fmla="*/ 61 h 110"/>
                    <a:gd name="T70" fmla="*/ 44 w 126"/>
                    <a:gd name="T71" fmla="*/ 61 h 110"/>
                    <a:gd name="T72" fmla="*/ 45 w 126"/>
                    <a:gd name="T73" fmla="*/ 58 h 110"/>
                    <a:gd name="T74" fmla="*/ 39 w 126"/>
                    <a:gd name="T75" fmla="*/ 57 h 110"/>
                    <a:gd name="T76" fmla="*/ 39 w 126"/>
                    <a:gd name="T77" fmla="*/ 53 h 110"/>
                    <a:gd name="T78" fmla="*/ 45 w 126"/>
                    <a:gd name="T79" fmla="*/ 53 h 110"/>
                    <a:gd name="T80" fmla="*/ 67 w 126"/>
                    <a:gd name="T81" fmla="*/ 35 h 110"/>
                    <a:gd name="T82" fmla="*/ 86 w 126"/>
                    <a:gd name="T83" fmla="*/ 38 h 110"/>
                    <a:gd name="T84" fmla="*/ 83 w 126"/>
                    <a:gd name="T85" fmla="*/ 43 h 110"/>
                    <a:gd name="T86" fmla="*/ 54 w 126"/>
                    <a:gd name="T87" fmla="*/ 54 h 110"/>
                    <a:gd name="T88" fmla="*/ 81 w 126"/>
                    <a:gd name="T89" fmla="*/ 55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6" h="110">
                      <a:moveTo>
                        <a:pt x="120" y="99"/>
                      </a:moveTo>
                      <a:cubicBezTo>
                        <a:pt x="120" y="99"/>
                        <a:pt x="114" y="94"/>
                        <a:pt x="118" y="82"/>
                      </a:cubicBezTo>
                      <a:cubicBezTo>
                        <a:pt x="118" y="82"/>
                        <a:pt x="126" y="48"/>
                        <a:pt x="101" y="28"/>
                      </a:cubicBezTo>
                      <a:cubicBezTo>
                        <a:pt x="99" y="26"/>
                        <a:pt x="76" y="7"/>
                        <a:pt x="76" y="2"/>
                      </a:cubicBezTo>
                      <a:cubicBezTo>
                        <a:pt x="76" y="1"/>
                        <a:pt x="75" y="1"/>
                        <a:pt x="75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5" y="6"/>
                        <a:pt x="38" y="13"/>
                        <a:pt x="29" y="22"/>
                      </a:cubicBezTo>
                      <a:cubicBezTo>
                        <a:pt x="29" y="22"/>
                        <a:pt x="0" y="49"/>
                        <a:pt x="10" y="91"/>
                      </a:cubicBezTo>
                      <a:cubicBezTo>
                        <a:pt x="10" y="92"/>
                        <a:pt x="10" y="94"/>
                        <a:pt x="4" y="102"/>
                      </a:cubicBezTo>
                      <a:cubicBezTo>
                        <a:pt x="4" y="102"/>
                        <a:pt x="3" y="104"/>
                        <a:pt x="4" y="105"/>
                      </a:cubicBezTo>
                      <a:cubicBezTo>
                        <a:pt x="5" y="106"/>
                        <a:pt x="7" y="107"/>
                        <a:pt x="10" y="106"/>
                      </a:cubicBezTo>
                      <a:cubicBezTo>
                        <a:pt x="10" y="106"/>
                        <a:pt x="14" y="105"/>
                        <a:pt x="19" y="105"/>
                      </a:cubicBezTo>
                      <a:cubicBezTo>
                        <a:pt x="19" y="105"/>
                        <a:pt x="19" y="105"/>
                        <a:pt x="19" y="105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0" y="105"/>
                        <a:pt x="36" y="110"/>
                        <a:pt x="61" y="110"/>
                      </a:cubicBezTo>
                      <a:cubicBezTo>
                        <a:pt x="76" y="110"/>
                        <a:pt x="91" y="108"/>
                        <a:pt x="105" y="104"/>
                      </a:cubicBezTo>
                      <a:cubicBezTo>
                        <a:pt x="105" y="104"/>
                        <a:pt x="106" y="104"/>
                        <a:pt x="107" y="104"/>
                      </a:cubicBezTo>
                      <a:cubicBezTo>
                        <a:pt x="109" y="104"/>
                        <a:pt x="112" y="105"/>
                        <a:pt x="114" y="106"/>
                      </a:cubicBezTo>
                      <a:cubicBezTo>
                        <a:pt x="114" y="106"/>
                        <a:pt x="116" y="107"/>
                        <a:pt x="118" y="107"/>
                      </a:cubicBezTo>
                      <a:cubicBezTo>
                        <a:pt x="119" y="107"/>
                        <a:pt x="121" y="106"/>
                        <a:pt x="123" y="104"/>
                      </a:cubicBezTo>
                      <a:cubicBezTo>
                        <a:pt x="123" y="104"/>
                        <a:pt x="125" y="102"/>
                        <a:pt x="120" y="99"/>
                      </a:cubicBezTo>
                      <a:close/>
                      <a:moveTo>
                        <a:pt x="81" y="55"/>
                      </a:moveTo>
                      <a:cubicBezTo>
                        <a:pt x="81" y="58"/>
                        <a:pt x="81" y="58"/>
                        <a:pt x="81" y="58"/>
                      </a:cubicBezTo>
                      <a:cubicBezTo>
                        <a:pt x="53" y="57"/>
                        <a:pt x="53" y="57"/>
                        <a:pt x="53" y="57"/>
                      </a:cubicBezTo>
                      <a:cubicBezTo>
                        <a:pt x="53" y="57"/>
                        <a:pt x="52" y="61"/>
                        <a:pt x="53" y="62"/>
                      </a:cubicBezTo>
                      <a:cubicBezTo>
                        <a:pt x="81" y="62"/>
                        <a:pt x="81" y="62"/>
                        <a:pt x="81" y="62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53" y="65"/>
                        <a:pt x="53" y="65"/>
                        <a:pt x="53" y="65"/>
                      </a:cubicBezTo>
                      <a:cubicBezTo>
                        <a:pt x="53" y="65"/>
                        <a:pt x="54" y="78"/>
                        <a:pt x="67" y="80"/>
                      </a:cubicBezTo>
                      <a:cubicBezTo>
                        <a:pt x="67" y="80"/>
                        <a:pt x="76" y="82"/>
                        <a:pt x="83" y="78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71" y="91"/>
                        <a:pt x="54" y="81"/>
                      </a:cubicBezTo>
                      <a:cubicBezTo>
                        <a:pt x="54" y="81"/>
                        <a:pt x="46" y="76"/>
                        <a:pt x="45" y="65"/>
                      </a:cubicBezTo>
                      <a:cubicBezTo>
                        <a:pt x="38" y="65"/>
                        <a:pt x="38" y="65"/>
                        <a:pt x="38" y="65"/>
                      </a:cubicBezTo>
                      <a:cubicBezTo>
                        <a:pt x="39" y="61"/>
                        <a:pt x="39" y="61"/>
                        <a:pt x="39" y="61"/>
                      </a:cubicBezTo>
                      <a:cubicBezTo>
                        <a:pt x="44" y="61"/>
                        <a:pt x="44" y="61"/>
                        <a:pt x="44" y="61"/>
                      </a:cubicBezTo>
                      <a:cubicBezTo>
                        <a:pt x="44" y="61"/>
                        <a:pt x="44" y="60"/>
                        <a:pt x="45" y="58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8" y="37"/>
                        <a:pt x="67" y="35"/>
                      </a:cubicBezTo>
                      <a:cubicBezTo>
                        <a:pt x="67" y="35"/>
                        <a:pt x="81" y="33"/>
                        <a:pt x="86" y="38"/>
                      </a:cubicBezTo>
                      <a:cubicBezTo>
                        <a:pt x="83" y="43"/>
                        <a:pt x="83" y="43"/>
                        <a:pt x="83" y="43"/>
                      </a:cubicBezTo>
                      <a:cubicBezTo>
                        <a:pt x="83" y="43"/>
                        <a:pt x="61" y="33"/>
                        <a:pt x="54" y="54"/>
                      </a:cubicBezTo>
                      <a:lnTo>
                        <a:pt x="81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78" name="组合 77"/>
          <p:cNvGrpSpPr/>
          <p:nvPr/>
        </p:nvGrpSpPr>
        <p:grpSpPr>
          <a:xfrm>
            <a:off x="2122447" y="1398625"/>
            <a:ext cx="2980196" cy="3245732"/>
            <a:chOff x="2829561" y="1865266"/>
            <a:chExt cx="3973078" cy="4328644"/>
          </a:xfrm>
        </p:grpSpPr>
        <p:grpSp>
          <p:nvGrpSpPr>
            <p:cNvPr id="79" name="组合 78"/>
            <p:cNvGrpSpPr/>
            <p:nvPr/>
          </p:nvGrpSpPr>
          <p:grpSpPr>
            <a:xfrm>
              <a:off x="2829561" y="1865266"/>
              <a:ext cx="3012438" cy="4025235"/>
              <a:chOff x="4017058" y="-2241222"/>
              <a:chExt cx="3406981" cy="4025235"/>
            </a:xfrm>
          </p:grpSpPr>
          <p:cxnSp>
            <p:nvCxnSpPr>
              <p:cNvPr id="83" name="直接连接符 82"/>
              <p:cNvCxnSpPr>
                <a:stCxn id="87" idx="3"/>
              </p:cNvCxnSpPr>
              <p:nvPr/>
            </p:nvCxnSpPr>
            <p:spPr>
              <a:xfrm>
                <a:off x="4017058" y="-2241222"/>
                <a:ext cx="3389583" cy="39601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椭圆 8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5982684" y="5467200"/>
              <a:ext cx="819955" cy="726710"/>
              <a:chOff x="5982684" y="5467200"/>
              <a:chExt cx="819955" cy="726710"/>
            </a:xfrm>
          </p:grpSpPr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0800000">
                <a:off x="5982684" y="5467200"/>
                <a:ext cx="819955" cy="72671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08"/>
              <p:cNvSpPr>
                <a:spLocks noEditPoints="1"/>
              </p:cNvSpPr>
              <p:nvPr/>
            </p:nvSpPr>
            <p:spPr bwMode="auto">
              <a:xfrm>
                <a:off x="6204112" y="5631950"/>
                <a:ext cx="367976" cy="369300"/>
              </a:xfrm>
              <a:custGeom>
                <a:avLst/>
                <a:gdLst>
                  <a:gd name="T0" fmla="*/ 97 w 115"/>
                  <a:gd name="T1" fmla="*/ 48 h 115"/>
                  <a:gd name="T2" fmla="*/ 91 w 115"/>
                  <a:gd name="T3" fmla="*/ 41 h 115"/>
                  <a:gd name="T4" fmla="*/ 102 w 115"/>
                  <a:gd name="T5" fmla="*/ 26 h 115"/>
                  <a:gd name="T6" fmla="*/ 94 w 115"/>
                  <a:gd name="T7" fmla="*/ 13 h 115"/>
                  <a:gd name="T8" fmla="*/ 79 w 115"/>
                  <a:gd name="T9" fmla="*/ 23 h 115"/>
                  <a:gd name="T10" fmla="*/ 70 w 115"/>
                  <a:gd name="T11" fmla="*/ 22 h 115"/>
                  <a:gd name="T12" fmla="*/ 67 w 115"/>
                  <a:gd name="T13" fmla="*/ 3 h 115"/>
                  <a:gd name="T14" fmla="*/ 52 w 115"/>
                  <a:gd name="T15" fmla="*/ 0 h 115"/>
                  <a:gd name="T16" fmla="*/ 48 w 115"/>
                  <a:gd name="T17" fmla="*/ 18 h 115"/>
                  <a:gd name="T18" fmla="*/ 41 w 115"/>
                  <a:gd name="T19" fmla="*/ 24 h 115"/>
                  <a:gd name="T20" fmla="*/ 26 w 115"/>
                  <a:gd name="T21" fmla="*/ 13 h 115"/>
                  <a:gd name="T22" fmla="*/ 13 w 115"/>
                  <a:gd name="T23" fmla="*/ 21 h 115"/>
                  <a:gd name="T24" fmla="*/ 23 w 115"/>
                  <a:gd name="T25" fmla="*/ 36 h 115"/>
                  <a:gd name="T26" fmla="*/ 22 w 115"/>
                  <a:gd name="T27" fmla="*/ 45 h 115"/>
                  <a:gd name="T28" fmla="*/ 4 w 115"/>
                  <a:gd name="T29" fmla="*/ 48 h 115"/>
                  <a:gd name="T30" fmla="*/ 0 w 115"/>
                  <a:gd name="T31" fmla="*/ 63 h 115"/>
                  <a:gd name="T32" fmla="*/ 18 w 115"/>
                  <a:gd name="T33" fmla="*/ 66 h 115"/>
                  <a:gd name="T34" fmla="*/ 24 w 115"/>
                  <a:gd name="T35" fmla="*/ 73 h 115"/>
                  <a:gd name="T36" fmla="*/ 13 w 115"/>
                  <a:gd name="T37" fmla="*/ 89 h 115"/>
                  <a:gd name="T38" fmla="*/ 21 w 115"/>
                  <a:gd name="T39" fmla="*/ 102 h 115"/>
                  <a:gd name="T40" fmla="*/ 36 w 115"/>
                  <a:gd name="T41" fmla="*/ 92 h 115"/>
                  <a:gd name="T42" fmla="*/ 45 w 115"/>
                  <a:gd name="T43" fmla="*/ 92 h 115"/>
                  <a:gd name="T44" fmla="*/ 48 w 115"/>
                  <a:gd name="T45" fmla="*/ 111 h 115"/>
                  <a:gd name="T46" fmla="*/ 63 w 115"/>
                  <a:gd name="T47" fmla="*/ 115 h 115"/>
                  <a:gd name="T48" fmla="*/ 67 w 115"/>
                  <a:gd name="T49" fmla="*/ 97 h 115"/>
                  <a:gd name="T50" fmla="*/ 74 w 115"/>
                  <a:gd name="T51" fmla="*/ 91 h 115"/>
                  <a:gd name="T52" fmla="*/ 89 w 115"/>
                  <a:gd name="T53" fmla="*/ 102 h 115"/>
                  <a:gd name="T54" fmla="*/ 102 w 115"/>
                  <a:gd name="T55" fmla="*/ 94 h 115"/>
                  <a:gd name="T56" fmla="*/ 92 w 115"/>
                  <a:gd name="T57" fmla="*/ 79 h 115"/>
                  <a:gd name="T58" fmla="*/ 93 w 115"/>
                  <a:gd name="T59" fmla="*/ 70 h 115"/>
                  <a:gd name="T60" fmla="*/ 112 w 115"/>
                  <a:gd name="T61" fmla="*/ 66 h 115"/>
                  <a:gd name="T62" fmla="*/ 115 w 115"/>
                  <a:gd name="T63" fmla="*/ 52 h 115"/>
                  <a:gd name="T64" fmla="*/ 58 w 115"/>
                  <a:gd name="T65" fmla="*/ 79 h 115"/>
                  <a:gd name="T66" fmla="*/ 58 w 115"/>
                  <a:gd name="T67" fmla="*/ 36 h 115"/>
                  <a:gd name="T68" fmla="*/ 58 w 115"/>
                  <a:gd name="T69" fmla="*/ 79 h 115"/>
                  <a:gd name="T70" fmla="*/ 49 w 115"/>
                  <a:gd name="T71" fmla="*/ 57 h 115"/>
                  <a:gd name="T72" fmla="*/ 67 w 115"/>
                  <a:gd name="T73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" h="115">
                    <a:moveTo>
                      <a:pt x="112" y="48"/>
                    </a:moveTo>
                    <a:cubicBezTo>
                      <a:pt x="97" y="48"/>
                      <a:pt x="97" y="48"/>
                      <a:pt x="97" y="48"/>
                    </a:cubicBezTo>
                    <a:cubicBezTo>
                      <a:pt x="95" y="48"/>
                      <a:pt x="93" y="47"/>
                      <a:pt x="93" y="45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90" y="40"/>
                      <a:pt x="91" y="37"/>
                      <a:pt x="92" y="3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4" y="24"/>
                      <a:pt x="104" y="22"/>
                      <a:pt x="102" y="2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1"/>
                      <a:pt x="91" y="11"/>
                      <a:pt x="89" y="1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24"/>
                      <a:pt x="75" y="25"/>
                      <a:pt x="74" y="24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68" y="22"/>
                      <a:pt x="67" y="20"/>
                      <a:pt x="67" y="18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1"/>
                      <a:pt x="65" y="0"/>
                      <a:pt x="6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0" y="0"/>
                      <a:pt x="48" y="1"/>
                      <a:pt x="48" y="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20"/>
                      <a:pt x="47" y="22"/>
                      <a:pt x="45" y="22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5"/>
                      <a:pt x="37" y="24"/>
                      <a:pt x="3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1"/>
                      <a:pt x="22" y="11"/>
                      <a:pt x="21" y="13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2"/>
                      <a:pt x="12" y="24"/>
                      <a:pt x="13" y="2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7"/>
                      <a:pt x="25" y="40"/>
                      <a:pt x="24" y="41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7"/>
                      <a:pt x="20" y="48"/>
                      <a:pt x="18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50"/>
                      <a:pt x="0" y="5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2" y="66"/>
                      <a:pt x="4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20" y="66"/>
                      <a:pt x="22" y="68"/>
                      <a:pt x="22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5"/>
                      <a:pt x="24" y="78"/>
                      <a:pt x="23" y="79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2" y="90"/>
                      <a:pt x="12" y="93"/>
                      <a:pt x="13" y="94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2" y="103"/>
                      <a:pt x="25" y="103"/>
                      <a:pt x="26" y="102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7" y="90"/>
                      <a:pt x="40" y="90"/>
                      <a:pt x="41" y="91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7" y="93"/>
                      <a:pt x="48" y="95"/>
                      <a:pt x="48" y="97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3"/>
                      <a:pt x="50" y="115"/>
                      <a:pt x="52" y="115"/>
                    </a:cubicBezTo>
                    <a:cubicBezTo>
                      <a:pt x="63" y="115"/>
                      <a:pt x="63" y="115"/>
                      <a:pt x="63" y="115"/>
                    </a:cubicBezTo>
                    <a:cubicBezTo>
                      <a:pt x="65" y="115"/>
                      <a:pt x="67" y="113"/>
                      <a:pt x="67" y="111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5"/>
                      <a:pt x="68" y="93"/>
                      <a:pt x="70" y="92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5" y="90"/>
                      <a:pt x="78" y="90"/>
                      <a:pt x="79" y="92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91" y="103"/>
                      <a:pt x="93" y="103"/>
                      <a:pt x="94" y="102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4" y="93"/>
                      <a:pt x="104" y="90"/>
                      <a:pt x="102" y="89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1" y="78"/>
                      <a:pt x="90" y="75"/>
                      <a:pt x="91" y="73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68"/>
                      <a:pt x="95" y="66"/>
                      <a:pt x="97" y="66"/>
                    </a:cubicBezTo>
                    <a:cubicBezTo>
                      <a:pt x="112" y="66"/>
                      <a:pt x="112" y="66"/>
                      <a:pt x="112" y="66"/>
                    </a:cubicBezTo>
                    <a:cubicBezTo>
                      <a:pt x="113" y="66"/>
                      <a:pt x="115" y="65"/>
                      <a:pt x="115" y="63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0"/>
                      <a:pt x="113" y="48"/>
                      <a:pt x="112" y="48"/>
                    </a:cubicBezTo>
                    <a:close/>
                    <a:moveTo>
                      <a:pt x="58" y="79"/>
                    </a:moveTo>
                    <a:cubicBezTo>
                      <a:pt x="46" y="79"/>
                      <a:pt x="36" y="69"/>
                      <a:pt x="36" y="57"/>
                    </a:cubicBezTo>
                    <a:cubicBezTo>
                      <a:pt x="36" y="46"/>
                      <a:pt x="46" y="36"/>
                      <a:pt x="58" y="36"/>
                    </a:cubicBezTo>
                    <a:cubicBezTo>
                      <a:pt x="69" y="36"/>
                      <a:pt x="79" y="46"/>
                      <a:pt x="79" y="57"/>
                    </a:cubicBezTo>
                    <a:cubicBezTo>
                      <a:pt x="79" y="69"/>
                      <a:pt x="69" y="79"/>
                      <a:pt x="58" y="79"/>
                    </a:cubicBezTo>
                    <a:close/>
                    <a:moveTo>
                      <a:pt x="58" y="48"/>
                    </a:moveTo>
                    <a:cubicBezTo>
                      <a:pt x="53" y="48"/>
                      <a:pt x="49" y="52"/>
                      <a:pt x="49" y="57"/>
                    </a:cubicBezTo>
                    <a:cubicBezTo>
                      <a:pt x="49" y="62"/>
                      <a:pt x="53" y="66"/>
                      <a:pt x="58" y="66"/>
                    </a:cubicBezTo>
                    <a:cubicBezTo>
                      <a:pt x="63" y="66"/>
                      <a:pt x="67" y="62"/>
                      <a:pt x="67" y="57"/>
                    </a:cubicBezTo>
                    <a:cubicBezTo>
                      <a:pt x="67" y="52"/>
                      <a:pt x="63" y="48"/>
                      <a:pt x="58" y="48"/>
                    </a:cubicBezTo>
                    <a:close/>
                  </a:path>
                </a:pathLst>
              </a:custGeom>
              <a:solidFill>
                <a:srgbClr val="663A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1465136" y="1060937"/>
            <a:ext cx="857404" cy="971444"/>
            <a:chOff x="1953260" y="1414909"/>
            <a:chExt cx="1143056" cy="1295559"/>
          </a:xfrm>
        </p:grpSpPr>
        <p:grpSp>
          <p:nvGrpSpPr>
            <p:cNvPr id="86" name="组合 85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88" name="圆角矩形 8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5"/>
              <p:cNvSpPr>
                <a:spLocks/>
              </p:cNvSpPr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7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FFB85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1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444252" y="4047733"/>
            <a:ext cx="857403" cy="971444"/>
            <a:chOff x="1925418" y="5398225"/>
            <a:chExt cx="1143055" cy="1295559"/>
          </a:xfrm>
        </p:grpSpPr>
        <p:grpSp>
          <p:nvGrpSpPr>
            <p:cNvPr id="93" name="组合 92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95" name="圆角矩形 9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圆角矩形 9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4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663A77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100" dirty="0">
                <a:solidFill>
                  <a:srgbClr val="663A77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2342274" y="3305801"/>
            <a:ext cx="859981" cy="971444"/>
            <a:chOff x="3122624" y="4408754"/>
            <a:chExt cx="1146492" cy="1295559"/>
          </a:xfrm>
        </p:grpSpPr>
        <p:grpSp>
          <p:nvGrpSpPr>
            <p:cNvPr id="100" name="组合 99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102" name="圆角矩形 10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1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0AF92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100" dirty="0">
                <a:solidFill>
                  <a:srgbClr val="00AF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342273" y="1803830"/>
            <a:ext cx="846068" cy="971444"/>
            <a:chOff x="3122624" y="2405662"/>
            <a:chExt cx="1127943" cy="1295559"/>
          </a:xfrm>
        </p:grpSpPr>
        <p:grpSp>
          <p:nvGrpSpPr>
            <p:cNvPr id="107" name="组合 106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109" name="圆角矩形 10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8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1ACB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1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2683789" y="2544472"/>
            <a:ext cx="853211" cy="971444"/>
            <a:chOff x="3577919" y="3393414"/>
            <a:chExt cx="1137467" cy="1295559"/>
          </a:xfrm>
        </p:grpSpPr>
        <p:grpSp>
          <p:nvGrpSpPr>
            <p:cNvPr id="114" name="组合 113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16" name="圆角矩形 11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5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E8707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1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75997" y="2156516"/>
            <a:ext cx="1607038" cy="1423772"/>
            <a:chOff x="1082221" y="2876021"/>
            <a:chExt cx="2142438" cy="1898802"/>
          </a:xfrm>
        </p:grpSpPr>
        <p:sp>
          <p:nvSpPr>
            <p:cNvPr id="121" name="Freeform 5"/>
            <p:cNvSpPr>
              <a:spLocks/>
            </p:cNvSpPr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22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23" name="文本框 116"/>
            <p:cNvSpPr txBox="1"/>
            <p:nvPr/>
          </p:nvSpPr>
          <p:spPr>
            <a:xfrm>
              <a:off x="1236222" y="3888821"/>
              <a:ext cx="1795689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4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859 0.24167 L -1.25E-6 -4.44444E-6 " pathEditMode="relative" rAng="0" ptsTypes="AA">
                                          <p:cBhvr>
                                            <p:cTn id="3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30" y="-12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312 0.09583 L -3.75E-6 1.11111E-6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828 -0.03611 L -4.16667E-6 -1.85185E-6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14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157 -0.18611 L 5E-6 1.48148E-6 " pathEditMode="relative" rAng="0" ptsTypes="AA">
                                          <p:cBhvr>
                                            <p:cTn id="4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78" y="9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625 -0.33194 L 2.29167E-6 -1.48148E-6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12" y="1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6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3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/>
          <p:bldP spid="9" grpId="0" animBg="1"/>
          <p:bldP spid="11" grpId="0"/>
          <p:bldP spid="12" grpId="0"/>
          <p:bldP spid="13" grpId="0"/>
          <p:bldP spid="14" grpId="0"/>
          <p:bldP spid="15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859 0.24167 L -1.25E-6 -4.44444E-6 " pathEditMode="relative" rAng="0" ptsTypes="AA">
                                          <p:cBhvr>
                                            <p:cTn id="3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30" y="-12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312 0.09583 L -3.75E-6 1.11111E-6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828 -0.03611 L -4.16667E-6 -1.85185E-6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14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157 -0.18611 L 5E-6 1.48148E-6 " pathEditMode="relative" rAng="0" ptsTypes="AA">
                                          <p:cBhvr>
                                            <p:cTn id="4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78" y="9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625 -0.33194 L 2.29167E-6 -1.48148E-6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12" y="1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6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3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/>
          <p:bldP spid="9" grpId="0" animBg="1"/>
          <p:bldP spid="11" grpId="0"/>
          <p:bldP spid="12" grpId="0"/>
          <p:bldP spid="13" grpId="0"/>
          <p:bldP spid="14" grpId="0"/>
          <p:bldP spid="15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-17314" y="3705581"/>
            <a:ext cx="3040988" cy="1498512"/>
            <a:chOff x="5917425" y="3435846"/>
            <a:chExt cx="3226575" cy="170765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6304849" y="3705581"/>
            <a:ext cx="2856466" cy="1511774"/>
            <a:chOff x="5917425" y="3435846"/>
            <a:chExt cx="3226575" cy="170765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1899948" y="1113615"/>
            <a:ext cx="1317112" cy="1317112"/>
            <a:chOff x="4333987" y="2362200"/>
            <a:chExt cx="2905011" cy="2905012"/>
          </a:xfrm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1" name="任意多边形 10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BEBE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2" name="椭圆 11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no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3" name="椭圆 12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270000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</p:grpSp>
      <p:grpSp>
        <p:nvGrpSpPr>
          <p:cNvPr id="14" name="组合 13"/>
          <p:cNvGrpSpPr/>
          <p:nvPr/>
        </p:nvGrpSpPr>
        <p:grpSpPr>
          <a:xfrm rot="20680704">
            <a:off x="3249746" y="1113615"/>
            <a:ext cx="1317112" cy="1317112"/>
            <a:chOff x="4333987" y="2362200"/>
            <a:chExt cx="2905011" cy="2905012"/>
          </a:xfrm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5" name="任意多边形 14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BEBE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6" name="椭圆 15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no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7" name="椭圆 16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270000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66858" y="1113615"/>
            <a:ext cx="1317112" cy="1317112"/>
            <a:chOff x="4333987" y="2362200"/>
            <a:chExt cx="2905011" cy="2905012"/>
          </a:xfrm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BEBE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no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1" name="椭圆 20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270000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</p:grpSp>
      <p:grpSp>
        <p:nvGrpSpPr>
          <p:cNvPr id="22" name="组合 21"/>
          <p:cNvGrpSpPr/>
          <p:nvPr/>
        </p:nvGrpSpPr>
        <p:grpSpPr>
          <a:xfrm rot="802177">
            <a:off x="5928037" y="1113615"/>
            <a:ext cx="1317112" cy="1317112"/>
            <a:chOff x="4333987" y="2362200"/>
            <a:chExt cx="2905011" cy="2905012"/>
          </a:xfrm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BEBE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4" name="椭圆 23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no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5" name="椭圆 24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270000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</p:grpSp>
      <p:sp>
        <p:nvSpPr>
          <p:cNvPr id="26" name="TextBox 127"/>
          <p:cNvSpPr txBox="1"/>
          <p:nvPr/>
        </p:nvSpPr>
        <p:spPr>
          <a:xfrm>
            <a:off x="2088372" y="1221951"/>
            <a:ext cx="958130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98" b="1" dirty="0">
                <a:solidFill>
                  <a:srgbClr val="663A77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6598" b="1" dirty="0">
              <a:solidFill>
                <a:srgbClr val="663A77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3451894" y="1221951"/>
            <a:ext cx="958130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98" b="1" dirty="0">
                <a:solidFill>
                  <a:srgbClr val="E87071"/>
                </a:solidFill>
                <a:latin typeface="Impact MT Std" pitchFamily="34" charset="0"/>
                <a:ea typeface="微软雅黑" panose="020B0503020204020204" pitchFamily="34" charset="-122"/>
              </a:rPr>
              <a:t>0</a:t>
            </a:r>
            <a:endParaRPr lang="zh-CN" altLang="en-US" sz="6598" b="1" dirty="0">
              <a:solidFill>
                <a:srgbClr val="E8707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129"/>
          <p:cNvSpPr txBox="1"/>
          <p:nvPr/>
        </p:nvSpPr>
        <p:spPr>
          <a:xfrm>
            <a:off x="4733976" y="1221951"/>
            <a:ext cx="958130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98" b="1" dirty="0">
                <a:solidFill>
                  <a:srgbClr val="FFB850"/>
                </a:solidFill>
                <a:latin typeface="Impact MT Std" pitchFamily="34" charset="0"/>
                <a:ea typeface="微软雅黑" panose="020B0503020204020204" pitchFamily="34" charset="-122"/>
              </a:rPr>
              <a:t>X</a:t>
            </a:r>
            <a:endParaRPr lang="zh-CN" altLang="en-US" sz="6598" b="1" dirty="0">
              <a:solidFill>
                <a:srgbClr val="FFB85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TextBox 130"/>
          <p:cNvSpPr txBox="1"/>
          <p:nvPr/>
        </p:nvSpPr>
        <p:spPr>
          <a:xfrm>
            <a:off x="6151491" y="1221951"/>
            <a:ext cx="958130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98" b="1" dirty="0">
                <a:solidFill>
                  <a:srgbClr val="663A77"/>
                </a:solidFill>
                <a:latin typeface="Impact MT Std" pitchFamily="34" charset="0"/>
                <a:ea typeface="微软雅黑" panose="020B0503020204020204" pitchFamily="34" charset="-122"/>
              </a:rPr>
              <a:t>X</a:t>
            </a:r>
            <a:endParaRPr lang="zh-CN" altLang="en-US" sz="6598" b="1" dirty="0">
              <a:solidFill>
                <a:srgbClr val="663A77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722004" y="304089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1" name="椭圆 30"/>
          <p:cNvSpPr/>
          <p:nvPr/>
        </p:nvSpPr>
        <p:spPr>
          <a:xfrm rot="-9300000">
            <a:off x="3650696" y="636532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2" name="椭圆 31"/>
          <p:cNvSpPr/>
          <p:nvPr/>
        </p:nvSpPr>
        <p:spPr>
          <a:xfrm rot="9300000">
            <a:off x="3823264" y="627962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3" name="椭圆 32"/>
          <p:cNvSpPr/>
          <p:nvPr/>
        </p:nvSpPr>
        <p:spPr>
          <a:xfrm rot="6180000">
            <a:off x="3895319" y="490634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4" name="椭圆 33"/>
          <p:cNvSpPr/>
          <p:nvPr/>
        </p:nvSpPr>
        <p:spPr>
          <a:xfrm rot="3060000">
            <a:off x="3853222" y="376762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5" name="椭圆 34"/>
          <p:cNvSpPr/>
          <p:nvPr/>
        </p:nvSpPr>
        <p:spPr>
          <a:xfrm rot="-3060000">
            <a:off x="3574636" y="377448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6" name="椭圆 35"/>
          <p:cNvSpPr/>
          <p:nvPr/>
        </p:nvSpPr>
        <p:spPr>
          <a:xfrm rot="-6180000">
            <a:off x="3559567" y="531901"/>
            <a:ext cx="13496" cy="152925"/>
          </a:xfrm>
          <a:prstGeom prst="ellipse">
            <a:avLst/>
          </a:prstGeom>
          <a:solidFill>
            <a:srgbClr val="663A77"/>
          </a:solidFill>
          <a:ln>
            <a:solidFill>
              <a:srgbClr val="663A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7" name="椭圆 36"/>
          <p:cNvSpPr/>
          <p:nvPr/>
        </p:nvSpPr>
        <p:spPr>
          <a:xfrm>
            <a:off x="5125794" y="520057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8" name="椭圆 37"/>
          <p:cNvSpPr/>
          <p:nvPr/>
        </p:nvSpPr>
        <p:spPr>
          <a:xfrm rot="-9300000">
            <a:off x="5054486" y="852500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9" name="椭圆 38"/>
          <p:cNvSpPr/>
          <p:nvPr/>
        </p:nvSpPr>
        <p:spPr>
          <a:xfrm rot="9300000">
            <a:off x="5227054" y="843930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0" name="椭圆 39"/>
          <p:cNvSpPr/>
          <p:nvPr/>
        </p:nvSpPr>
        <p:spPr>
          <a:xfrm rot="6180000">
            <a:off x="5299110" y="706601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1" name="椭圆 40"/>
          <p:cNvSpPr/>
          <p:nvPr/>
        </p:nvSpPr>
        <p:spPr>
          <a:xfrm rot="3060000">
            <a:off x="5257012" y="592730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2" name="椭圆 41"/>
          <p:cNvSpPr/>
          <p:nvPr/>
        </p:nvSpPr>
        <p:spPr>
          <a:xfrm rot="-3060000">
            <a:off x="4978427" y="593416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3" name="椭圆 42"/>
          <p:cNvSpPr/>
          <p:nvPr/>
        </p:nvSpPr>
        <p:spPr>
          <a:xfrm rot="-6180000">
            <a:off x="4963357" y="747869"/>
            <a:ext cx="13496" cy="152925"/>
          </a:xfrm>
          <a:prstGeom prst="ellipse">
            <a:avLst/>
          </a:prstGeom>
          <a:solidFill>
            <a:srgbClr val="01ACBE"/>
          </a:solidFill>
          <a:ln>
            <a:solidFill>
              <a:srgbClr val="01ACB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5" name="TextBox 146"/>
          <p:cNvSpPr txBox="1"/>
          <p:nvPr/>
        </p:nvSpPr>
        <p:spPr>
          <a:xfrm>
            <a:off x="2056233" y="2598967"/>
            <a:ext cx="5021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b="1" dirty="0">
              <a:solidFill>
                <a:srgbClr val="4557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3173576" y="3705581"/>
            <a:ext cx="2802215" cy="2761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25601" y="405166"/>
            <a:ext cx="564535" cy="564535"/>
            <a:chOff x="3724323" y="1908536"/>
            <a:chExt cx="1329153" cy="1329153"/>
          </a:xfrm>
        </p:grpSpPr>
        <p:sp>
          <p:nvSpPr>
            <p:cNvPr id="50" name="椭圆 4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51" name="椭圆 5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30790" y="1258830"/>
            <a:ext cx="341065" cy="341065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53" name="椭圆 5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54" name="椭圆 5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5948" y="1117939"/>
            <a:ext cx="481956" cy="481956"/>
            <a:chOff x="3724323" y="1908536"/>
            <a:chExt cx="1329153" cy="1329153"/>
          </a:xfrm>
        </p:grpSpPr>
        <p:sp>
          <p:nvSpPr>
            <p:cNvPr id="56" name="椭圆 5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57" name="椭圆 5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B8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75036" y="111461"/>
            <a:ext cx="204049" cy="204049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59" name="椭圆 5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60" name="椭圆 5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-1259129" y="-1261678"/>
            <a:ext cx="2616232" cy="2616232"/>
            <a:chOff x="3724323" y="1908536"/>
            <a:chExt cx="1329153" cy="1329153"/>
          </a:xfrm>
        </p:grpSpPr>
        <p:sp>
          <p:nvSpPr>
            <p:cNvPr id="62" name="椭圆 6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63" name="椭圆 6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41632" y="908306"/>
            <a:ext cx="251519" cy="251519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65" name="椭圆 6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66" name="椭圆 6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sp>
        <p:nvSpPr>
          <p:cNvPr id="67" name="标题 4">
            <a:extLst>
              <a:ext uri="{FF2B5EF4-FFF2-40B4-BE49-F238E27FC236}">
                <a16:creationId xmlns:a16="http://schemas.microsoft.com/office/drawing/2014/main" id="{8C5672C7-2A1B-D3C5-FF1B-6D0D76E01117}"/>
              </a:ext>
            </a:extLst>
          </p:cNvPr>
          <p:cNvSpPr txBox="1"/>
          <p:nvPr/>
        </p:nvSpPr>
        <p:spPr>
          <a:xfrm>
            <a:off x="3195097" y="3693266"/>
            <a:ext cx="1440342" cy="293431"/>
          </a:xfrm>
          <a:prstGeom prst="rect">
            <a:avLst/>
          </a:prstGeom>
          <a:noFill/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 </a:t>
            </a:r>
            <a:r>
              <a:rPr lang="zh-CN" altLang="en-US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jpppt.com</a:t>
            </a:r>
          </a:p>
        </p:txBody>
      </p:sp>
      <p:sp>
        <p:nvSpPr>
          <p:cNvPr id="68" name="标题 4">
            <a:extLst>
              <a:ext uri="{FF2B5EF4-FFF2-40B4-BE49-F238E27FC236}">
                <a16:creationId xmlns:a16="http://schemas.microsoft.com/office/drawing/2014/main" id="{414C8FE7-0E50-10FB-8500-B9C526FE6F47}"/>
              </a:ext>
            </a:extLst>
          </p:cNvPr>
          <p:cNvSpPr txBox="1"/>
          <p:nvPr/>
        </p:nvSpPr>
        <p:spPr>
          <a:xfrm>
            <a:off x="4625992" y="3734446"/>
            <a:ext cx="1167613" cy="211073"/>
          </a:xfrm>
          <a:prstGeom prst="rect">
            <a:avLst/>
          </a:prstGeom>
          <a:noFill/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r>
              <a:rPr lang="zh-CN" altLang="en-US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50" dirty="0">
                <a:solidFill>
                  <a:srgbClr val="4557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XX.20XX</a:t>
            </a:r>
          </a:p>
        </p:txBody>
      </p:sp>
      <p:sp>
        <p:nvSpPr>
          <p:cNvPr id="69" name="Rounded Rectangle 7">
            <a:extLst>
              <a:ext uri="{FF2B5EF4-FFF2-40B4-BE49-F238E27FC236}">
                <a16:creationId xmlns:a16="http://schemas.microsoft.com/office/drawing/2014/main" id="{3139F1E6-A321-56C2-D1F1-5D2347C189CE}"/>
              </a:ext>
            </a:extLst>
          </p:cNvPr>
          <p:cNvSpPr/>
          <p:nvPr/>
        </p:nvSpPr>
        <p:spPr>
          <a:xfrm>
            <a:off x="7733082" y="295072"/>
            <a:ext cx="1027647" cy="283244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0" name="TextBox 3">
            <a:hlinkClick r:id="rId4"/>
            <a:extLst>
              <a:ext uri="{FF2B5EF4-FFF2-40B4-BE49-F238E27FC236}">
                <a16:creationId xmlns:a16="http://schemas.microsoft.com/office/drawing/2014/main" id="{63254B7B-3EB9-E38F-3E75-2CA75D4B6B6E}"/>
              </a:ext>
            </a:extLst>
          </p:cNvPr>
          <p:cNvSpPr txBox="1"/>
          <p:nvPr/>
        </p:nvSpPr>
        <p:spPr>
          <a:xfrm>
            <a:off x="1960197" y="4793075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455773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rgbClr val="45577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2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-4.07407E-6 L -0.00183 0.00672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7.40741E-7 L 1.04167E-6 -0.00856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3.7037E-6 L 0.00195 0.00718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1.85185E-6 L 0.00391 0.00185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-1.11111E-6 L 0.00339 -0.00486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1.11111E-6 L -0.00338 -0.00532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6.25E-7 -3.7037E-6 L -0.00443 0.00209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3.7037E-7 L -0.00182 0.00671 " pathEditMode="relative" rAng="0" ptsTypes="AA">
                                      <p:cBhvr>
                                        <p:cTn id="6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2.96296E-6 L 3.33333E-6 -0.00857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0 L 0.00196 0.00718 " pathEditMode="relative" rAng="0" ptsTypes="AA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1.85185E-6 L 0.0039 0.00185 " pathEditMode="relative" rAng="0" ptsTypes="AA">
                                      <p:cBhvr>
                                        <p:cTn id="9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2.59259E-6 L 0.00339 -0.00486 " pathEditMode="relative" rAng="0" ptsTypes="AA">
                                      <p:cBhvr>
                                        <p:cTn id="10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59259E-6 L -0.00338 -0.00533 " pathEditMode="relative" rAng="0" ptsTypes="AA">
                                      <p:cBhvr>
                                        <p:cTn id="10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00443 0.00208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250"/>
                            </p:stCondLst>
                            <p:childTnLst>
                              <p:par>
                                <p:cTn id="2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500"/>
                            </p:stCondLst>
                            <p:childTnLst>
                              <p:par>
                                <p:cTn id="2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5" grpId="0"/>
      <p:bldP spid="46" grpId="0" animBg="1"/>
      <p:bldP spid="67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45636" y="3820325"/>
            <a:ext cx="391992" cy="391992"/>
            <a:chOff x="3724323" y="1908536"/>
            <a:chExt cx="1329153" cy="1329153"/>
          </a:xfrm>
        </p:grpSpPr>
        <p:sp>
          <p:nvSpPr>
            <p:cNvPr id="11" name="椭圆 1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2" name="椭圆 1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259129" y="3788946"/>
            <a:ext cx="2616232" cy="2616232"/>
            <a:chOff x="3724323" y="1908536"/>
            <a:chExt cx="1329153" cy="1329153"/>
          </a:xfrm>
        </p:grpSpPr>
        <p:sp>
          <p:nvSpPr>
            <p:cNvPr id="14" name="椭圆 1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5" name="椭圆 1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16050" y="4405012"/>
            <a:ext cx="556818" cy="556818"/>
            <a:chOff x="3724323" y="1908536"/>
            <a:chExt cx="1329153" cy="1329153"/>
          </a:xfrm>
        </p:grpSpPr>
        <p:sp>
          <p:nvSpPr>
            <p:cNvPr id="17" name="椭圆 1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8" name="椭圆 1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21891" y="4191508"/>
            <a:ext cx="854839" cy="854839"/>
            <a:chOff x="3724323" y="1908536"/>
            <a:chExt cx="1329153" cy="1329153"/>
          </a:xfrm>
        </p:grpSpPr>
        <p:sp>
          <p:nvSpPr>
            <p:cNvPr id="20" name="椭圆 1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04162" y="3938012"/>
            <a:ext cx="548610" cy="548610"/>
            <a:chOff x="3724323" y="1908536"/>
            <a:chExt cx="1329153" cy="1329153"/>
          </a:xfrm>
        </p:grpSpPr>
        <p:sp>
          <p:nvSpPr>
            <p:cNvPr id="23" name="椭圆 2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4" name="椭圆 2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29856" y="2924870"/>
            <a:ext cx="274306" cy="274306"/>
            <a:chOff x="3724323" y="1908536"/>
            <a:chExt cx="1329153" cy="1329153"/>
          </a:xfrm>
        </p:grpSpPr>
        <p:sp>
          <p:nvSpPr>
            <p:cNvPr id="26" name="椭圆 2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7" name="椭圆 2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46558" y="3430052"/>
            <a:ext cx="780545" cy="780545"/>
            <a:chOff x="3724323" y="1908536"/>
            <a:chExt cx="1329153" cy="1329153"/>
          </a:xfrm>
        </p:grpSpPr>
        <p:sp>
          <p:nvSpPr>
            <p:cNvPr id="32" name="椭圆 3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33" name="椭圆 3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7341" y="3228076"/>
            <a:ext cx="560871" cy="560871"/>
            <a:chOff x="3724323" y="1908536"/>
            <a:chExt cx="1329153" cy="1329153"/>
          </a:xfrm>
        </p:grpSpPr>
        <p:sp>
          <p:nvSpPr>
            <p:cNvPr id="35" name="椭圆 3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36" name="椭圆 3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91272" y="1824853"/>
            <a:ext cx="1556776" cy="1556776"/>
            <a:chOff x="5219336" y="1411604"/>
            <a:chExt cx="2903584" cy="2903584"/>
          </a:xfrm>
        </p:grpSpPr>
        <p:sp>
          <p:nvSpPr>
            <p:cNvPr id="38" name="椭圆 37"/>
            <p:cNvSpPr/>
            <p:nvPr/>
          </p:nvSpPr>
          <p:spPr>
            <a:xfrm>
              <a:off x="5219336" y="1411604"/>
              <a:ext cx="2903584" cy="2903584"/>
            </a:xfrm>
            <a:prstGeom prst="ellipse">
              <a:avLst/>
            </a:prstGeom>
            <a:gradFill flip="none" rotWithShape="1">
              <a:gsLst>
                <a:gs pos="0">
                  <a:srgbClr val="F9F9F9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787323" y="1979591"/>
              <a:ext cx="1767610" cy="176761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D1D1D1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956263" y="2148531"/>
              <a:ext cx="1429731" cy="1429731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014084" y="2206352"/>
              <a:ext cx="1314088" cy="131408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D1D1D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078823" y="2271091"/>
              <a:ext cx="1184613" cy="1184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</p:grpSp>
      <p:sp>
        <p:nvSpPr>
          <p:cNvPr id="43" name="KSO_Shape"/>
          <p:cNvSpPr/>
          <p:nvPr/>
        </p:nvSpPr>
        <p:spPr bwMode="auto">
          <a:xfrm>
            <a:off x="3281150" y="2473796"/>
            <a:ext cx="377025" cy="25889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663A77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248048" y="1869856"/>
            <a:ext cx="0" cy="1403790"/>
          </a:xfrm>
          <a:prstGeom prst="line">
            <a:avLst/>
          </a:prstGeom>
          <a:ln>
            <a:solidFill>
              <a:srgbClr val="663A77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9"/>
          <p:cNvSpPr txBox="1"/>
          <p:nvPr/>
        </p:nvSpPr>
        <p:spPr>
          <a:xfrm>
            <a:off x="4450585" y="2272025"/>
            <a:ext cx="3239719" cy="82136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lvl="1" algn="ctr"/>
            <a:r>
              <a:rPr lang="zh-CN" altLang="en-US" sz="14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r>
              <a:rPr lang="zh-CN" altLang="en-US" sz="14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664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545769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663A77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21" name="KSO_Shape"/>
            <p:cNvSpPr/>
            <p:nvPr/>
          </p:nvSpPr>
          <p:spPr bwMode="auto">
            <a:xfrm>
              <a:off x="215219" y="100456"/>
              <a:ext cx="287710" cy="284833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96745" y="839713"/>
            <a:ext cx="8166530" cy="74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 Click here to add text content, such as keywords, some brief introductions, etc.</a:t>
            </a:r>
            <a:endParaRPr lang="zh-CN" altLang="en-US" sz="112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112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6744" y="1811362"/>
            <a:ext cx="3418031" cy="266169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85462" y="1850084"/>
            <a:ext cx="593961" cy="593961"/>
            <a:chOff x="4589983" y="2663795"/>
            <a:chExt cx="877102" cy="877102"/>
          </a:xfrm>
        </p:grpSpPr>
        <p:grpSp>
          <p:nvGrpSpPr>
            <p:cNvPr id="26" name="组合 25"/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690436" y="2865050"/>
              <a:ext cx="567894" cy="535099"/>
              <a:chOff x="4832350" y="1028700"/>
              <a:chExt cx="522288" cy="492126"/>
            </a:xfrm>
            <a:solidFill>
              <a:srgbClr val="0070C0"/>
            </a:solidFill>
          </p:grpSpPr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4916488" y="1176338"/>
                <a:ext cx="306388" cy="266700"/>
              </a:xfrm>
              <a:custGeom>
                <a:avLst/>
                <a:gdLst>
                  <a:gd name="T0" fmla="*/ 14 w 81"/>
                  <a:gd name="T1" fmla="*/ 0 h 71"/>
                  <a:gd name="T2" fmla="*/ 7 w 81"/>
                  <a:gd name="T3" fmla="*/ 2 h 71"/>
                  <a:gd name="T4" fmla="*/ 28 w 81"/>
                  <a:gd name="T5" fmla="*/ 48 h 71"/>
                  <a:gd name="T6" fmla="*/ 68 w 81"/>
                  <a:gd name="T7" fmla="*/ 71 h 71"/>
                  <a:gd name="T8" fmla="*/ 74 w 81"/>
                  <a:gd name="T9" fmla="*/ 69 h 71"/>
                  <a:gd name="T10" fmla="*/ 56 w 81"/>
                  <a:gd name="T11" fmla="*/ 25 h 71"/>
                  <a:gd name="T12" fmla="*/ 53 w 81"/>
                  <a:gd name="T13" fmla="*/ 29 h 71"/>
                  <a:gd name="T14" fmla="*/ 56 w 81"/>
                  <a:gd name="T15" fmla="*/ 33 h 71"/>
                  <a:gd name="T16" fmla="*/ 57 w 81"/>
                  <a:gd name="T17" fmla="*/ 34 h 71"/>
                  <a:gd name="T18" fmla="*/ 57 w 81"/>
                  <a:gd name="T19" fmla="*/ 34 h 71"/>
                  <a:gd name="T20" fmla="*/ 65 w 81"/>
                  <a:gd name="T21" fmla="*/ 60 h 71"/>
                  <a:gd name="T22" fmla="*/ 60 w 81"/>
                  <a:gd name="T23" fmla="*/ 62 h 71"/>
                  <a:gd name="T24" fmla="*/ 32 w 81"/>
                  <a:gd name="T25" fmla="*/ 45 h 71"/>
                  <a:gd name="T26" fmla="*/ 16 w 81"/>
                  <a:gd name="T27" fmla="*/ 11 h 71"/>
                  <a:gd name="T28" fmla="*/ 21 w 81"/>
                  <a:gd name="T29" fmla="*/ 9 h 71"/>
                  <a:gd name="T30" fmla="*/ 43 w 81"/>
                  <a:gd name="T31" fmla="*/ 20 h 71"/>
                  <a:gd name="T32" fmla="*/ 43 w 81"/>
                  <a:gd name="T33" fmla="*/ 19 h 71"/>
                  <a:gd name="T34" fmla="*/ 43 w 81"/>
                  <a:gd name="T35" fmla="*/ 20 h 71"/>
                  <a:gd name="T36" fmla="*/ 48 w 81"/>
                  <a:gd name="T37" fmla="*/ 24 h 71"/>
                  <a:gd name="T38" fmla="*/ 51 w 81"/>
                  <a:gd name="T39" fmla="*/ 20 h 71"/>
                  <a:gd name="T40" fmla="*/ 14 w 81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71">
                    <a:moveTo>
                      <a:pt x="14" y="0"/>
                    </a:moveTo>
                    <a:cubicBezTo>
                      <a:pt x="11" y="0"/>
                      <a:pt x="9" y="0"/>
                      <a:pt x="7" y="2"/>
                    </a:cubicBezTo>
                    <a:cubicBezTo>
                      <a:pt x="0" y="9"/>
                      <a:pt x="10" y="30"/>
                      <a:pt x="28" y="48"/>
                    </a:cubicBezTo>
                    <a:cubicBezTo>
                      <a:pt x="42" y="63"/>
                      <a:pt x="58" y="71"/>
                      <a:pt x="68" y="71"/>
                    </a:cubicBezTo>
                    <a:cubicBezTo>
                      <a:pt x="70" y="71"/>
                      <a:pt x="73" y="71"/>
                      <a:pt x="74" y="69"/>
                    </a:cubicBezTo>
                    <a:cubicBezTo>
                      <a:pt x="81" y="62"/>
                      <a:pt x="73" y="43"/>
                      <a:pt x="56" y="25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0"/>
                      <a:pt x="55" y="32"/>
                      <a:pt x="56" y="33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66" y="45"/>
                      <a:pt x="70" y="56"/>
                      <a:pt x="65" y="60"/>
                    </a:cubicBezTo>
                    <a:cubicBezTo>
                      <a:pt x="64" y="61"/>
                      <a:pt x="62" y="62"/>
                      <a:pt x="60" y="62"/>
                    </a:cubicBezTo>
                    <a:cubicBezTo>
                      <a:pt x="53" y="62"/>
                      <a:pt x="42" y="55"/>
                      <a:pt x="32" y="45"/>
                    </a:cubicBezTo>
                    <a:cubicBezTo>
                      <a:pt x="18" y="31"/>
                      <a:pt x="11" y="16"/>
                      <a:pt x="16" y="11"/>
                    </a:cubicBezTo>
                    <a:cubicBezTo>
                      <a:pt x="18" y="10"/>
                      <a:pt x="19" y="9"/>
                      <a:pt x="21" y="9"/>
                    </a:cubicBezTo>
                    <a:cubicBezTo>
                      <a:pt x="27" y="9"/>
                      <a:pt x="35" y="13"/>
                      <a:pt x="43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5" y="21"/>
                      <a:pt x="46" y="23"/>
                      <a:pt x="48" y="24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37" y="8"/>
                      <a:pt x="23" y="0"/>
                      <a:pt x="14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4832350" y="1141413"/>
                <a:ext cx="404813" cy="379413"/>
              </a:xfrm>
              <a:custGeom>
                <a:avLst/>
                <a:gdLst>
                  <a:gd name="T0" fmla="*/ 12 w 107"/>
                  <a:gd name="T1" fmla="*/ 0 h 101"/>
                  <a:gd name="T2" fmla="*/ 10 w 107"/>
                  <a:gd name="T3" fmla="*/ 1 h 101"/>
                  <a:gd name="T4" fmla="*/ 40 w 107"/>
                  <a:gd name="T5" fmla="*/ 68 h 101"/>
                  <a:gd name="T6" fmla="*/ 96 w 107"/>
                  <a:gd name="T7" fmla="*/ 101 h 101"/>
                  <a:gd name="T8" fmla="*/ 106 w 107"/>
                  <a:gd name="T9" fmla="*/ 97 h 101"/>
                  <a:gd name="T10" fmla="*/ 107 w 107"/>
                  <a:gd name="T11" fmla="*/ 96 h 101"/>
                  <a:gd name="T12" fmla="*/ 99 w 107"/>
                  <a:gd name="T13" fmla="*/ 98 h 101"/>
                  <a:gd name="T14" fmla="*/ 43 w 107"/>
                  <a:gd name="T15" fmla="*/ 65 h 101"/>
                  <a:gd name="T16" fmla="*/ 12 w 10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1">
                    <a:moveTo>
                      <a:pt x="12" y="0"/>
                    </a:moveTo>
                    <a:cubicBezTo>
                      <a:pt x="11" y="1"/>
                      <a:pt x="11" y="1"/>
                      <a:pt x="10" y="1"/>
                    </a:cubicBezTo>
                    <a:cubicBezTo>
                      <a:pt x="0" y="11"/>
                      <a:pt x="13" y="41"/>
                      <a:pt x="40" y="68"/>
                    </a:cubicBezTo>
                    <a:cubicBezTo>
                      <a:pt x="60" y="88"/>
                      <a:pt x="83" y="101"/>
                      <a:pt x="96" y="101"/>
                    </a:cubicBezTo>
                    <a:cubicBezTo>
                      <a:pt x="100" y="101"/>
                      <a:pt x="104" y="100"/>
                      <a:pt x="106" y="97"/>
                    </a:cubicBezTo>
                    <a:cubicBezTo>
                      <a:pt x="106" y="97"/>
                      <a:pt x="107" y="96"/>
                      <a:pt x="107" y="96"/>
                    </a:cubicBezTo>
                    <a:cubicBezTo>
                      <a:pt x="105" y="97"/>
                      <a:pt x="102" y="98"/>
                      <a:pt x="99" y="98"/>
                    </a:cubicBezTo>
                    <a:cubicBezTo>
                      <a:pt x="86" y="98"/>
                      <a:pt x="63" y="85"/>
                      <a:pt x="43" y="65"/>
                    </a:cubicBezTo>
                    <a:cubicBezTo>
                      <a:pt x="18" y="39"/>
                      <a:pt x="4" y="11"/>
                      <a:pt x="12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4848225" y="1119188"/>
                <a:ext cx="438150" cy="384175"/>
              </a:xfrm>
              <a:custGeom>
                <a:avLst/>
                <a:gdLst>
                  <a:gd name="T0" fmla="*/ 20 w 116"/>
                  <a:gd name="T1" fmla="*/ 0 h 102"/>
                  <a:gd name="T2" fmla="*/ 10 w 116"/>
                  <a:gd name="T3" fmla="*/ 3 h 102"/>
                  <a:gd name="T4" fmla="*/ 40 w 116"/>
                  <a:gd name="T5" fmla="*/ 69 h 102"/>
                  <a:gd name="T6" fmla="*/ 97 w 116"/>
                  <a:gd name="T7" fmla="*/ 102 h 102"/>
                  <a:gd name="T8" fmla="*/ 106 w 116"/>
                  <a:gd name="T9" fmla="*/ 99 h 102"/>
                  <a:gd name="T10" fmla="*/ 79 w 116"/>
                  <a:gd name="T11" fmla="*/ 35 h 102"/>
                  <a:gd name="T12" fmla="*/ 75 w 116"/>
                  <a:gd name="T13" fmla="*/ 39 h 102"/>
                  <a:gd name="T14" fmla="*/ 97 w 116"/>
                  <a:gd name="T15" fmla="*/ 89 h 102"/>
                  <a:gd name="T16" fmla="*/ 89 w 116"/>
                  <a:gd name="T17" fmla="*/ 92 h 102"/>
                  <a:gd name="T18" fmla="*/ 44 w 116"/>
                  <a:gd name="T19" fmla="*/ 66 h 102"/>
                  <a:gd name="T20" fmla="*/ 20 w 116"/>
                  <a:gd name="T21" fmla="*/ 13 h 102"/>
                  <a:gd name="T22" fmla="*/ 28 w 116"/>
                  <a:gd name="T23" fmla="*/ 10 h 102"/>
                  <a:gd name="T24" fmla="*/ 70 w 116"/>
                  <a:gd name="T25" fmla="*/ 34 h 102"/>
                  <a:gd name="T26" fmla="*/ 74 w 116"/>
                  <a:gd name="T27" fmla="*/ 30 h 102"/>
                  <a:gd name="T28" fmla="*/ 20 w 116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102">
                    <a:moveTo>
                      <a:pt x="20" y="0"/>
                    </a:moveTo>
                    <a:cubicBezTo>
                      <a:pt x="16" y="0"/>
                      <a:pt x="13" y="1"/>
                      <a:pt x="10" y="3"/>
                    </a:cubicBezTo>
                    <a:cubicBezTo>
                      <a:pt x="0" y="13"/>
                      <a:pt x="14" y="43"/>
                      <a:pt x="40" y="69"/>
                    </a:cubicBezTo>
                    <a:cubicBezTo>
                      <a:pt x="61" y="90"/>
                      <a:pt x="83" y="102"/>
                      <a:pt x="97" y="102"/>
                    </a:cubicBezTo>
                    <a:cubicBezTo>
                      <a:pt x="101" y="102"/>
                      <a:pt x="104" y="101"/>
                      <a:pt x="106" y="99"/>
                    </a:cubicBezTo>
                    <a:cubicBezTo>
                      <a:pt x="116" y="89"/>
                      <a:pt x="104" y="61"/>
                      <a:pt x="79" y="35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95" y="59"/>
                      <a:pt x="104" y="82"/>
                      <a:pt x="97" y="89"/>
                    </a:cubicBezTo>
                    <a:cubicBezTo>
                      <a:pt x="95" y="91"/>
                      <a:pt x="92" y="92"/>
                      <a:pt x="89" y="92"/>
                    </a:cubicBezTo>
                    <a:cubicBezTo>
                      <a:pt x="78" y="92"/>
                      <a:pt x="60" y="82"/>
                      <a:pt x="44" y="66"/>
                    </a:cubicBezTo>
                    <a:cubicBezTo>
                      <a:pt x="23" y="44"/>
                      <a:pt x="12" y="21"/>
                      <a:pt x="20" y="13"/>
                    </a:cubicBezTo>
                    <a:cubicBezTo>
                      <a:pt x="22" y="11"/>
                      <a:pt x="24" y="10"/>
                      <a:pt x="28" y="10"/>
                    </a:cubicBezTo>
                    <a:cubicBezTo>
                      <a:pt x="38" y="10"/>
                      <a:pt x="55" y="19"/>
                      <a:pt x="70" y="3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54" y="11"/>
                      <a:pt x="33" y="0"/>
                      <a:pt x="20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4987925" y="1235075"/>
                <a:ext cx="166688" cy="147638"/>
              </a:xfrm>
              <a:custGeom>
                <a:avLst/>
                <a:gdLst>
                  <a:gd name="T0" fmla="*/ 8 w 44"/>
                  <a:gd name="T1" fmla="*/ 0 h 39"/>
                  <a:gd name="T2" fmla="*/ 4 w 44"/>
                  <a:gd name="T3" fmla="*/ 1 h 39"/>
                  <a:gd name="T4" fmla="*/ 15 w 44"/>
                  <a:gd name="T5" fmla="*/ 26 h 39"/>
                  <a:gd name="T6" fmla="*/ 37 w 44"/>
                  <a:gd name="T7" fmla="*/ 39 h 39"/>
                  <a:gd name="T8" fmla="*/ 41 w 44"/>
                  <a:gd name="T9" fmla="*/ 37 h 39"/>
                  <a:gd name="T10" fmla="*/ 35 w 44"/>
                  <a:gd name="T11" fmla="*/ 19 h 39"/>
                  <a:gd name="T12" fmla="*/ 25 w 44"/>
                  <a:gd name="T13" fmla="*/ 22 h 39"/>
                  <a:gd name="T14" fmla="*/ 20 w 44"/>
                  <a:gd name="T15" fmla="*/ 17 h 39"/>
                  <a:gd name="T16" fmla="*/ 23 w 44"/>
                  <a:gd name="T17" fmla="*/ 7 h 39"/>
                  <a:gd name="T18" fmla="*/ 8 w 44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9">
                    <a:moveTo>
                      <a:pt x="8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0" y="5"/>
                      <a:pt x="5" y="16"/>
                      <a:pt x="15" y="26"/>
                    </a:cubicBezTo>
                    <a:cubicBezTo>
                      <a:pt x="23" y="34"/>
                      <a:pt x="32" y="39"/>
                      <a:pt x="37" y="39"/>
                    </a:cubicBezTo>
                    <a:cubicBezTo>
                      <a:pt x="38" y="39"/>
                      <a:pt x="40" y="38"/>
                      <a:pt x="41" y="37"/>
                    </a:cubicBezTo>
                    <a:cubicBezTo>
                      <a:pt x="44" y="34"/>
                      <a:pt x="41" y="27"/>
                      <a:pt x="35" y="1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7" y="2"/>
                      <a:pt x="11" y="0"/>
                      <a:pt x="8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385462" y="2905339"/>
            <a:ext cx="593961" cy="593961"/>
            <a:chOff x="4692046" y="3749516"/>
            <a:chExt cx="877102" cy="877102"/>
          </a:xfrm>
        </p:grpSpPr>
        <p:grpSp>
          <p:nvGrpSpPr>
            <p:cNvPr id="41" name="组合 40"/>
            <p:cNvGrpSpPr/>
            <p:nvPr/>
          </p:nvGrpSpPr>
          <p:grpSpPr>
            <a:xfrm>
              <a:off x="4692046" y="3749516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853377" y="3997905"/>
              <a:ext cx="554441" cy="377594"/>
              <a:chOff x="4156075" y="2292350"/>
              <a:chExt cx="552450" cy="376238"/>
            </a:xfrm>
            <a:solidFill>
              <a:srgbClr val="0070C0"/>
            </a:solidFill>
          </p:grpSpPr>
          <p:sp>
            <p:nvSpPr>
              <p:cNvPr id="43" name="Freeform 27"/>
              <p:cNvSpPr>
                <a:spLocks/>
              </p:cNvSpPr>
              <p:nvPr/>
            </p:nvSpPr>
            <p:spPr bwMode="auto">
              <a:xfrm>
                <a:off x="4352925" y="2292350"/>
                <a:ext cx="158750" cy="161925"/>
              </a:xfrm>
              <a:custGeom>
                <a:avLst/>
                <a:gdLst>
                  <a:gd name="T0" fmla="*/ 21 w 42"/>
                  <a:gd name="T1" fmla="*/ 0 h 43"/>
                  <a:gd name="T2" fmla="*/ 0 w 42"/>
                  <a:gd name="T3" fmla="*/ 22 h 43"/>
                  <a:gd name="T4" fmla="*/ 21 w 42"/>
                  <a:gd name="T5" fmla="*/ 43 h 43"/>
                  <a:gd name="T6" fmla="*/ 21 w 42"/>
                  <a:gd name="T7" fmla="*/ 43 h 43"/>
                  <a:gd name="T8" fmla="*/ 42 w 42"/>
                  <a:gd name="T9" fmla="*/ 22 h 43"/>
                  <a:gd name="T10" fmla="*/ 21 w 42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3">
                    <a:moveTo>
                      <a:pt x="21" y="0"/>
                    </a:moveTo>
                    <a:cubicBezTo>
                      <a:pt x="9" y="0"/>
                      <a:pt x="0" y="10"/>
                      <a:pt x="0" y="22"/>
                    </a:cubicBezTo>
                    <a:cubicBezTo>
                      <a:pt x="0" y="33"/>
                      <a:pt x="9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33" y="43"/>
                      <a:pt x="42" y="33"/>
                      <a:pt x="42" y="22"/>
                    </a:cubicBezTo>
                    <a:cubicBezTo>
                      <a:pt x="42" y="10"/>
                      <a:pt x="33" y="0"/>
                      <a:pt x="2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4284663" y="2462213"/>
                <a:ext cx="295275" cy="206375"/>
              </a:xfrm>
              <a:custGeom>
                <a:avLst/>
                <a:gdLst>
                  <a:gd name="T0" fmla="*/ 55 w 78"/>
                  <a:gd name="T1" fmla="*/ 0 h 55"/>
                  <a:gd name="T2" fmla="*/ 39 w 78"/>
                  <a:gd name="T3" fmla="*/ 45 h 55"/>
                  <a:gd name="T4" fmla="*/ 23 w 78"/>
                  <a:gd name="T5" fmla="*/ 0 h 55"/>
                  <a:gd name="T6" fmla="*/ 0 w 78"/>
                  <a:gd name="T7" fmla="*/ 33 h 55"/>
                  <a:gd name="T8" fmla="*/ 0 w 78"/>
                  <a:gd name="T9" fmla="*/ 34 h 55"/>
                  <a:gd name="T10" fmla="*/ 0 w 78"/>
                  <a:gd name="T11" fmla="*/ 35 h 55"/>
                  <a:gd name="T12" fmla="*/ 39 w 78"/>
                  <a:gd name="T13" fmla="*/ 55 h 55"/>
                  <a:gd name="T14" fmla="*/ 78 w 78"/>
                  <a:gd name="T15" fmla="*/ 35 h 55"/>
                  <a:gd name="T16" fmla="*/ 78 w 78"/>
                  <a:gd name="T17" fmla="*/ 34 h 55"/>
                  <a:gd name="T18" fmla="*/ 78 w 78"/>
                  <a:gd name="T19" fmla="*/ 33 h 55"/>
                  <a:gd name="T20" fmla="*/ 55 w 78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5">
                    <a:moveTo>
                      <a:pt x="55" y="0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6"/>
                      <a:pt x="1" y="19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44"/>
                      <a:pt x="18" y="55"/>
                      <a:pt x="39" y="55"/>
                    </a:cubicBezTo>
                    <a:cubicBezTo>
                      <a:pt x="60" y="55"/>
                      <a:pt x="77" y="44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19"/>
                      <a:pt x="68" y="6"/>
                      <a:pt x="55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6" name="Freeform 30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7" name="Freeform 31"/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9" name="Oval 33"/>
              <p:cNvSpPr>
                <a:spLocks noChangeArrowheads="1"/>
              </p:cNvSpPr>
              <p:nvPr/>
            </p:nvSpPr>
            <p:spPr bwMode="auto">
              <a:xfrm>
                <a:off x="4205288" y="2333625"/>
                <a:ext cx="115888" cy="12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1" name="Freeform 35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2" name="Freeform 36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3" name="Freeform 37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4" name="Oval 38"/>
              <p:cNvSpPr>
                <a:spLocks noChangeArrowheads="1"/>
              </p:cNvSpPr>
              <p:nvPr/>
            </p:nvSpPr>
            <p:spPr bwMode="auto">
              <a:xfrm>
                <a:off x="4541838" y="2333625"/>
                <a:ext cx="117475" cy="12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5" name="Freeform 39"/>
              <p:cNvSpPr>
                <a:spLocks/>
              </p:cNvSpPr>
              <p:nvPr/>
            </p:nvSpPr>
            <p:spPr bwMode="auto">
              <a:xfrm>
                <a:off x="4530725" y="2457450"/>
                <a:ext cx="177800" cy="150813"/>
              </a:xfrm>
              <a:custGeom>
                <a:avLst/>
                <a:gdLst>
                  <a:gd name="T0" fmla="*/ 30 w 47"/>
                  <a:gd name="T1" fmla="*/ 0 h 40"/>
                  <a:gd name="T2" fmla="*/ 19 w 47"/>
                  <a:gd name="T3" fmla="*/ 33 h 40"/>
                  <a:gd name="T4" fmla="*/ 7 w 47"/>
                  <a:gd name="T5" fmla="*/ 0 h 40"/>
                  <a:gd name="T6" fmla="*/ 0 w 47"/>
                  <a:gd name="T7" fmla="*/ 5 h 40"/>
                  <a:gd name="T8" fmla="*/ 15 w 47"/>
                  <a:gd name="T9" fmla="*/ 34 h 40"/>
                  <a:gd name="T10" fmla="*/ 15 w 47"/>
                  <a:gd name="T11" fmla="*/ 35 h 40"/>
                  <a:gd name="T12" fmla="*/ 15 w 47"/>
                  <a:gd name="T13" fmla="*/ 36 h 40"/>
                  <a:gd name="T14" fmla="*/ 15 w 47"/>
                  <a:gd name="T15" fmla="*/ 36 h 40"/>
                  <a:gd name="T16" fmla="*/ 14 w 47"/>
                  <a:gd name="T17" fmla="*/ 40 h 40"/>
                  <a:gd name="T18" fmla="*/ 19 w 47"/>
                  <a:gd name="T19" fmla="*/ 40 h 40"/>
                  <a:gd name="T20" fmla="*/ 47 w 47"/>
                  <a:gd name="T21" fmla="*/ 25 h 40"/>
                  <a:gd name="T22" fmla="*/ 47 w 47"/>
                  <a:gd name="T23" fmla="*/ 25 h 40"/>
                  <a:gd name="T24" fmla="*/ 47 w 47"/>
                  <a:gd name="T25" fmla="*/ 25 h 40"/>
                  <a:gd name="T26" fmla="*/ 30 w 47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0">
                    <a:moveTo>
                      <a:pt x="30" y="0"/>
                    </a:moveTo>
                    <a:cubicBezTo>
                      <a:pt x="19" y="33"/>
                      <a:pt x="19" y="33"/>
                      <a:pt x="19" y="3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3"/>
                      <a:pt x="0" y="5"/>
                    </a:cubicBezTo>
                    <a:cubicBezTo>
                      <a:pt x="8" y="12"/>
                      <a:pt x="14" y="23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4" y="38"/>
                      <a:pt x="14" y="40"/>
                    </a:cubicBezTo>
                    <a:cubicBezTo>
                      <a:pt x="15" y="40"/>
                      <a:pt x="17" y="40"/>
                      <a:pt x="19" y="40"/>
                    </a:cubicBezTo>
                    <a:cubicBezTo>
                      <a:pt x="34" y="40"/>
                      <a:pt x="46" y="32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14"/>
                      <a:pt x="40" y="5"/>
                      <a:pt x="3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6" name="Freeform 40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7" name="Freeform 41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8" name="Freeform 42"/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9" name="Freeform 43"/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0" name="Freeform 44"/>
              <p:cNvSpPr>
                <a:spLocks/>
              </p:cNvSpPr>
              <p:nvPr/>
            </p:nvSpPr>
            <p:spPr bwMode="auto">
              <a:xfrm>
                <a:off x="4156075" y="2457450"/>
                <a:ext cx="177800" cy="150813"/>
              </a:xfrm>
              <a:custGeom>
                <a:avLst/>
                <a:gdLst>
                  <a:gd name="T0" fmla="*/ 40 w 47"/>
                  <a:gd name="T1" fmla="*/ 0 h 40"/>
                  <a:gd name="T2" fmla="*/ 28 w 47"/>
                  <a:gd name="T3" fmla="*/ 33 h 40"/>
                  <a:gd name="T4" fmla="*/ 17 w 47"/>
                  <a:gd name="T5" fmla="*/ 0 h 40"/>
                  <a:gd name="T6" fmla="*/ 0 w 47"/>
                  <a:gd name="T7" fmla="*/ 25 h 40"/>
                  <a:gd name="T8" fmla="*/ 0 w 47"/>
                  <a:gd name="T9" fmla="*/ 25 h 40"/>
                  <a:gd name="T10" fmla="*/ 0 w 47"/>
                  <a:gd name="T11" fmla="*/ 25 h 40"/>
                  <a:gd name="T12" fmla="*/ 28 w 47"/>
                  <a:gd name="T13" fmla="*/ 40 h 40"/>
                  <a:gd name="T14" fmla="*/ 33 w 47"/>
                  <a:gd name="T15" fmla="*/ 40 h 40"/>
                  <a:gd name="T16" fmla="*/ 32 w 47"/>
                  <a:gd name="T17" fmla="*/ 36 h 40"/>
                  <a:gd name="T18" fmla="*/ 32 w 47"/>
                  <a:gd name="T19" fmla="*/ 36 h 40"/>
                  <a:gd name="T20" fmla="*/ 32 w 47"/>
                  <a:gd name="T21" fmla="*/ 35 h 40"/>
                  <a:gd name="T22" fmla="*/ 32 w 47"/>
                  <a:gd name="T23" fmla="*/ 34 h 40"/>
                  <a:gd name="T24" fmla="*/ 39 w 47"/>
                  <a:gd name="T25" fmla="*/ 13 h 40"/>
                  <a:gd name="T26" fmla="*/ 47 w 47"/>
                  <a:gd name="T27" fmla="*/ 5 h 40"/>
                  <a:gd name="T28" fmla="*/ 40 w 4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40" y="0"/>
                    </a:moveTo>
                    <a:cubicBezTo>
                      <a:pt x="28" y="33"/>
                      <a:pt x="28" y="33"/>
                      <a:pt x="28" y="3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5"/>
                      <a:pt x="1" y="1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13" y="40"/>
                      <a:pt x="28" y="40"/>
                    </a:cubicBezTo>
                    <a:cubicBezTo>
                      <a:pt x="30" y="40"/>
                      <a:pt x="32" y="40"/>
                      <a:pt x="33" y="40"/>
                    </a:cubicBezTo>
                    <a:cubicBezTo>
                      <a:pt x="33" y="38"/>
                      <a:pt x="32" y="37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4"/>
                    </a:cubicBezTo>
                    <a:cubicBezTo>
                      <a:pt x="33" y="27"/>
                      <a:pt x="35" y="20"/>
                      <a:pt x="39" y="13"/>
                    </a:cubicBezTo>
                    <a:cubicBezTo>
                      <a:pt x="42" y="10"/>
                      <a:pt x="44" y="7"/>
                      <a:pt x="47" y="5"/>
                    </a:cubicBezTo>
                    <a:cubicBezTo>
                      <a:pt x="45" y="3"/>
                      <a:pt x="43" y="1"/>
                      <a:pt x="4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385462" y="3960593"/>
            <a:ext cx="593961" cy="593961"/>
            <a:chOff x="5276799" y="5817699"/>
            <a:chExt cx="877102" cy="877102"/>
          </a:xfrm>
        </p:grpSpPr>
        <p:grpSp>
          <p:nvGrpSpPr>
            <p:cNvPr id="64" name="组合 63"/>
            <p:cNvGrpSpPr/>
            <p:nvPr/>
          </p:nvGrpSpPr>
          <p:grpSpPr>
            <a:xfrm>
              <a:off x="5276799" y="5817699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6" name="同心圆 7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5491718" y="5999083"/>
              <a:ext cx="447265" cy="447265"/>
              <a:chOff x="4219575" y="4668838"/>
              <a:chExt cx="442913" cy="442913"/>
            </a:xfrm>
            <a:solidFill>
              <a:srgbClr val="0070C0"/>
            </a:solidFill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4222750" y="4668838"/>
                <a:ext cx="368300" cy="255588"/>
              </a:xfrm>
              <a:custGeom>
                <a:avLst/>
                <a:gdLst>
                  <a:gd name="T0" fmla="*/ 95 w 97"/>
                  <a:gd name="T1" fmla="*/ 0 h 68"/>
                  <a:gd name="T2" fmla="*/ 68 w 97"/>
                  <a:gd name="T3" fmla="*/ 10 h 68"/>
                  <a:gd name="T4" fmla="*/ 79 w 97"/>
                  <a:gd name="T5" fmla="*/ 16 h 68"/>
                  <a:gd name="T6" fmla="*/ 33 w 97"/>
                  <a:gd name="T7" fmla="*/ 50 h 68"/>
                  <a:gd name="T8" fmla="*/ 5 w 97"/>
                  <a:gd name="T9" fmla="*/ 55 h 68"/>
                  <a:gd name="T10" fmla="*/ 0 w 97"/>
                  <a:gd name="T11" fmla="*/ 55 h 68"/>
                  <a:gd name="T12" fmla="*/ 0 w 97"/>
                  <a:gd name="T13" fmla="*/ 61 h 68"/>
                  <a:gd name="T14" fmla="*/ 0 w 97"/>
                  <a:gd name="T15" fmla="*/ 68 h 68"/>
                  <a:gd name="T16" fmla="*/ 5 w 97"/>
                  <a:gd name="T17" fmla="*/ 68 h 68"/>
                  <a:gd name="T18" fmla="*/ 36 w 97"/>
                  <a:gd name="T19" fmla="*/ 62 h 68"/>
                  <a:gd name="T20" fmla="*/ 68 w 97"/>
                  <a:gd name="T21" fmla="*/ 45 h 68"/>
                  <a:gd name="T22" fmla="*/ 90 w 97"/>
                  <a:gd name="T23" fmla="*/ 22 h 68"/>
                  <a:gd name="T24" fmla="*/ 97 w 97"/>
                  <a:gd name="T25" fmla="*/ 27 h 68"/>
                  <a:gd name="T26" fmla="*/ 95 w 97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68">
                    <a:moveTo>
                      <a:pt x="95" y="0"/>
                    </a:moveTo>
                    <a:cubicBezTo>
                      <a:pt x="68" y="10"/>
                      <a:pt x="68" y="10"/>
                      <a:pt x="68" y="10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68" y="32"/>
                      <a:pt x="52" y="44"/>
                      <a:pt x="33" y="50"/>
                    </a:cubicBezTo>
                    <a:cubicBezTo>
                      <a:pt x="21" y="55"/>
                      <a:pt x="10" y="55"/>
                      <a:pt x="5" y="55"/>
                    </a:cubicBezTo>
                    <a:cubicBezTo>
                      <a:pt x="2" y="55"/>
                      <a:pt x="0" y="55"/>
                      <a:pt x="0" y="55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68"/>
                      <a:pt x="2" y="68"/>
                      <a:pt x="5" y="68"/>
                    </a:cubicBezTo>
                    <a:cubicBezTo>
                      <a:pt x="11" y="68"/>
                      <a:pt x="23" y="67"/>
                      <a:pt x="36" y="62"/>
                    </a:cubicBezTo>
                    <a:cubicBezTo>
                      <a:pt x="48" y="58"/>
                      <a:pt x="59" y="53"/>
                      <a:pt x="68" y="45"/>
                    </a:cubicBezTo>
                    <a:cubicBezTo>
                      <a:pt x="76" y="39"/>
                      <a:pt x="83" y="31"/>
                      <a:pt x="90" y="22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7" name="Rectangle 6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8" name="Rectangle 7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9" name="Rectangle 8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0" name="Rectangle 9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1" name="Rectangle 10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3" name="Rectangle 12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4" name="Rectangle 13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5" name="Freeform 14"/>
              <p:cNvSpPr>
                <a:spLocks/>
              </p:cNvSpPr>
              <p:nvPr/>
            </p:nvSpPr>
            <p:spPr bwMode="auto">
              <a:xfrm>
                <a:off x="4219575" y="4668838"/>
                <a:ext cx="442913" cy="442913"/>
              </a:xfrm>
              <a:custGeom>
                <a:avLst/>
                <a:gdLst>
                  <a:gd name="T0" fmla="*/ 112 w 117"/>
                  <a:gd name="T1" fmla="*/ 0 h 118"/>
                  <a:gd name="T2" fmla="*/ 112 w 117"/>
                  <a:gd name="T3" fmla="*/ 0 h 118"/>
                  <a:gd name="T4" fmla="*/ 112 w 117"/>
                  <a:gd name="T5" fmla="*/ 0 h 118"/>
                  <a:gd name="T6" fmla="*/ 109 w 117"/>
                  <a:gd name="T7" fmla="*/ 1 h 118"/>
                  <a:gd name="T8" fmla="*/ 107 w 117"/>
                  <a:gd name="T9" fmla="*/ 5 h 118"/>
                  <a:gd name="T10" fmla="*/ 111 w 117"/>
                  <a:gd name="T11" fmla="*/ 9 h 118"/>
                  <a:gd name="T12" fmla="*/ 111 w 117"/>
                  <a:gd name="T13" fmla="*/ 112 h 118"/>
                  <a:gd name="T14" fmla="*/ 10 w 117"/>
                  <a:gd name="T15" fmla="*/ 112 h 118"/>
                  <a:gd name="T16" fmla="*/ 5 w 117"/>
                  <a:gd name="T17" fmla="*/ 108 h 118"/>
                  <a:gd name="T18" fmla="*/ 0 w 117"/>
                  <a:gd name="T19" fmla="*/ 113 h 118"/>
                  <a:gd name="T20" fmla="*/ 0 w 117"/>
                  <a:gd name="T21" fmla="*/ 113 h 118"/>
                  <a:gd name="T22" fmla="*/ 5 w 117"/>
                  <a:gd name="T23" fmla="*/ 118 h 118"/>
                  <a:gd name="T24" fmla="*/ 10 w 117"/>
                  <a:gd name="T25" fmla="*/ 114 h 118"/>
                  <a:gd name="T26" fmla="*/ 113 w 117"/>
                  <a:gd name="T27" fmla="*/ 114 h 118"/>
                  <a:gd name="T28" fmla="*/ 113 w 117"/>
                  <a:gd name="T29" fmla="*/ 9 h 118"/>
                  <a:gd name="T30" fmla="*/ 117 w 117"/>
                  <a:gd name="T31" fmla="*/ 5 h 118"/>
                  <a:gd name="T32" fmla="*/ 112 w 117"/>
                  <a:gd name="T3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18">
                    <a:moveTo>
                      <a:pt x="112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0" y="0"/>
                      <a:pt x="109" y="1"/>
                    </a:cubicBezTo>
                    <a:cubicBezTo>
                      <a:pt x="108" y="2"/>
                      <a:pt x="107" y="3"/>
                      <a:pt x="107" y="5"/>
                    </a:cubicBezTo>
                    <a:cubicBezTo>
                      <a:pt x="107" y="7"/>
                      <a:pt x="109" y="9"/>
                      <a:pt x="111" y="9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0"/>
                      <a:pt x="7" y="108"/>
                      <a:pt x="5" y="108"/>
                    </a:cubicBezTo>
                    <a:cubicBezTo>
                      <a:pt x="3" y="108"/>
                      <a:pt x="0" y="110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6"/>
                      <a:pt x="3" y="118"/>
                      <a:pt x="5" y="118"/>
                    </a:cubicBezTo>
                    <a:cubicBezTo>
                      <a:pt x="7" y="118"/>
                      <a:pt x="9" y="116"/>
                      <a:pt x="10" y="114"/>
                    </a:cubicBez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5" y="9"/>
                      <a:pt x="117" y="7"/>
                      <a:pt x="117" y="5"/>
                    </a:cubicBezTo>
                    <a:cubicBezTo>
                      <a:pt x="117" y="2"/>
                      <a:pt x="115" y="0"/>
                      <a:pt x="112" y="0"/>
                    </a:cubicBezTo>
                  </a:path>
                </a:pathLst>
              </a:cu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5345454" y="2010978"/>
            <a:ext cx="3084171" cy="640364"/>
            <a:chOff x="7127272" y="2681303"/>
            <a:chExt cx="4112228" cy="853819"/>
          </a:xfrm>
        </p:grpSpPr>
        <p:sp>
          <p:nvSpPr>
            <p:cNvPr id="79" name="矩形 78"/>
            <p:cNvSpPr/>
            <p:nvPr/>
          </p:nvSpPr>
          <p:spPr>
            <a:xfrm>
              <a:off x="7127272" y="2681303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0" name="矩形 47"/>
            <p:cNvSpPr>
              <a:spLocks noChangeArrowheads="1"/>
            </p:cNvSpPr>
            <p:nvPr/>
          </p:nvSpPr>
          <p:spPr bwMode="auto">
            <a:xfrm>
              <a:off x="7152672" y="2795742"/>
              <a:ext cx="3713339" cy="60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1" name="矩形 3"/>
          <p:cNvSpPr>
            <a:spLocks noChangeArrowheads="1"/>
          </p:cNvSpPr>
          <p:nvPr/>
        </p:nvSpPr>
        <p:spPr bwMode="auto">
          <a:xfrm>
            <a:off x="5335929" y="1702114"/>
            <a:ext cx="1267645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1500" b="1" dirty="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Add title text</a:t>
            </a:r>
            <a:endParaRPr lang="zh-CN" altLang="en-US" sz="1500" b="1" dirty="0">
              <a:solidFill>
                <a:srgbClr val="C0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5345454" y="3046993"/>
            <a:ext cx="3084171" cy="640364"/>
            <a:chOff x="7127272" y="4062656"/>
            <a:chExt cx="4112228" cy="853819"/>
          </a:xfrm>
        </p:grpSpPr>
        <p:sp>
          <p:nvSpPr>
            <p:cNvPr id="83" name="矩形 82"/>
            <p:cNvSpPr/>
            <p:nvPr/>
          </p:nvSpPr>
          <p:spPr>
            <a:xfrm>
              <a:off x="7127272" y="4062656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4" name="矩形 47"/>
            <p:cNvSpPr>
              <a:spLocks noChangeArrowheads="1"/>
            </p:cNvSpPr>
            <p:nvPr/>
          </p:nvSpPr>
          <p:spPr bwMode="auto">
            <a:xfrm>
              <a:off x="7165371" y="4175680"/>
              <a:ext cx="3700639" cy="60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5" name="矩形 3"/>
          <p:cNvSpPr>
            <a:spLocks noChangeArrowheads="1"/>
          </p:cNvSpPr>
          <p:nvPr/>
        </p:nvSpPr>
        <p:spPr bwMode="auto">
          <a:xfrm>
            <a:off x="5335929" y="2708492"/>
            <a:ext cx="1267645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1500" b="1" dirty="0">
                <a:solidFill>
                  <a:srgbClr val="EB9624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Add title text</a:t>
            </a:r>
            <a:endParaRPr lang="zh-CN" altLang="en-US" sz="1500" b="1" dirty="0">
              <a:solidFill>
                <a:srgbClr val="EB9624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345454" y="4083007"/>
            <a:ext cx="3084171" cy="640364"/>
            <a:chOff x="7127272" y="5444009"/>
            <a:chExt cx="4112228" cy="853819"/>
          </a:xfrm>
        </p:grpSpPr>
        <p:sp>
          <p:nvSpPr>
            <p:cNvPr id="87" name="矩形 86"/>
            <p:cNvSpPr/>
            <p:nvPr/>
          </p:nvSpPr>
          <p:spPr>
            <a:xfrm>
              <a:off x="7127272" y="5444009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8" name="矩形 47"/>
            <p:cNvSpPr>
              <a:spLocks noChangeArrowheads="1"/>
            </p:cNvSpPr>
            <p:nvPr/>
          </p:nvSpPr>
          <p:spPr bwMode="auto">
            <a:xfrm>
              <a:off x="7152671" y="5555617"/>
              <a:ext cx="3713339" cy="60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9" name="矩形 3"/>
          <p:cNvSpPr>
            <a:spLocks noChangeArrowheads="1"/>
          </p:cNvSpPr>
          <p:nvPr/>
        </p:nvSpPr>
        <p:spPr bwMode="auto">
          <a:xfrm>
            <a:off x="5335929" y="3743445"/>
            <a:ext cx="1267645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1500" b="1" dirty="0">
                <a:solidFill>
                  <a:srgbClr val="01ACB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Add title text</a:t>
            </a:r>
            <a:endParaRPr lang="zh-CN" altLang="en-US" sz="1500" b="1" dirty="0">
              <a:solidFill>
                <a:srgbClr val="01ACBE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5124450" y="1768789"/>
            <a:ext cx="0" cy="86674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5124450" y="2810102"/>
            <a:ext cx="0" cy="86674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5133975" y="3858487"/>
            <a:ext cx="0" cy="86674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1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8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"/>
                            </p:stCondLst>
                            <p:childTnLst>
                              <p:par>
                                <p:cTn id="4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1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7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00"/>
                            </p:stCondLst>
                            <p:childTnLst>
                              <p:par>
                                <p:cTn id="6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00"/>
                            </p:stCondLst>
                            <p:childTnLst>
                              <p:par>
                                <p:cTn id="7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6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00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4" dur="200" fill="hold"/>
                                        <p:tgtEl>
                                          <p:spTgt spid="6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100"/>
                            </p:stCondLst>
                            <p:childTnLst>
                              <p:par>
                                <p:cTn id="9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3" grpId="0"/>
      <p:bldP spid="24" grpId="0" animBg="1"/>
      <p:bldP spid="81" grpId="0"/>
      <p:bldP spid="85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224919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663A77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21" name="KSO_Shape"/>
            <p:cNvSpPr/>
            <p:nvPr/>
          </p:nvSpPr>
          <p:spPr bwMode="auto">
            <a:xfrm>
              <a:off x="215219" y="100456"/>
              <a:ext cx="287710" cy="284833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841550" y="887325"/>
            <a:ext cx="2073230" cy="2584156"/>
            <a:chOff x="2285732" y="3716686"/>
            <a:chExt cx="2763946" cy="3446339"/>
          </a:xfrm>
        </p:grpSpPr>
        <p:grpSp>
          <p:nvGrpSpPr>
            <p:cNvPr id="87" name="组合 86"/>
            <p:cNvGrpSpPr/>
            <p:nvPr/>
          </p:nvGrpSpPr>
          <p:grpSpPr>
            <a:xfrm>
              <a:off x="2285732" y="3716686"/>
              <a:ext cx="2763946" cy="3446339"/>
              <a:chOff x="3295850" y="1908877"/>
              <a:chExt cx="3738030" cy="4660916"/>
            </a:xfrm>
          </p:grpSpPr>
          <p:sp>
            <p:nvSpPr>
              <p:cNvPr id="91" name="圆角矩形 90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165"/>
                  </a:gs>
                  <a:gs pos="100000">
                    <a:srgbClr val="FF9A05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FF9B09"/>
                    </a:gs>
                    <a:gs pos="100000">
                      <a:srgbClr val="FFDBA7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2728219" y="4347491"/>
              <a:ext cx="1068358" cy="945829"/>
              <a:chOff x="2711519" y="4342226"/>
              <a:chExt cx="1068358" cy="945829"/>
            </a:xfrm>
          </p:grpSpPr>
          <p:sp>
            <p:nvSpPr>
              <p:cNvPr id="89" name="文本框 26"/>
              <p:cNvSpPr txBox="1"/>
              <p:nvPr/>
            </p:nvSpPr>
            <p:spPr>
              <a:xfrm>
                <a:off x="2711519" y="4342226"/>
                <a:ext cx="1031437" cy="86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90" name="文本框 27"/>
              <p:cNvSpPr txBox="1"/>
              <p:nvPr/>
            </p:nvSpPr>
            <p:spPr>
              <a:xfrm>
                <a:off x="2738817" y="4957033"/>
                <a:ext cx="1041060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prstClr val="whit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STEP</a:t>
                </a:r>
                <a:endParaRPr lang="zh-CN" altLang="en-US" sz="1013" dirty="0">
                  <a:solidFill>
                    <a:prstClr val="whit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2837290" y="2733805"/>
            <a:ext cx="2066086" cy="2584156"/>
            <a:chOff x="3885937" y="2769115"/>
            <a:chExt cx="2754422" cy="3446339"/>
          </a:xfrm>
        </p:grpSpPr>
        <p:grpSp>
          <p:nvGrpSpPr>
            <p:cNvPr id="96" name="组合 95"/>
            <p:cNvGrpSpPr/>
            <p:nvPr/>
          </p:nvGrpSpPr>
          <p:grpSpPr>
            <a:xfrm>
              <a:off x="3885937" y="2769115"/>
              <a:ext cx="2754422" cy="3446339"/>
              <a:chOff x="3295850" y="1895995"/>
              <a:chExt cx="3725149" cy="4660916"/>
            </a:xfrm>
          </p:grpSpPr>
          <p:sp>
            <p:nvSpPr>
              <p:cNvPr id="100" name="圆角矩形 99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 rot="2760000">
                <a:off x="3384391" y="2878566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1BDD1"/>
                  </a:gs>
                  <a:gs pos="100000">
                    <a:srgbClr val="0194A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0194A3"/>
                    </a:gs>
                    <a:gs pos="100000">
                      <a:srgbClr val="01CFE5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4352303" y="3414855"/>
              <a:ext cx="1045498" cy="945829"/>
              <a:chOff x="2734379" y="4342226"/>
              <a:chExt cx="1045498" cy="945829"/>
            </a:xfrm>
          </p:grpSpPr>
          <p:sp>
            <p:nvSpPr>
              <p:cNvPr id="98" name="文本框 32"/>
              <p:cNvSpPr txBox="1"/>
              <p:nvPr/>
            </p:nvSpPr>
            <p:spPr>
              <a:xfrm>
                <a:off x="2734379" y="4342226"/>
                <a:ext cx="1031437" cy="86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99" name="文本框 33"/>
              <p:cNvSpPr txBox="1"/>
              <p:nvPr/>
            </p:nvSpPr>
            <p:spPr>
              <a:xfrm>
                <a:off x="2738817" y="4957033"/>
                <a:ext cx="1041060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prstClr val="whit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STEP</a:t>
                </a:r>
                <a:endParaRPr lang="zh-CN" altLang="en-US" sz="1013" dirty="0">
                  <a:solidFill>
                    <a:prstClr val="whit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4758249" y="877894"/>
            <a:ext cx="2066086" cy="2584156"/>
            <a:chOff x="5489223" y="1837839"/>
            <a:chExt cx="2754422" cy="3446339"/>
          </a:xfrm>
        </p:grpSpPr>
        <p:grpSp>
          <p:nvGrpSpPr>
            <p:cNvPr id="105" name="组合 104"/>
            <p:cNvGrpSpPr/>
            <p:nvPr/>
          </p:nvGrpSpPr>
          <p:grpSpPr>
            <a:xfrm>
              <a:off x="5489223" y="1837839"/>
              <a:ext cx="2754422" cy="3446339"/>
              <a:chOff x="3295850" y="1895995"/>
              <a:chExt cx="3725149" cy="4660916"/>
            </a:xfrm>
          </p:grpSpPr>
          <p:sp>
            <p:nvSpPr>
              <p:cNvPr id="109" name="圆角矩形 108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C8C8C"/>
                  </a:gs>
                  <a:gs pos="100000">
                    <a:srgbClr val="E3535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E35353"/>
                    </a:gs>
                    <a:gs pos="100000">
                      <a:srgbClr val="F1A9A9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5937544" y="2483578"/>
              <a:ext cx="1045498" cy="945829"/>
              <a:chOff x="2734379" y="4342226"/>
              <a:chExt cx="1045498" cy="945829"/>
            </a:xfrm>
          </p:grpSpPr>
          <p:sp>
            <p:nvSpPr>
              <p:cNvPr id="107" name="文本框 35"/>
              <p:cNvSpPr txBox="1"/>
              <p:nvPr/>
            </p:nvSpPr>
            <p:spPr>
              <a:xfrm>
                <a:off x="2734379" y="4342226"/>
                <a:ext cx="1031437" cy="86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8" name="文本框 36"/>
              <p:cNvSpPr txBox="1"/>
              <p:nvPr/>
            </p:nvSpPr>
            <p:spPr>
              <a:xfrm>
                <a:off x="2738817" y="4957033"/>
                <a:ext cx="1041060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prstClr val="whit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STEP</a:t>
                </a:r>
                <a:endParaRPr lang="zh-CN" altLang="en-US" sz="1013" dirty="0">
                  <a:solidFill>
                    <a:prstClr val="whit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4755648" y="2730377"/>
            <a:ext cx="2066086" cy="2584156"/>
            <a:chOff x="7094696" y="911444"/>
            <a:chExt cx="2754422" cy="3446339"/>
          </a:xfrm>
        </p:grpSpPr>
        <p:grpSp>
          <p:nvGrpSpPr>
            <p:cNvPr id="114" name="组合 113"/>
            <p:cNvGrpSpPr/>
            <p:nvPr/>
          </p:nvGrpSpPr>
          <p:grpSpPr>
            <a:xfrm>
              <a:off x="7094696" y="911444"/>
              <a:ext cx="2754422" cy="3446339"/>
              <a:chOff x="3295850" y="1895995"/>
              <a:chExt cx="3725149" cy="4660916"/>
            </a:xfrm>
          </p:grpSpPr>
          <p:sp>
            <p:nvSpPr>
              <p:cNvPr id="118" name="圆角矩形 117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圆角矩形 119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7468A"/>
                  </a:gs>
                  <a:gs pos="100000">
                    <a:srgbClr val="55336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100000">
                      <a:srgbClr val="8F54A6"/>
                    </a:gs>
                    <a:gs pos="0">
                      <a:srgbClr val="4A2C56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7551706" y="1553014"/>
              <a:ext cx="1045498" cy="945829"/>
              <a:chOff x="2734379" y="4342226"/>
              <a:chExt cx="1045498" cy="945829"/>
            </a:xfrm>
          </p:grpSpPr>
          <p:sp>
            <p:nvSpPr>
              <p:cNvPr id="116" name="文本框 38"/>
              <p:cNvSpPr txBox="1"/>
              <p:nvPr/>
            </p:nvSpPr>
            <p:spPr>
              <a:xfrm>
                <a:off x="2734379" y="4342226"/>
                <a:ext cx="1031437" cy="86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3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" name="文本框 39"/>
              <p:cNvSpPr txBox="1"/>
              <p:nvPr/>
            </p:nvSpPr>
            <p:spPr>
              <a:xfrm>
                <a:off x="2738817" y="4957033"/>
                <a:ext cx="1041060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prstClr val="whit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STEP</a:t>
                </a:r>
                <a:endParaRPr lang="zh-CN" altLang="en-US" sz="1013" dirty="0">
                  <a:solidFill>
                    <a:prstClr val="whit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122" name="组合 121"/>
          <p:cNvGrpSpPr/>
          <p:nvPr/>
        </p:nvGrpSpPr>
        <p:grpSpPr>
          <a:xfrm flipV="1">
            <a:off x="6117761" y="1222195"/>
            <a:ext cx="1829253" cy="549230"/>
            <a:chOff x="5246304" y="4593021"/>
            <a:chExt cx="2438687" cy="732476"/>
          </a:xfrm>
        </p:grpSpPr>
        <p:sp>
          <p:nvSpPr>
            <p:cNvPr id="123" name="椭圆 12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4" name="任意多边形 123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 flipH="1" flipV="1">
            <a:off x="1115166" y="1225316"/>
            <a:ext cx="1829253" cy="549230"/>
            <a:chOff x="5246304" y="4593021"/>
            <a:chExt cx="2438687" cy="732476"/>
          </a:xfrm>
        </p:grpSpPr>
        <p:sp>
          <p:nvSpPr>
            <p:cNvPr id="126" name="椭圆 12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7" name="任意多边形 12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127993" y="1221914"/>
            <a:ext cx="1506296" cy="276999"/>
            <a:chOff x="1503794" y="1629594"/>
            <a:chExt cx="2008133" cy="369417"/>
          </a:xfrm>
        </p:grpSpPr>
        <p:grpSp>
          <p:nvGrpSpPr>
            <p:cNvPr id="129" name="Group 32"/>
            <p:cNvGrpSpPr>
              <a:grpSpLocks noChangeAspect="1"/>
            </p:cNvGrpSpPr>
            <p:nvPr/>
          </p:nvGrpSpPr>
          <p:grpSpPr bwMode="auto">
            <a:xfrm>
              <a:off x="1503794" y="1681982"/>
              <a:ext cx="354115" cy="230585"/>
              <a:chOff x="3798" y="2129"/>
              <a:chExt cx="86" cy="56"/>
            </a:xfrm>
            <a:solidFill>
              <a:srgbClr val="FFB850"/>
            </a:solidFill>
            <a:effectLst/>
          </p:grpSpPr>
          <p:sp>
            <p:nvSpPr>
              <p:cNvPr id="131" name="Freeform 33"/>
              <p:cNvSpPr>
                <a:spLocks/>
              </p:cNvSpPr>
              <p:nvPr/>
            </p:nvSpPr>
            <p:spPr bwMode="auto">
              <a:xfrm>
                <a:off x="3798" y="2129"/>
                <a:ext cx="86" cy="51"/>
              </a:xfrm>
              <a:custGeom>
                <a:avLst/>
                <a:gdLst>
                  <a:gd name="T0" fmla="*/ 32 w 33"/>
                  <a:gd name="T1" fmla="*/ 3 h 19"/>
                  <a:gd name="T2" fmla="*/ 32 w 33"/>
                  <a:gd name="T3" fmla="*/ 3 h 19"/>
                  <a:gd name="T4" fmla="*/ 32 w 33"/>
                  <a:gd name="T5" fmla="*/ 1 h 19"/>
                  <a:gd name="T6" fmla="*/ 32 w 33"/>
                  <a:gd name="T7" fmla="*/ 1 h 19"/>
                  <a:gd name="T8" fmla="*/ 32 w 33"/>
                  <a:gd name="T9" fmla="*/ 0 h 19"/>
                  <a:gd name="T10" fmla="*/ 32 w 33"/>
                  <a:gd name="T11" fmla="*/ 0 h 19"/>
                  <a:gd name="T12" fmla="*/ 30 w 33"/>
                  <a:gd name="T13" fmla="*/ 1 h 19"/>
                  <a:gd name="T14" fmla="*/ 29 w 33"/>
                  <a:gd name="T15" fmla="*/ 1 h 19"/>
                  <a:gd name="T16" fmla="*/ 29 w 33"/>
                  <a:gd name="T17" fmla="*/ 2 h 19"/>
                  <a:gd name="T18" fmla="*/ 29 w 33"/>
                  <a:gd name="T19" fmla="*/ 2 h 19"/>
                  <a:gd name="T20" fmla="*/ 30 w 33"/>
                  <a:gd name="T21" fmla="*/ 2 h 19"/>
                  <a:gd name="T22" fmla="*/ 20 w 33"/>
                  <a:gd name="T23" fmla="*/ 11 h 19"/>
                  <a:gd name="T24" fmla="*/ 15 w 33"/>
                  <a:gd name="T25" fmla="*/ 5 h 19"/>
                  <a:gd name="T26" fmla="*/ 0 w 33"/>
                  <a:gd name="T27" fmla="*/ 19 h 19"/>
                  <a:gd name="T28" fmla="*/ 0 w 33"/>
                  <a:gd name="T29" fmla="*/ 19 h 19"/>
                  <a:gd name="T30" fmla="*/ 14 w 33"/>
                  <a:gd name="T31" fmla="*/ 6 h 19"/>
                  <a:gd name="T32" fmla="*/ 20 w 33"/>
                  <a:gd name="T33" fmla="*/ 12 h 19"/>
                  <a:gd name="T34" fmla="*/ 30 w 33"/>
                  <a:gd name="T35" fmla="*/ 3 h 19"/>
                  <a:gd name="T36" fmla="*/ 31 w 33"/>
                  <a:gd name="T37" fmla="*/ 3 h 19"/>
                  <a:gd name="T38" fmla="*/ 31 w 33"/>
                  <a:gd name="T39" fmla="*/ 4 h 19"/>
                  <a:gd name="T40" fmla="*/ 32 w 3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19">
                    <a:moveTo>
                      <a:pt x="32" y="3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30" y="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1" y="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4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34"/>
              <p:cNvSpPr>
                <a:spLocks/>
              </p:cNvSpPr>
              <p:nvPr/>
            </p:nvSpPr>
            <p:spPr bwMode="auto">
              <a:xfrm>
                <a:off x="3866" y="2140"/>
                <a:ext cx="8" cy="45"/>
              </a:xfrm>
              <a:custGeom>
                <a:avLst/>
                <a:gdLst>
                  <a:gd name="T0" fmla="*/ 0 w 8"/>
                  <a:gd name="T1" fmla="*/ 11 h 45"/>
                  <a:gd name="T2" fmla="*/ 0 w 8"/>
                  <a:gd name="T3" fmla="*/ 45 h 45"/>
                  <a:gd name="T4" fmla="*/ 8 w 8"/>
                  <a:gd name="T5" fmla="*/ 45 h 45"/>
                  <a:gd name="T6" fmla="*/ 8 w 8"/>
                  <a:gd name="T7" fmla="*/ 0 h 45"/>
                  <a:gd name="T8" fmla="*/ 0 w 8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5">
                    <a:moveTo>
                      <a:pt x="0" y="11"/>
                    </a:moveTo>
                    <a:lnTo>
                      <a:pt x="0" y="45"/>
                    </a:lnTo>
                    <a:lnTo>
                      <a:pt x="8" y="45"/>
                    </a:lnTo>
                    <a:lnTo>
                      <a:pt x="8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35"/>
              <p:cNvSpPr>
                <a:spLocks/>
              </p:cNvSpPr>
              <p:nvPr/>
            </p:nvSpPr>
            <p:spPr bwMode="auto">
              <a:xfrm>
                <a:off x="3853" y="2153"/>
                <a:ext cx="8" cy="32"/>
              </a:xfrm>
              <a:custGeom>
                <a:avLst/>
                <a:gdLst>
                  <a:gd name="T0" fmla="*/ 0 w 8"/>
                  <a:gd name="T1" fmla="*/ 8 h 32"/>
                  <a:gd name="T2" fmla="*/ 0 w 8"/>
                  <a:gd name="T3" fmla="*/ 32 h 32"/>
                  <a:gd name="T4" fmla="*/ 8 w 8"/>
                  <a:gd name="T5" fmla="*/ 32 h 32"/>
                  <a:gd name="T6" fmla="*/ 8 w 8"/>
                  <a:gd name="T7" fmla="*/ 0 h 32"/>
                  <a:gd name="T8" fmla="*/ 0 w 8"/>
                  <a:gd name="T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8"/>
                    </a:moveTo>
                    <a:lnTo>
                      <a:pt x="0" y="32"/>
                    </a:lnTo>
                    <a:lnTo>
                      <a:pt x="8" y="32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36"/>
              <p:cNvSpPr>
                <a:spLocks/>
              </p:cNvSpPr>
              <p:nvPr/>
            </p:nvSpPr>
            <p:spPr bwMode="auto">
              <a:xfrm>
                <a:off x="3840" y="2153"/>
                <a:ext cx="8" cy="32"/>
              </a:xfrm>
              <a:custGeom>
                <a:avLst/>
                <a:gdLst>
                  <a:gd name="T0" fmla="*/ 0 w 8"/>
                  <a:gd name="T1" fmla="*/ 0 h 32"/>
                  <a:gd name="T2" fmla="*/ 0 w 8"/>
                  <a:gd name="T3" fmla="*/ 32 h 32"/>
                  <a:gd name="T4" fmla="*/ 8 w 8"/>
                  <a:gd name="T5" fmla="*/ 32 h 32"/>
                  <a:gd name="T6" fmla="*/ 8 w 8"/>
                  <a:gd name="T7" fmla="*/ 8 h 32"/>
                  <a:gd name="T8" fmla="*/ 0 w 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0"/>
                    </a:moveTo>
                    <a:lnTo>
                      <a:pt x="0" y="32"/>
                    </a:lnTo>
                    <a:lnTo>
                      <a:pt x="8" y="32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37"/>
              <p:cNvSpPr>
                <a:spLocks/>
              </p:cNvSpPr>
              <p:nvPr/>
            </p:nvSpPr>
            <p:spPr bwMode="auto">
              <a:xfrm>
                <a:off x="3827" y="2148"/>
                <a:ext cx="8" cy="37"/>
              </a:xfrm>
              <a:custGeom>
                <a:avLst/>
                <a:gdLst>
                  <a:gd name="T0" fmla="*/ 8 w 8"/>
                  <a:gd name="T1" fmla="*/ 0 h 37"/>
                  <a:gd name="T2" fmla="*/ 0 w 8"/>
                  <a:gd name="T3" fmla="*/ 8 h 37"/>
                  <a:gd name="T4" fmla="*/ 0 w 8"/>
                  <a:gd name="T5" fmla="*/ 37 h 37"/>
                  <a:gd name="T6" fmla="*/ 8 w 8"/>
                  <a:gd name="T7" fmla="*/ 37 h 37"/>
                  <a:gd name="T8" fmla="*/ 8 w 8"/>
                  <a:gd name="T9" fmla="*/ 0 h 37"/>
                  <a:gd name="T10" fmla="*/ 8 w 8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7">
                    <a:moveTo>
                      <a:pt x="8" y="0"/>
                    </a:moveTo>
                    <a:lnTo>
                      <a:pt x="0" y="8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38"/>
              <p:cNvSpPr>
                <a:spLocks/>
              </p:cNvSpPr>
              <p:nvPr/>
            </p:nvSpPr>
            <p:spPr bwMode="auto">
              <a:xfrm>
                <a:off x="3814" y="2161"/>
                <a:ext cx="8" cy="24"/>
              </a:xfrm>
              <a:custGeom>
                <a:avLst/>
                <a:gdLst>
                  <a:gd name="T0" fmla="*/ 0 w 8"/>
                  <a:gd name="T1" fmla="*/ 8 h 24"/>
                  <a:gd name="T2" fmla="*/ 0 w 8"/>
                  <a:gd name="T3" fmla="*/ 24 h 24"/>
                  <a:gd name="T4" fmla="*/ 8 w 8"/>
                  <a:gd name="T5" fmla="*/ 24 h 24"/>
                  <a:gd name="T6" fmla="*/ 8 w 8"/>
                  <a:gd name="T7" fmla="*/ 0 h 24"/>
                  <a:gd name="T8" fmla="*/ 0 w 8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39"/>
              <p:cNvSpPr>
                <a:spLocks/>
              </p:cNvSpPr>
              <p:nvPr/>
            </p:nvSpPr>
            <p:spPr bwMode="auto">
              <a:xfrm>
                <a:off x="3801" y="2172"/>
                <a:ext cx="8" cy="13"/>
              </a:xfrm>
              <a:custGeom>
                <a:avLst/>
                <a:gdLst>
                  <a:gd name="T0" fmla="*/ 0 w 8"/>
                  <a:gd name="T1" fmla="*/ 8 h 13"/>
                  <a:gd name="T2" fmla="*/ 0 w 8"/>
                  <a:gd name="T3" fmla="*/ 13 h 13"/>
                  <a:gd name="T4" fmla="*/ 8 w 8"/>
                  <a:gd name="T5" fmla="*/ 13 h 13"/>
                  <a:gd name="T6" fmla="*/ 8 w 8"/>
                  <a:gd name="T7" fmla="*/ 0 h 13"/>
                  <a:gd name="T8" fmla="*/ 0 w 8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0" y="8"/>
                    </a:moveTo>
                    <a:lnTo>
                      <a:pt x="0" y="13"/>
                    </a:lnTo>
                    <a:lnTo>
                      <a:pt x="8" y="13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40"/>
              <p:cNvSpPr>
                <a:spLocks/>
              </p:cNvSpPr>
              <p:nvPr/>
            </p:nvSpPr>
            <p:spPr bwMode="auto">
              <a:xfrm>
                <a:off x="3798" y="2129"/>
                <a:ext cx="86" cy="51"/>
              </a:xfrm>
              <a:custGeom>
                <a:avLst/>
                <a:gdLst>
                  <a:gd name="T0" fmla="*/ 32 w 33"/>
                  <a:gd name="T1" fmla="*/ 3 h 19"/>
                  <a:gd name="T2" fmla="*/ 32 w 33"/>
                  <a:gd name="T3" fmla="*/ 3 h 19"/>
                  <a:gd name="T4" fmla="*/ 32 w 33"/>
                  <a:gd name="T5" fmla="*/ 1 h 19"/>
                  <a:gd name="T6" fmla="*/ 32 w 33"/>
                  <a:gd name="T7" fmla="*/ 1 h 19"/>
                  <a:gd name="T8" fmla="*/ 32 w 33"/>
                  <a:gd name="T9" fmla="*/ 0 h 19"/>
                  <a:gd name="T10" fmla="*/ 32 w 33"/>
                  <a:gd name="T11" fmla="*/ 0 h 19"/>
                  <a:gd name="T12" fmla="*/ 30 w 33"/>
                  <a:gd name="T13" fmla="*/ 1 h 19"/>
                  <a:gd name="T14" fmla="*/ 29 w 33"/>
                  <a:gd name="T15" fmla="*/ 1 h 19"/>
                  <a:gd name="T16" fmla="*/ 29 w 33"/>
                  <a:gd name="T17" fmla="*/ 2 h 19"/>
                  <a:gd name="T18" fmla="*/ 29 w 33"/>
                  <a:gd name="T19" fmla="*/ 2 h 19"/>
                  <a:gd name="T20" fmla="*/ 30 w 33"/>
                  <a:gd name="T21" fmla="*/ 2 h 19"/>
                  <a:gd name="T22" fmla="*/ 20 w 33"/>
                  <a:gd name="T23" fmla="*/ 11 h 19"/>
                  <a:gd name="T24" fmla="*/ 15 w 33"/>
                  <a:gd name="T25" fmla="*/ 5 h 19"/>
                  <a:gd name="T26" fmla="*/ 0 w 33"/>
                  <a:gd name="T27" fmla="*/ 19 h 19"/>
                  <a:gd name="T28" fmla="*/ 0 w 33"/>
                  <a:gd name="T29" fmla="*/ 19 h 19"/>
                  <a:gd name="T30" fmla="*/ 14 w 33"/>
                  <a:gd name="T31" fmla="*/ 6 h 19"/>
                  <a:gd name="T32" fmla="*/ 20 w 33"/>
                  <a:gd name="T33" fmla="*/ 12 h 19"/>
                  <a:gd name="T34" fmla="*/ 30 w 33"/>
                  <a:gd name="T35" fmla="*/ 3 h 19"/>
                  <a:gd name="T36" fmla="*/ 31 w 33"/>
                  <a:gd name="T37" fmla="*/ 3 h 19"/>
                  <a:gd name="T38" fmla="*/ 31 w 33"/>
                  <a:gd name="T39" fmla="*/ 4 h 19"/>
                  <a:gd name="T40" fmla="*/ 32 w 3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19">
                    <a:moveTo>
                      <a:pt x="32" y="3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30" y="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1" y="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4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41"/>
              <p:cNvSpPr>
                <a:spLocks/>
              </p:cNvSpPr>
              <p:nvPr/>
            </p:nvSpPr>
            <p:spPr bwMode="auto">
              <a:xfrm>
                <a:off x="3866" y="2140"/>
                <a:ext cx="8" cy="45"/>
              </a:xfrm>
              <a:custGeom>
                <a:avLst/>
                <a:gdLst>
                  <a:gd name="T0" fmla="*/ 0 w 8"/>
                  <a:gd name="T1" fmla="*/ 11 h 45"/>
                  <a:gd name="T2" fmla="*/ 0 w 8"/>
                  <a:gd name="T3" fmla="*/ 45 h 45"/>
                  <a:gd name="T4" fmla="*/ 8 w 8"/>
                  <a:gd name="T5" fmla="*/ 45 h 45"/>
                  <a:gd name="T6" fmla="*/ 8 w 8"/>
                  <a:gd name="T7" fmla="*/ 0 h 45"/>
                  <a:gd name="T8" fmla="*/ 0 w 8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5">
                    <a:moveTo>
                      <a:pt x="0" y="11"/>
                    </a:moveTo>
                    <a:lnTo>
                      <a:pt x="0" y="45"/>
                    </a:lnTo>
                    <a:lnTo>
                      <a:pt x="8" y="45"/>
                    </a:lnTo>
                    <a:lnTo>
                      <a:pt x="8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42"/>
              <p:cNvSpPr>
                <a:spLocks/>
              </p:cNvSpPr>
              <p:nvPr/>
            </p:nvSpPr>
            <p:spPr bwMode="auto">
              <a:xfrm>
                <a:off x="3853" y="2153"/>
                <a:ext cx="8" cy="32"/>
              </a:xfrm>
              <a:custGeom>
                <a:avLst/>
                <a:gdLst>
                  <a:gd name="T0" fmla="*/ 0 w 8"/>
                  <a:gd name="T1" fmla="*/ 8 h 32"/>
                  <a:gd name="T2" fmla="*/ 0 w 8"/>
                  <a:gd name="T3" fmla="*/ 32 h 32"/>
                  <a:gd name="T4" fmla="*/ 8 w 8"/>
                  <a:gd name="T5" fmla="*/ 32 h 32"/>
                  <a:gd name="T6" fmla="*/ 8 w 8"/>
                  <a:gd name="T7" fmla="*/ 0 h 32"/>
                  <a:gd name="T8" fmla="*/ 0 w 8"/>
                  <a:gd name="T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8"/>
                    </a:moveTo>
                    <a:lnTo>
                      <a:pt x="0" y="32"/>
                    </a:lnTo>
                    <a:lnTo>
                      <a:pt x="8" y="32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43"/>
              <p:cNvSpPr>
                <a:spLocks/>
              </p:cNvSpPr>
              <p:nvPr/>
            </p:nvSpPr>
            <p:spPr bwMode="auto">
              <a:xfrm>
                <a:off x="3840" y="2153"/>
                <a:ext cx="8" cy="32"/>
              </a:xfrm>
              <a:custGeom>
                <a:avLst/>
                <a:gdLst>
                  <a:gd name="T0" fmla="*/ 0 w 8"/>
                  <a:gd name="T1" fmla="*/ 0 h 32"/>
                  <a:gd name="T2" fmla="*/ 0 w 8"/>
                  <a:gd name="T3" fmla="*/ 32 h 32"/>
                  <a:gd name="T4" fmla="*/ 8 w 8"/>
                  <a:gd name="T5" fmla="*/ 32 h 32"/>
                  <a:gd name="T6" fmla="*/ 8 w 8"/>
                  <a:gd name="T7" fmla="*/ 8 h 32"/>
                  <a:gd name="T8" fmla="*/ 0 w 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0"/>
                    </a:moveTo>
                    <a:lnTo>
                      <a:pt x="0" y="32"/>
                    </a:lnTo>
                    <a:lnTo>
                      <a:pt x="8" y="32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44"/>
              <p:cNvSpPr>
                <a:spLocks/>
              </p:cNvSpPr>
              <p:nvPr/>
            </p:nvSpPr>
            <p:spPr bwMode="auto">
              <a:xfrm>
                <a:off x="3827" y="2148"/>
                <a:ext cx="8" cy="37"/>
              </a:xfrm>
              <a:custGeom>
                <a:avLst/>
                <a:gdLst>
                  <a:gd name="T0" fmla="*/ 8 w 8"/>
                  <a:gd name="T1" fmla="*/ 0 h 37"/>
                  <a:gd name="T2" fmla="*/ 0 w 8"/>
                  <a:gd name="T3" fmla="*/ 8 h 37"/>
                  <a:gd name="T4" fmla="*/ 0 w 8"/>
                  <a:gd name="T5" fmla="*/ 37 h 37"/>
                  <a:gd name="T6" fmla="*/ 8 w 8"/>
                  <a:gd name="T7" fmla="*/ 37 h 37"/>
                  <a:gd name="T8" fmla="*/ 8 w 8"/>
                  <a:gd name="T9" fmla="*/ 0 h 37"/>
                  <a:gd name="T10" fmla="*/ 8 w 8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7">
                    <a:moveTo>
                      <a:pt x="8" y="0"/>
                    </a:moveTo>
                    <a:lnTo>
                      <a:pt x="0" y="8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45"/>
              <p:cNvSpPr>
                <a:spLocks/>
              </p:cNvSpPr>
              <p:nvPr/>
            </p:nvSpPr>
            <p:spPr bwMode="auto">
              <a:xfrm>
                <a:off x="3814" y="2161"/>
                <a:ext cx="8" cy="24"/>
              </a:xfrm>
              <a:custGeom>
                <a:avLst/>
                <a:gdLst>
                  <a:gd name="T0" fmla="*/ 0 w 8"/>
                  <a:gd name="T1" fmla="*/ 8 h 24"/>
                  <a:gd name="T2" fmla="*/ 0 w 8"/>
                  <a:gd name="T3" fmla="*/ 24 h 24"/>
                  <a:gd name="T4" fmla="*/ 8 w 8"/>
                  <a:gd name="T5" fmla="*/ 24 h 24"/>
                  <a:gd name="T6" fmla="*/ 8 w 8"/>
                  <a:gd name="T7" fmla="*/ 0 h 24"/>
                  <a:gd name="T8" fmla="*/ 0 w 8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46"/>
              <p:cNvSpPr>
                <a:spLocks/>
              </p:cNvSpPr>
              <p:nvPr/>
            </p:nvSpPr>
            <p:spPr bwMode="auto">
              <a:xfrm>
                <a:off x="3801" y="2172"/>
                <a:ext cx="8" cy="13"/>
              </a:xfrm>
              <a:custGeom>
                <a:avLst/>
                <a:gdLst>
                  <a:gd name="T0" fmla="*/ 0 w 8"/>
                  <a:gd name="T1" fmla="*/ 8 h 13"/>
                  <a:gd name="T2" fmla="*/ 0 w 8"/>
                  <a:gd name="T3" fmla="*/ 13 h 13"/>
                  <a:gd name="T4" fmla="*/ 8 w 8"/>
                  <a:gd name="T5" fmla="*/ 13 h 13"/>
                  <a:gd name="T6" fmla="*/ 8 w 8"/>
                  <a:gd name="T7" fmla="*/ 0 h 13"/>
                  <a:gd name="T8" fmla="*/ 0 w 8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0" y="8"/>
                    </a:moveTo>
                    <a:lnTo>
                      <a:pt x="0" y="13"/>
                    </a:lnTo>
                    <a:lnTo>
                      <a:pt x="8" y="13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0" name="文本框 96"/>
            <p:cNvSpPr txBox="1"/>
            <p:nvPr/>
          </p:nvSpPr>
          <p:spPr>
            <a:xfrm>
              <a:off x="1878914" y="1629594"/>
              <a:ext cx="1633013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B8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6138378" y="3530703"/>
            <a:ext cx="1829253" cy="549230"/>
            <a:chOff x="5246304" y="4593021"/>
            <a:chExt cx="2438687" cy="732476"/>
          </a:xfrm>
        </p:grpSpPr>
        <p:sp>
          <p:nvSpPr>
            <p:cNvPr id="146" name="椭圆 14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47" name="任意多边形 14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 flipH="1">
            <a:off x="1122356" y="3530703"/>
            <a:ext cx="1829253" cy="549230"/>
            <a:chOff x="5246304" y="4593021"/>
            <a:chExt cx="2438687" cy="732476"/>
          </a:xfrm>
        </p:grpSpPr>
        <p:sp>
          <p:nvSpPr>
            <p:cNvPr id="149" name="椭圆 148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50" name="任意多边形 149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143711" y="3091194"/>
            <a:ext cx="1490578" cy="276999"/>
            <a:chOff x="1524748" y="4509914"/>
            <a:chExt cx="1987179" cy="369417"/>
          </a:xfrm>
        </p:grpSpPr>
        <p:grpSp>
          <p:nvGrpSpPr>
            <p:cNvPr id="152" name="Group 20"/>
            <p:cNvGrpSpPr>
              <a:grpSpLocks noChangeAspect="1"/>
            </p:cNvGrpSpPr>
            <p:nvPr/>
          </p:nvGrpSpPr>
          <p:grpSpPr bwMode="auto">
            <a:xfrm>
              <a:off x="1524748" y="4577163"/>
              <a:ext cx="335173" cy="267232"/>
              <a:chOff x="3899" y="2225"/>
              <a:chExt cx="74" cy="59"/>
            </a:xfrm>
            <a:solidFill>
              <a:srgbClr val="01ACBE"/>
            </a:solidFill>
            <a:effectLst/>
          </p:grpSpPr>
          <p:sp>
            <p:nvSpPr>
              <p:cNvPr id="154" name="Freeform 21"/>
              <p:cNvSpPr>
                <a:spLocks noEditPoints="1"/>
              </p:cNvSpPr>
              <p:nvPr/>
            </p:nvSpPr>
            <p:spPr bwMode="auto">
              <a:xfrm>
                <a:off x="3899" y="2225"/>
                <a:ext cx="74" cy="59"/>
              </a:xfrm>
              <a:custGeom>
                <a:avLst/>
                <a:gdLst>
                  <a:gd name="T0" fmla="*/ 27 w 29"/>
                  <a:gd name="T1" fmla="*/ 0 h 22"/>
                  <a:gd name="T2" fmla="*/ 3 w 29"/>
                  <a:gd name="T3" fmla="*/ 0 h 22"/>
                  <a:gd name="T4" fmla="*/ 0 w 29"/>
                  <a:gd name="T5" fmla="*/ 3 h 22"/>
                  <a:gd name="T6" fmla="*/ 0 w 29"/>
                  <a:gd name="T7" fmla="*/ 16 h 22"/>
                  <a:gd name="T8" fmla="*/ 3 w 29"/>
                  <a:gd name="T9" fmla="*/ 19 h 22"/>
                  <a:gd name="T10" fmla="*/ 10 w 29"/>
                  <a:gd name="T11" fmla="*/ 19 h 22"/>
                  <a:gd name="T12" fmla="*/ 9 w 29"/>
                  <a:gd name="T13" fmla="*/ 20 h 22"/>
                  <a:gd name="T14" fmla="*/ 5 w 29"/>
                  <a:gd name="T15" fmla="*/ 20 h 22"/>
                  <a:gd name="T16" fmla="*/ 3 w 29"/>
                  <a:gd name="T17" fmla="*/ 21 h 22"/>
                  <a:gd name="T18" fmla="*/ 5 w 29"/>
                  <a:gd name="T19" fmla="*/ 22 h 22"/>
                  <a:gd name="T20" fmla="*/ 24 w 29"/>
                  <a:gd name="T21" fmla="*/ 22 h 22"/>
                  <a:gd name="T22" fmla="*/ 26 w 29"/>
                  <a:gd name="T23" fmla="*/ 21 h 22"/>
                  <a:gd name="T24" fmla="*/ 24 w 29"/>
                  <a:gd name="T25" fmla="*/ 20 h 22"/>
                  <a:gd name="T26" fmla="*/ 21 w 29"/>
                  <a:gd name="T27" fmla="*/ 20 h 22"/>
                  <a:gd name="T28" fmla="*/ 19 w 29"/>
                  <a:gd name="T29" fmla="*/ 19 h 22"/>
                  <a:gd name="T30" fmla="*/ 27 w 29"/>
                  <a:gd name="T31" fmla="*/ 19 h 22"/>
                  <a:gd name="T32" fmla="*/ 29 w 29"/>
                  <a:gd name="T33" fmla="*/ 16 h 22"/>
                  <a:gd name="T34" fmla="*/ 29 w 29"/>
                  <a:gd name="T35" fmla="*/ 3 h 22"/>
                  <a:gd name="T36" fmla="*/ 27 w 29"/>
                  <a:gd name="T37" fmla="*/ 0 h 22"/>
                  <a:gd name="T38" fmla="*/ 28 w 29"/>
                  <a:gd name="T39" fmla="*/ 16 h 22"/>
                  <a:gd name="T40" fmla="*/ 27 w 29"/>
                  <a:gd name="T41" fmla="*/ 17 h 22"/>
                  <a:gd name="T42" fmla="*/ 3 w 29"/>
                  <a:gd name="T43" fmla="*/ 17 h 22"/>
                  <a:gd name="T44" fmla="*/ 2 w 29"/>
                  <a:gd name="T45" fmla="*/ 16 h 22"/>
                  <a:gd name="T46" fmla="*/ 2 w 29"/>
                  <a:gd name="T47" fmla="*/ 3 h 22"/>
                  <a:gd name="T48" fmla="*/ 3 w 29"/>
                  <a:gd name="T49" fmla="*/ 2 h 22"/>
                  <a:gd name="T50" fmla="*/ 27 w 29"/>
                  <a:gd name="T51" fmla="*/ 2 h 22"/>
                  <a:gd name="T52" fmla="*/ 28 w 29"/>
                  <a:gd name="T53" fmla="*/ 3 h 22"/>
                  <a:gd name="T54" fmla="*/ 28 w 29"/>
                  <a:gd name="T5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" h="22">
                    <a:moveTo>
                      <a:pt x="2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2" y="19"/>
                      <a:pt x="3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9" y="19"/>
                      <a:pt x="9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2"/>
                      <a:pt x="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6" y="21"/>
                      <a:pt x="26" y="21"/>
                    </a:cubicBezTo>
                    <a:cubicBezTo>
                      <a:pt x="26" y="20"/>
                      <a:pt x="25" y="20"/>
                      <a:pt x="24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19"/>
                      <a:pt x="20" y="19"/>
                      <a:pt x="19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9"/>
                      <a:pt x="29" y="18"/>
                      <a:pt x="29" y="1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8" y="16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6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2"/>
                      <a:pt x="28" y="3"/>
                    </a:cubicBezTo>
                    <a:lnTo>
                      <a:pt x="2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2"/>
              <p:cNvSpPr>
                <a:spLocks noEditPoints="1"/>
              </p:cNvSpPr>
              <p:nvPr/>
            </p:nvSpPr>
            <p:spPr bwMode="auto">
              <a:xfrm>
                <a:off x="3917" y="2241"/>
                <a:ext cx="25" cy="27"/>
              </a:xfrm>
              <a:custGeom>
                <a:avLst/>
                <a:gdLst>
                  <a:gd name="T0" fmla="*/ 10 w 10"/>
                  <a:gd name="T1" fmla="*/ 6 h 10"/>
                  <a:gd name="T2" fmla="*/ 10 w 10"/>
                  <a:gd name="T3" fmla="*/ 4 h 10"/>
                  <a:gd name="T4" fmla="*/ 9 w 10"/>
                  <a:gd name="T5" fmla="*/ 4 h 10"/>
                  <a:gd name="T6" fmla="*/ 8 w 10"/>
                  <a:gd name="T7" fmla="*/ 3 h 10"/>
                  <a:gd name="T8" fmla="*/ 9 w 10"/>
                  <a:gd name="T9" fmla="*/ 2 h 10"/>
                  <a:gd name="T10" fmla="*/ 8 w 10"/>
                  <a:gd name="T11" fmla="*/ 1 h 10"/>
                  <a:gd name="T12" fmla="*/ 8 w 10"/>
                  <a:gd name="T13" fmla="*/ 2 h 10"/>
                  <a:gd name="T14" fmla="*/ 6 w 10"/>
                  <a:gd name="T15" fmla="*/ 1 h 10"/>
                  <a:gd name="T16" fmla="*/ 6 w 10"/>
                  <a:gd name="T17" fmla="*/ 0 h 10"/>
                  <a:gd name="T18" fmla="*/ 4 w 10"/>
                  <a:gd name="T19" fmla="*/ 0 h 10"/>
                  <a:gd name="T20" fmla="*/ 4 w 10"/>
                  <a:gd name="T21" fmla="*/ 1 h 10"/>
                  <a:gd name="T22" fmla="*/ 3 w 10"/>
                  <a:gd name="T23" fmla="*/ 2 h 10"/>
                  <a:gd name="T24" fmla="*/ 2 w 10"/>
                  <a:gd name="T25" fmla="*/ 1 h 10"/>
                  <a:gd name="T26" fmla="*/ 1 w 10"/>
                  <a:gd name="T27" fmla="*/ 2 h 10"/>
                  <a:gd name="T28" fmla="*/ 2 w 10"/>
                  <a:gd name="T29" fmla="*/ 3 h 10"/>
                  <a:gd name="T30" fmla="*/ 1 w 10"/>
                  <a:gd name="T31" fmla="*/ 4 h 10"/>
                  <a:gd name="T32" fmla="*/ 0 w 10"/>
                  <a:gd name="T33" fmla="*/ 4 h 10"/>
                  <a:gd name="T34" fmla="*/ 0 w 10"/>
                  <a:gd name="T35" fmla="*/ 6 h 10"/>
                  <a:gd name="T36" fmla="*/ 1 w 10"/>
                  <a:gd name="T37" fmla="*/ 6 h 10"/>
                  <a:gd name="T38" fmla="*/ 2 w 10"/>
                  <a:gd name="T39" fmla="*/ 8 h 10"/>
                  <a:gd name="T40" fmla="*/ 1 w 10"/>
                  <a:gd name="T41" fmla="*/ 8 h 10"/>
                  <a:gd name="T42" fmla="*/ 2 w 10"/>
                  <a:gd name="T43" fmla="*/ 9 h 10"/>
                  <a:gd name="T44" fmla="*/ 3 w 10"/>
                  <a:gd name="T45" fmla="*/ 8 h 10"/>
                  <a:gd name="T46" fmla="*/ 4 w 10"/>
                  <a:gd name="T47" fmla="*/ 9 h 10"/>
                  <a:gd name="T48" fmla="*/ 4 w 10"/>
                  <a:gd name="T49" fmla="*/ 10 h 10"/>
                  <a:gd name="T50" fmla="*/ 6 w 10"/>
                  <a:gd name="T51" fmla="*/ 10 h 10"/>
                  <a:gd name="T52" fmla="*/ 6 w 10"/>
                  <a:gd name="T53" fmla="*/ 9 h 10"/>
                  <a:gd name="T54" fmla="*/ 8 w 10"/>
                  <a:gd name="T55" fmla="*/ 8 h 10"/>
                  <a:gd name="T56" fmla="*/ 8 w 10"/>
                  <a:gd name="T57" fmla="*/ 9 h 10"/>
                  <a:gd name="T58" fmla="*/ 9 w 10"/>
                  <a:gd name="T59" fmla="*/ 8 h 10"/>
                  <a:gd name="T60" fmla="*/ 8 w 10"/>
                  <a:gd name="T61" fmla="*/ 8 h 10"/>
                  <a:gd name="T62" fmla="*/ 9 w 10"/>
                  <a:gd name="T63" fmla="*/ 6 h 10"/>
                  <a:gd name="T64" fmla="*/ 10 w 10"/>
                  <a:gd name="T65" fmla="*/ 6 h 10"/>
                  <a:gd name="T66" fmla="*/ 8 w 10"/>
                  <a:gd name="T67" fmla="*/ 5 h 10"/>
                  <a:gd name="T68" fmla="*/ 5 w 10"/>
                  <a:gd name="T69" fmla="*/ 8 h 10"/>
                  <a:gd name="T70" fmla="*/ 2 w 10"/>
                  <a:gd name="T71" fmla="*/ 5 h 10"/>
                  <a:gd name="T72" fmla="*/ 5 w 10"/>
                  <a:gd name="T73" fmla="*/ 2 h 10"/>
                  <a:gd name="T74" fmla="*/ 8 w 10"/>
                  <a:gd name="T7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" h="10">
                    <a:moveTo>
                      <a:pt x="10" y="6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9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9" y="6"/>
                      <a:pt x="9" y="6"/>
                    </a:cubicBezTo>
                    <a:lnTo>
                      <a:pt x="10" y="6"/>
                    </a:lnTo>
                    <a:close/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3"/>
                      <a:pt x="3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3"/>
              <p:cNvSpPr>
                <a:spLocks noEditPoints="1"/>
              </p:cNvSpPr>
              <p:nvPr/>
            </p:nvSpPr>
            <p:spPr bwMode="auto">
              <a:xfrm>
                <a:off x="3942" y="2252"/>
                <a:ext cx="13" cy="13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2 h 5"/>
                  <a:gd name="T4" fmla="*/ 5 w 5"/>
                  <a:gd name="T5" fmla="*/ 2 h 5"/>
                  <a:gd name="T6" fmla="*/ 4 w 5"/>
                  <a:gd name="T7" fmla="*/ 1 h 5"/>
                  <a:gd name="T8" fmla="*/ 5 w 5"/>
                  <a:gd name="T9" fmla="*/ 1 h 5"/>
                  <a:gd name="T10" fmla="*/ 4 w 5"/>
                  <a:gd name="T11" fmla="*/ 1 h 5"/>
                  <a:gd name="T12" fmla="*/ 4 w 5"/>
                  <a:gd name="T13" fmla="*/ 1 h 5"/>
                  <a:gd name="T14" fmla="*/ 3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2 w 5"/>
                  <a:gd name="T21" fmla="*/ 1 h 5"/>
                  <a:gd name="T22" fmla="*/ 1 w 5"/>
                  <a:gd name="T23" fmla="*/ 1 h 5"/>
                  <a:gd name="T24" fmla="*/ 1 w 5"/>
                  <a:gd name="T25" fmla="*/ 1 h 5"/>
                  <a:gd name="T26" fmla="*/ 1 w 5"/>
                  <a:gd name="T27" fmla="*/ 1 h 5"/>
                  <a:gd name="T28" fmla="*/ 1 w 5"/>
                  <a:gd name="T29" fmla="*/ 1 h 5"/>
                  <a:gd name="T30" fmla="*/ 1 w 5"/>
                  <a:gd name="T31" fmla="*/ 2 h 5"/>
                  <a:gd name="T32" fmla="*/ 0 w 5"/>
                  <a:gd name="T33" fmla="*/ 2 h 5"/>
                  <a:gd name="T34" fmla="*/ 0 w 5"/>
                  <a:gd name="T35" fmla="*/ 3 h 5"/>
                  <a:gd name="T36" fmla="*/ 1 w 5"/>
                  <a:gd name="T37" fmla="*/ 3 h 5"/>
                  <a:gd name="T38" fmla="*/ 1 w 5"/>
                  <a:gd name="T39" fmla="*/ 4 h 5"/>
                  <a:gd name="T40" fmla="*/ 1 w 5"/>
                  <a:gd name="T41" fmla="*/ 4 h 5"/>
                  <a:gd name="T42" fmla="*/ 1 w 5"/>
                  <a:gd name="T43" fmla="*/ 5 h 5"/>
                  <a:gd name="T44" fmla="*/ 1 w 5"/>
                  <a:gd name="T45" fmla="*/ 4 h 5"/>
                  <a:gd name="T46" fmla="*/ 2 w 5"/>
                  <a:gd name="T47" fmla="*/ 5 h 5"/>
                  <a:gd name="T48" fmla="*/ 2 w 5"/>
                  <a:gd name="T49" fmla="*/ 5 h 5"/>
                  <a:gd name="T50" fmla="*/ 3 w 5"/>
                  <a:gd name="T51" fmla="*/ 5 h 5"/>
                  <a:gd name="T52" fmla="*/ 3 w 5"/>
                  <a:gd name="T53" fmla="*/ 5 h 5"/>
                  <a:gd name="T54" fmla="*/ 4 w 5"/>
                  <a:gd name="T55" fmla="*/ 4 h 5"/>
                  <a:gd name="T56" fmla="*/ 4 w 5"/>
                  <a:gd name="T57" fmla="*/ 5 h 5"/>
                  <a:gd name="T58" fmla="*/ 5 w 5"/>
                  <a:gd name="T59" fmla="*/ 4 h 5"/>
                  <a:gd name="T60" fmla="*/ 4 w 5"/>
                  <a:gd name="T61" fmla="*/ 4 h 5"/>
                  <a:gd name="T62" fmla="*/ 5 w 5"/>
                  <a:gd name="T63" fmla="*/ 3 h 5"/>
                  <a:gd name="T64" fmla="*/ 4 w 5"/>
                  <a:gd name="T65" fmla="*/ 3 h 5"/>
                  <a:gd name="T66" fmla="*/ 3 w 5"/>
                  <a:gd name="T67" fmla="*/ 4 h 5"/>
                  <a:gd name="T68" fmla="*/ 1 w 5"/>
                  <a:gd name="T69" fmla="*/ 3 h 5"/>
                  <a:gd name="T70" fmla="*/ 3 w 5"/>
                  <a:gd name="T71" fmla="*/ 1 h 5"/>
                  <a:gd name="T72" fmla="*/ 4 w 5"/>
                  <a:gd name="T7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3" y="4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4"/>
              <p:cNvSpPr>
                <a:spLocks noEditPoints="1"/>
              </p:cNvSpPr>
              <p:nvPr/>
            </p:nvSpPr>
            <p:spPr bwMode="auto">
              <a:xfrm>
                <a:off x="3937" y="2233"/>
                <a:ext cx="18" cy="19"/>
              </a:xfrm>
              <a:custGeom>
                <a:avLst/>
                <a:gdLst>
                  <a:gd name="T0" fmla="*/ 7 w 7"/>
                  <a:gd name="T1" fmla="*/ 4 h 7"/>
                  <a:gd name="T2" fmla="*/ 7 w 7"/>
                  <a:gd name="T3" fmla="*/ 3 h 7"/>
                  <a:gd name="T4" fmla="*/ 6 w 7"/>
                  <a:gd name="T5" fmla="*/ 3 h 7"/>
                  <a:gd name="T6" fmla="*/ 6 w 7"/>
                  <a:gd name="T7" fmla="*/ 2 h 7"/>
                  <a:gd name="T8" fmla="*/ 6 w 7"/>
                  <a:gd name="T9" fmla="*/ 1 h 7"/>
                  <a:gd name="T10" fmla="*/ 6 w 7"/>
                  <a:gd name="T11" fmla="*/ 1 h 7"/>
                  <a:gd name="T12" fmla="*/ 5 w 7"/>
                  <a:gd name="T13" fmla="*/ 1 h 7"/>
                  <a:gd name="T14" fmla="*/ 4 w 7"/>
                  <a:gd name="T15" fmla="*/ 1 h 7"/>
                  <a:gd name="T16" fmla="*/ 4 w 7"/>
                  <a:gd name="T17" fmla="*/ 0 h 7"/>
                  <a:gd name="T18" fmla="*/ 3 w 7"/>
                  <a:gd name="T19" fmla="*/ 0 h 7"/>
                  <a:gd name="T20" fmla="*/ 3 w 7"/>
                  <a:gd name="T21" fmla="*/ 1 h 7"/>
                  <a:gd name="T22" fmla="*/ 2 w 7"/>
                  <a:gd name="T23" fmla="*/ 1 h 7"/>
                  <a:gd name="T24" fmla="*/ 2 w 7"/>
                  <a:gd name="T25" fmla="*/ 1 h 7"/>
                  <a:gd name="T26" fmla="*/ 1 w 7"/>
                  <a:gd name="T27" fmla="*/ 1 h 7"/>
                  <a:gd name="T28" fmla="*/ 2 w 7"/>
                  <a:gd name="T29" fmla="*/ 2 h 7"/>
                  <a:gd name="T30" fmla="*/ 1 w 7"/>
                  <a:gd name="T31" fmla="*/ 3 h 7"/>
                  <a:gd name="T32" fmla="*/ 0 w 7"/>
                  <a:gd name="T33" fmla="*/ 3 h 7"/>
                  <a:gd name="T34" fmla="*/ 0 w 7"/>
                  <a:gd name="T35" fmla="*/ 4 h 7"/>
                  <a:gd name="T36" fmla="*/ 1 w 7"/>
                  <a:gd name="T37" fmla="*/ 4 h 7"/>
                  <a:gd name="T38" fmla="*/ 2 w 7"/>
                  <a:gd name="T39" fmla="*/ 5 h 7"/>
                  <a:gd name="T40" fmla="*/ 1 w 7"/>
                  <a:gd name="T41" fmla="*/ 5 h 7"/>
                  <a:gd name="T42" fmla="*/ 2 w 7"/>
                  <a:gd name="T43" fmla="*/ 6 h 7"/>
                  <a:gd name="T44" fmla="*/ 2 w 7"/>
                  <a:gd name="T45" fmla="*/ 5 h 7"/>
                  <a:gd name="T46" fmla="*/ 3 w 7"/>
                  <a:gd name="T47" fmla="*/ 6 h 7"/>
                  <a:gd name="T48" fmla="*/ 3 w 7"/>
                  <a:gd name="T49" fmla="*/ 7 h 7"/>
                  <a:gd name="T50" fmla="*/ 4 w 7"/>
                  <a:gd name="T51" fmla="*/ 7 h 7"/>
                  <a:gd name="T52" fmla="*/ 4 w 7"/>
                  <a:gd name="T53" fmla="*/ 6 h 7"/>
                  <a:gd name="T54" fmla="*/ 5 w 7"/>
                  <a:gd name="T55" fmla="*/ 5 h 7"/>
                  <a:gd name="T56" fmla="*/ 6 w 7"/>
                  <a:gd name="T57" fmla="*/ 6 h 7"/>
                  <a:gd name="T58" fmla="*/ 6 w 7"/>
                  <a:gd name="T59" fmla="*/ 5 h 7"/>
                  <a:gd name="T60" fmla="*/ 6 w 7"/>
                  <a:gd name="T61" fmla="*/ 5 h 7"/>
                  <a:gd name="T62" fmla="*/ 6 w 7"/>
                  <a:gd name="T63" fmla="*/ 4 h 7"/>
                  <a:gd name="T64" fmla="*/ 7 w 7"/>
                  <a:gd name="T65" fmla="*/ 4 h 7"/>
                  <a:gd name="T66" fmla="*/ 6 w 7"/>
                  <a:gd name="T67" fmla="*/ 3 h 7"/>
                  <a:gd name="T68" fmla="*/ 4 w 7"/>
                  <a:gd name="T69" fmla="*/ 5 h 7"/>
                  <a:gd name="T70" fmla="*/ 2 w 7"/>
                  <a:gd name="T71" fmla="*/ 3 h 7"/>
                  <a:gd name="T72" fmla="*/ 4 w 7"/>
                  <a:gd name="T73" fmla="*/ 1 h 7"/>
                  <a:gd name="T74" fmla="*/ 6 w 7"/>
                  <a:gd name="T7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lnTo>
                      <a:pt x="7" y="4"/>
                    </a:lnTo>
                    <a:close/>
                    <a:moveTo>
                      <a:pt x="6" y="3"/>
                    </a:moveTo>
                    <a:cubicBezTo>
                      <a:pt x="6" y="4"/>
                      <a:pt x="5" y="5"/>
                      <a:pt x="4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文本框 100"/>
            <p:cNvSpPr txBox="1"/>
            <p:nvPr/>
          </p:nvSpPr>
          <p:spPr>
            <a:xfrm>
              <a:off x="1893284" y="4509914"/>
              <a:ext cx="1618643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6681898" y="1221913"/>
            <a:ext cx="1623004" cy="276999"/>
            <a:chOff x="8908040" y="1629594"/>
            <a:chExt cx="2163724" cy="369417"/>
          </a:xfrm>
        </p:grpSpPr>
        <p:grpSp>
          <p:nvGrpSpPr>
            <p:cNvPr id="159" name="Group 13"/>
            <p:cNvGrpSpPr>
              <a:grpSpLocks noChangeAspect="1"/>
            </p:cNvGrpSpPr>
            <p:nvPr/>
          </p:nvGrpSpPr>
          <p:grpSpPr bwMode="auto">
            <a:xfrm>
              <a:off x="8908040" y="1667664"/>
              <a:ext cx="339700" cy="267232"/>
              <a:chOff x="3996" y="2321"/>
              <a:chExt cx="75" cy="59"/>
            </a:xfrm>
            <a:solidFill>
              <a:srgbClr val="E87071"/>
            </a:solidFill>
            <a:effectLst/>
          </p:grpSpPr>
          <p:sp>
            <p:nvSpPr>
              <p:cNvPr id="161" name="Freeform 14"/>
              <p:cNvSpPr>
                <a:spLocks noEditPoints="1"/>
              </p:cNvSpPr>
              <p:nvPr/>
            </p:nvSpPr>
            <p:spPr bwMode="auto">
              <a:xfrm>
                <a:off x="4014" y="2329"/>
                <a:ext cx="39" cy="22"/>
              </a:xfrm>
              <a:custGeom>
                <a:avLst/>
                <a:gdLst>
                  <a:gd name="T0" fmla="*/ 6 w 15"/>
                  <a:gd name="T1" fmla="*/ 8 h 8"/>
                  <a:gd name="T2" fmla="*/ 6 w 15"/>
                  <a:gd name="T3" fmla="*/ 7 h 8"/>
                  <a:gd name="T4" fmla="*/ 7 w 15"/>
                  <a:gd name="T5" fmla="*/ 7 h 8"/>
                  <a:gd name="T6" fmla="*/ 8 w 15"/>
                  <a:gd name="T7" fmla="*/ 7 h 8"/>
                  <a:gd name="T8" fmla="*/ 8 w 15"/>
                  <a:gd name="T9" fmla="*/ 7 h 8"/>
                  <a:gd name="T10" fmla="*/ 8 w 15"/>
                  <a:gd name="T11" fmla="*/ 8 h 8"/>
                  <a:gd name="T12" fmla="*/ 15 w 15"/>
                  <a:gd name="T13" fmla="*/ 5 h 8"/>
                  <a:gd name="T14" fmla="*/ 12 w 15"/>
                  <a:gd name="T15" fmla="*/ 3 h 8"/>
                  <a:gd name="T16" fmla="*/ 10 w 15"/>
                  <a:gd name="T17" fmla="*/ 3 h 8"/>
                  <a:gd name="T18" fmla="*/ 7 w 15"/>
                  <a:gd name="T19" fmla="*/ 0 h 8"/>
                  <a:gd name="T20" fmla="*/ 4 w 15"/>
                  <a:gd name="T21" fmla="*/ 3 h 8"/>
                  <a:gd name="T22" fmla="*/ 2 w 15"/>
                  <a:gd name="T23" fmla="*/ 3 h 8"/>
                  <a:gd name="T24" fmla="*/ 0 w 15"/>
                  <a:gd name="T25" fmla="*/ 5 h 8"/>
                  <a:gd name="T26" fmla="*/ 6 w 15"/>
                  <a:gd name="T27" fmla="*/ 8 h 8"/>
                  <a:gd name="T28" fmla="*/ 7 w 15"/>
                  <a:gd name="T29" fmla="*/ 1 h 8"/>
                  <a:gd name="T30" fmla="*/ 10 w 15"/>
                  <a:gd name="T31" fmla="*/ 3 h 8"/>
                  <a:gd name="T32" fmla="*/ 5 w 15"/>
                  <a:gd name="T33" fmla="*/ 3 h 8"/>
                  <a:gd name="T34" fmla="*/ 7 w 15"/>
                  <a:gd name="T3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8">
                    <a:moveTo>
                      <a:pt x="6" y="8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4"/>
                      <a:pt x="14" y="3"/>
                      <a:pt x="1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6" y="0"/>
                      <a:pt x="4" y="1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lnTo>
                      <a:pt x="6" y="8"/>
                    </a:lnTo>
                    <a:close/>
                    <a:moveTo>
                      <a:pt x="7" y="1"/>
                    </a:moveTo>
                    <a:cubicBezTo>
                      <a:pt x="8" y="1"/>
                      <a:pt x="10" y="2"/>
                      <a:pt x="1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15"/>
              <p:cNvSpPr>
                <a:spLocks/>
              </p:cNvSpPr>
              <p:nvPr/>
            </p:nvSpPr>
            <p:spPr bwMode="auto">
              <a:xfrm>
                <a:off x="4032" y="2348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16"/>
              <p:cNvSpPr>
                <a:spLocks/>
              </p:cNvSpPr>
              <p:nvPr/>
            </p:nvSpPr>
            <p:spPr bwMode="auto">
              <a:xfrm>
                <a:off x="4014" y="2343"/>
                <a:ext cx="39" cy="18"/>
              </a:xfrm>
              <a:custGeom>
                <a:avLst/>
                <a:gdLst>
                  <a:gd name="T0" fmla="*/ 8 w 15"/>
                  <a:gd name="T1" fmla="*/ 3 h 7"/>
                  <a:gd name="T2" fmla="*/ 8 w 15"/>
                  <a:gd name="T3" fmla="*/ 3 h 7"/>
                  <a:gd name="T4" fmla="*/ 7 w 15"/>
                  <a:gd name="T5" fmla="*/ 3 h 7"/>
                  <a:gd name="T6" fmla="*/ 6 w 15"/>
                  <a:gd name="T7" fmla="*/ 3 h 7"/>
                  <a:gd name="T8" fmla="*/ 6 w 15"/>
                  <a:gd name="T9" fmla="*/ 3 h 7"/>
                  <a:gd name="T10" fmla="*/ 0 w 15"/>
                  <a:gd name="T11" fmla="*/ 0 h 7"/>
                  <a:gd name="T12" fmla="*/ 0 w 15"/>
                  <a:gd name="T13" fmla="*/ 5 h 7"/>
                  <a:gd name="T14" fmla="*/ 2 w 15"/>
                  <a:gd name="T15" fmla="*/ 7 h 7"/>
                  <a:gd name="T16" fmla="*/ 12 w 15"/>
                  <a:gd name="T17" fmla="*/ 7 h 7"/>
                  <a:gd name="T18" fmla="*/ 15 w 15"/>
                  <a:gd name="T19" fmla="*/ 5 h 7"/>
                  <a:gd name="T20" fmla="*/ 15 w 15"/>
                  <a:gd name="T21" fmla="*/ 0 h 7"/>
                  <a:gd name="T22" fmla="*/ 8 w 15"/>
                  <a:gd name="T2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7">
                    <a:moveTo>
                      <a:pt x="8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7"/>
                      <a:pt x="15" y="6"/>
                      <a:pt x="15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17"/>
              <p:cNvSpPr>
                <a:spLocks noEditPoints="1"/>
              </p:cNvSpPr>
              <p:nvPr/>
            </p:nvSpPr>
            <p:spPr bwMode="auto">
              <a:xfrm>
                <a:off x="3996" y="2321"/>
                <a:ext cx="75" cy="59"/>
              </a:xfrm>
              <a:custGeom>
                <a:avLst/>
                <a:gdLst>
                  <a:gd name="T0" fmla="*/ 26 w 29"/>
                  <a:gd name="T1" fmla="*/ 0 h 22"/>
                  <a:gd name="T2" fmla="*/ 3 w 29"/>
                  <a:gd name="T3" fmla="*/ 0 h 22"/>
                  <a:gd name="T4" fmla="*/ 0 w 29"/>
                  <a:gd name="T5" fmla="*/ 3 h 22"/>
                  <a:gd name="T6" fmla="*/ 0 w 29"/>
                  <a:gd name="T7" fmla="*/ 16 h 22"/>
                  <a:gd name="T8" fmla="*/ 3 w 29"/>
                  <a:gd name="T9" fmla="*/ 19 h 22"/>
                  <a:gd name="T10" fmla="*/ 10 w 29"/>
                  <a:gd name="T11" fmla="*/ 19 h 22"/>
                  <a:gd name="T12" fmla="*/ 8 w 29"/>
                  <a:gd name="T13" fmla="*/ 20 h 22"/>
                  <a:gd name="T14" fmla="*/ 5 w 29"/>
                  <a:gd name="T15" fmla="*/ 20 h 22"/>
                  <a:gd name="T16" fmla="*/ 3 w 29"/>
                  <a:gd name="T17" fmla="*/ 21 h 22"/>
                  <a:gd name="T18" fmla="*/ 5 w 29"/>
                  <a:gd name="T19" fmla="*/ 22 h 22"/>
                  <a:gd name="T20" fmla="*/ 24 w 29"/>
                  <a:gd name="T21" fmla="*/ 22 h 22"/>
                  <a:gd name="T22" fmla="*/ 26 w 29"/>
                  <a:gd name="T23" fmla="*/ 21 h 22"/>
                  <a:gd name="T24" fmla="*/ 24 w 29"/>
                  <a:gd name="T25" fmla="*/ 20 h 22"/>
                  <a:gd name="T26" fmla="*/ 20 w 29"/>
                  <a:gd name="T27" fmla="*/ 20 h 22"/>
                  <a:gd name="T28" fmla="*/ 19 w 29"/>
                  <a:gd name="T29" fmla="*/ 19 h 22"/>
                  <a:gd name="T30" fmla="*/ 26 w 29"/>
                  <a:gd name="T31" fmla="*/ 19 h 22"/>
                  <a:gd name="T32" fmla="*/ 29 w 29"/>
                  <a:gd name="T33" fmla="*/ 16 h 22"/>
                  <a:gd name="T34" fmla="*/ 29 w 29"/>
                  <a:gd name="T35" fmla="*/ 3 h 22"/>
                  <a:gd name="T36" fmla="*/ 26 w 29"/>
                  <a:gd name="T37" fmla="*/ 0 h 22"/>
                  <a:gd name="T38" fmla="*/ 27 w 29"/>
                  <a:gd name="T39" fmla="*/ 16 h 22"/>
                  <a:gd name="T40" fmla="*/ 26 w 29"/>
                  <a:gd name="T41" fmla="*/ 17 h 22"/>
                  <a:gd name="T42" fmla="*/ 3 w 29"/>
                  <a:gd name="T43" fmla="*/ 17 h 22"/>
                  <a:gd name="T44" fmla="*/ 1 w 29"/>
                  <a:gd name="T45" fmla="*/ 16 h 22"/>
                  <a:gd name="T46" fmla="*/ 1 w 29"/>
                  <a:gd name="T47" fmla="*/ 3 h 22"/>
                  <a:gd name="T48" fmla="*/ 3 w 29"/>
                  <a:gd name="T49" fmla="*/ 2 h 22"/>
                  <a:gd name="T50" fmla="*/ 26 w 29"/>
                  <a:gd name="T51" fmla="*/ 2 h 22"/>
                  <a:gd name="T52" fmla="*/ 27 w 29"/>
                  <a:gd name="T53" fmla="*/ 3 h 22"/>
                  <a:gd name="T54" fmla="*/ 27 w 29"/>
                  <a:gd name="T5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" h="2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3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9" y="19"/>
                      <a:pt x="9" y="19"/>
                      <a:pt x="8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2"/>
                      <a:pt x="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6" y="21"/>
                      <a:pt x="26" y="21"/>
                    </a:cubicBezTo>
                    <a:cubicBezTo>
                      <a:pt x="26" y="20"/>
                      <a:pt x="25" y="20"/>
                      <a:pt x="2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19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8" y="19"/>
                      <a:pt x="29" y="18"/>
                      <a:pt x="29" y="1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lose/>
                    <a:moveTo>
                      <a:pt x="27" y="16"/>
                    </a:moveTo>
                    <a:cubicBezTo>
                      <a:pt x="27" y="17"/>
                      <a:pt x="27" y="17"/>
                      <a:pt x="26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3"/>
                    </a:cubicBezTo>
                    <a:lnTo>
                      <a:pt x="2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0" name="文本框 102"/>
            <p:cNvSpPr txBox="1"/>
            <p:nvPr/>
          </p:nvSpPr>
          <p:spPr>
            <a:xfrm>
              <a:off x="9281877" y="1629594"/>
              <a:ext cx="1789887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E870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6739624" y="3091197"/>
            <a:ext cx="1565276" cy="276999"/>
            <a:chOff x="8984997" y="4509914"/>
            <a:chExt cx="2086763" cy="369417"/>
          </a:xfrm>
        </p:grpSpPr>
        <p:grpSp>
          <p:nvGrpSpPr>
            <p:cNvPr id="166" name="Group 27"/>
            <p:cNvGrpSpPr>
              <a:grpSpLocks noChangeAspect="1"/>
            </p:cNvGrpSpPr>
            <p:nvPr/>
          </p:nvGrpSpPr>
          <p:grpSpPr bwMode="auto">
            <a:xfrm>
              <a:off x="8984997" y="4518199"/>
              <a:ext cx="303918" cy="333814"/>
              <a:chOff x="3811" y="2125"/>
              <a:chExt cx="61" cy="67"/>
            </a:xfrm>
            <a:solidFill>
              <a:srgbClr val="653C76"/>
            </a:solidFill>
            <a:effectLst/>
          </p:grpSpPr>
          <p:sp>
            <p:nvSpPr>
              <p:cNvPr id="168" name="Freeform 28"/>
              <p:cNvSpPr>
                <a:spLocks noEditPoints="1"/>
              </p:cNvSpPr>
              <p:nvPr/>
            </p:nvSpPr>
            <p:spPr bwMode="auto">
              <a:xfrm>
                <a:off x="3811" y="2125"/>
                <a:ext cx="61" cy="67"/>
              </a:xfrm>
              <a:custGeom>
                <a:avLst/>
                <a:gdLst>
                  <a:gd name="T0" fmla="*/ 20 w 23"/>
                  <a:gd name="T1" fmla="*/ 14 h 25"/>
                  <a:gd name="T2" fmla="*/ 18 w 23"/>
                  <a:gd name="T3" fmla="*/ 20 h 25"/>
                  <a:gd name="T4" fmla="*/ 17 w 23"/>
                  <a:gd name="T5" fmla="*/ 16 h 25"/>
                  <a:gd name="T6" fmla="*/ 15 w 23"/>
                  <a:gd name="T7" fmla="*/ 15 h 25"/>
                  <a:gd name="T8" fmla="*/ 15 w 23"/>
                  <a:gd name="T9" fmla="*/ 15 h 25"/>
                  <a:gd name="T10" fmla="*/ 14 w 23"/>
                  <a:gd name="T11" fmla="*/ 15 h 25"/>
                  <a:gd name="T12" fmla="*/ 13 w 23"/>
                  <a:gd name="T13" fmla="*/ 17 h 25"/>
                  <a:gd name="T14" fmla="*/ 12 w 23"/>
                  <a:gd name="T15" fmla="*/ 18 h 25"/>
                  <a:gd name="T16" fmla="*/ 12 w 23"/>
                  <a:gd name="T17" fmla="*/ 15 h 25"/>
                  <a:gd name="T18" fmla="*/ 12 w 23"/>
                  <a:gd name="T19" fmla="*/ 15 h 25"/>
                  <a:gd name="T20" fmla="*/ 12 w 23"/>
                  <a:gd name="T21" fmla="*/ 15 h 25"/>
                  <a:gd name="T22" fmla="*/ 11 w 23"/>
                  <a:gd name="T23" fmla="*/ 15 h 25"/>
                  <a:gd name="T24" fmla="*/ 11 w 23"/>
                  <a:gd name="T25" fmla="*/ 15 h 25"/>
                  <a:gd name="T26" fmla="*/ 11 w 23"/>
                  <a:gd name="T27" fmla="*/ 18 h 25"/>
                  <a:gd name="T28" fmla="*/ 11 w 23"/>
                  <a:gd name="T29" fmla="*/ 17 h 25"/>
                  <a:gd name="T30" fmla="*/ 10 w 23"/>
                  <a:gd name="T31" fmla="*/ 15 h 25"/>
                  <a:gd name="T32" fmla="*/ 8 w 23"/>
                  <a:gd name="T33" fmla="*/ 15 h 25"/>
                  <a:gd name="T34" fmla="*/ 8 w 23"/>
                  <a:gd name="T35" fmla="*/ 15 h 25"/>
                  <a:gd name="T36" fmla="*/ 6 w 23"/>
                  <a:gd name="T37" fmla="*/ 16 h 25"/>
                  <a:gd name="T38" fmla="*/ 5 w 23"/>
                  <a:gd name="T39" fmla="*/ 20 h 25"/>
                  <a:gd name="T40" fmla="*/ 3 w 23"/>
                  <a:gd name="T41" fmla="*/ 14 h 25"/>
                  <a:gd name="T42" fmla="*/ 12 w 23"/>
                  <a:gd name="T43" fmla="*/ 5 h 25"/>
                  <a:gd name="T44" fmla="*/ 12 w 23"/>
                  <a:gd name="T45" fmla="*/ 6 h 25"/>
                  <a:gd name="T46" fmla="*/ 13 w 23"/>
                  <a:gd name="T47" fmla="*/ 7 h 25"/>
                  <a:gd name="T48" fmla="*/ 14 w 23"/>
                  <a:gd name="T49" fmla="*/ 6 h 25"/>
                  <a:gd name="T50" fmla="*/ 16 w 23"/>
                  <a:gd name="T51" fmla="*/ 5 h 25"/>
                  <a:gd name="T52" fmla="*/ 17 w 23"/>
                  <a:gd name="T53" fmla="*/ 4 h 25"/>
                  <a:gd name="T54" fmla="*/ 17 w 23"/>
                  <a:gd name="T55" fmla="*/ 3 h 25"/>
                  <a:gd name="T56" fmla="*/ 16 w 23"/>
                  <a:gd name="T57" fmla="*/ 2 h 25"/>
                  <a:gd name="T58" fmla="*/ 14 w 23"/>
                  <a:gd name="T59" fmla="*/ 1 h 25"/>
                  <a:gd name="T60" fmla="*/ 13 w 23"/>
                  <a:gd name="T61" fmla="*/ 0 h 25"/>
                  <a:gd name="T62" fmla="*/ 12 w 23"/>
                  <a:gd name="T63" fmla="*/ 1 h 25"/>
                  <a:gd name="T64" fmla="*/ 12 w 23"/>
                  <a:gd name="T65" fmla="*/ 2 h 25"/>
                  <a:gd name="T66" fmla="*/ 0 w 23"/>
                  <a:gd name="T67" fmla="*/ 14 h 25"/>
                  <a:gd name="T68" fmla="*/ 12 w 23"/>
                  <a:gd name="T69" fmla="*/ 25 h 25"/>
                  <a:gd name="T70" fmla="*/ 23 w 23"/>
                  <a:gd name="T71" fmla="*/ 14 h 25"/>
                  <a:gd name="T72" fmla="*/ 20 w 23"/>
                  <a:gd name="T73" fmla="*/ 14 h 25"/>
                  <a:gd name="T74" fmla="*/ 15 w 23"/>
                  <a:gd name="T75" fmla="*/ 18 h 25"/>
                  <a:gd name="T76" fmla="*/ 15 w 23"/>
                  <a:gd name="T77" fmla="*/ 18 h 25"/>
                  <a:gd name="T78" fmla="*/ 15 w 23"/>
                  <a:gd name="T79" fmla="*/ 22 h 25"/>
                  <a:gd name="T80" fmla="*/ 15 w 23"/>
                  <a:gd name="T81" fmla="*/ 22 h 25"/>
                  <a:gd name="T82" fmla="*/ 15 w 23"/>
                  <a:gd name="T83" fmla="*/ 18 h 25"/>
                  <a:gd name="T84" fmla="*/ 15 w 23"/>
                  <a:gd name="T85" fmla="*/ 18 h 25"/>
                  <a:gd name="T86" fmla="*/ 8 w 23"/>
                  <a:gd name="T87" fmla="*/ 18 h 25"/>
                  <a:gd name="T88" fmla="*/ 8 w 23"/>
                  <a:gd name="T89" fmla="*/ 22 h 25"/>
                  <a:gd name="T90" fmla="*/ 7 w 23"/>
                  <a:gd name="T91" fmla="*/ 21 h 25"/>
                  <a:gd name="T92" fmla="*/ 8 w 23"/>
                  <a:gd name="T93" fmla="*/ 18 h 25"/>
                  <a:gd name="T94" fmla="*/ 8 w 23"/>
                  <a:gd name="T95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" h="25">
                    <a:moveTo>
                      <a:pt x="20" y="14"/>
                    </a:moveTo>
                    <a:cubicBezTo>
                      <a:pt x="20" y="16"/>
                      <a:pt x="19" y="19"/>
                      <a:pt x="18" y="20"/>
                    </a:cubicBezTo>
                    <a:cubicBezTo>
                      <a:pt x="17" y="18"/>
                      <a:pt x="17" y="17"/>
                      <a:pt x="17" y="16"/>
                    </a:cubicBezTo>
                    <a:cubicBezTo>
                      <a:pt x="17" y="15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6" y="15"/>
                      <a:pt x="6" y="16"/>
                    </a:cubicBezTo>
                    <a:cubicBezTo>
                      <a:pt x="6" y="17"/>
                      <a:pt x="5" y="18"/>
                      <a:pt x="5" y="20"/>
                    </a:cubicBezTo>
                    <a:cubicBezTo>
                      <a:pt x="4" y="18"/>
                      <a:pt x="3" y="16"/>
                      <a:pt x="3" y="14"/>
                    </a:cubicBezTo>
                    <a:cubicBezTo>
                      <a:pt x="3" y="9"/>
                      <a:pt x="7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5" y="2"/>
                      <a:pt x="0" y="7"/>
                      <a:pt x="0" y="14"/>
                    </a:cubicBezTo>
                    <a:cubicBezTo>
                      <a:pt x="0" y="20"/>
                      <a:pt x="5" y="25"/>
                      <a:pt x="12" y="25"/>
                    </a:cubicBezTo>
                    <a:cubicBezTo>
                      <a:pt x="18" y="25"/>
                      <a:pt x="23" y="20"/>
                      <a:pt x="23" y="14"/>
                    </a:cubicBezTo>
                    <a:lnTo>
                      <a:pt x="20" y="14"/>
                    </a:lnTo>
                    <a:close/>
                    <a:moveTo>
                      <a:pt x="15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lose/>
                    <a:moveTo>
                      <a:pt x="8" y="1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Oval 29"/>
              <p:cNvSpPr>
                <a:spLocks noChangeArrowheads="1"/>
              </p:cNvSpPr>
              <p:nvPr/>
            </p:nvSpPr>
            <p:spPr bwMode="auto">
              <a:xfrm>
                <a:off x="3835" y="2149"/>
                <a:ext cx="13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7" name="文本框 104"/>
            <p:cNvSpPr txBox="1"/>
            <p:nvPr/>
          </p:nvSpPr>
          <p:spPr>
            <a:xfrm>
              <a:off x="9341492" y="4509914"/>
              <a:ext cx="1730268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653C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200" dirty="0">
                <a:solidFill>
                  <a:srgbClr val="653C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0" name="文本框 113"/>
          <p:cNvSpPr txBox="1"/>
          <p:nvPr/>
        </p:nvSpPr>
        <p:spPr>
          <a:xfrm>
            <a:off x="1430515" y="1450612"/>
            <a:ext cx="1058888" cy="77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文本框 113"/>
          <p:cNvSpPr txBox="1"/>
          <p:nvPr/>
        </p:nvSpPr>
        <p:spPr>
          <a:xfrm>
            <a:off x="1474112" y="3307169"/>
            <a:ext cx="1058888" cy="77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文本框 113"/>
          <p:cNvSpPr txBox="1"/>
          <p:nvPr/>
        </p:nvSpPr>
        <p:spPr>
          <a:xfrm>
            <a:off x="6994564" y="1450612"/>
            <a:ext cx="1058888" cy="77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文本框 113"/>
          <p:cNvSpPr txBox="1"/>
          <p:nvPr/>
        </p:nvSpPr>
        <p:spPr>
          <a:xfrm>
            <a:off x="7037853" y="3287658"/>
            <a:ext cx="1058888" cy="77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6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40000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/>
          <p:bldP spid="170" grpId="0"/>
          <p:bldP spid="171" grpId="0"/>
          <p:bldP spid="172" grpId="0"/>
          <p:bldP spid="1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/>
          <p:bldP spid="170" grpId="0"/>
          <p:bldP spid="171" grpId="0"/>
          <p:bldP spid="172" grpId="0"/>
          <p:bldP spid="17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403815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663A77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21" name="KSO_Shape"/>
            <p:cNvSpPr/>
            <p:nvPr/>
          </p:nvSpPr>
          <p:spPr bwMode="auto">
            <a:xfrm>
              <a:off x="215219" y="100456"/>
              <a:ext cx="287710" cy="284833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71189" y="1320433"/>
            <a:ext cx="2153964" cy="2062442"/>
            <a:chOff x="6094126" y="1640002"/>
            <a:chExt cx="2871578" cy="2750560"/>
          </a:xfrm>
        </p:grpSpPr>
        <p:sp>
          <p:nvSpPr>
            <p:cNvPr id="10" name="矩形 9"/>
            <p:cNvSpPr/>
            <p:nvPr/>
          </p:nvSpPr>
          <p:spPr>
            <a:xfrm rot="2700000">
              <a:off x="6628205" y="2053063"/>
              <a:ext cx="2186962" cy="2488036"/>
            </a:xfrm>
            <a:prstGeom prst="rect">
              <a:avLst/>
            </a:prstGeom>
            <a:gradFill>
              <a:gsLst>
                <a:gs pos="28000">
                  <a:srgbClr val="797979">
                    <a:alpha val="33000"/>
                  </a:srgbClr>
                </a:gs>
                <a:gs pos="0">
                  <a:schemeClr val="tx1">
                    <a:alpha val="27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094126" y="1640002"/>
              <a:ext cx="1817810" cy="1835785"/>
              <a:chOff x="6094126" y="1640002"/>
              <a:chExt cx="1817810" cy="1835785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094126" y="1640002"/>
                <a:ext cx="1817810" cy="1835785"/>
                <a:chOff x="6901278" y="1014873"/>
                <a:chExt cx="1564989" cy="1580464"/>
              </a:xfrm>
              <a:effectLst/>
            </p:grpSpPr>
            <p:grpSp>
              <p:nvGrpSpPr>
                <p:cNvPr id="14" name="组合 13"/>
                <p:cNvGrpSpPr/>
                <p:nvPr/>
              </p:nvGrpSpPr>
              <p:grpSpPr>
                <a:xfrm rot="2700000">
                  <a:off x="6901278" y="1014874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97" name="直角三角形 9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直角三角形 9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" name="直角三角形 9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0" name="直角三角形 9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14"/>
                <p:cNvGrpSpPr/>
                <p:nvPr/>
              </p:nvGrpSpPr>
              <p:grpSpPr>
                <a:xfrm rot="2700000">
                  <a:off x="7255495" y="1014874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93" name="直角三角形 9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" name="直角三角形 9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5" name="直角三角形 9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6" name="直角三角形 9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3" name="组合 22"/>
                <p:cNvGrpSpPr/>
                <p:nvPr/>
              </p:nvGrpSpPr>
              <p:grpSpPr>
                <a:xfrm rot="2700000">
                  <a:off x="7603356" y="1014874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89" name="直角三角形 8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" name="直角三角形 8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" name="直角三角形 9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2" name="直角三角形 9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 rot="2700000">
                  <a:off x="7957065" y="1014873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85" name="直角三角形 8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直角三角形 8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直角三角形 8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" name="直角三角形 8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 rot="2700000">
                  <a:off x="6901278" y="1371487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81" name="直角三角形 8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" name="直角三角形 8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3" name="直角三角形 8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" name="直角三角形 8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 rot="2700000">
                  <a:off x="7255495" y="1371487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77" name="直角三角形 7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" name="直角三角形 7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9" name="直角三角形 7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0" name="直角三角形 7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 rot="2700000">
                  <a:off x="7603356" y="1371487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73" name="直角三角形 7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4" name="直角三角形 7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直角三角形 7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6" name="直角三角形 7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 rot="2700000">
                  <a:off x="7957065" y="1371486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9" name="直角三角形 6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0" name="直角三角形 6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直角三角形 7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直角三角形 7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 rot="2700000">
                  <a:off x="6901278" y="1729523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5" name="直角三角形 6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" name="直角三角形 6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直角三角形 6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直角三角形 6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 rot="2700000">
                  <a:off x="7255495" y="1729523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1" name="直角三角形 6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" name="直角三角形 6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" name="直角三角形 6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直角三角形 6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1" name="组合 30"/>
                <p:cNvGrpSpPr/>
                <p:nvPr/>
              </p:nvGrpSpPr>
              <p:grpSpPr>
                <a:xfrm rot="2700000">
                  <a:off x="7603356" y="1729523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7" name="直角三角形 5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直角三角形 5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直角三角形 5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" name="直角三角形 5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2" name="组合 31"/>
                <p:cNvGrpSpPr/>
                <p:nvPr/>
              </p:nvGrpSpPr>
              <p:grpSpPr>
                <a:xfrm rot="2700000">
                  <a:off x="7957065" y="1729522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3" name="直角三角形 5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" name="直角三角形 5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" name="直角三角形 5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" name="直角三角形 5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3" name="组合 32"/>
                <p:cNvGrpSpPr/>
                <p:nvPr/>
              </p:nvGrpSpPr>
              <p:grpSpPr>
                <a:xfrm rot="2700000">
                  <a:off x="6901278" y="2086136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9" name="直角三角形 4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" name="直角三角形 4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直角三角形 5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" name="直角三角形 5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4" name="组合 33"/>
                <p:cNvGrpSpPr/>
                <p:nvPr/>
              </p:nvGrpSpPr>
              <p:grpSpPr>
                <a:xfrm rot="2700000">
                  <a:off x="7255495" y="2086136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5" name="直角三角形 4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直角三角形 4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" name="直角三角形 4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" name="直角三角形 4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5" name="组合 34"/>
                <p:cNvGrpSpPr/>
                <p:nvPr/>
              </p:nvGrpSpPr>
              <p:grpSpPr>
                <a:xfrm rot="2700000">
                  <a:off x="7603356" y="2086136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1" name="直角三角形 4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" name="直角三角形 4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" name="直角三角形 4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" name="直角三角形 4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6" name="组合 35"/>
                <p:cNvGrpSpPr/>
                <p:nvPr/>
              </p:nvGrpSpPr>
              <p:grpSpPr>
                <a:xfrm rot="2700000">
                  <a:off x="7957065" y="2086135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7" name="直角三角形 3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" name="直角三角形 3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" name="直角三角形 3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" name="直角三角形 3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13" name="文本框 744"/>
              <p:cNvSpPr txBox="1"/>
              <p:nvPr/>
            </p:nvSpPr>
            <p:spPr>
              <a:xfrm>
                <a:off x="6492298" y="1996067"/>
                <a:ext cx="1143272" cy="104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500" dirty="0">
                    <a:solidFill>
                      <a:prstClr val="white">
                        <a:lumMod val="95000"/>
                      </a:prstClr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4500" dirty="0">
                  <a:solidFill>
                    <a:prstClr val="white">
                      <a:lumMod val="95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603711" y="1312928"/>
            <a:ext cx="2286455" cy="2326739"/>
            <a:chOff x="2448033" y="1629995"/>
            <a:chExt cx="3048209" cy="3103036"/>
          </a:xfrm>
        </p:grpSpPr>
        <p:sp>
          <p:nvSpPr>
            <p:cNvPr id="102" name="矩形 101"/>
            <p:cNvSpPr/>
            <p:nvPr/>
          </p:nvSpPr>
          <p:spPr>
            <a:xfrm rot="2700000">
              <a:off x="2945622" y="2182411"/>
              <a:ext cx="2613204" cy="2488036"/>
            </a:xfrm>
            <a:prstGeom prst="rect">
              <a:avLst/>
            </a:prstGeom>
            <a:gradFill>
              <a:gsLst>
                <a:gs pos="28000">
                  <a:srgbClr val="797979">
                    <a:alpha val="33000"/>
                  </a:srgbClr>
                </a:gs>
                <a:gs pos="0">
                  <a:schemeClr val="tx1">
                    <a:alpha val="27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2448033" y="1629995"/>
              <a:ext cx="1839355" cy="1837176"/>
              <a:chOff x="2448033" y="1629995"/>
              <a:chExt cx="1839355" cy="1837176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2448033" y="1629995"/>
                <a:ext cx="1839355" cy="1837176"/>
                <a:chOff x="5743308" y="2091705"/>
                <a:chExt cx="2384585" cy="2381762"/>
              </a:xfrm>
              <a:effectLst/>
            </p:grpSpPr>
            <p:grpSp>
              <p:nvGrpSpPr>
                <p:cNvPr id="106" name="组合 105"/>
                <p:cNvGrpSpPr/>
                <p:nvPr/>
              </p:nvGrpSpPr>
              <p:grpSpPr>
                <a:xfrm rot="2700000">
                  <a:off x="5743308" y="2091707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82" name="直角三角形 18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3" name="直角三角形 18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4" name="直角三角形 18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5" name="直角三角形 18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7" name="组合 106"/>
                <p:cNvGrpSpPr/>
                <p:nvPr/>
              </p:nvGrpSpPr>
              <p:grpSpPr>
                <a:xfrm rot="2700000">
                  <a:off x="6276708" y="2091706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78" name="直角三角形 17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9" name="直角三角形 17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0" name="直角三角形 17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1" name="直角三角形 18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8" name="组合 107"/>
                <p:cNvGrpSpPr/>
                <p:nvPr/>
              </p:nvGrpSpPr>
              <p:grpSpPr>
                <a:xfrm rot="2700000">
                  <a:off x="6820088" y="2091706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74" name="直角三角形 17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5" name="直角三角形 17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6" name="直角三角形 17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7" name="直角三角形 17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9" name="组合 108"/>
                <p:cNvGrpSpPr/>
                <p:nvPr/>
              </p:nvGrpSpPr>
              <p:grpSpPr>
                <a:xfrm rot="2700000">
                  <a:off x="7361107" y="2091705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70" name="直角三角形 16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1" name="直角三角形 17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2" name="直角三角形 17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3" name="直角三角形 17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0" name="组合 109"/>
                <p:cNvGrpSpPr/>
                <p:nvPr/>
              </p:nvGrpSpPr>
              <p:grpSpPr>
                <a:xfrm rot="2700000">
                  <a:off x="5743308" y="2631905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66" name="直角三角形 16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7" name="直角三角形 16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8" name="直角三角形 16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9" name="直角三角形 16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1" name="组合 110"/>
                <p:cNvGrpSpPr/>
                <p:nvPr/>
              </p:nvGrpSpPr>
              <p:grpSpPr>
                <a:xfrm rot="2700000">
                  <a:off x="6276708" y="2631904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62" name="直角三角形 16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3" name="直角三角形 16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4" name="直角三角形 16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5" name="直角三角形 16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2" name="组合 111"/>
                <p:cNvGrpSpPr/>
                <p:nvPr/>
              </p:nvGrpSpPr>
              <p:grpSpPr>
                <a:xfrm rot="2700000">
                  <a:off x="6820088" y="2631904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58" name="直角三角形 15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9" name="直角三角形 15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0" name="直角三角形 15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1" name="直角三角形 16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3" name="组合 112"/>
                <p:cNvGrpSpPr/>
                <p:nvPr/>
              </p:nvGrpSpPr>
              <p:grpSpPr>
                <a:xfrm rot="2700000">
                  <a:off x="7361107" y="2631903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54" name="直角三角形 15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5" name="直角三角形 15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6" name="直角三角形 15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7" name="直角三角形 15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4" name="组合 113"/>
                <p:cNvGrpSpPr/>
                <p:nvPr/>
              </p:nvGrpSpPr>
              <p:grpSpPr>
                <a:xfrm rot="2700000">
                  <a:off x="5743308" y="3168484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50" name="直角三角形 14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1" name="直角三角形 15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2" name="直角三角形 15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3" name="直角三角形 15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5" name="组合 114"/>
                <p:cNvGrpSpPr/>
                <p:nvPr/>
              </p:nvGrpSpPr>
              <p:grpSpPr>
                <a:xfrm rot="2700000">
                  <a:off x="6276708" y="3168483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46" name="直角三角形 14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7" name="直角三角形 14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8" name="直角三角形 14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9" name="直角三角形 14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6" name="组合 115"/>
                <p:cNvGrpSpPr/>
                <p:nvPr/>
              </p:nvGrpSpPr>
              <p:grpSpPr>
                <a:xfrm rot="2700000">
                  <a:off x="6820088" y="3168483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42" name="直角三角形 14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3" name="直角三角形 14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4" name="直角三角形 14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5" name="直角三角形 14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7" name="组合 116"/>
                <p:cNvGrpSpPr/>
                <p:nvPr/>
              </p:nvGrpSpPr>
              <p:grpSpPr>
                <a:xfrm rot="2700000">
                  <a:off x="7361107" y="3168482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38" name="直角三角形 13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9" name="直角三角形 13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0" name="直角三角形 13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1" name="直角三角形 14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8" name="组合 117"/>
                <p:cNvGrpSpPr/>
                <p:nvPr/>
              </p:nvGrpSpPr>
              <p:grpSpPr>
                <a:xfrm rot="2700000">
                  <a:off x="5743308" y="3706681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34" name="直角三角形 13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5" name="直角三角形 13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6" name="直角三角形 13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7" name="直角三角形 13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9" name="组合 118"/>
                <p:cNvGrpSpPr/>
                <p:nvPr/>
              </p:nvGrpSpPr>
              <p:grpSpPr>
                <a:xfrm rot="2700000">
                  <a:off x="6276708" y="3706680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30" name="直角三角形 12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1" name="直角三角形 13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2" name="直角三角形 13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3" name="直角三角形 13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0" name="组合 119"/>
                <p:cNvGrpSpPr/>
                <p:nvPr/>
              </p:nvGrpSpPr>
              <p:grpSpPr>
                <a:xfrm rot="2700000">
                  <a:off x="6820088" y="3706680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26" name="直角三角形 12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7" name="直角三角形 12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8" name="直角三角形 12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9" name="直角三角形 12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1" name="组合 120"/>
                <p:cNvGrpSpPr/>
                <p:nvPr/>
              </p:nvGrpSpPr>
              <p:grpSpPr>
                <a:xfrm rot="2700000">
                  <a:off x="7361107" y="3706679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22" name="直角三角形 12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3" name="直角三角形 12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4" name="直角三角形 12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5" name="直角三角形 12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105" name="文本框 91"/>
              <p:cNvSpPr txBox="1"/>
              <p:nvPr/>
            </p:nvSpPr>
            <p:spPr>
              <a:xfrm>
                <a:off x="2811556" y="1997333"/>
                <a:ext cx="1031438" cy="104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500" dirty="0">
                    <a:solidFill>
                      <a:prstClr val="white">
                        <a:lumMod val="95000"/>
                      </a:prstClr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4500" dirty="0">
                  <a:solidFill>
                    <a:prstClr val="white">
                      <a:lumMod val="95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186" name="组合 185"/>
          <p:cNvGrpSpPr/>
          <p:nvPr/>
        </p:nvGrpSpPr>
        <p:grpSpPr>
          <a:xfrm>
            <a:off x="4585817" y="2842586"/>
            <a:ext cx="2159126" cy="2043517"/>
            <a:chOff x="6113627" y="3670010"/>
            <a:chExt cx="2878459" cy="2725320"/>
          </a:xfrm>
        </p:grpSpPr>
        <p:sp>
          <p:nvSpPr>
            <p:cNvPr id="187" name="矩形 186"/>
            <p:cNvSpPr/>
            <p:nvPr/>
          </p:nvSpPr>
          <p:spPr>
            <a:xfrm rot="2700000">
              <a:off x="6654587" y="4057831"/>
              <a:ext cx="2186962" cy="2488036"/>
            </a:xfrm>
            <a:prstGeom prst="rect">
              <a:avLst/>
            </a:prstGeom>
            <a:gradFill>
              <a:gsLst>
                <a:gs pos="28000">
                  <a:srgbClr val="797979">
                    <a:alpha val="33000"/>
                  </a:srgbClr>
                </a:gs>
                <a:gs pos="0">
                  <a:schemeClr val="tx1">
                    <a:alpha val="27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88" name="组合 187"/>
            <p:cNvGrpSpPr/>
            <p:nvPr/>
          </p:nvGrpSpPr>
          <p:grpSpPr>
            <a:xfrm>
              <a:off x="6113627" y="3670010"/>
              <a:ext cx="1841260" cy="1840583"/>
              <a:chOff x="6113627" y="3670010"/>
              <a:chExt cx="1841260" cy="1840583"/>
            </a:xfrm>
          </p:grpSpPr>
          <p:grpSp>
            <p:nvGrpSpPr>
              <p:cNvPr id="189" name="组合 188"/>
              <p:cNvGrpSpPr/>
              <p:nvPr/>
            </p:nvGrpSpPr>
            <p:grpSpPr>
              <a:xfrm>
                <a:off x="6113627" y="3670010"/>
                <a:ext cx="1841260" cy="1840583"/>
                <a:chOff x="3762283" y="4253506"/>
                <a:chExt cx="1585178" cy="1584595"/>
              </a:xfrm>
            </p:grpSpPr>
            <p:grpSp>
              <p:nvGrpSpPr>
                <p:cNvPr id="191" name="组合 190"/>
                <p:cNvGrpSpPr/>
                <p:nvPr/>
              </p:nvGrpSpPr>
              <p:grpSpPr>
                <a:xfrm rot="2700000">
                  <a:off x="3762283" y="4253508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67" name="直角三角形 26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8" name="直角三角形 26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9" name="直角三角形 26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0" name="直角三角形 26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92" name="组合 191"/>
                <p:cNvGrpSpPr/>
                <p:nvPr/>
              </p:nvGrpSpPr>
              <p:grpSpPr>
                <a:xfrm rot="2700000">
                  <a:off x="4123055" y="4253507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63" name="直角三角形 26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4" name="直角三角形 26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5" name="直角三角形 26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6" name="直角三角形 26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93" name="组合 192"/>
                <p:cNvGrpSpPr/>
                <p:nvPr/>
              </p:nvGrpSpPr>
              <p:grpSpPr>
                <a:xfrm rot="2700000">
                  <a:off x="4481079" y="4253506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59" name="直角三角形 25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0" name="直角三角形 25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1" name="直角三角形 26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2" name="直角三角形 26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94" name="组合 193"/>
                <p:cNvGrpSpPr/>
                <p:nvPr/>
              </p:nvGrpSpPr>
              <p:grpSpPr>
                <a:xfrm rot="2700000">
                  <a:off x="4838259" y="4253506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55" name="直角三角形 25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6" name="直角三角形 25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7" name="直角三角形 25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8" name="直角三角形 25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95" name="组合 194"/>
                <p:cNvGrpSpPr/>
                <p:nvPr/>
              </p:nvGrpSpPr>
              <p:grpSpPr>
                <a:xfrm rot="2700000">
                  <a:off x="3762283" y="4612625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51" name="直角三角形 25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2" name="直角三角形 25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3" name="直角三角形 25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4" name="直角三角形 25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96" name="组合 195"/>
                <p:cNvGrpSpPr/>
                <p:nvPr/>
              </p:nvGrpSpPr>
              <p:grpSpPr>
                <a:xfrm rot="2700000">
                  <a:off x="4123055" y="4612624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47" name="直角三角形 24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8" name="直角三角形 24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9" name="直角三角形 24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0" name="直角三角形 24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97" name="组合 196"/>
                <p:cNvGrpSpPr/>
                <p:nvPr/>
              </p:nvGrpSpPr>
              <p:grpSpPr>
                <a:xfrm rot="2700000">
                  <a:off x="4481079" y="4612623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43" name="直角三角形 24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4" name="直角三角形 24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5" name="直角三角形 24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6" name="直角三角形 24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98" name="组合 197"/>
                <p:cNvGrpSpPr/>
                <p:nvPr/>
              </p:nvGrpSpPr>
              <p:grpSpPr>
                <a:xfrm rot="2700000">
                  <a:off x="4838259" y="4612623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39" name="直角三角形 23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0" name="直角三角形 23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1" name="直角三角形 24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2" name="直角三角形 24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99" name="组合 198"/>
                <p:cNvGrpSpPr/>
                <p:nvPr/>
              </p:nvGrpSpPr>
              <p:grpSpPr>
                <a:xfrm rot="2700000">
                  <a:off x="3762283" y="4969783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35" name="直角三角形 23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6" name="直角三角形 23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7" name="直角三角形 23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8" name="直角三角形 23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0" name="组合 199"/>
                <p:cNvGrpSpPr/>
                <p:nvPr/>
              </p:nvGrpSpPr>
              <p:grpSpPr>
                <a:xfrm rot="2700000">
                  <a:off x="4123055" y="4969782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31" name="直角三角形 23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2" name="直角三角形 23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3" name="直角三角形 23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4" name="直角三角形 23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1" name="组合 200"/>
                <p:cNvGrpSpPr/>
                <p:nvPr/>
              </p:nvGrpSpPr>
              <p:grpSpPr>
                <a:xfrm rot="2700000">
                  <a:off x="4481079" y="4969781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27" name="直角三角形 22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8" name="直角三角形 22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9" name="直角三角形 22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0" name="直角三角形 22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2" name="组合 201"/>
                <p:cNvGrpSpPr/>
                <p:nvPr/>
              </p:nvGrpSpPr>
              <p:grpSpPr>
                <a:xfrm rot="2700000">
                  <a:off x="4838259" y="4969781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23" name="直角三角形 22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4" name="直角三角形 22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5" name="直角三角形 22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6" name="直角三角形 22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3" name="组合 202"/>
                <p:cNvGrpSpPr/>
                <p:nvPr/>
              </p:nvGrpSpPr>
              <p:grpSpPr>
                <a:xfrm rot="2700000">
                  <a:off x="3762283" y="5328900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19" name="直角三角形 21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0" name="直角三角形 21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1" name="直角三角形 22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2" name="直角三角形 22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4" name="组合 203"/>
                <p:cNvGrpSpPr/>
                <p:nvPr/>
              </p:nvGrpSpPr>
              <p:grpSpPr>
                <a:xfrm rot="2700000">
                  <a:off x="4123055" y="5328899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15" name="直角三角形 21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6" name="直角三角形 21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7" name="直角三角形 21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8" name="直角三角形 21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5" name="组合 204"/>
                <p:cNvGrpSpPr/>
                <p:nvPr/>
              </p:nvGrpSpPr>
              <p:grpSpPr>
                <a:xfrm rot="2700000">
                  <a:off x="4481079" y="5328898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11" name="直角三角形 21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2" name="直角三角形 21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3" name="直角三角形 21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4" name="直角三角形 21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6" name="组合 205"/>
                <p:cNvGrpSpPr/>
                <p:nvPr/>
              </p:nvGrpSpPr>
              <p:grpSpPr>
                <a:xfrm rot="2700000">
                  <a:off x="4838259" y="5328898"/>
                  <a:ext cx="509201" cy="509202"/>
                  <a:chOff x="3052763" y="1803400"/>
                  <a:chExt cx="2273300" cy="2273300"/>
                </a:xfrm>
                <a:effectLst/>
              </p:grpSpPr>
              <p:sp>
                <p:nvSpPr>
                  <p:cNvPr id="207" name="直角三角形 20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6C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8" name="直角三角形 20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EA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9" name="直角三角形 20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0" name="直角三角形 20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0AF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190" name="文本框 742"/>
              <p:cNvSpPr txBox="1"/>
              <p:nvPr/>
            </p:nvSpPr>
            <p:spPr>
              <a:xfrm>
                <a:off x="6477150" y="4094640"/>
                <a:ext cx="1127586" cy="104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500" dirty="0">
                    <a:solidFill>
                      <a:prstClr val="white">
                        <a:lumMod val="95000"/>
                      </a:prstClr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4500" dirty="0">
                  <a:solidFill>
                    <a:prstClr val="white">
                      <a:lumMod val="95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71" name="组合 270"/>
          <p:cNvGrpSpPr/>
          <p:nvPr/>
        </p:nvGrpSpPr>
        <p:grpSpPr>
          <a:xfrm>
            <a:off x="1601283" y="2850344"/>
            <a:ext cx="2148617" cy="2038437"/>
            <a:chOff x="2444797" y="3680356"/>
            <a:chExt cx="2864449" cy="2718545"/>
          </a:xfrm>
        </p:grpSpPr>
        <p:sp>
          <p:nvSpPr>
            <p:cNvPr id="272" name="矩形 271"/>
            <p:cNvSpPr/>
            <p:nvPr/>
          </p:nvSpPr>
          <p:spPr>
            <a:xfrm rot="2700000">
              <a:off x="2971416" y="4061072"/>
              <a:ext cx="2187623" cy="2488036"/>
            </a:xfrm>
            <a:prstGeom prst="rect">
              <a:avLst/>
            </a:prstGeom>
            <a:gradFill>
              <a:gsLst>
                <a:gs pos="28000">
                  <a:srgbClr val="797979">
                    <a:alpha val="33000"/>
                  </a:srgbClr>
                </a:gs>
                <a:gs pos="0">
                  <a:schemeClr val="tx1">
                    <a:alpha val="27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273" name="组合 272"/>
            <p:cNvGrpSpPr/>
            <p:nvPr/>
          </p:nvGrpSpPr>
          <p:grpSpPr>
            <a:xfrm>
              <a:off x="2444797" y="3680356"/>
              <a:ext cx="1846121" cy="1832789"/>
              <a:chOff x="2444797" y="3680356"/>
              <a:chExt cx="1846121" cy="1832789"/>
            </a:xfrm>
          </p:grpSpPr>
          <p:grpSp>
            <p:nvGrpSpPr>
              <p:cNvPr id="274" name="组合 273"/>
              <p:cNvGrpSpPr/>
              <p:nvPr/>
            </p:nvGrpSpPr>
            <p:grpSpPr>
              <a:xfrm>
                <a:off x="2444797" y="3680356"/>
                <a:ext cx="1846121" cy="1832789"/>
                <a:chOff x="6901278" y="4253508"/>
                <a:chExt cx="1589363" cy="1577885"/>
              </a:xfrm>
              <a:effectLst/>
            </p:grpSpPr>
            <p:grpSp>
              <p:nvGrpSpPr>
                <p:cNvPr id="276" name="组合 275"/>
                <p:cNvGrpSpPr/>
                <p:nvPr/>
              </p:nvGrpSpPr>
              <p:grpSpPr>
                <a:xfrm rot="2700000">
                  <a:off x="6901278" y="425350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52" name="直角三角形 35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3" name="直角三角形 35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4" name="直角三角形 35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5" name="直角三角形 35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77" name="组合 276"/>
                <p:cNvGrpSpPr/>
                <p:nvPr/>
              </p:nvGrpSpPr>
              <p:grpSpPr>
                <a:xfrm rot="2700000">
                  <a:off x="7262170" y="425350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48" name="直角三角形 34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9" name="直角三角形 34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0" name="直角三角形 34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1" name="直角三角形 35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78" name="组合 277"/>
                <p:cNvGrpSpPr/>
                <p:nvPr/>
              </p:nvGrpSpPr>
              <p:grpSpPr>
                <a:xfrm rot="2700000">
                  <a:off x="7620389" y="425350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44" name="直角三角形 34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5" name="直角三角形 34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6" name="直角三角形 34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7" name="直角三角形 34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79" name="组合 278"/>
                <p:cNvGrpSpPr/>
                <p:nvPr/>
              </p:nvGrpSpPr>
              <p:grpSpPr>
                <a:xfrm rot="2700000">
                  <a:off x="7981438" y="425350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40" name="直角三角形 33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1" name="直角三角形 34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2" name="直角三角形 34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3" name="直角三角形 34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0" name="组合 279"/>
                <p:cNvGrpSpPr/>
                <p:nvPr/>
              </p:nvGrpSpPr>
              <p:grpSpPr>
                <a:xfrm rot="2700000">
                  <a:off x="6901279" y="460915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36" name="直角三角形 33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7" name="直角三角形 33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8" name="直角三角形 33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9" name="直角三角形 33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1" name="组合 280"/>
                <p:cNvGrpSpPr/>
                <p:nvPr/>
              </p:nvGrpSpPr>
              <p:grpSpPr>
                <a:xfrm rot="2700000">
                  <a:off x="7262171" y="460915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32" name="直角三角形 33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3" name="直角三角形 33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4" name="直角三角形 33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5" name="直角三角形 33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2" name="组合 281"/>
                <p:cNvGrpSpPr/>
                <p:nvPr/>
              </p:nvGrpSpPr>
              <p:grpSpPr>
                <a:xfrm rot="2700000">
                  <a:off x="7620390" y="460915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28" name="直角三角形 32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9" name="直角三角形 32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0" name="直角三角形 32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1" name="直角三角形 33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3" name="组合 282"/>
                <p:cNvGrpSpPr/>
                <p:nvPr/>
              </p:nvGrpSpPr>
              <p:grpSpPr>
                <a:xfrm rot="2700000">
                  <a:off x="7981439" y="460915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24" name="直角三角形 32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5" name="直角三角形 32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6" name="直角三角形 32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7" name="直角三角形 32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4" name="组合 283"/>
                <p:cNvGrpSpPr/>
                <p:nvPr/>
              </p:nvGrpSpPr>
              <p:grpSpPr>
                <a:xfrm rot="2700000">
                  <a:off x="6901278" y="496654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20" name="直角三角形 31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1" name="直角三角形 32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2" name="直角三角形 32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3" name="直角三角形 32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5" name="组合 284"/>
                <p:cNvGrpSpPr/>
                <p:nvPr/>
              </p:nvGrpSpPr>
              <p:grpSpPr>
                <a:xfrm rot="2700000">
                  <a:off x="7262170" y="496654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16" name="直角三角形 31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7" name="直角三角形 31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8" name="直角三角形 31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9" name="直角三角形 31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6" name="组合 285"/>
                <p:cNvGrpSpPr/>
                <p:nvPr/>
              </p:nvGrpSpPr>
              <p:grpSpPr>
                <a:xfrm rot="2700000">
                  <a:off x="7620389" y="496654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12" name="直角三角形 31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3" name="直角三角形 31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4" name="直角三角形 31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5" name="直角三角形 31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7" name="组合 286"/>
                <p:cNvGrpSpPr/>
                <p:nvPr/>
              </p:nvGrpSpPr>
              <p:grpSpPr>
                <a:xfrm rot="2700000">
                  <a:off x="7981438" y="496654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08" name="直角三角形 30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9" name="直角三角形 30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0" name="直角三角形 30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1" name="直角三角形 31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8" name="组合 287"/>
                <p:cNvGrpSpPr/>
                <p:nvPr/>
              </p:nvGrpSpPr>
              <p:grpSpPr>
                <a:xfrm rot="2700000">
                  <a:off x="6901279" y="5322192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04" name="直角三角形 30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5" name="直角三角形 30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6" name="直角三角形 30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7" name="直角三角形 30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89" name="组合 288"/>
                <p:cNvGrpSpPr/>
                <p:nvPr/>
              </p:nvGrpSpPr>
              <p:grpSpPr>
                <a:xfrm rot="2700000">
                  <a:off x="7262171" y="5322192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00" name="直角三角形 29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1" name="直角三角形 30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2" name="直角三角形 30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3" name="直角三角形 30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0" name="组合 289"/>
                <p:cNvGrpSpPr/>
                <p:nvPr/>
              </p:nvGrpSpPr>
              <p:grpSpPr>
                <a:xfrm rot="2700000">
                  <a:off x="7620390" y="5322192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296" name="直角三角形 29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7" name="直角三角形 29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8" name="直角三角形 29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9" name="直角三角形 29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1" name="组合 290"/>
                <p:cNvGrpSpPr/>
                <p:nvPr/>
              </p:nvGrpSpPr>
              <p:grpSpPr>
                <a:xfrm rot="2700000">
                  <a:off x="7981439" y="5322192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292" name="直角三角形 29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3" name="直角三角形 29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4" name="直角三角形 29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5" name="直角三角形 29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75" name="文本框 743"/>
              <p:cNvSpPr txBox="1"/>
              <p:nvPr/>
            </p:nvSpPr>
            <p:spPr>
              <a:xfrm>
                <a:off x="2857721" y="4082857"/>
                <a:ext cx="1109432" cy="104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500" dirty="0">
                    <a:solidFill>
                      <a:prstClr val="white">
                        <a:lumMod val="95000"/>
                      </a:prstClr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4500" dirty="0">
                  <a:solidFill>
                    <a:prstClr val="white">
                      <a:lumMod val="95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56" name="组合 355"/>
          <p:cNvGrpSpPr/>
          <p:nvPr/>
        </p:nvGrpSpPr>
        <p:grpSpPr>
          <a:xfrm>
            <a:off x="3076663" y="1307866"/>
            <a:ext cx="2160899" cy="2060885"/>
            <a:chOff x="4245698" y="1623243"/>
            <a:chExt cx="2880824" cy="2748482"/>
          </a:xfrm>
        </p:grpSpPr>
        <p:sp>
          <p:nvSpPr>
            <p:cNvPr id="357" name="矩形 356"/>
            <p:cNvSpPr/>
            <p:nvPr/>
          </p:nvSpPr>
          <p:spPr>
            <a:xfrm rot="2700000">
              <a:off x="4789023" y="2034226"/>
              <a:ext cx="2186962" cy="2488036"/>
            </a:xfrm>
            <a:prstGeom prst="rect">
              <a:avLst/>
            </a:prstGeom>
            <a:gradFill>
              <a:gsLst>
                <a:gs pos="28000">
                  <a:srgbClr val="797979">
                    <a:alpha val="33000"/>
                  </a:srgbClr>
                </a:gs>
                <a:gs pos="0">
                  <a:schemeClr val="tx1">
                    <a:alpha val="27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358" name="组合 357"/>
            <p:cNvGrpSpPr/>
            <p:nvPr/>
          </p:nvGrpSpPr>
          <p:grpSpPr>
            <a:xfrm>
              <a:off x="4245698" y="1623243"/>
              <a:ext cx="1840110" cy="1848987"/>
              <a:chOff x="4245698" y="1623243"/>
              <a:chExt cx="1840110" cy="1848987"/>
            </a:xfrm>
          </p:grpSpPr>
          <p:grpSp>
            <p:nvGrpSpPr>
              <p:cNvPr id="359" name="组合 358"/>
              <p:cNvGrpSpPr/>
              <p:nvPr/>
            </p:nvGrpSpPr>
            <p:grpSpPr>
              <a:xfrm>
                <a:off x="4245698" y="1623243"/>
                <a:ext cx="1832564" cy="1848987"/>
                <a:chOff x="2194319" y="3933570"/>
                <a:chExt cx="1577691" cy="1591830"/>
              </a:xfrm>
              <a:effectLst/>
            </p:grpSpPr>
            <p:grpSp>
              <p:nvGrpSpPr>
                <p:cNvPr id="363" name="组合 362"/>
                <p:cNvGrpSpPr/>
                <p:nvPr/>
              </p:nvGrpSpPr>
              <p:grpSpPr>
                <a:xfrm rot="2700000">
                  <a:off x="2194319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39" name="直角三角形 43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0" name="直角三角形 43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1" name="直角三角形 44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2" name="直角三角形 44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64" name="组合 363"/>
                <p:cNvGrpSpPr/>
                <p:nvPr/>
              </p:nvGrpSpPr>
              <p:grpSpPr>
                <a:xfrm rot="2700000">
                  <a:off x="2548534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35" name="直角三角形 43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6" name="直角三角形 43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7" name="直角三角形 43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8" name="直角三角形 43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65" name="组合 364"/>
                <p:cNvGrpSpPr/>
                <p:nvPr/>
              </p:nvGrpSpPr>
              <p:grpSpPr>
                <a:xfrm rot="2700000">
                  <a:off x="2908594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31" name="直角三角形 43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2" name="直角三角形 43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3" name="直角三角形 43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4" name="直角三角形 43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66" name="组合 365"/>
                <p:cNvGrpSpPr/>
                <p:nvPr/>
              </p:nvGrpSpPr>
              <p:grpSpPr>
                <a:xfrm rot="2700000">
                  <a:off x="3262808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27" name="直角三角形 42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8" name="直角三角形 42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9" name="直角三角形 42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0" name="直角三角形 42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67" name="组合 366"/>
                <p:cNvGrpSpPr/>
                <p:nvPr/>
              </p:nvGrpSpPr>
              <p:grpSpPr>
                <a:xfrm rot="2700000">
                  <a:off x="2194319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23" name="直角三角形 42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4" name="直角三角形 42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5" name="直角三角形 42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6" name="直角三角形 42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68" name="组合 367"/>
                <p:cNvGrpSpPr/>
                <p:nvPr/>
              </p:nvGrpSpPr>
              <p:grpSpPr>
                <a:xfrm rot="2700000">
                  <a:off x="2548534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19" name="直角三角形 41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0" name="直角三角形 41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1" name="直角三角形 42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2" name="直角三角形 42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69" name="组合 368"/>
                <p:cNvGrpSpPr/>
                <p:nvPr/>
              </p:nvGrpSpPr>
              <p:grpSpPr>
                <a:xfrm rot="2700000">
                  <a:off x="2908594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15" name="直角三角形 41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6" name="直角三角形 41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7" name="直角三角形 41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8" name="直角三角形 41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0" name="组合 369"/>
                <p:cNvGrpSpPr/>
                <p:nvPr/>
              </p:nvGrpSpPr>
              <p:grpSpPr>
                <a:xfrm rot="2700000">
                  <a:off x="3262808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11" name="直角三角形 41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2" name="直角三角形 41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3" name="直角三角形 41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4" name="直角三角形 41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1" name="组合 370"/>
                <p:cNvGrpSpPr/>
                <p:nvPr/>
              </p:nvGrpSpPr>
              <p:grpSpPr>
                <a:xfrm rot="2700000">
                  <a:off x="2194319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07" name="直角三角形 40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8" name="直角三角形 40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9" name="直角三角形 40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0" name="直角三角形 40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2" name="组合 371"/>
                <p:cNvGrpSpPr/>
                <p:nvPr/>
              </p:nvGrpSpPr>
              <p:grpSpPr>
                <a:xfrm rot="2700000">
                  <a:off x="2548534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03" name="直角三角形 40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4" name="直角三角形 40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5" name="直角三角形 40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6" name="直角三角形 40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3" name="组合 372"/>
                <p:cNvGrpSpPr/>
                <p:nvPr/>
              </p:nvGrpSpPr>
              <p:grpSpPr>
                <a:xfrm rot="2700000">
                  <a:off x="2908594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99" name="直角三角形 39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0" name="直角三角形 39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1" name="直角三角形 40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2" name="直角三角形 40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4" name="组合 373"/>
                <p:cNvGrpSpPr/>
                <p:nvPr/>
              </p:nvGrpSpPr>
              <p:grpSpPr>
                <a:xfrm rot="2700000">
                  <a:off x="3262808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95" name="直角三角形 39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6" name="直角三角形 39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7" name="直角三角形 39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8" name="直角三角形 39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5" name="组合 374"/>
                <p:cNvGrpSpPr/>
                <p:nvPr/>
              </p:nvGrpSpPr>
              <p:grpSpPr>
                <a:xfrm rot="2700000">
                  <a:off x="2194319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91" name="直角三角形 39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2" name="直角三角形 39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3" name="直角三角形 39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4" name="直角三角形 39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6" name="组合 375"/>
                <p:cNvGrpSpPr/>
                <p:nvPr/>
              </p:nvGrpSpPr>
              <p:grpSpPr>
                <a:xfrm rot="2700000">
                  <a:off x="2548534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87" name="直角三角形 38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8" name="直角三角形 38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9" name="直角三角形 38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0" name="直角三角形 38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7" name="组合 376"/>
                <p:cNvGrpSpPr/>
                <p:nvPr/>
              </p:nvGrpSpPr>
              <p:grpSpPr>
                <a:xfrm rot="2700000">
                  <a:off x="2908594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83" name="直角三角形 38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4" name="直角三角形 38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5" name="直角三角形 38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6" name="直角三角形 38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8" name="组合 377"/>
                <p:cNvGrpSpPr/>
                <p:nvPr/>
              </p:nvGrpSpPr>
              <p:grpSpPr>
                <a:xfrm rot="2700000">
                  <a:off x="3262808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79" name="直角三角形 37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0" name="直角三角形 37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1" name="直角三角形 38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2" name="直角三角形 38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360" name="文本框 747"/>
              <p:cNvSpPr txBox="1"/>
              <p:nvPr/>
            </p:nvSpPr>
            <p:spPr>
              <a:xfrm>
                <a:off x="4673325" y="2774065"/>
                <a:ext cx="1041061" cy="43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dirty="0">
                    <a:solidFill>
                      <a:prstClr val="white">
                        <a:lumMod val="95000"/>
                      </a:prst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STEP</a:t>
                </a:r>
                <a:endParaRPr lang="zh-CN" altLang="en-US" sz="1500" dirty="0">
                  <a:solidFill>
                    <a:prstClr val="white">
                      <a:lumMod val="9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361" name="文本框 724"/>
              <p:cNvSpPr txBox="1"/>
              <p:nvPr/>
            </p:nvSpPr>
            <p:spPr>
              <a:xfrm>
                <a:off x="4293369" y="1902489"/>
                <a:ext cx="1792439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srgbClr val="E870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1013" dirty="0">
                  <a:solidFill>
                    <a:srgbClr val="E870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文本框 113"/>
              <p:cNvSpPr txBox="1"/>
              <p:nvPr/>
            </p:nvSpPr>
            <p:spPr>
              <a:xfrm>
                <a:off x="4439022" y="2372875"/>
                <a:ext cx="1411666" cy="1031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7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text content, such as keywords, some brief introductions, etc.</a:t>
                </a:r>
                <a:endParaRPr lang="zh-CN" alt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3" name="组合 442"/>
          <p:cNvGrpSpPr/>
          <p:nvPr/>
        </p:nvGrpSpPr>
        <p:grpSpPr>
          <a:xfrm>
            <a:off x="6090603" y="1307866"/>
            <a:ext cx="2154284" cy="2061083"/>
            <a:chOff x="7926925" y="1623243"/>
            <a:chExt cx="2872005" cy="2748746"/>
          </a:xfrm>
        </p:grpSpPr>
        <p:sp>
          <p:nvSpPr>
            <p:cNvPr id="444" name="矩形 443"/>
            <p:cNvSpPr/>
            <p:nvPr/>
          </p:nvSpPr>
          <p:spPr>
            <a:xfrm rot="2700000">
              <a:off x="8461431" y="2034490"/>
              <a:ext cx="2186962" cy="2488036"/>
            </a:xfrm>
            <a:prstGeom prst="rect">
              <a:avLst/>
            </a:prstGeom>
            <a:gradFill>
              <a:gsLst>
                <a:gs pos="28000">
                  <a:srgbClr val="797979">
                    <a:alpha val="33000"/>
                  </a:srgbClr>
                </a:gs>
                <a:gs pos="0">
                  <a:schemeClr val="tx1">
                    <a:alpha val="27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445" name="组合 444"/>
            <p:cNvGrpSpPr/>
            <p:nvPr/>
          </p:nvGrpSpPr>
          <p:grpSpPr>
            <a:xfrm>
              <a:off x="7926925" y="1623243"/>
              <a:ext cx="1840689" cy="1848987"/>
              <a:chOff x="7926925" y="1623243"/>
              <a:chExt cx="1840689" cy="1848987"/>
            </a:xfrm>
          </p:grpSpPr>
          <p:grpSp>
            <p:nvGrpSpPr>
              <p:cNvPr id="446" name="组合 445"/>
              <p:cNvGrpSpPr/>
              <p:nvPr/>
            </p:nvGrpSpPr>
            <p:grpSpPr>
              <a:xfrm>
                <a:off x="7926925" y="1623243"/>
                <a:ext cx="1832564" cy="1848987"/>
                <a:chOff x="2194319" y="3933570"/>
                <a:chExt cx="1577691" cy="1591830"/>
              </a:xfrm>
              <a:effectLst/>
            </p:grpSpPr>
            <p:grpSp>
              <p:nvGrpSpPr>
                <p:cNvPr id="449" name="组合 448"/>
                <p:cNvGrpSpPr/>
                <p:nvPr/>
              </p:nvGrpSpPr>
              <p:grpSpPr>
                <a:xfrm rot="2700000">
                  <a:off x="2194319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25" name="直角三角形 52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6" name="直角三角形 52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7" name="直角三角形 52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8" name="直角三角形 52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0" name="组合 449"/>
                <p:cNvGrpSpPr/>
                <p:nvPr/>
              </p:nvGrpSpPr>
              <p:grpSpPr>
                <a:xfrm rot="2700000">
                  <a:off x="2548534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21" name="直角三角形 52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2" name="直角三角形 52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3" name="直角三角形 52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4" name="直角三角形 52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1" name="组合 450"/>
                <p:cNvGrpSpPr/>
                <p:nvPr/>
              </p:nvGrpSpPr>
              <p:grpSpPr>
                <a:xfrm rot="2700000">
                  <a:off x="2908594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17" name="直角三角形 51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8" name="直角三角形 51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9" name="直角三角形 51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0" name="直角三角形 51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2" name="组合 451"/>
                <p:cNvGrpSpPr/>
                <p:nvPr/>
              </p:nvGrpSpPr>
              <p:grpSpPr>
                <a:xfrm rot="2700000">
                  <a:off x="3262808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13" name="直角三角形 51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4" name="直角三角形 51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5" name="直角三角形 51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6" name="直角三角形 51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3" name="组合 452"/>
                <p:cNvGrpSpPr/>
                <p:nvPr/>
              </p:nvGrpSpPr>
              <p:grpSpPr>
                <a:xfrm rot="2700000">
                  <a:off x="2194319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09" name="直角三角形 50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0" name="直角三角形 50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1" name="直角三角形 51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2" name="直角三角形 51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4" name="组合 453"/>
                <p:cNvGrpSpPr/>
                <p:nvPr/>
              </p:nvGrpSpPr>
              <p:grpSpPr>
                <a:xfrm rot="2700000">
                  <a:off x="2548534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05" name="直角三角形 50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6" name="直角三角形 50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7" name="直角三角形 50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8" name="直角三角形 50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5" name="组合 454"/>
                <p:cNvGrpSpPr/>
                <p:nvPr/>
              </p:nvGrpSpPr>
              <p:grpSpPr>
                <a:xfrm rot="2700000">
                  <a:off x="2908594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01" name="直角三角形 50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2" name="直角三角形 50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3" name="直角三角形 50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4" name="直角三角形 50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6" name="组合 455"/>
                <p:cNvGrpSpPr/>
                <p:nvPr/>
              </p:nvGrpSpPr>
              <p:grpSpPr>
                <a:xfrm rot="2700000">
                  <a:off x="3262808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97" name="直角三角形 49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8" name="直角三角形 49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9" name="直角三角形 49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0" name="直角三角形 49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7" name="组合 456"/>
                <p:cNvGrpSpPr/>
                <p:nvPr/>
              </p:nvGrpSpPr>
              <p:grpSpPr>
                <a:xfrm rot="2700000">
                  <a:off x="2194319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93" name="直角三角形 49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4" name="直角三角形 49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5" name="直角三角形 49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6" name="直角三角形 49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8" name="组合 457"/>
                <p:cNvGrpSpPr/>
                <p:nvPr/>
              </p:nvGrpSpPr>
              <p:grpSpPr>
                <a:xfrm rot="2700000">
                  <a:off x="2548534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89" name="直角三角形 48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0" name="直角三角形 48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1" name="直角三角形 49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2" name="直角三角形 49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9" name="组合 458"/>
                <p:cNvGrpSpPr/>
                <p:nvPr/>
              </p:nvGrpSpPr>
              <p:grpSpPr>
                <a:xfrm rot="2700000">
                  <a:off x="2908594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85" name="直角三角形 48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6" name="直角三角形 48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7" name="直角三角形 48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8" name="直角三角形 48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60" name="组合 459"/>
                <p:cNvGrpSpPr/>
                <p:nvPr/>
              </p:nvGrpSpPr>
              <p:grpSpPr>
                <a:xfrm rot="2700000">
                  <a:off x="3262808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81" name="直角三角形 48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2" name="直角三角形 48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3" name="直角三角形 48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4" name="直角三角形 48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61" name="组合 460"/>
                <p:cNvGrpSpPr/>
                <p:nvPr/>
              </p:nvGrpSpPr>
              <p:grpSpPr>
                <a:xfrm rot="2700000">
                  <a:off x="2194319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77" name="直角三角形 47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8" name="直角三角形 47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9" name="直角三角形 47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0" name="直角三角形 47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62" name="组合 461"/>
                <p:cNvGrpSpPr/>
                <p:nvPr/>
              </p:nvGrpSpPr>
              <p:grpSpPr>
                <a:xfrm rot="2700000">
                  <a:off x="2548534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73" name="直角三角形 47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4" name="直角三角形 47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5" name="直角三角形 47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6" name="直角三角形 47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63" name="组合 462"/>
                <p:cNvGrpSpPr/>
                <p:nvPr/>
              </p:nvGrpSpPr>
              <p:grpSpPr>
                <a:xfrm rot="2700000">
                  <a:off x="2908594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69" name="直角三角形 46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0" name="直角三角形 46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1" name="直角三角形 47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2" name="直角三角形 47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64" name="组合 463"/>
                <p:cNvGrpSpPr/>
                <p:nvPr/>
              </p:nvGrpSpPr>
              <p:grpSpPr>
                <a:xfrm rot="2700000">
                  <a:off x="3262808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65" name="直角三角形 46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6" name="直角三角形 46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7" name="直角三角形 46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8" name="直角三角形 46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447" name="文本框 740"/>
              <p:cNvSpPr txBox="1"/>
              <p:nvPr/>
            </p:nvSpPr>
            <p:spPr>
              <a:xfrm>
                <a:off x="7975175" y="1902629"/>
                <a:ext cx="1792439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srgbClr val="FFB8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1013" dirty="0">
                  <a:solidFill>
                    <a:srgbClr val="FFB8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文本框 113"/>
              <p:cNvSpPr txBox="1"/>
              <p:nvPr/>
            </p:nvSpPr>
            <p:spPr>
              <a:xfrm>
                <a:off x="8111430" y="2384141"/>
                <a:ext cx="1411666" cy="1031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7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text content, such as keywords, some brief introductions, etc.</a:t>
                </a:r>
                <a:endParaRPr lang="zh-CN" alt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9" name="组合 528"/>
          <p:cNvGrpSpPr/>
          <p:nvPr/>
        </p:nvGrpSpPr>
        <p:grpSpPr>
          <a:xfrm>
            <a:off x="3095192" y="2829015"/>
            <a:ext cx="2142369" cy="2064456"/>
            <a:chOff x="4270402" y="3651911"/>
            <a:chExt cx="2856120" cy="2753245"/>
          </a:xfrm>
        </p:grpSpPr>
        <p:sp>
          <p:nvSpPr>
            <p:cNvPr id="530" name="矩形 529"/>
            <p:cNvSpPr/>
            <p:nvPr/>
          </p:nvSpPr>
          <p:spPr>
            <a:xfrm rot="2700000">
              <a:off x="4789023" y="4067657"/>
              <a:ext cx="2186962" cy="2488036"/>
            </a:xfrm>
            <a:prstGeom prst="rect">
              <a:avLst/>
            </a:prstGeom>
            <a:gradFill>
              <a:gsLst>
                <a:gs pos="28000">
                  <a:srgbClr val="797979">
                    <a:alpha val="33000"/>
                  </a:srgbClr>
                </a:gs>
                <a:gs pos="0">
                  <a:schemeClr val="tx1">
                    <a:alpha val="27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531" name="组合 530"/>
            <p:cNvGrpSpPr/>
            <p:nvPr/>
          </p:nvGrpSpPr>
          <p:grpSpPr>
            <a:xfrm>
              <a:off x="4270402" y="3651911"/>
              <a:ext cx="1842022" cy="1848987"/>
              <a:chOff x="4270402" y="3651911"/>
              <a:chExt cx="1842022" cy="1848987"/>
            </a:xfrm>
          </p:grpSpPr>
          <p:grpSp>
            <p:nvGrpSpPr>
              <p:cNvPr id="532" name="组合 531"/>
              <p:cNvGrpSpPr/>
              <p:nvPr/>
            </p:nvGrpSpPr>
            <p:grpSpPr>
              <a:xfrm>
                <a:off x="4270402" y="3651911"/>
                <a:ext cx="1832564" cy="1848987"/>
                <a:chOff x="2194319" y="3933570"/>
                <a:chExt cx="1577691" cy="1591830"/>
              </a:xfrm>
              <a:effectLst/>
            </p:grpSpPr>
            <p:grpSp>
              <p:nvGrpSpPr>
                <p:cNvPr id="535" name="组合 534"/>
                <p:cNvGrpSpPr/>
                <p:nvPr/>
              </p:nvGrpSpPr>
              <p:grpSpPr>
                <a:xfrm rot="2700000">
                  <a:off x="2194319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11" name="直角三角形 61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2" name="直角三角形 61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3" name="直角三角形 61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4" name="直角三角形 61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36" name="组合 535"/>
                <p:cNvGrpSpPr/>
                <p:nvPr/>
              </p:nvGrpSpPr>
              <p:grpSpPr>
                <a:xfrm rot="2700000">
                  <a:off x="2548534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07" name="直角三角形 60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8" name="直角三角形 60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9" name="直角三角形 60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0" name="直角三角形 60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37" name="组合 536"/>
                <p:cNvGrpSpPr/>
                <p:nvPr/>
              </p:nvGrpSpPr>
              <p:grpSpPr>
                <a:xfrm rot="2700000">
                  <a:off x="2908594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03" name="直角三角形 60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4" name="直角三角形 60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5" name="直角三角形 60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6" name="直角三角形 60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38" name="组合 537"/>
                <p:cNvGrpSpPr/>
                <p:nvPr/>
              </p:nvGrpSpPr>
              <p:grpSpPr>
                <a:xfrm rot="2700000">
                  <a:off x="3262808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99" name="直角三角形 59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0" name="直角三角形 59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1" name="直角三角形 60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2" name="直角三角形 60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39" name="组合 538"/>
                <p:cNvGrpSpPr/>
                <p:nvPr/>
              </p:nvGrpSpPr>
              <p:grpSpPr>
                <a:xfrm rot="2700000">
                  <a:off x="2194319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95" name="直角三角形 59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6" name="直角三角形 59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7" name="直角三角形 59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8" name="直角三角形 59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40" name="组合 539"/>
                <p:cNvGrpSpPr/>
                <p:nvPr/>
              </p:nvGrpSpPr>
              <p:grpSpPr>
                <a:xfrm rot="2700000">
                  <a:off x="2548534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91" name="直角三角形 59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2" name="直角三角形 59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3" name="直角三角形 59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4" name="直角三角形 59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41" name="组合 540"/>
                <p:cNvGrpSpPr/>
                <p:nvPr/>
              </p:nvGrpSpPr>
              <p:grpSpPr>
                <a:xfrm rot="2700000">
                  <a:off x="2908594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87" name="直角三角形 58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8" name="直角三角形 58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9" name="直角三角形 58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0" name="直角三角形 58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42" name="组合 541"/>
                <p:cNvGrpSpPr/>
                <p:nvPr/>
              </p:nvGrpSpPr>
              <p:grpSpPr>
                <a:xfrm rot="2700000">
                  <a:off x="3262808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83" name="直角三角形 58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4" name="直角三角形 58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5" name="直角三角形 58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6" name="直角三角形 58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43" name="组合 542"/>
                <p:cNvGrpSpPr/>
                <p:nvPr/>
              </p:nvGrpSpPr>
              <p:grpSpPr>
                <a:xfrm rot="2700000">
                  <a:off x="2194319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79" name="直角三角形 57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0" name="直角三角形 57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1" name="直角三角形 58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2" name="直角三角形 58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44" name="组合 543"/>
                <p:cNvGrpSpPr/>
                <p:nvPr/>
              </p:nvGrpSpPr>
              <p:grpSpPr>
                <a:xfrm rot="2700000">
                  <a:off x="2548534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75" name="直角三角形 57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6" name="直角三角形 57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7" name="直角三角形 57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8" name="直角三角形 57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45" name="组合 544"/>
                <p:cNvGrpSpPr/>
                <p:nvPr/>
              </p:nvGrpSpPr>
              <p:grpSpPr>
                <a:xfrm rot="2700000">
                  <a:off x="2908594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71" name="直角三角形 57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2" name="直角三角形 57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3" name="直角三角形 57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4" name="直角三角形 57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46" name="组合 545"/>
                <p:cNvGrpSpPr/>
                <p:nvPr/>
              </p:nvGrpSpPr>
              <p:grpSpPr>
                <a:xfrm rot="2700000">
                  <a:off x="3262808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67" name="直角三角形 56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8" name="直角三角形 56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9" name="直角三角形 56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0" name="直角三角形 56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47" name="组合 546"/>
                <p:cNvGrpSpPr/>
                <p:nvPr/>
              </p:nvGrpSpPr>
              <p:grpSpPr>
                <a:xfrm rot="2700000">
                  <a:off x="2194319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63" name="直角三角形 56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4" name="直角三角形 56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5" name="直角三角形 56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6" name="直角三角形 56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48" name="组合 547"/>
                <p:cNvGrpSpPr/>
                <p:nvPr/>
              </p:nvGrpSpPr>
              <p:grpSpPr>
                <a:xfrm rot="2700000">
                  <a:off x="2548534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59" name="直角三角形 55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0" name="直角三角形 55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1" name="直角三角形 56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2" name="直角三角形 56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49" name="组合 548"/>
                <p:cNvGrpSpPr/>
                <p:nvPr/>
              </p:nvGrpSpPr>
              <p:grpSpPr>
                <a:xfrm rot="2700000">
                  <a:off x="2908594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55" name="直角三角形 55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6" name="直角三角形 55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7" name="直角三角形 55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8" name="直角三角形 55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50" name="组合 549"/>
                <p:cNvGrpSpPr/>
                <p:nvPr/>
              </p:nvGrpSpPr>
              <p:grpSpPr>
                <a:xfrm rot="2700000">
                  <a:off x="3262808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51" name="直角三角形 55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2" name="直角三角形 55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3" name="直角三角形 55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4" name="直角三角形 55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533" name="文本框 727"/>
              <p:cNvSpPr txBox="1"/>
              <p:nvPr/>
            </p:nvSpPr>
            <p:spPr>
              <a:xfrm>
                <a:off x="4319985" y="3931932"/>
                <a:ext cx="1792439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srgbClr val="1A9BA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1013" dirty="0">
                  <a:solidFill>
                    <a:srgbClr val="1A9B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4" name="文本框 113"/>
              <p:cNvSpPr txBox="1"/>
              <p:nvPr/>
            </p:nvSpPr>
            <p:spPr>
              <a:xfrm>
                <a:off x="4467516" y="4450379"/>
                <a:ext cx="1411666" cy="1031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7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text content, such as keywords, some brief introductions, etc.</a:t>
                </a:r>
                <a:endParaRPr lang="zh-CN" alt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15" name="组合 614"/>
          <p:cNvGrpSpPr/>
          <p:nvPr/>
        </p:nvGrpSpPr>
        <p:grpSpPr>
          <a:xfrm>
            <a:off x="6076459" y="2838739"/>
            <a:ext cx="2149776" cy="2044988"/>
            <a:chOff x="7908070" y="3664880"/>
            <a:chExt cx="2865995" cy="2727281"/>
          </a:xfrm>
        </p:grpSpPr>
        <p:sp>
          <p:nvSpPr>
            <p:cNvPr id="616" name="矩形 615"/>
            <p:cNvSpPr/>
            <p:nvPr/>
          </p:nvSpPr>
          <p:spPr>
            <a:xfrm rot="2700000">
              <a:off x="8436566" y="4054662"/>
              <a:ext cx="2186962" cy="2488036"/>
            </a:xfrm>
            <a:prstGeom prst="rect">
              <a:avLst/>
            </a:prstGeom>
            <a:gradFill>
              <a:gsLst>
                <a:gs pos="28000">
                  <a:srgbClr val="797979">
                    <a:alpha val="33000"/>
                  </a:srgbClr>
                </a:gs>
                <a:gs pos="0">
                  <a:schemeClr val="tx1">
                    <a:alpha val="27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617" name="组合 616"/>
            <p:cNvGrpSpPr/>
            <p:nvPr/>
          </p:nvGrpSpPr>
          <p:grpSpPr>
            <a:xfrm>
              <a:off x="7908070" y="3664880"/>
              <a:ext cx="1840689" cy="1848987"/>
              <a:chOff x="7908070" y="3664880"/>
              <a:chExt cx="1840689" cy="1848987"/>
            </a:xfrm>
          </p:grpSpPr>
          <p:grpSp>
            <p:nvGrpSpPr>
              <p:cNvPr id="618" name="组合 617"/>
              <p:cNvGrpSpPr/>
              <p:nvPr/>
            </p:nvGrpSpPr>
            <p:grpSpPr>
              <a:xfrm>
                <a:off x="7908070" y="3664880"/>
                <a:ext cx="1832564" cy="1848987"/>
                <a:chOff x="2194319" y="3933570"/>
                <a:chExt cx="1577691" cy="1591830"/>
              </a:xfrm>
              <a:effectLst/>
            </p:grpSpPr>
            <p:grpSp>
              <p:nvGrpSpPr>
                <p:cNvPr id="621" name="组合 620"/>
                <p:cNvGrpSpPr/>
                <p:nvPr/>
              </p:nvGrpSpPr>
              <p:grpSpPr>
                <a:xfrm rot="2700000">
                  <a:off x="2194319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97" name="直角三角形 69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8" name="直角三角形 69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9" name="直角三角形 69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00" name="直角三角形 69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22" name="组合 621"/>
                <p:cNvGrpSpPr/>
                <p:nvPr/>
              </p:nvGrpSpPr>
              <p:grpSpPr>
                <a:xfrm rot="2700000">
                  <a:off x="2548534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93" name="直角三角形 69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4" name="直角三角形 69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5" name="直角三角形 69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6" name="直角三角形 69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23" name="组合 622"/>
                <p:cNvGrpSpPr/>
                <p:nvPr/>
              </p:nvGrpSpPr>
              <p:grpSpPr>
                <a:xfrm rot="2700000">
                  <a:off x="2908594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89" name="直角三角形 68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0" name="直角三角形 68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1" name="直角三角形 69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2" name="直角三角形 69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24" name="组合 623"/>
                <p:cNvGrpSpPr/>
                <p:nvPr/>
              </p:nvGrpSpPr>
              <p:grpSpPr>
                <a:xfrm rot="2700000">
                  <a:off x="3262808" y="3933570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85" name="直角三角形 68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6" name="直角三角形 68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7" name="直角三角形 68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8" name="直角三角形 68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25" name="组合 624"/>
                <p:cNvGrpSpPr/>
                <p:nvPr/>
              </p:nvGrpSpPr>
              <p:grpSpPr>
                <a:xfrm rot="2700000">
                  <a:off x="2194319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81" name="直角三角形 68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2" name="直角三角形 68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3" name="直角三角形 68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4" name="直角三角形 68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26" name="组合 625"/>
                <p:cNvGrpSpPr/>
                <p:nvPr/>
              </p:nvGrpSpPr>
              <p:grpSpPr>
                <a:xfrm rot="2700000">
                  <a:off x="2548534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77" name="直角三角形 67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8" name="直角三角形 67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9" name="直角三角形 67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0" name="直角三角形 67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27" name="组合 626"/>
                <p:cNvGrpSpPr/>
                <p:nvPr/>
              </p:nvGrpSpPr>
              <p:grpSpPr>
                <a:xfrm rot="2700000">
                  <a:off x="2908594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73" name="直角三角形 67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4" name="直角三角形 67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5" name="直角三角形 67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6" name="直角三角形 67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28" name="组合 627"/>
                <p:cNvGrpSpPr/>
                <p:nvPr/>
              </p:nvGrpSpPr>
              <p:grpSpPr>
                <a:xfrm rot="2700000">
                  <a:off x="3262808" y="429552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69" name="直角三角形 66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0" name="直角三角形 66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1" name="直角三角形 67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2" name="直角三角形 67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29" name="组合 628"/>
                <p:cNvGrpSpPr/>
                <p:nvPr/>
              </p:nvGrpSpPr>
              <p:grpSpPr>
                <a:xfrm rot="2700000">
                  <a:off x="2194319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65" name="直角三角形 66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6" name="直角三角形 66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7" name="直角三角形 66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8" name="直角三角形 66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30" name="组合 629"/>
                <p:cNvGrpSpPr/>
                <p:nvPr/>
              </p:nvGrpSpPr>
              <p:grpSpPr>
                <a:xfrm rot="2700000">
                  <a:off x="2548534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61" name="直角三角形 66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2" name="直角三角形 66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3" name="直角三角形 66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4" name="直角三角形 66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31" name="组合 630"/>
                <p:cNvGrpSpPr/>
                <p:nvPr/>
              </p:nvGrpSpPr>
              <p:grpSpPr>
                <a:xfrm rot="2700000">
                  <a:off x="2908594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57" name="直角三角形 65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8" name="直角三角形 65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9" name="直角三角形 65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0" name="直角三角形 65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32" name="组合 631"/>
                <p:cNvGrpSpPr/>
                <p:nvPr/>
              </p:nvGrpSpPr>
              <p:grpSpPr>
                <a:xfrm rot="2700000">
                  <a:off x="3262808" y="465424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53" name="直角三角形 65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4" name="直角三角形 65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5" name="直角三角形 65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6" name="直角三角形 65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33" name="组合 632"/>
                <p:cNvGrpSpPr/>
                <p:nvPr/>
              </p:nvGrpSpPr>
              <p:grpSpPr>
                <a:xfrm rot="2700000">
                  <a:off x="2194319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49" name="直角三角形 64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0" name="直角三角形 64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1" name="直角三角形 65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2" name="直角三角形 65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34" name="组合 633"/>
                <p:cNvGrpSpPr/>
                <p:nvPr/>
              </p:nvGrpSpPr>
              <p:grpSpPr>
                <a:xfrm rot="2700000">
                  <a:off x="2548534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45" name="直角三角形 64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6" name="直角三角形 64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7" name="直角三角形 64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8" name="直角三角形 64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35" name="组合 634"/>
                <p:cNvGrpSpPr/>
                <p:nvPr/>
              </p:nvGrpSpPr>
              <p:grpSpPr>
                <a:xfrm rot="2700000">
                  <a:off x="2908594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41" name="直角三角形 64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2" name="直角三角形 64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3" name="直角三角形 64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4" name="直角三角形 64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36" name="组合 635"/>
                <p:cNvGrpSpPr/>
                <p:nvPr/>
              </p:nvGrpSpPr>
              <p:grpSpPr>
                <a:xfrm rot="2700000">
                  <a:off x="3262808" y="501619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37" name="直角三角形 63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DEDE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8" name="直角三角形 63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9" name="直角三角形 63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0" name="直角三角形 63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619" name="文本框 737"/>
              <p:cNvSpPr txBox="1"/>
              <p:nvPr/>
            </p:nvSpPr>
            <p:spPr>
              <a:xfrm>
                <a:off x="7956320" y="3950401"/>
                <a:ext cx="1792439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srgbClr val="00AF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1013" dirty="0">
                  <a:solidFill>
                    <a:srgbClr val="00AF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0" name="文本框 113"/>
              <p:cNvSpPr txBox="1"/>
              <p:nvPr/>
            </p:nvSpPr>
            <p:spPr>
              <a:xfrm>
                <a:off x="8139924" y="4461644"/>
                <a:ext cx="1411666" cy="1031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7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text content, such as keywords, some brief introductions, etc.</a:t>
                </a:r>
                <a:endParaRPr lang="zh-CN" alt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53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267956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663A77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21" name="KSO_Shape"/>
            <p:cNvSpPr/>
            <p:nvPr/>
          </p:nvSpPr>
          <p:spPr bwMode="auto">
            <a:xfrm>
              <a:off x="215219" y="100456"/>
              <a:ext cx="287710" cy="284833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72220" y="1251223"/>
            <a:ext cx="1338369" cy="1453949"/>
            <a:chOff x="1645923" y="1347071"/>
            <a:chExt cx="1784260" cy="1939047"/>
          </a:xfrm>
        </p:grpSpPr>
        <p:sp>
          <p:nvSpPr>
            <p:cNvPr id="10" name="矩形 9"/>
            <p:cNvSpPr/>
            <p:nvPr/>
          </p:nvSpPr>
          <p:spPr>
            <a:xfrm flipV="1">
              <a:off x="1645923" y="1347071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45923" y="3081222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45923" y="1504834"/>
              <a:ext cx="1784260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645923" y="2964832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flipV="1">
              <a:off x="1645923" y="1543950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654157" y="1652335"/>
              <a:ext cx="1773690" cy="1329794"/>
            </a:xfrm>
            <a:prstGeom prst="rect">
              <a:avLst/>
            </a:prstGeom>
            <a:solidFill>
              <a:srgbClr val="E76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905718" y="1884643"/>
            <a:ext cx="1834405" cy="17533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42688" y="1891008"/>
            <a:ext cx="1834404" cy="175339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234603" y="1251223"/>
            <a:ext cx="1338369" cy="1453949"/>
            <a:chOff x="1645923" y="1347071"/>
            <a:chExt cx="1784260" cy="1939047"/>
          </a:xfrm>
        </p:grpSpPr>
        <p:sp>
          <p:nvSpPr>
            <p:cNvPr id="26" name="矩形 25"/>
            <p:cNvSpPr/>
            <p:nvPr/>
          </p:nvSpPr>
          <p:spPr>
            <a:xfrm flipV="1">
              <a:off x="1645923" y="1347071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45923" y="3081222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645923" y="1504834"/>
              <a:ext cx="1784260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645923" y="2964832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flipV="1">
              <a:off x="1645923" y="1543950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654157" y="1652335"/>
              <a:ext cx="1773690" cy="1329794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1568101" y="1884643"/>
            <a:ext cx="1834405" cy="17533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5071" y="1891008"/>
            <a:ext cx="1834404" cy="175339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518152" y="15352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7" name="文本框 80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02626" y="1251223"/>
            <a:ext cx="1328911" cy="1453949"/>
            <a:chOff x="1658533" y="1347071"/>
            <a:chExt cx="1771650" cy="1939047"/>
          </a:xfrm>
        </p:grpSpPr>
        <p:sp>
          <p:nvSpPr>
            <p:cNvPr id="39" name="矩形 38"/>
            <p:cNvSpPr/>
            <p:nvPr/>
          </p:nvSpPr>
          <p:spPr>
            <a:xfrm flipV="1">
              <a:off x="1658825" y="1347071"/>
              <a:ext cx="177135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658533" y="3081222"/>
              <a:ext cx="177165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660643" y="1504834"/>
              <a:ext cx="1769539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658533" y="2964832"/>
              <a:ext cx="177165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flipV="1">
              <a:off x="1658825" y="1543950"/>
              <a:ext cx="1771357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660641" y="1652335"/>
              <a:ext cx="1767205" cy="1329794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228980" y="1884643"/>
            <a:ext cx="1834405" cy="17533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73094" y="1891008"/>
            <a:ext cx="1834404" cy="175339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4179031" y="15352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50" name="文本框 84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55770" y="15352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E76F70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54" name="文本框 88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27846" y="2917801"/>
            <a:ext cx="1350551" cy="1453949"/>
            <a:chOff x="1650958" y="1347071"/>
            <a:chExt cx="1800500" cy="1939047"/>
          </a:xfrm>
        </p:grpSpPr>
        <p:sp>
          <p:nvSpPr>
            <p:cNvPr id="56" name="矩形 55"/>
            <p:cNvSpPr/>
            <p:nvPr/>
          </p:nvSpPr>
          <p:spPr>
            <a:xfrm flipV="1">
              <a:off x="1650958" y="1347071"/>
              <a:ext cx="1792265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653543" y="3081222"/>
              <a:ext cx="178968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650958" y="1504834"/>
              <a:ext cx="1792265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653543" y="2964832"/>
              <a:ext cx="178968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flipV="1">
              <a:off x="1650958" y="1536330"/>
              <a:ext cx="1800499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650960" y="1652335"/>
              <a:ext cx="1800498" cy="1329794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572995" y="3522622"/>
            <a:ext cx="1834405" cy="17533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95040" y="3564639"/>
            <a:ext cx="1834404" cy="175339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5507103" y="3212309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63A77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67" name="文本框 96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8" name="Freeform 975"/>
          <p:cNvSpPr>
            <a:spLocks noEditPoints="1"/>
          </p:cNvSpPr>
          <p:nvPr/>
        </p:nvSpPr>
        <p:spPr bwMode="auto">
          <a:xfrm>
            <a:off x="1698354" y="3055368"/>
            <a:ext cx="318836" cy="393607"/>
          </a:xfrm>
          <a:custGeom>
            <a:avLst/>
            <a:gdLst>
              <a:gd name="T0" fmla="*/ 120 w 349"/>
              <a:gd name="T1" fmla="*/ 0 h 431"/>
              <a:gd name="T2" fmla="*/ 117 w 349"/>
              <a:gd name="T3" fmla="*/ 3 h 431"/>
              <a:gd name="T4" fmla="*/ 2 w 349"/>
              <a:gd name="T5" fmla="*/ 117 h 431"/>
              <a:gd name="T6" fmla="*/ 0 w 349"/>
              <a:gd name="T7" fmla="*/ 120 h 431"/>
              <a:gd name="T8" fmla="*/ 0 w 349"/>
              <a:gd name="T9" fmla="*/ 431 h 431"/>
              <a:gd name="T10" fmla="*/ 349 w 349"/>
              <a:gd name="T11" fmla="*/ 431 h 431"/>
              <a:gd name="T12" fmla="*/ 349 w 349"/>
              <a:gd name="T13" fmla="*/ 0 h 431"/>
              <a:gd name="T14" fmla="*/ 120 w 349"/>
              <a:gd name="T15" fmla="*/ 0 h 431"/>
              <a:gd name="T16" fmla="*/ 114 w 349"/>
              <a:gd name="T17" fmla="*/ 37 h 431"/>
              <a:gd name="T18" fmla="*/ 114 w 349"/>
              <a:gd name="T19" fmla="*/ 114 h 431"/>
              <a:gd name="T20" fmla="*/ 37 w 349"/>
              <a:gd name="T21" fmla="*/ 114 h 431"/>
              <a:gd name="T22" fmla="*/ 114 w 349"/>
              <a:gd name="T23" fmla="*/ 37 h 431"/>
              <a:gd name="T24" fmla="*/ 328 w 349"/>
              <a:gd name="T25" fmla="*/ 410 h 431"/>
              <a:gd name="T26" fmla="*/ 20 w 349"/>
              <a:gd name="T27" fmla="*/ 410 h 431"/>
              <a:gd name="T28" fmla="*/ 20 w 349"/>
              <a:gd name="T29" fmla="*/ 136 h 431"/>
              <a:gd name="T30" fmla="*/ 135 w 349"/>
              <a:gd name="T31" fmla="*/ 136 h 431"/>
              <a:gd name="T32" fmla="*/ 135 w 349"/>
              <a:gd name="T33" fmla="*/ 22 h 431"/>
              <a:gd name="T34" fmla="*/ 328 w 349"/>
              <a:gd name="T35" fmla="*/ 22 h 431"/>
              <a:gd name="T36" fmla="*/ 328 w 349"/>
              <a:gd name="T37" fmla="*/ 410 h 431"/>
              <a:gd name="T38" fmla="*/ 75 w 349"/>
              <a:gd name="T39" fmla="*/ 317 h 431"/>
              <a:gd name="T40" fmla="*/ 145 w 349"/>
              <a:gd name="T41" fmla="*/ 249 h 431"/>
              <a:gd name="T42" fmla="*/ 187 w 349"/>
              <a:gd name="T43" fmla="*/ 290 h 431"/>
              <a:gd name="T44" fmla="*/ 300 w 349"/>
              <a:gd name="T45" fmla="*/ 178 h 431"/>
              <a:gd name="T46" fmla="*/ 285 w 349"/>
              <a:gd name="T47" fmla="*/ 163 h 431"/>
              <a:gd name="T48" fmla="*/ 187 w 349"/>
              <a:gd name="T49" fmla="*/ 259 h 431"/>
              <a:gd name="T50" fmla="*/ 152 w 349"/>
              <a:gd name="T51" fmla="*/ 225 h 431"/>
              <a:gd name="T52" fmla="*/ 145 w 349"/>
              <a:gd name="T53" fmla="*/ 218 h 431"/>
              <a:gd name="T54" fmla="*/ 138 w 349"/>
              <a:gd name="T55" fmla="*/ 225 h 431"/>
              <a:gd name="T56" fmla="*/ 60 w 349"/>
              <a:gd name="T57" fmla="*/ 302 h 431"/>
              <a:gd name="T58" fmla="*/ 75 w 349"/>
              <a:gd name="T59" fmla="*/ 31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9" h="431">
                <a:moveTo>
                  <a:pt x="120" y="0"/>
                </a:moveTo>
                <a:lnTo>
                  <a:pt x="117" y="3"/>
                </a:lnTo>
                <a:lnTo>
                  <a:pt x="2" y="117"/>
                </a:lnTo>
                <a:lnTo>
                  <a:pt x="0" y="120"/>
                </a:lnTo>
                <a:lnTo>
                  <a:pt x="0" y="431"/>
                </a:lnTo>
                <a:lnTo>
                  <a:pt x="349" y="431"/>
                </a:lnTo>
                <a:lnTo>
                  <a:pt x="349" y="0"/>
                </a:lnTo>
                <a:lnTo>
                  <a:pt x="120" y="0"/>
                </a:lnTo>
                <a:close/>
                <a:moveTo>
                  <a:pt x="114" y="37"/>
                </a:moveTo>
                <a:lnTo>
                  <a:pt x="114" y="114"/>
                </a:lnTo>
                <a:lnTo>
                  <a:pt x="37" y="114"/>
                </a:lnTo>
                <a:lnTo>
                  <a:pt x="114" y="37"/>
                </a:lnTo>
                <a:close/>
                <a:moveTo>
                  <a:pt x="328" y="410"/>
                </a:moveTo>
                <a:lnTo>
                  <a:pt x="20" y="410"/>
                </a:lnTo>
                <a:lnTo>
                  <a:pt x="20" y="136"/>
                </a:lnTo>
                <a:lnTo>
                  <a:pt x="135" y="136"/>
                </a:lnTo>
                <a:lnTo>
                  <a:pt x="135" y="22"/>
                </a:lnTo>
                <a:lnTo>
                  <a:pt x="328" y="22"/>
                </a:lnTo>
                <a:lnTo>
                  <a:pt x="328" y="410"/>
                </a:lnTo>
                <a:close/>
                <a:moveTo>
                  <a:pt x="75" y="317"/>
                </a:moveTo>
                <a:lnTo>
                  <a:pt x="145" y="249"/>
                </a:lnTo>
                <a:lnTo>
                  <a:pt x="187" y="290"/>
                </a:lnTo>
                <a:lnTo>
                  <a:pt x="300" y="178"/>
                </a:lnTo>
                <a:lnTo>
                  <a:pt x="285" y="163"/>
                </a:lnTo>
                <a:lnTo>
                  <a:pt x="187" y="259"/>
                </a:lnTo>
                <a:lnTo>
                  <a:pt x="152" y="225"/>
                </a:lnTo>
                <a:lnTo>
                  <a:pt x="145" y="218"/>
                </a:lnTo>
                <a:lnTo>
                  <a:pt x="138" y="225"/>
                </a:lnTo>
                <a:lnTo>
                  <a:pt x="60" y="302"/>
                </a:lnTo>
                <a:lnTo>
                  <a:pt x="75" y="317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9" name="文本框 99"/>
          <p:cNvSpPr txBox="1"/>
          <p:nvPr/>
        </p:nvSpPr>
        <p:spPr>
          <a:xfrm>
            <a:off x="1290222" y="3488980"/>
            <a:ext cx="124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Freeform 987"/>
          <p:cNvSpPr>
            <a:spLocks noEditPoints="1"/>
          </p:cNvSpPr>
          <p:nvPr/>
        </p:nvSpPr>
        <p:spPr bwMode="auto">
          <a:xfrm>
            <a:off x="7083391" y="2940258"/>
            <a:ext cx="334793" cy="538339"/>
          </a:xfrm>
          <a:custGeom>
            <a:avLst/>
            <a:gdLst>
              <a:gd name="T0" fmla="*/ 133 w 205"/>
              <a:gd name="T1" fmla="*/ 170 h 331"/>
              <a:gd name="T2" fmla="*/ 148 w 205"/>
              <a:gd name="T3" fmla="*/ 126 h 331"/>
              <a:gd name="T4" fmla="*/ 148 w 205"/>
              <a:gd name="T5" fmla="*/ 110 h 331"/>
              <a:gd name="T6" fmla="*/ 48 w 205"/>
              <a:gd name="T7" fmla="*/ 118 h 331"/>
              <a:gd name="T8" fmla="*/ 71 w 205"/>
              <a:gd name="T9" fmla="*/ 126 h 331"/>
              <a:gd name="T10" fmla="*/ 39 w 205"/>
              <a:gd name="T11" fmla="*/ 224 h 331"/>
              <a:gd name="T12" fmla="*/ 44 w 205"/>
              <a:gd name="T13" fmla="*/ 331 h 331"/>
              <a:gd name="T14" fmla="*/ 205 w 205"/>
              <a:gd name="T15" fmla="*/ 298 h 331"/>
              <a:gd name="T16" fmla="*/ 161 w 205"/>
              <a:gd name="T17" fmla="*/ 315 h 331"/>
              <a:gd name="T18" fmla="*/ 16 w 205"/>
              <a:gd name="T19" fmla="*/ 298 h 331"/>
              <a:gd name="T20" fmla="*/ 87 w 205"/>
              <a:gd name="T21" fmla="*/ 170 h 331"/>
              <a:gd name="T22" fmla="*/ 117 w 205"/>
              <a:gd name="T23" fmla="*/ 126 h 331"/>
              <a:gd name="T24" fmla="*/ 153 w 205"/>
              <a:gd name="T25" fmla="*/ 234 h 331"/>
              <a:gd name="T26" fmla="*/ 161 w 205"/>
              <a:gd name="T27" fmla="*/ 315 h 331"/>
              <a:gd name="T28" fmla="*/ 121 w 205"/>
              <a:gd name="T29" fmla="*/ 262 h 331"/>
              <a:gd name="T30" fmla="*/ 101 w 205"/>
              <a:gd name="T31" fmla="*/ 258 h 331"/>
              <a:gd name="T32" fmla="*/ 63 w 205"/>
              <a:gd name="T33" fmla="*/ 263 h 331"/>
              <a:gd name="T34" fmla="*/ 48 w 205"/>
              <a:gd name="T35" fmla="*/ 259 h 331"/>
              <a:gd name="T36" fmla="*/ 24 w 205"/>
              <a:gd name="T37" fmla="*/ 298 h 331"/>
              <a:gd name="T38" fmla="*/ 161 w 205"/>
              <a:gd name="T39" fmla="*/ 307 h 331"/>
              <a:gd name="T40" fmla="*/ 167 w 205"/>
              <a:gd name="T41" fmla="*/ 266 h 331"/>
              <a:gd name="T42" fmla="*/ 165 w 205"/>
              <a:gd name="T43" fmla="*/ 264 h 331"/>
              <a:gd name="T44" fmla="*/ 144 w 205"/>
              <a:gd name="T45" fmla="*/ 248 h 331"/>
              <a:gd name="T46" fmla="*/ 124 w 205"/>
              <a:gd name="T47" fmla="*/ 23 h 331"/>
              <a:gd name="T48" fmla="*/ 124 w 205"/>
              <a:gd name="T49" fmla="*/ 0 h 331"/>
              <a:gd name="T50" fmla="*/ 124 w 205"/>
              <a:gd name="T51" fmla="*/ 23 h 331"/>
              <a:gd name="T52" fmla="*/ 91 w 205"/>
              <a:gd name="T53" fmla="*/ 49 h 331"/>
              <a:gd name="T54" fmla="*/ 74 w 205"/>
              <a:gd name="T55" fmla="*/ 32 h 331"/>
              <a:gd name="T56" fmla="*/ 58 w 205"/>
              <a:gd name="T57" fmla="*/ 49 h 331"/>
              <a:gd name="T58" fmla="*/ 68 w 205"/>
              <a:gd name="T59" fmla="*/ 43 h 331"/>
              <a:gd name="T60" fmla="*/ 80 w 205"/>
              <a:gd name="T61" fmla="*/ 43 h 331"/>
              <a:gd name="T62" fmla="*/ 74 w 205"/>
              <a:gd name="T63" fmla="*/ 57 h 331"/>
              <a:gd name="T64" fmla="*/ 68 w 205"/>
              <a:gd name="T65" fmla="*/ 43 h 331"/>
              <a:gd name="T66" fmla="*/ 92 w 205"/>
              <a:gd name="T67" fmla="*/ 102 h 331"/>
              <a:gd name="T68" fmla="*/ 98 w 205"/>
              <a:gd name="T69" fmla="*/ 82 h 331"/>
              <a:gd name="T70" fmla="*/ 129 w 205"/>
              <a:gd name="T71" fmla="*/ 82 h 331"/>
              <a:gd name="T72" fmla="*/ 134 w 205"/>
              <a:gd name="T73" fmla="*/ 102 h 331"/>
              <a:gd name="T74" fmla="*/ 143 w 205"/>
              <a:gd name="T75" fmla="*/ 97 h 331"/>
              <a:gd name="T76" fmla="*/ 113 w 205"/>
              <a:gd name="T77" fmla="*/ 68 h 331"/>
              <a:gd name="T78" fmla="*/ 84 w 205"/>
              <a:gd name="T79" fmla="*/ 9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5" h="331">
                <a:moveTo>
                  <a:pt x="165" y="224"/>
                </a:moveTo>
                <a:cubicBezTo>
                  <a:pt x="150" y="204"/>
                  <a:pt x="133" y="184"/>
                  <a:pt x="133" y="170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53" y="126"/>
                  <a:pt x="156" y="122"/>
                  <a:pt x="156" y="118"/>
                </a:cubicBezTo>
                <a:cubicBezTo>
                  <a:pt x="156" y="113"/>
                  <a:pt x="153" y="110"/>
                  <a:pt x="148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2" y="110"/>
                  <a:pt x="48" y="113"/>
                  <a:pt x="48" y="118"/>
                </a:cubicBezTo>
                <a:cubicBezTo>
                  <a:pt x="48" y="122"/>
                  <a:pt x="52" y="126"/>
                  <a:pt x="56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1" y="184"/>
                  <a:pt x="55" y="204"/>
                  <a:pt x="39" y="224"/>
                </a:cubicBezTo>
                <a:cubicBezTo>
                  <a:pt x="20" y="249"/>
                  <a:pt x="0" y="274"/>
                  <a:pt x="0" y="298"/>
                </a:cubicBezTo>
                <a:cubicBezTo>
                  <a:pt x="0" y="318"/>
                  <a:pt x="16" y="331"/>
                  <a:pt x="44" y="331"/>
                </a:cubicBezTo>
                <a:cubicBezTo>
                  <a:pt x="161" y="331"/>
                  <a:pt x="161" y="331"/>
                  <a:pt x="161" y="331"/>
                </a:cubicBezTo>
                <a:cubicBezTo>
                  <a:pt x="188" y="331"/>
                  <a:pt x="205" y="318"/>
                  <a:pt x="205" y="298"/>
                </a:cubicBezTo>
                <a:cubicBezTo>
                  <a:pt x="205" y="274"/>
                  <a:pt x="185" y="249"/>
                  <a:pt x="165" y="224"/>
                </a:cubicBezTo>
                <a:close/>
                <a:moveTo>
                  <a:pt x="161" y="315"/>
                </a:moveTo>
                <a:cubicBezTo>
                  <a:pt x="44" y="315"/>
                  <a:pt x="44" y="315"/>
                  <a:pt x="44" y="315"/>
                </a:cubicBezTo>
                <a:cubicBezTo>
                  <a:pt x="33" y="315"/>
                  <a:pt x="16" y="313"/>
                  <a:pt x="16" y="298"/>
                </a:cubicBezTo>
                <a:cubicBezTo>
                  <a:pt x="16" y="280"/>
                  <a:pt x="34" y="257"/>
                  <a:pt x="52" y="234"/>
                </a:cubicBezTo>
                <a:cubicBezTo>
                  <a:pt x="70" y="211"/>
                  <a:pt x="87" y="189"/>
                  <a:pt x="87" y="170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89"/>
                  <a:pt x="135" y="211"/>
                  <a:pt x="153" y="234"/>
                </a:cubicBezTo>
                <a:cubicBezTo>
                  <a:pt x="171" y="257"/>
                  <a:pt x="189" y="280"/>
                  <a:pt x="189" y="298"/>
                </a:cubicBezTo>
                <a:cubicBezTo>
                  <a:pt x="189" y="313"/>
                  <a:pt x="171" y="315"/>
                  <a:pt x="161" y="315"/>
                </a:cubicBezTo>
                <a:close/>
                <a:moveTo>
                  <a:pt x="122" y="263"/>
                </a:moveTo>
                <a:cubicBezTo>
                  <a:pt x="122" y="263"/>
                  <a:pt x="121" y="263"/>
                  <a:pt x="121" y="262"/>
                </a:cubicBezTo>
                <a:cubicBezTo>
                  <a:pt x="118" y="258"/>
                  <a:pt x="114" y="256"/>
                  <a:pt x="109" y="256"/>
                </a:cubicBezTo>
                <a:cubicBezTo>
                  <a:pt x="106" y="256"/>
                  <a:pt x="103" y="257"/>
                  <a:pt x="101" y="258"/>
                </a:cubicBezTo>
                <a:cubicBezTo>
                  <a:pt x="99" y="250"/>
                  <a:pt x="91" y="244"/>
                  <a:pt x="82" y="244"/>
                </a:cubicBezTo>
                <a:cubicBezTo>
                  <a:pt x="72" y="244"/>
                  <a:pt x="63" y="252"/>
                  <a:pt x="63" y="263"/>
                </a:cubicBezTo>
                <a:cubicBezTo>
                  <a:pt x="63" y="264"/>
                  <a:pt x="63" y="264"/>
                  <a:pt x="63" y="265"/>
                </a:cubicBezTo>
                <a:cubicBezTo>
                  <a:pt x="59" y="261"/>
                  <a:pt x="54" y="259"/>
                  <a:pt x="48" y="259"/>
                </a:cubicBezTo>
                <a:cubicBezTo>
                  <a:pt x="46" y="259"/>
                  <a:pt x="44" y="260"/>
                  <a:pt x="42" y="260"/>
                </a:cubicBezTo>
                <a:cubicBezTo>
                  <a:pt x="32" y="274"/>
                  <a:pt x="24" y="288"/>
                  <a:pt x="24" y="298"/>
                </a:cubicBezTo>
                <a:cubicBezTo>
                  <a:pt x="24" y="306"/>
                  <a:pt x="34" y="307"/>
                  <a:pt x="44" y="307"/>
                </a:cubicBezTo>
                <a:cubicBezTo>
                  <a:pt x="161" y="307"/>
                  <a:pt x="161" y="307"/>
                  <a:pt x="161" y="307"/>
                </a:cubicBezTo>
                <a:cubicBezTo>
                  <a:pt x="170" y="307"/>
                  <a:pt x="181" y="306"/>
                  <a:pt x="181" y="298"/>
                </a:cubicBezTo>
                <a:cubicBezTo>
                  <a:pt x="181" y="289"/>
                  <a:pt x="175" y="278"/>
                  <a:pt x="167" y="266"/>
                </a:cubicBezTo>
                <a:cubicBezTo>
                  <a:pt x="167" y="266"/>
                  <a:pt x="166" y="266"/>
                  <a:pt x="166" y="266"/>
                </a:cubicBezTo>
                <a:cubicBezTo>
                  <a:pt x="166" y="265"/>
                  <a:pt x="166" y="265"/>
                  <a:pt x="165" y="264"/>
                </a:cubicBezTo>
                <a:cubicBezTo>
                  <a:pt x="163" y="260"/>
                  <a:pt x="160" y="256"/>
                  <a:pt x="156" y="252"/>
                </a:cubicBezTo>
                <a:cubicBezTo>
                  <a:pt x="153" y="249"/>
                  <a:pt x="148" y="248"/>
                  <a:pt x="144" y="248"/>
                </a:cubicBezTo>
                <a:cubicBezTo>
                  <a:pt x="134" y="248"/>
                  <a:pt x="125" y="254"/>
                  <a:pt x="122" y="263"/>
                </a:cubicBezTo>
                <a:close/>
                <a:moveTo>
                  <a:pt x="124" y="23"/>
                </a:moveTo>
                <a:cubicBezTo>
                  <a:pt x="130" y="23"/>
                  <a:pt x="135" y="18"/>
                  <a:pt x="135" y="11"/>
                </a:cubicBezTo>
                <a:cubicBezTo>
                  <a:pt x="135" y="5"/>
                  <a:pt x="130" y="0"/>
                  <a:pt x="124" y="0"/>
                </a:cubicBezTo>
                <a:cubicBezTo>
                  <a:pt x="118" y="0"/>
                  <a:pt x="112" y="5"/>
                  <a:pt x="112" y="11"/>
                </a:cubicBezTo>
                <a:cubicBezTo>
                  <a:pt x="112" y="18"/>
                  <a:pt x="118" y="23"/>
                  <a:pt x="124" y="23"/>
                </a:cubicBezTo>
                <a:close/>
                <a:moveTo>
                  <a:pt x="74" y="65"/>
                </a:moveTo>
                <a:cubicBezTo>
                  <a:pt x="83" y="65"/>
                  <a:pt x="91" y="58"/>
                  <a:pt x="91" y="49"/>
                </a:cubicBezTo>
                <a:cubicBezTo>
                  <a:pt x="91" y="45"/>
                  <a:pt x="89" y="40"/>
                  <a:pt x="86" y="37"/>
                </a:cubicBezTo>
                <a:cubicBezTo>
                  <a:pt x="83" y="34"/>
                  <a:pt x="79" y="32"/>
                  <a:pt x="74" y="32"/>
                </a:cubicBezTo>
                <a:cubicBezTo>
                  <a:pt x="70" y="32"/>
                  <a:pt x="66" y="34"/>
                  <a:pt x="62" y="37"/>
                </a:cubicBezTo>
                <a:cubicBezTo>
                  <a:pt x="59" y="40"/>
                  <a:pt x="58" y="45"/>
                  <a:pt x="58" y="49"/>
                </a:cubicBezTo>
                <a:cubicBezTo>
                  <a:pt x="58" y="58"/>
                  <a:pt x="65" y="65"/>
                  <a:pt x="74" y="65"/>
                </a:cubicBezTo>
                <a:close/>
                <a:moveTo>
                  <a:pt x="68" y="43"/>
                </a:moveTo>
                <a:cubicBezTo>
                  <a:pt x="70" y="41"/>
                  <a:pt x="72" y="40"/>
                  <a:pt x="74" y="40"/>
                </a:cubicBezTo>
                <a:cubicBezTo>
                  <a:pt x="76" y="40"/>
                  <a:pt x="79" y="41"/>
                  <a:pt x="80" y="43"/>
                </a:cubicBezTo>
                <a:cubicBezTo>
                  <a:pt x="82" y="45"/>
                  <a:pt x="83" y="47"/>
                  <a:pt x="83" y="49"/>
                </a:cubicBezTo>
                <a:cubicBezTo>
                  <a:pt x="83" y="54"/>
                  <a:pt x="79" y="57"/>
                  <a:pt x="74" y="57"/>
                </a:cubicBezTo>
                <a:cubicBezTo>
                  <a:pt x="69" y="57"/>
                  <a:pt x="66" y="54"/>
                  <a:pt x="66" y="49"/>
                </a:cubicBezTo>
                <a:cubicBezTo>
                  <a:pt x="66" y="47"/>
                  <a:pt x="66" y="45"/>
                  <a:pt x="68" y="43"/>
                </a:cubicBezTo>
                <a:close/>
                <a:moveTo>
                  <a:pt x="84" y="102"/>
                </a:moveTo>
                <a:cubicBezTo>
                  <a:pt x="92" y="102"/>
                  <a:pt x="92" y="102"/>
                  <a:pt x="92" y="102"/>
                </a:cubicBezTo>
                <a:cubicBezTo>
                  <a:pt x="92" y="100"/>
                  <a:pt x="92" y="99"/>
                  <a:pt x="92" y="97"/>
                </a:cubicBezTo>
                <a:cubicBezTo>
                  <a:pt x="92" y="92"/>
                  <a:pt x="94" y="86"/>
                  <a:pt x="98" y="82"/>
                </a:cubicBezTo>
                <a:cubicBezTo>
                  <a:pt x="102" y="78"/>
                  <a:pt x="108" y="76"/>
                  <a:pt x="113" y="76"/>
                </a:cubicBezTo>
                <a:cubicBezTo>
                  <a:pt x="119" y="76"/>
                  <a:pt x="124" y="78"/>
                  <a:pt x="129" y="82"/>
                </a:cubicBezTo>
                <a:cubicBezTo>
                  <a:pt x="133" y="86"/>
                  <a:pt x="135" y="92"/>
                  <a:pt x="135" y="97"/>
                </a:cubicBezTo>
                <a:cubicBezTo>
                  <a:pt x="135" y="99"/>
                  <a:pt x="135" y="100"/>
                  <a:pt x="134" y="102"/>
                </a:cubicBezTo>
                <a:cubicBezTo>
                  <a:pt x="142" y="102"/>
                  <a:pt x="142" y="102"/>
                  <a:pt x="142" y="102"/>
                </a:cubicBezTo>
                <a:cubicBezTo>
                  <a:pt x="143" y="100"/>
                  <a:pt x="143" y="99"/>
                  <a:pt x="143" y="97"/>
                </a:cubicBezTo>
                <a:cubicBezTo>
                  <a:pt x="143" y="89"/>
                  <a:pt x="140" y="82"/>
                  <a:pt x="134" y="76"/>
                </a:cubicBezTo>
                <a:cubicBezTo>
                  <a:pt x="129" y="71"/>
                  <a:pt x="121" y="68"/>
                  <a:pt x="113" y="68"/>
                </a:cubicBezTo>
                <a:cubicBezTo>
                  <a:pt x="105" y="68"/>
                  <a:pt x="98" y="71"/>
                  <a:pt x="92" y="76"/>
                </a:cubicBezTo>
                <a:cubicBezTo>
                  <a:pt x="87" y="82"/>
                  <a:pt x="84" y="89"/>
                  <a:pt x="84" y="97"/>
                </a:cubicBezTo>
                <a:cubicBezTo>
                  <a:pt x="84" y="99"/>
                  <a:pt x="84" y="100"/>
                  <a:pt x="84" y="102"/>
                </a:cubicBezTo>
                <a:close/>
              </a:path>
            </a:pathLst>
          </a:custGeom>
          <a:solidFill>
            <a:srgbClr val="F6615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1" name="文本框 103"/>
          <p:cNvSpPr txBox="1"/>
          <p:nvPr/>
        </p:nvSpPr>
        <p:spPr>
          <a:xfrm>
            <a:off x="6669616" y="3474540"/>
            <a:ext cx="124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983"/>
          <p:cNvSpPr>
            <a:spLocks noEditPoints="1"/>
          </p:cNvSpPr>
          <p:nvPr/>
        </p:nvSpPr>
        <p:spPr bwMode="auto">
          <a:xfrm>
            <a:off x="5650759" y="1431145"/>
            <a:ext cx="405616" cy="416018"/>
          </a:xfrm>
          <a:custGeom>
            <a:avLst/>
            <a:gdLst>
              <a:gd name="T0" fmla="*/ 116 w 232"/>
              <a:gd name="T1" fmla="*/ 88 h 239"/>
              <a:gd name="T2" fmla="*/ 84 w 232"/>
              <a:gd name="T3" fmla="*/ 119 h 239"/>
              <a:gd name="T4" fmla="*/ 116 w 232"/>
              <a:gd name="T5" fmla="*/ 151 h 239"/>
              <a:gd name="T6" fmla="*/ 148 w 232"/>
              <a:gd name="T7" fmla="*/ 119 h 239"/>
              <a:gd name="T8" fmla="*/ 116 w 232"/>
              <a:gd name="T9" fmla="*/ 88 h 239"/>
              <a:gd name="T10" fmla="*/ 49 w 232"/>
              <a:gd name="T11" fmla="*/ 197 h 239"/>
              <a:gd name="T12" fmla="*/ 44 w 232"/>
              <a:gd name="T13" fmla="*/ 191 h 239"/>
              <a:gd name="T14" fmla="*/ 14 w 232"/>
              <a:gd name="T15" fmla="*/ 119 h 239"/>
              <a:gd name="T16" fmla="*/ 93 w 232"/>
              <a:gd name="T17" fmla="*/ 20 h 239"/>
              <a:gd name="T18" fmla="*/ 90 w 232"/>
              <a:gd name="T19" fmla="*/ 7 h 239"/>
              <a:gd name="T20" fmla="*/ 0 w 232"/>
              <a:gd name="T21" fmla="*/ 119 h 239"/>
              <a:gd name="T22" fmla="*/ 34 w 232"/>
              <a:gd name="T23" fmla="*/ 201 h 239"/>
              <a:gd name="T24" fmla="*/ 44 w 232"/>
              <a:gd name="T25" fmla="*/ 210 h 239"/>
              <a:gd name="T26" fmla="*/ 34 w 232"/>
              <a:gd name="T27" fmla="*/ 239 h 239"/>
              <a:gd name="T28" fmla="*/ 116 w 232"/>
              <a:gd name="T29" fmla="*/ 228 h 239"/>
              <a:gd name="T30" fmla="*/ 60 w 232"/>
              <a:gd name="T31" fmla="*/ 167 h 239"/>
              <a:gd name="T32" fmla="*/ 49 w 232"/>
              <a:gd name="T33" fmla="*/ 197 h 239"/>
              <a:gd name="T34" fmla="*/ 188 w 232"/>
              <a:gd name="T35" fmla="*/ 29 h 239"/>
              <a:gd name="T36" fmla="*/ 198 w 232"/>
              <a:gd name="T37" fmla="*/ 0 h 239"/>
              <a:gd name="T38" fmla="*/ 116 w 232"/>
              <a:gd name="T39" fmla="*/ 10 h 239"/>
              <a:gd name="T40" fmla="*/ 172 w 232"/>
              <a:gd name="T41" fmla="*/ 72 h 239"/>
              <a:gd name="T42" fmla="*/ 183 w 232"/>
              <a:gd name="T43" fmla="*/ 42 h 239"/>
              <a:gd name="T44" fmla="*/ 218 w 232"/>
              <a:gd name="T45" fmla="*/ 119 h 239"/>
              <a:gd name="T46" fmla="*/ 188 w 232"/>
              <a:gd name="T47" fmla="*/ 191 h 239"/>
              <a:gd name="T48" fmla="*/ 139 w 232"/>
              <a:gd name="T49" fmla="*/ 219 h 239"/>
              <a:gd name="T50" fmla="*/ 142 w 232"/>
              <a:gd name="T51" fmla="*/ 232 h 239"/>
              <a:gd name="T52" fmla="*/ 198 w 232"/>
              <a:gd name="T53" fmla="*/ 201 h 239"/>
              <a:gd name="T54" fmla="*/ 232 w 232"/>
              <a:gd name="T55" fmla="*/ 119 h 239"/>
              <a:gd name="T56" fmla="*/ 188 w 232"/>
              <a:gd name="T57" fmla="*/ 2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2" h="239">
                <a:moveTo>
                  <a:pt x="116" y="88"/>
                </a:moveTo>
                <a:cubicBezTo>
                  <a:pt x="98" y="88"/>
                  <a:pt x="84" y="102"/>
                  <a:pt x="84" y="119"/>
                </a:cubicBezTo>
                <a:cubicBezTo>
                  <a:pt x="84" y="137"/>
                  <a:pt x="98" y="151"/>
                  <a:pt x="116" y="151"/>
                </a:cubicBezTo>
                <a:cubicBezTo>
                  <a:pt x="134" y="151"/>
                  <a:pt x="148" y="137"/>
                  <a:pt x="148" y="119"/>
                </a:cubicBezTo>
                <a:cubicBezTo>
                  <a:pt x="148" y="102"/>
                  <a:pt x="134" y="88"/>
                  <a:pt x="116" y="88"/>
                </a:cubicBezTo>
                <a:close/>
                <a:moveTo>
                  <a:pt x="49" y="197"/>
                </a:moveTo>
                <a:cubicBezTo>
                  <a:pt x="47" y="195"/>
                  <a:pt x="46" y="193"/>
                  <a:pt x="44" y="191"/>
                </a:cubicBezTo>
                <a:cubicBezTo>
                  <a:pt x="25" y="172"/>
                  <a:pt x="14" y="147"/>
                  <a:pt x="14" y="119"/>
                </a:cubicBezTo>
                <a:cubicBezTo>
                  <a:pt x="14" y="71"/>
                  <a:pt x="48" y="30"/>
                  <a:pt x="93" y="20"/>
                </a:cubicBezTo>
                <a:cubicBezTo>
                  <a:pt x="90" y="7"/>
                  <a:pt x="90" y="7"/>
                  <a:pt x="90" y="7"/>
                </a:cubicBezTo>
                <a:cubicBezTo>
                  <a:pt x="39" y="19"/>
                  <a:pt x="0" y="65"/>
                  <a:pt x="0" y="119"/>
                </a:cubicBezTo>
                <a:cubicBezTo>
                  <a:pt x="0" y="150"/>
                  <a:pt x="12" y="179"/>
                  <a:pt x="34" y="201"/>
                </a:cubicBezTo>
                <a:cubicBezTo>
                  <a:pt x="37" y="204"/>
                  <a:pt x="41" y="207"/>
                  <a:pt x="44" y="210"/>
                </a:cubicBezTo>
                <a:cubicBezTo>
                  <a:pt x="34" y="239"/>
                  <a:pt x="34" y="239"/>
                  <a:pt x="34" y="239"/>
                </a:cubicBezTo>
                <a:cubicBezTo>
                  <a:pt x="116" y="228"/>
                  <a:pt x="116" y="228"/>
                  <a:pt x="116" y="228"/>
                </a:cubicBezTo>
                <a:cubicBezTo>
                  <a:pt x="60" y="167"/>
                  <a:pt x="60" y="167"/>
                  <a:pt x="60" y="167"/>
                </a:cubicBezTo>
                <a:lnTo>
                  <a:pt x="49" y="197"/>
                </a:lnTo>
                <a:close/>
                <a:moveTo>
                  <a:pt x="188" y="29"/>
                </a:moveTo>
                <a:cubicBezTo>
                  <a:pt x="198" y="0"/>
                  <a:pt x="198" y="0"/>
                  <a:pt x="198" y="0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4" y="61"/>
                  <a:pt x="218" y="89"/>
                  <a:pt x="218" y="119"/>
                </a:cubicBezTo>
                <a:cubicBezTo>
                  <a:pt x="218" y="147"/>
                  <a:pt x="207" y="172"/>
                  <a:pt x="188" y="191"/>
                </a:cubicBezTo>
                <a:cubicBezTo>
                  <a:pt x="174" y="205"/>
                  <a:pt x="157" y="214"/>
                  <a:pt x="139" y="219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63" y="227"/>
                  <a:pt x="182" y="217"/>
                  <a:pt x="198" y="201"/>
                </a:cubicBezTo>
                <a:cubicBezTo>
                  <a:pt x="220" y="179"/>
                  <a:pt x="232" y="150"/>
                  <a:pt x="232" y="119"/>
                </a:cubicBezTo>
                <a:cubicBezTo>
                  <a:pt x="232" y="83"/>
                  <a:pt x="214" y="50"/>
                  <a:pt x="188" y="29"/>
                </a:cubicBezTo>
                <a:close/>
              </a:path>
            </a:pathLst>
          </a:cu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3" name="文本框 107"/>
          <p:cNvSpPr txBox="1"/>
          <p:nvPr/>
        </p:nvSpPr>
        <p:spPr>
          <a:xfrm>
            <a:off x="5308467" y="1837154"/>
            <a:ext cx="124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979"/>
          <p:cNvSpPr>
            <a:spLocks noEditPoints="1"/>
          </p:cNvSpPr>
          <p:nvPr/>
        </p:nvSpPr>
        <p:spPr bwMode="auto">
          <a:xfrm>
            <a:off x="4294664" y="3069232"/>
            <a:ext cx="482217" cy="431066"/>
          </a:xfrm>
          <a:custGeom>
            <a:avLst/>
            <a:gdLst>
              <a:gd name="T0" fmla="*/ 242 w 364"/>
              <a:gd name="T1" fmla="*/ 177 h 326"/>
              <a:gd name="T2" fmla="*/ 202 w 364"/>
              <a:gd name="T3" fmla="*/ 142 h 326"/>
              <a:gd name="T4" fmla="*/ 188 w 364"/>
              <a:gd name="T5" fmla="*/ 100 h 326"/>
              <a:gd name="T6" fmla="*/ 135 w 364"/>
              <a:gd name="T7" fmla="*/ 104 h 326"/>
              <a:gd name="T8" fmla="*/ 95 w 364"/>
              <a:gd name="T9" fmla="*/ 84 h 326"/>
              <a:gd name="T10" fmla="*/ 60 w 364"/>
              <a:gd name="T11" fmla="*/ 124 h 326"/>
              <a:gd name="T12" fmla="*/ 18 w 364"/>
              <a:gd name="T13" fmla="*/ 138 h 326"/>
              <a:gd name="T14" fmla="*/ 22 w 364"/>
              <a:gd name="T15" fmla="*/ 191 h 326"/>
              <a:gd name="T16" fmla="*/ 2 w 364"/>
              <a:gd name="T17" fmla="*/ 231 h 326"/>
              <a:gd name="T18" fmla="*/ 42 w 364"/>
              <a:gd name="T19" fmla="*/ 266 h 326"/>
              <a:gd name="T20" fmla="*/ 56 w 364"/>
              <a:gd name="T21" fmla="*/ 308 h 326"/>
              <a:gd name="T22" fmla="*/ 109 w 364"/>
              <a:gd name="T23" fmla="*/ 304 h 326"/>
              <a:gd name="T24" fmla="*/ 149 w 364"/>
              <a:gd name="T25" fmla="*/ 324 h 326"/>
              <a:gd name="T26" fmla="*/ 184 w 364"/>
              <a:gd name="T27" fmla="*/ 283 h 326"/>
              <a:gd name="T28" fmla="*/ 226 w 364"/>
              <a:gd name="T29" fmla="*/ 270 h 326"/>
              <a:gd name="T30" fmla="*/ 222 w 364"/>
              <a:gd name="T31" fmla="*/ 216 h 326"/>
              <a:gd name="T32" fmla="*/ 127 w 364"/>
              <a:gd name="T33" fmla="*/ 280 h 326"/>
              <a:gd name="T34" fmla="*/ 117 w 364"/>
              <a:gd name="T35" fmla="*/ 127 h 326"/>
              <a:gd name="T36" fmla="*/ 127 w 364"/>
              <a:gd name="T37" fmla="*/ 280 h 326"/>
              <a:gd name="T38" fmla="*/ 364 w 364"/>
              <a:gd name="T39" fmla="*/ 90 h 326"/>
              <a:gd name="T40" fmla="*/ 348 w 364"/>
              <a:gd name="T41" fmla="*/ 66 h 326"/>
              <a:gd name="T42" fmla="*/ 345 w 364"/>
              <a:gd name="T43" fmla="*/ 29 h 326"/>
              <a:gd name="T44" fmla="*/ 316 w 364"/>
              <a:gd name="T45" fmla="*/ 24 h 326"/>
              <a:gd name="T46" fmla="*/ 289 w 364"/>
              <a:gd name="T47" fmla="*/ 0 h 326"/>
              <a:gd name="T48" fmla="*/ 264 w 364"/>
              <a:gd name="T49" fmla="*/ 16 h 326"/>
              <a:gd name="T50" fmla="*/ 228 w 364"/>
              <a:gd name="T51" fmla="*/ 19 h 326"/>
              <a:gd name="T52" fmla="*/ 222 w 364"/>
              <a:gd name="T53" fmla="*/ 48 h 326"/>
              <a:gd name="T54" fmla="*/ 198 w 364"/>
              <a:gd name="T55" fmla="*/ 75 h 326"/>
              <a:gd name="T56" fmla="*/ 215 w 364"/>
              <a:gd name="T57" fmla="*/ 100 h 326"/>
              <a:gd name="T58" fmla="*/ 217 w 364"/>
              <a:gd name="T59" fmla="*/ 136 h 326"/>
              <a:gd name="T60" fmla="*/ 247 w 364"/>
              <a:gd name="T61" fmla="*/ 142 h 326"/>
              <a:gd name="T62" fmla="*/ 274 w 364"/>
              <a:gd name="T63" fmla="*/ 166 h 326"/>
              <a:gd name="T64" fmla="*/ 299 w 364"/>
              <a:gd name="T65" fmla="*/ 149 h 326"/>
              <a:gd name="T66" fmla="*/ 335 w 364"/>
              <a:gd name="T67" fmla="*/ 147 h 326"/>
              <a:gd name="T68" fmla="*/ 340 w 364"/>
              <a:gd name="T69" fmla="*/ 117 h 326"/>
              <a:gd name="T70" fmla="*/ 285 w 364"/>
              <a:gd name="T71" fmla="*/ 135 h 326"/>
              <a:gd name="T72" fmla="*/ 278 w 364"/>
              <a:gd name="T73" fmla="*/ 31 h 326"/>
              <a:gd name="T74" fmla="*/ 285 w 364"/>
              <a:gd name="T75" fmla="*/ 13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4" h="326">
                <a:moveTo>
                  <a:pt x="244" y="215"/>
                </a:moveTo>
                <a:cubicBezTo>
                  <a:pt x="242" y="177"/>
                  <a:pt x="242" y="177"/>
                  <a:pt x="242" y="177"/>
                </a:cubicBezTo>
                <a:cubicBezTo>
                  <a:pt x="219" y="179"/>
                  <a:pt x="219" y="179"/>
                  <a:pt x="219" y="179"/>
                </a:cubicBezTo>
                <a:cubicBezTo>
                  <a:pt x="216" y="165"/>
                  <a:pt x="210" y="153"/>
                  <a:pt x="202" y="142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73" y="117"/>
                  <a:pt x="173" y="117"/>
                  <a:pt x="173" y="117"/>
                </a:cubicBezTo>
                <a:cubicBezTo>
                  <a:pt x="161" y="110"/>
                  <a:pt x="148" y="106"/>
                  <a:pt x="135" y="10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95" y="84"/>
                  <a:pt x="95" y="84"/>
                  <a:pt x="95" y="84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83" y="110"/>
                  <a:pt x="71" y="116"/>
                  <a:pt x="60" y="12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8" y="164"/>
                  <a:pt x="24" y="177"/>
                  <a:pt x="22" y="191"/>
                </a:cubicBezTo>
                <a:cubicBezTo>
                  <a:pt x="0" y="193"/>
                  <a:pt x="0" y="193"/>
                  <a:pt x="0" y="193"/>
                </a:cubicBezTo>
                <a:cubicBezTo>
                  <a:pt x="2" y="231"/>
                  <a:pt x="2" y="231"/>
                  <a:pt x="2" y="231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28" y="243"/>
                  <a:pt x="34" y="255"/>
                  <a:pt x="42" y="266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56" y="308"/>
                  <a:pt x="56" y="308"/>
                  <a:pt x="56" y="308"/>
                </a:cubicBezTo>
                <a:cubicBezTo>
                  <a:pt x="71" y="291"/>
                  <a:pt x="71" y="291"/>
                  <a:pt x="71" y="291"/>
                </a:cubicBezTo>
                <a:cubicBezTo>
                  <a:pt x="83" y="297"/>
                  <a:pt x="96" y="302"/>
                  <a:pt x="109" y="304"/>
                </a:cubicBezTo>
                <a:cubicBezTo>
                  <a:pt x="111" y="326"/>
                  <a:pt x="111" y="326"/>
                  <a:pt x="111" y="326"/>
                </a:cubicBezTo>
                <a:cubicBezTo>
                  <a:pt x="149" y="324"/>
                  <a:pt x="149" y="324"/>
                  <a:pt x="149" y="324"/>
                </a:cubicBezTo>
                <a:cubicBezTo>
                  <a:pt x="147" y="301"/>
                  <a:pt x="147" y="301"/>
                  <a:pt x="147" y="301"/>
                </a:cubicBezTo>
                <a:cubicBezTo>
                  <a:pt x="161" y="298"/>
                  <a:pt x="173" y="292"/>
                  <a:pt x="184" y="283"/>
                </a:cubicBezTo>
                <a:cubicBezTo>
                  <a:pt x="201" y="298"/>
                  <a:pt x="201" y="298"/>
                  <a:pt x="201" y="298"/>
                </a:cubicBezTo>
                <a:cubicBezTo>
                  <a:pt x="226" y="270"/>
                  <a:pt x="226" y="270"/>
                  <a:pt x="226" y="270"/>
                </a:cubicBezTo>
                <a:cubicBezTo>
                  <a:pt x="209" y="255"/>
                  <a:pt x="209" y="255"/>
                  <a:pt x="209" y="255"/>
                </a:cubicBezTo>
                <a:cubicBezTo>
                  <a:pt x="216" y="243"/>
                  <a:pt x="220" y="230"/>
                  <a:pt x="222" y="216"/>
                </a:cubicBezTo>
                <a:lnTo>
                  <a:pt x="244" y="215"/>
                </a:lnTo>
                <a:close/>
                <a:moveTo>
                  <a:pt x="127" y="280"/>
                </a:moveTo>
                <a:cubicBezTo>
                  <a:pt x="85" y="283"/>
                  <a:pt x="48" y="251"/>
                  <a:pt x="45" y="209"/>
                </a:cubicBezTo>
                <a:cubicBezTo>
                  <a:pt x="43" y="167"/>
                  <a:pt x="75" y="130"/>
                  <a:pt x="117" y="127"/>
                </a:cubicBezTo>
                <a:cubicBezTo>
                  <a:pt x="159" y="124"/>
                  <a:pt x="196" y="157"/>
                  <a:pt x="199" y="199"/>
                </a:cubicBezTo>
                <a:cubicBezTo>
                  <a:pt x="201" y="241"/>
                  <a:pt x="169" y="278"/>
                  <a:pt x="127" y="280"/>
                </a:cubicBezTo>
                <a:close/>
                <a:moveTo>
                  <a:pt x="349" y="91"/>
                </a:moveTo>
                <a:cubicBezTo>
                  <a:pt x="364" y="90"/>
                  <a:pt x="364" y="90"/>
                  <a:pt x="364" y="90"/>
                </a:cubicBezTo>
                <a:cubicBezTo>
                  <a:pt x="363" y="65"/>
                  <a:pt x="363" y="65"/>
                  <a:pt x="363" y="65"/>
                </a:cubicBezTo>
                <a:cubicBezTo>
                  <a:pt x="348" y="66"/>
                  <a:pt x="348" y="66"/>
                  <a:pt x="348" y="66"/>
                </a:cubicBezTo>
                <a:cubicBezTo>
                  <a:pt x="345" y="56"/>
                  <a:pt x="341" y="48"/>
                  <a:pt x="335" y="41"/>
                </a:cubicBezTo>
                <a:cubicBezTo>
                  <a:pt x="345" y="29"/>
                  <a:pt x="345" y="29"/>
                  <a:pt x="345" y="29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16" y="24"/>
                  <a:pt x="316" y="24"/>
                  <a:pt x="316" y="24"/>
                </a:cubicBezTo>
                <a:cubicBezTo>
                  <a:pt x="308" y="19"/>
                  <a:pt x="299" y="16"/>
                  <a:pt x="290" y="15"/>
                </a:cubicBezTo>
                <a:cubicBezTo>
                  <a:pt x="289" y="0"/>
                  <a:pt x="289" y="0"/>
                  <a:pt x="289" y="0"/>
                </a:cubicBezTo>
                <a:cubicBezTo>
                  <a:pt x="263" y="1"/>
                  <a:pt x="263" y="1"/>
                  <a:pt x="263" y="1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55" y="19"/>
                  <a:pt x="247" y="23"/>
                  <a:pt x="239" y="29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22" y="48"/>
                  <a:pt x="222" y="48"/>
                  <a:pt x="222" y="48"/>
                </a:cubicBezTo>
                <a:cubicBezTo>
                  <a:pt x="218" y="56"/>
                  <a:pt x="215" y="65"/>
                  <a:pt x="213" y="74"/>
                </a:cubicBezTo>
                <a:cubicBezTo>
                  <a:pt x="198" y="75"/>
                  <a:pt x="198" y="75"/>
                  <a:pt x="198" y="75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15" y="100"/>
                  <a:pt x="215" y="100"/>
                  <a:pt x="215" y="100"/>
                </a:cubicBezTo>
                <a:cubicBezTo>
                  <a:pt x="218" y="109"/>
                  <a:pt x="222" y="117"/>
                  <a:pt x="227" y="125"/>
                </a:cubicBezTo>
                <a:cubicBezTo>
                  <a:pt x="217" y="136"/>
                  <a:pt x="217" y="136"/>
                  <a:pt x="217" y="136"/>
                </a:cubicBezTo>
                <a:cubicBezTo>
                  <a:pt x="237" y="153"/>
                  <a:pt x="237" y="153"/>
                  <a:pt x="237" y="153"/>
                </a:cubicBezTo>
                <a:cubicBezTo>
                  <a:pt x="247" y="142"/>
                  <a:pt x="247" y="142"/>
                  <a:pt x="247" y="142"/>
                </a:cubicBezTo>
                <a:cubicBezTo>
                  <a:pt x="255" y="146"/>
                  <a:pt x="263" y="149"/>
                  <a:pt x="273" y="151"/>
                </a:cubicBezTo>
                <a:cubicBezTo>
                  <a:pt x="274" y="166"/>
                  <a:pt x="274" y="166"/>
                  <a:pt x="274" y="166"/>
                </a:cubicBezTo>
                <a:cubicBezTo>
                  <a:pt x="300" y="164"/>
                  <a:pt x="300" y="164"/>
                  <a:pt x="300" y="164"/>
                </a:cubicBezTo>
                <a:cubicBezTo>
                  <a:pt x="299" y="149"/>
                  <a:pt x="299" y="149"/>
                  <a:pt x="299" y="149"/>
                </a:cubicBezTo>
                <a:cubicBezTo>
                  <a:pt x="308" y="147"/>
                  <a:pt x="316" y="142"/>
                  <a:pt x="323" y="137"/>
                </a:cubicBezTo>
                <a:cubicBezTo>
                  <a:pt x="335" y="147"/>
                  <a:pt x="335" y="147"/>
                  <a:pt x="335" y="147"/>
                </a:cubicBezTo>
                <a:cubicBezTo>
                  <a:pt x="352" y="127"/>
                  <a:pt x="352" y="127"/>
                  <a:pt x="352" y="127"/>
                </a:cubicBezTo>
                <a:cubicBezTo>
                  <a:pt x="340" y="117"/>
                  <a:pt x="340" y="117"/>
                  <a:pt x="340" y="117"/>
                </a:cubicBezTo>
                <a:cubicBezTo>
                  <a:pt x="345" y="110"/>
                  <a:pt x="348" y="101"/>
                  <a:pt x="349" y="91"/>
                </a:cubicBezTo>
                <a:close/>
                <a:moveTo>
                  <a:pt x="285" y="135"/>
                </a:moveTo>
                <a:cubicBezTo>
                  <a:pt x="256" y="137"/>
                  <a:pt x="231" y="115"/>
                  <a:pt x="229" y="86"/>
                </a:cubicBezTo>
                <a:cubicBezTo>
                  <a:pt x="227" y="57"/>
                  <a:pt x="249" y="32"/>
                  <a:pt x="278" y="31"/>
                </a:cubicBezTo>
                <a:cubicBezTo>
                  <a:pt x="307" y="29"/>
                  <a:pt x="332" y="51"/>
                  <a:pt x="333" y="79"/>
                </a:cubicBezTo>
                <a:cubicBezTo>
                  <a:pt x="335" y="108"/>
                  <a:pt x="313" y="133"/>
                  <a:pt x="285" y="135"/>
                </a:cubicBez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5" name="文本框 111"/>
          <p:cNvSpPr txBox="1"/>
          <p:nvPr/>
        </p:nvSpPr>
        <p:spPr>
          <a:xfrm>
            <a:off x="4004048" y="3474305"/>
            <a:ext cx="124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115"/>
          <p:cNvSpPr txBox="1"/>
          <p:nvPr/>
        </p:nvSpPr>
        <p:spPr>
          <a:xfrm>
            <a:off x="2666057" y="1831623"/>
            <a:ext cx="124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Group 32"/>
          <p:cNvGrpSpPr>
            <a:grpSpLocks noChangeAspect="1"/>
          </p:cNvGrpSpPr>
          <p:nvPr/>
        </p:nvGrpSpPr>
        <p:grpSpPr bwMode="auto">
          <a:xfrm>
            <a:off x="2947657" y="1512724"/>
            <a:ext cx="470565" cy="306301"/>
            <a:chOff x="3798" y="2129"/>
            <a:chExt cx="86" cy="56"/>
          </a:xfrm>
          <a:solidFill>
            <a:srgbClr val="00AF92"/>
          </a:solidFill>
          <a:effectLst/>
        </p:grpSpPr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5" name="Freeform 40"/>
            <p:cNvSpPr>
              <a:spLocks/>
            </p:cNvSpPr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6" name="Freeform 41"/>
            <p:cNvSpPr>
              <a:spLocks/>
            </p:cNvSpPr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7" name="Freeform 42"/>
            <p:cNvSpPr>
              <a:spLocks/>
            </p:cNvSpPr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8" name="Freeform 43"/>
            <p:cNvSpPr>
              <a:spLocks/>
            </p:cNvSpPr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9" name="Freeform 44"/>
            <p:cNvSpPr>
              <a:spLocks/>
            </p:cNvSpPr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92" name="等腰三角形 91"/>
          <p:cNvSpPr/>
          <p:nvPr/>
        </p:nvSpPr>
        <p:spPr>
          <a:xfrm flipV="1">
            <a:off x="1841443" y="2775101"/>
            <a:ext cx="129113" cy="11126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93" name="等腰三角形 92"/>
          <p:cNvSpPr/>
          <p:nvPr/>
        </p:nvSpPr>
        <p:spPr>
          <a:xfrm>
            <a:off x="3170858" y="2775101"/>
            <a:ext cx="129113" cy="11126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4500412" y="2775101"/>
            <a:ext cx="129113" cy="11126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95" name="等腰三角形 94"/>
          <p:cNvSpPr/>
          <p:nvPr/>
        </p:nvSpPr>
        <p:spPr>
          <a:xfrm>
            <a:off x="5838126" y="2775101"/>
            <a:ext cx="129113" cy="11126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96" name="等腰三角形 95"/>
          <p:cNvSpPr/>
          <p:nvPr/>
        </p:nvSpPr>
        <p:spPr>
          <a:xfrm flipV="1">
            <a:off x="7176457" y="2775101"/>
            <a:ext cx="129113" cy="11126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2571220" y="2917801"/>
            <a:ext cx="1333379" cy="1453949"/>
            <a:chOff x="1652575" y="1347071"/>
            <a:chExt cx="1777608" cy="1939047"/>
          </a:xfrm>
        </p:grpSpPr>
        <p:sp>
          <p:nvSpPr>
            <p:cNvPr id="98" name="矩形 97"/>
            <p:cNvSpPr/>
            <p:nvPr/>
          </p:nvSpPr>
          <p:spPr>
            <a:xfrm flipV="1">
              <a:off x="1652575" y="1347071"/>
              <a:ext cx="177760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652575" y="3081222"/>
              <a:ext cx="1777608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652575" y="1504834"/>
              <a:ext cx="1777608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652575" y="2964832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 flipV="1">
              <a:off x="1652575" y="1543950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652575" y="1652335"/>
              <a:ext cx="1775271" cy="1329794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900755" y="3558274"/>
            <a:ext cx="1834405" cy="175339"/>
          </a:xfrm>
          <a:prstGeom prst="rect">
            <a:avLst/>
          </a:prstGeom>
        </p:spPr>
      </p:pic>
      <p:grpSp>
        <p:nvGrpSpPr>
          <p:cNvPr id="105" name="组合 104"/>
          <p:cNvGrpSpPr/>
          <p:nvPr/>
        </p:nvGrpSpPr>
        <p:grpSpPr>
          <a:xfrm>
            <a:off x="2850807" y="3212309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AF92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08" name="文本框 92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40455" y="3558274"/>
            <a:ext cx="1834405" cy="175339"/>
          </a:xfrm>
          <a:prstGeom prst="rect">
            <a:avLst/>
          </a:prstGeom>
        </p:spPr>
      </p:pic>
      <p:sp>
        <p:nvSpPr>
          <p:cNvPr id="110" name="文本框 113"/>
          <p:cNvSpPr txBox="1"/>
          <p:nvPr/>
        </p:nvSpPr>
        <p:spPr>
          <a:xfrm>
            <a:off x="1300240" y="3718651"/>
            <a:ext cx="1058888" cy="77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13"/>
          <p:cNvSpPr txBox="1"/>
          <p:nvPr/>
        </p:nvSpPr>
        <p:spPr>
          <a:xfrm>
            <a:off x="4023492" y="3718651"/>
            <a:ext cx="1058888" cy="77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3"/>
          <p:cNvSpPr txBox="1"/>
          <p:nvPr/>
        </p:nvSpPr>
        <p:spPr>
          <a:xfrm>
            <a:off x="6678508" y="3705614"/>
            <a:ext cx="1058888" cy="77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文本框 113"/>
          <p:cNvSpPr txBox="1"/>
          <p:nvPr/>
        </p:nvSpPr>
        <p:spPr>
          <a:xfrm>
            <a:off x="2671400" y="2078632"/>
            <a:ext cx="1058888" cy="77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343640" y="2061167"/>
            <a:ext cx="1058888" cy="77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2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6" grpId="0"/>
      <p:bldP spid="92" grpId="0" animBg="1"/>
      <p:bldP spid="93" grpId="0" animBg="1"/>
      <p:bldP spid="94" grpId="0" animBg="1"/>
      <p:bldP spid="95" grpId="0" animBg="1"/>
      <p:bldP spid="96" grpId="0" animBg="1"/>
      <p:bldP spid="110" grpId="0"/>
      <p:bldP spid="111" grpId="0"/>
      <p:bldP spid="112" grpId="0"/>
      <p:bldP spid="113" grpId="0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45636" y="3820325"/>
            <a:ext cx="391992" cy="391992"/>
            <a:chOff x="3724323" y="1908536"/>
            <a:chExt cx="1329153" cy="1329153"/>
          </a:xfrm>
        </p:grpSpPr>
        <p:sp>
          <p:nvSpPr>
            <p:cNvPr id="11" name="椭圆 1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2" name="椭圆 1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259129" y="3788946"/>
            <a:ext cx="2616232" cy="2616232"/>
            <a:chOff x="3724323" y="1908536"/>
            <a:chExt cx="1329153" cy="1329153"/>
          </a:xfrm>
        </p:grpSpPr>
        <p:sp>
          <p:nvSpPr>
            <p:cNvPr id="14" name="椭圆 1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5" name="椭圆 1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16050" y="4405012"/>
            <a:ext cx="556818" cy="556818"/>
            <a:chOff x="3724323" y="1908536"/>
            <a:chExt cx="1329153" cy="1329153"/>
          </a:xfrm>
        </p:grpSpPr>
        <p:sp>
          <p:nvSpPr>
            <p:cNvPr id="17" name="椭圆 1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18" name="椭圆 1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21891" y="4191508"/>
            <a:ext cx="854839" cy="854839"/>
            <a:chOff x="3724323" y="1908536"/>
            <a:chExt cx="1329153" cy="1329153"/>
          </a:xfrm>
        </p:grpSpPr>
        <p:sp>
          <p:nvSpPr>
            <p:cNvPr id="20" name="椭圆 1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04162" y="3938012"/>
            <a:ext cx="548610" cy="548610"/>
            <a:chOff x="3724323" y="1908536"/>
            <a:chExt cx="1329153" cy="1329153"/>
          </a:xfrm>
        </p:grpSpPr>
        <p:sp>
          <p:nvSpPr>
            <p:cNvPr id="23" name="椭圆 2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4" name="椭圆 2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29856" y="2924870"/>
            <a:ext cx="274306" cy="274306"/>
            <a:chOff x="3724323" y="1908536"/>
            <a:chExt cx="1329153" cy="1329153"/>
          </a:xfrm>
        </p:grpSpPr>
        <p:sp>
          <p:nvSpPr>
            <p:cNvPr id="26" name="椭圆 2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27" name="椭圆 2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46558" y="3430052"/>
            <a:ext cx="780545" cy="780545"/>
            <a:chOff x="3724323" y="1908536"/>
            <a:chExt cx="1329153" cy="1329153"/>
          </a:xfrm>
        </p:grpSpPr>
        <p:sp>
          <p:nvSpPr>
            <p:cNvPr id="32" name="椭圆 3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33" name="椭圆 3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7341" y="3228076"/>
            <a:ext cx="560871" cy="560871"/>
            <a:chOff x="3724323" y="1908536"/>
            <a:chExt cx="1329153" cy="1329153"/>
          </a:xfrm>
        </p:grpSpPr>
        <p:sp>
          <p:nvSpPr>
            <p:cNvPr id="35" name="椭圆 3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36" name="椭圆 3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91272" y="1824853"/>
            <a:ext cx="1556776" cy="1556776"/>
            <a:chOff x="5219336" y="1411604"/>
            <a:chExt cx="2903584" cy="2903584"/>
          </a:xfrm>
        </p:grpSpPr>
        <p:sp>
          <p:nvSpPr>
            <p:cNvPr id="38" name="椭圆 37"/>
            <p:cNvSpPr/>
            <p:nvPr/>
          </p:nvSpPr>
          <p:spPr>
            <a:xfrm>
              <a:off x="5219336" y="1411604"/>
              <a:ext cx="2903584" cy="2903584"/>
            </a:xfrm>
            <a:prstGeom prst="ellipse">
              <a:avLst/>
            </a:prstGeom>
            <a:gradFill flip="none" rotWithShape="1">
              <a:gsLst>
                <a:gs pos="0">
                  <a:srgbClr val="F9F9F9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787323" y="1979591"/>
              <a:ext cx="1767610" cy="176761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D1D1D1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956263" y="2148531"/>
              <a:ext cx="1429731" cy="1429731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014084" y="2206352"/>
              <a:ext cx="1314088" cy="131408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D1D1D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078823" y="2271091"/>
              <a:ext cx="1184613" cy="1184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latin typeface="Impact MT Std" pitchFamily="34" charset="0"/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4248048" y="1869856"/>
            <a:ext cx="0" cy="1403790"/>
          </a:xfrm>
          <a:prstGeom prst="line">
            <a:avLst/>
          </a:prstGeom>
          <a:ln>
            <a:solidFill>
              <a:srgbClr val="FF6D67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9"/>
          <p:cNvSpPr txBox="1"/>
          <p:nvPr/>
        </p:nvSpPr>
        <p:spPr>
          <a:xfrm>
            <a:off x="4279049" y="2288418"/>
            <a:ext cx="3550794" cy="82136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lvl="1" algn="ctr"/>
            <a:r>
              <a:rPr lang="zh-CN" altLang="en-US" sz="1400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r>
              <a:rPr lang="zh-CN" altLang="en-US" sz="1400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75" name="KSO_Shape"/>
          <p:cNvSpPr/>
          <p:nvPr/>
        </p:nvSpPr>
        <p:spPr bwMode="auto">
          <a:xfrm>
            <a:off x="3318791" y="2508831"/>
            <a:ext cx="301743" cy="25698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58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669"/>
            <a:ext cx="738572" cy="4372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20" name="文本框 9"/>
          <p:cNvSpPr txBox="1"/>
          <p:nvPr/>
        </p:nvSpPr>
        <p:spPr>
          <a:xfrm>
            <a:off x="573487" y="123500"/>
            <a:ext cx="1373647" cy="26736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661" y="670"/>
            <a:ext cx="431936" cy="627371"/>
            <a:chOff x="144661" y="670"/>
            <a:chExt cx="431936" cy="627371"/>
          </a:xfrm>
        </p:grpSpPr>
        <p:grpSp>
          <p:nvGrpSpPr>
            <p:cNvPr id="17" name="组合 16"/>
            <p:cNvGrpSpPr/>
            <p:nvPr/>
          </p:nvGrpSpPr>
          <p:grpSpPr>
            <a:xfrm>
              <a:off x="144661" y="670"/>
              <a:ext cx="431936" cy="627371"/>
              <a:chOff x="841003" y="360040"/>
              <a:chExt cx="504056" cy="836712"/>
            </a:xfrm>
            <a:solidFill>
              <a:srgbClr val="E87071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841003" y="360040"/>
                <a:ext cx="504056" cy="5486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841003" y="908720"/>
                <a:ext cx="504056" cy="2880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2"/>
              </a:p>
            </p:txBody>
          </p:sp>
        </p:grpSp>
        <p:sp>
          <p:nvSpPr>
            <p:cNvPr id="9" name="KSO_Shape"/>
            <p:cNvSpPr/>
            <p:nvPr/>
          </p:nvSpPr>
          <p:spPr bwMode="auto">
            <a:xfrm>
              <a:off x="211591" y="128692"/>
              <a:ext cx="301743" cy="25698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37076" y="964738"/>
            <a:ext cx="7561823" cy="3766752"/>
            <a:chOff x="982640" y="1286614"/>
            <a:chExt cx="10081118" cy="5023499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3563539" y="-1190106"/>
              <a:ext cx="5023499" cy="9976939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8100000" scaled="0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3788070" y="-980490"/>
              <a:ext cx="4628185" cy="955771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15" name="组合 14"/>
              <p:cNvGrpSpPr/>
              <p:nvPr/>
            </p:nvGrpSpPr>
            <p:grpSpPr>
              <a:xfrm rot="162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81" name="椭圆 80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" name="椭圆 81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4" name="组合 53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9" name="椭圆 78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0" name="椭圆 79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7" name="椭圆 76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" name="椭圆 77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6" name="组合 55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5" name="椭圆 74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6" name="椭圆 75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7" name="组合 56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3" name="椭圆 72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4" name="椭圆 73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8" name="组合 57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椭圆 71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9" name="椭圆 68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0" name="椭圆 69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0" name="组合 59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7" name="椭圆 66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1" name="组合 60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2" name="组合 61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3" name="椭圆 62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椭圆 63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3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23" name="组合 22"/>
              <p:cNvGrpSpPr/>
              <p:nvPr/>
            </p:nvGrpSpPr>
            <p:grpSpPr>
              <a:xfrm rot="16200000">
                <a:off x="1229146" y="5557333"/>
                <a:ext cx="119575" cy="612586"/>
                <a:chOff x="2244455" y="772894"/>
                <a:chExt cx="94658" cy="485003"/>
              </a:xfrm>
            </p:grpSpPr>
            <p:sp>
              <p:nvSpPr>
                <p:cNvPr id="51" name="圆角矩形 50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圆角矩形 5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 rot="16200000">
                <a:off x="1229146" y="5099277"/>
                <a:ext cx="119575" cy="612586"/>
                <a:chOff x="2244455" y="772894"/>
                <a:chExt cx="94658" cy="485003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 rot="16200000">
                <a:off x="1229146" y="4641222"/>
                <a:ext cx="119575" cy="612586"/>
                <a:chOff x="2244455" y="772894"/>
                <a:chExt cx="94658" cy="485003"/>
              </a:xfrm>
            </p:grpSpPr>
            <p:sp>
              <p:nvSpPr>
                <p:cNvPr id="47" name="圆角矩形 46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 rot="16200000">
                <a:off x="1229146" y="4183167"/>
                <a:ext cx="119575" cy="612586"/>
                <a:chOff x="2244455" y="772894"/>
                <a:chExt cx="94658" cy="485003"/>
              </a:xfrm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圆角矩形 4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 rot="16200000">
                <a:off x="1229146" y="3725113"/>
                <a:ext cx="119575" cy="612586"/>
                <a:chOff x="2244455" y="772894"/>
                <a:chExt cx="94658" cy="485003"/>
              </a:xfrm>
            </p:grpSpPr>
            <p:sp>
              <p:nvSpPr>
                <p:cNvPr id="43" name="圆角矩形 42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rot="16200000">
                <a:off x="1229146" y="3267055"/>
                <a:ext cx="119575" cy="612586"/>
                <a:chOff x="2244455" y="772894"/>
                <a:chExt cx="94658" cy="485003"/>
              </a:xfrm>
            </p:grpSpPr>
            <p:sp>
              <p:nvSpPr>
                <p:cNvPr id="41" name="圆角矩形 40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 rot="16200000">
                <a:off x="1229145" y="2808999"/>
                <a:ext cx="119575" cy="612586"/>
                <a:chOff x="2244455" y="772894"/>
                <a:chExt cx="94658" cy="485003"/>
              </a:xfrm>
            </p:grpSpPr>
            <p:sp>
              <p:nvSpPr>
                <p:cNvPr id="39" name="圆角矩形 38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 rot="16200000">
                <a:off x="1229146" y="2350946"/>
                <a:ext cx="119575" cy="612586"/>
                <a:chOff x="2244455" y="772894"/>
                <a:chExt cx="94658" cy="485003"/>
              </a:xfrm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 rot="16200000">
                <a:off x="1229146" y="1892893"/>
                <a:ext cx="119575" cy="612586"/>
                <a:chOff x="2244455" y="772894"/>
                <a:chExt cx="94658" cy="485003"/>
              </a:xfrm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圆角矩形 3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 rot="16200000">
                <a:off x="1229146" y="1434840"/>
                <a:ext cx="119575" cy="612586"/>
                <a:chOff x="2244455" y="772894"/>
                <a:chExt cx="94658" cy="485003"/>
              </a:xfrm>
            </p:grpSpPr>
            <p:sp>
              <p:nvSpPr>
                <p:cNvPr id="33" name="圆角矩形 32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cxnSp>
        <p:nvCxnSpPr>
          <p:cNvPr id="83" name="直接连接符 82"/>
          <p:cNvCxnSpPr/>
          <p:nvPr/>
        </p:nvCxnSpPr>
        <p:spPr>
          <a:xfrm>
            <a:off x="3761804" y="1112948"/>
            <a:ext cx="0" cy="347033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>
            <a:off x="7866795" y="1112948"/>
            <a:ext cx="142894" cy="3470336"/>
            <a:chOff x="10487694" y="1484274"/>
            <a:chExt cx="190500" cy="4628185"/>
          </a:xfrm>
        </p:grpSpPr>
        <p:sp>
          <p:nvSpPr>
            <p:cNvPr id="85" name="矩形 84"/>
            <p:cNvSpPr/>
            <p:nvPr/>
          </p:nvSpPr>
          <p:spPr>
            <a:xfrm>
              <a:off x="10487694" y="1484274"/>
              <a:ext cx="190500" cy="888448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0487694" y="2372720"/>
              <a:ext cx="190500" cy="944033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0487694" y="3314688"/>
              <a:ext cx="190500" cy="94515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0487694" y="4258721"/>
              <a:ext cx="190500" cy="944033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0487694" y="5202754"/>
              <a:ext cx="190500" cy="909705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1566761" y="1387220"/>
            <a:ext cx="1870966" cy="131344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568286" y="2986097"/>
            <a:ext cx="1870966" cy="131344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92" name="文本框 194"/>
          <p:cNvSpPr txBox="1"/>
          <p:nvPr/>
        </p:nvSpPr>
        <p:spPr>
          <a:xfrm>
            <a:off x="4232012" y="1323367"/>
            <a:ext cx="314866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5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25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4301935" y="1815841"/>
            <a:ext cx="2862691" cy="0"/>
          </a:xfrm>
          <a:prstGeom prst="line">
            <a:avLst/>
          </a:prstGeom>
          <a:ln w="19050">
            <a:solidFill>
              <a:srgbClr val="01A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107"/>
          <p:cNvSpPr txBox="1"/>
          <p:nvPr/>
        </p:nvSpPr>
        <p:spPr>
          <a:xfrm>
            <a:off x="4232011" y="2039435"/>
            <a:ext cx="3202679" cy="2172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algn="just">
              <a:lnSpc>
                <a:spcPct val="130000"/>
              </a:lnSpc>
            </a:pPr>
            <a:endParaRPr lang="en-US" altLang="zh-CN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algn="just">
              <a:lnSpc>
                <a:spcPct val="130000"/>
              </a:lnSpc>
            </a:pPr>
            <a:endParaRPr lang="en-US" altLang="zh-CN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51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90" grpId="0" animBg="1"/>
      <p:bldP spid="91" grpId="0" animBg="1"/>
      <p:bldP spid="92" grpId="0"/>
      <p:bldP spid="9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1919</Words>
  <Application>Microsoft Office PowerPoint</Application>
  <PresentationFormat>全屏显示(16:9)</PresentationFormat>
  <Paragraphs>314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Hiragino Sans GB W6</vt:lpstr>
      <vt:lpstr>Impact MT Std</vt:lpstr>
      <vt:lpstr>LiHei Pro</vt:lpstr>
      <vt:lpstr>方正兰亭黑简体</vt:lpstr>
      <vt:lpstr>时尚中黑简体</vt:lpstr>
      <vt:lpstr>宋体</vt:lpstr>
      <vt:lpstr>微软雅黑</vt:lpstr>
      <vt:lpstr>Arial</vt:lpstr>
      <vt:lpstr>Calibri</vt:lpstr>
      <vt:lpstr>Calibri Light</vt:lpstr>
      <vt:lpstr>DokChampa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cp:lastModifiedBy>之灵</cp:lastModifiedBy>
  <cp:revision>12</cp:revision>
  <dcterms:created xsi:type="dcterms:W3CDTF">2016-12-29T11:51:41Z</dcterms:created>
  <dcterms:modified xsi:type="dcterms:W3CDTF">2022-06-27T03:31:33Z</dcterms:modified>
</cp:coreProperties>
</file>