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344" r:id="rId3"/>
    <p:sldId id="345" r:id="rId4"/>
    <p:sldId id="346" r:id="rId5"/>
    <p:sldId id="355" r:id="rId6"/>
    <p:sldId id="358" r:id="rId7"/>
    <p:sldId id="356" r:id="rId8"/>
    <p:sldId id="357" r:id="rId9"/>
    <p:sldId id="359" r:id="rId10"/>
    <p:sldId id="348" r:id="rId11"/>
    <p:sldId id="347" r:id="rId12"/>
    <p:sldId id="352" r:id="rId13"/>
    <p:sldId id="353" r:id="rId14"/>
    <p:sldId id="354" r:id="rId15"/>
    <p:sldId id="349" r:id="rId16"/>
    <p:sldId id="360" r:id="rId17"/>
    <p:sldId id="361" r:id="rId18"/>
    <p:sldId id="362" r:id="rId19"/>
    <p:sldId id="363" r:id="rId20"/>
    <p:sldId id="350" r:id="rId21"/>
    <p:sldId id="364" r:id="rId22"/>
    <p:sldId id="365" r:id="rId23"/>
    <p:sldId id="367" r:id="rId24"/>
    <p:sldId id="366" r:id="rId25"/>
    <p:sldId id="368" r:id="rId26"/>
    <p:sldId id="35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B82"/>
    <a:srgbClr val="B01F22"/>
    <a:srgbClr val="1F77A5"/>
    <a:srgbClr val="000000"/>
    <a:srgbClr val="030202"/>
    <a:srgbClr val="E6E6E6"/>
    <a:srgbClr val="EFD287"/>
    <a:srgbClr val="A5322B"/>
    <a:srgbClr val="E4D3BF"/>
    <a:srgbClr val="D0B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C8D6-8378-491C-A88C-F5C0F1DDB3DF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1912-8CC0-4B9F-BE2A-5B54BD796B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6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07A-EB09-4464-B9F9-BBAE9FEA8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884A62-FE00-4E3D-ADA0-E22F86BE8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06559F-931E-4C1C-BAA3-CE3BB96C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0C8357-4EE7-434F-8F1D-EB72F50A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3E9BA-C35D-4623-8AEC-12CBA176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113AC-DF3C-45F8-8376-712B7F9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9E7EF9C-8988-4176-8DA2-5346BDB81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72ECB9-BC6A-47B2-9484-877938926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7DA26D-1083-4E20-8433-3EACB78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8488704-F74A-430C-9177-1F6D513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EC994E-AAE0-4342-820B-14F521FAD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1F35A-5862-461C-A776-246D30F8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AA2EDF-8154-4C55-8E92-834173DD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6EFA-9976-4A7A-810D-76C7047B7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8A798A-BE9A-4072-A93C-D1D1E203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D673F-0533-4515-9B56-B753621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50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D47182-1EDE-4FA1-B130-E58222460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E14DC1-ED6B-47BE-A195-B8D73B1D8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C965E7-1B02-43B7-BFDC-37294AFC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16B03-A310-4DD8-90FD-D6C9AA68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A88E-0943-4A05-8AAD-3E4E90A97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6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6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3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61D68-9D60-45C1-84CF-8694F122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4BDC1-FF73-432D-AC47-8EEEC5E09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F9B87-024B-4A06-BA78-956CBBDA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57915F-D67C-484A-9A5C-333C71D1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CB9FE-E585-479C-9939-C1DF8EC9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4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1C1372-734A-4296-9FB4-2B237227A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504FB-3962-4ABB-8F21-3B1297384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F61E-C842-45A9-9C07-EC60B6A6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42772-006F-42F3-A53C-D6F9334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E654AF-4882-4FA1-A3C1-F88A71FB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2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3B72-32AE-40DB-856E-1F79DC1C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AB566-0A02-47B8-B36A-57903E92C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B06DF-2A5D-49B6-940D-1C73553E3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D9A042-4577-4206-93A8-735631107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D834B9-AC17-4E4F-9973-2C6080B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C0070B-569D-4FDB-83D2-2831B39F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A247E-FC99-4DEE-9659-A61E58CA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EFF825-A106-4C43-96EC-00D9D7D29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506D75-1984-4130-BBE1-66A0B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5EF971-1A5F-4FCD-A849-5068EEBFA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74A3C7F-A504-486F-AC52-BAFC7D2EE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F8FD0D-2A45-42AA-9F3A-D4BBA2C3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9B8A7F-BFA8-4329-AFC8-89D05783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C94869-7BF3-4FFD-812C-03E8CEB5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462219" y="6697212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59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C1BC-64C9-4962-A764-37E770FBC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638FC6B-45DE-432B-B145-F8D8AB2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3F784-0D7C-43D2-A802-629BA731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781AAF-B2A9-4052-BD38-326FE4C1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8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BCC6E6-411E-4830-BEE1-1A626801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4BA76C-B531-4C6F-850E-214EA4D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662A71-4ED7-4C0E-AF3B-EACBFA46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26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2B54FA-E333-4D04-A18F-7D50B83F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2AD769-544A-47A1-A306-AEDAED29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514AB2-F4D7-4383-B3E7-D0F716378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D2DB71-2A42-4C00-9449-CA0DA29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C5D84D-5127-4599-9769-61D2E695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A3411-124D-4AEE-9E12-7E30487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4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2F3B47-B08B-4181-88A1-0D61C59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D1A009-55AC-40B1-BECE-C8E17CE74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4A7723-30C6-41D1-B39D-85DF3D399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556E-D11A-48D7-81C0-B1B5323EC136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6D8014-D4F0-4B30-B629-8D6D50AFB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5A88B7-1EF5-48FA-988D-161EF7D69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5263E-7865-4889-9FDE-7A423744D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63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1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F6F002-0080-49C2-BDB0-381150A9E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AFA7750-D38D-4650-889D-5B34A1C1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40001" flipH="1">
            <a:off x="836969" y="-97174"/>
            <a:ext cx="1632028" cy="1796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277CB0-3DDD-4C46-A6E8-DC65B9D5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1DEB14-B178-4B5F-B505-FACD75A8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34F0BF-AA7C-4344-88E1-6A15C45A73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48" y="305498"/>
            <a:ext cx="12192000" cy="2565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E09860-A461-4B70-82BD-E06BB10C0F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19" y="3442359"/>
            <a:ext cx="3658514" cy="184892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0B299E2-B4E4-4174-A5C3-8FE483F22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76C072F-C50F-45C6-AC47-87E2814333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499904" y="669661"/>
            <a:ext cx="1916390" cy="18254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3CF1EA6-DB80-45B8-BEBA-855460D633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3F85128-5FE9-476B-86C9-60F1B59A54E0}"/>
              </a:ext>
            </a:extLst>
          </p:cNvPr>
          <p:cNvSpPr txBox="1"/>
          <p:nvPr/>
        </p:nvSpPr>
        <p:spPr>
          <a:xfrm>
            <a:off x="1913238" y="2338724"/>
            <a:ext cx="846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FREE PPT TEMPLATES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099BA8F-101E-4794-850D-9982B6710C17}"/>
              </a:ext>
            </a:extLst>
          </p:cNvPr>
          <p:cNvSpPr txBox="1"/>
          <p:nvPr/>
        </p:nvSpPr>
        <p:spPr>
          <a:xfrm>
            <a:off x="2723391" y="3551965"/>
            <a:ext cx="684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FF15383-AC26-45AE-8829-3987C50B0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80" y="3278759"/>
            <a:ext cx="1342658" cy="1049288"/>
          </a:xfrm>
          <a:prstGeom prst="rect">
            <a:avLst/>
          </a:prstGeom>
        </p:spPr>
      </p:pic>
      <p:sp>
        <p:nvSpPr>
          <p:cNvPr id="32" name="TextBox 3">
            <a:hlinkClick r:id="rId12"/>
            <a:extLst>
              <a:ext uri="{FF2B5EF4-FFF2-40B4-BE49-F238E27FC236}">
                <a16:creationId xmlns:a16="http://schemas.microsoft.com/office/drawing/2014/main" id="{D87EB5CB-F44A-3753-F6CD-621072EDA733}"/>
              </a:ext>
            </a:extLst>
          </p:cNvPr>
          <p:cNvSpPr txBox="1"/>
          <p:nvPr/>
        </p:nvSpPr>
        <p:spPr>
          <a:xfrm>
            <a:off x="3349563" y="53887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4" y="501199"/>
            <a:ext cx="300386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7564CE-3C8E-4A45-AB35-87735008C81B}"/>
              </a:ext>
            </a:extLst>
          </p:cNvPr>
          <p:cNvSpPr txBox="1"/>
          <p:nvPr/>
        </p:nvSpPr>
        <p:spPr>
          <a:xfrm>
            <a:off x="5527343" y="2543547"/>
            <a:ext cx="5162807" cy="17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3D6B45-85E4-4E03-A9B2-D19776C9EF09}"/>
              </a:ext>
            </a:extLst>
          </p:cNvPr>
          <p:cNvSpPr txBox="1"/>
          <p:nvPr/>
        </p:nvSpPr>
        <p:spPr>
          <a:xfrm>
            <a:off x="5527343" y="1925882"/>
            <a:ext cx="2622744" cy="461665"/>
          </a:xfrm>
          <a:prstGeom prst="rect">
            <a:avLst/>
          </a:prstGeom>
          <a:solidFill>
            <a:srgbClr val="E7CB8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63055D2-513B-47E5-B4DA-CD3D8199F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6204" y="1703639"/>
            <a:ext cx="3003863" cy="42321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4" y="501199"/>
            <a:ext cx="312510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AB33C4-CBF7-45E1-9319-AD4A80B8CE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217" y="2071132"/>
            <a:ext cx="5095240" cy="28306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E88F20E-B3B2-4A65-AC6B-1AD8DDA3403A}"/>
              </a:ext>
            </a:extLst>
          </p:cNvPr>
          <p:cNvSpPr txBox="1"/>
          <p:nvPr/>
        </p:nvSpPr>
        <p:spPr>
          <a:xfrm>
            <a:off x="1591041" y="1937352"/>
            <a:ext cx="1431161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BF9767-AB2A-44B2-941E-42E9C852FF09}"/>
              </a:ext>
            </a:extLst>
          </p:cNvPr>
          <p:cNvSpPr txBox="1"/>
          <p:nvPr/>
        </p:nvSpPr>
        <p:spPr>
          <a:xfrm>
            <a:off x="3905395" y="1937352"/>
            <a:ext cx="1431161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1580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/>
      <p:bldP spid="13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287331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82C301-BD9F-4EEF-AF01-BFD534BE85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5"/>
          <a:stretch/>
        </p:blipFill>
        <p:spPr>
          <a:xfrm>
            <a:off x="4342724" y="1809453"/>
            <a:ext cx="3506551" cy="347791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1C119F-ACD7-4A9A-B907-B82B751B4F73}"/>
              </a:ext>
            </a:extLst>
          </p:cNvPr>
          <p:cNvSpPr txBox="1"/>
          <p:nvPr/>
        </p:nvSpPr>
        <p:spPr>
          <a:xfrm>
            <a:off x="2470285" y="1755639"/>
            <a:ext cx="1431161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7B17FE-B80D-4C39-92EA-9E0638643CA1}"/>
              </a:ext>
            </a:extLst>
          </p:cNvPr>
          <p:cNvSpPr txBox="1"/>
          <p:nvPr/>
        </p:nvSpPr>
        <p:spPr>
          <a:xfrm>
            <a:off x="9038562" y="1755639"/>
            <a:ext cx="1431161" cy="3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6230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4" y="501199"/>
            <a:ext cx="2807051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50D1232-1362-4937-AD71-D0A9F8025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454" y="2002382"/>
            <a:ext cx="2300732" cy="2300732"/>
          </a:xfrm>
          <a:prstGeom prst="ellipse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379A3C-A8E0-47F9-8D27-261BE9AFCD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4982" y="2002382"/>
            <a:ext cx="2300732" cy="2300732"/>
          </a:xfrm>
          <a:prstGeom prst="ellipse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24026D-B297-477B-AB63-9C0B5BA491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690" y="2012913"/>
            <a:ext cx="2300732" cy="2300732"/>
          </a:xfrm>
          <a:prstGeom prst="ellipse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9062183-4E4D-433E-A598-3A1E3D8F87A6}"/>
              </a:ext>
            </a:extLst>
          </p:cNvPr>
          <p:cNvSpPr txBox="1"/>
          <p:nvPr/>
        </p:nvSpPr>
        <p:spPr>
          <a:xfrm>
            <a:off x="1469296" y="4549897"/>
            <a:ext cx="246787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BC24B1-346F-45C9-8EFC-1B456F7D9213}"/>
              </a:ext>
            </a:extLst>
          </p:cNvPr>
          <p:cNvSpPr txBox="1"/>
          <p:nvPr/>
        </p:nvSpPr>
        <p:spPr>
          <a:xfrm>
            <a:off x="4773993" y="4549896"/>
            <a:ext cx="246787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D68E8F5-BBFE-407A-BE0A-B588D02DB08A}"/>
              </a:ext>
            </a:extLst>
          </p:cNvPr>
          <p:cNvSpPr txBox="1"/>
          <p:nvPr/>
        </p:nvSpPr>
        <p:spPr>
          <a:xfrm>
            <a:off x="8078690" y="4563082"/>
            <a:ext cx="246787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6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/>
      <p:bldP spid="16" grpId="0" bldLvl="0"/>
      <p:bldP spid="1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25411" y="925116"/>
            <a:ext cx="194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ctr"/>
            <a:r>
              <a:rPr lang="en-US" altLang="zh-CN" sz="9600" dirty="0">
                <a:sym typeface="+mn-lt"/>
              </a:rPr>
              <a:t>03</a:t>
            </a:r>
            <a:endParaRPr lang="zh-CN" altLang="en-US" sz="9600" dirty="0"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303233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40EFA1-E9F4-47BA-85F2-55CA5D1F4301}"/>
              </a:ext>
            </a:extLst>
          </p:cNvPr>
          <p:cNvSpPr txBox="1"/>
          <p:nvPr/>
        </p:nvSpPr>
        <p:spPr>
          <a:xfrm>
            <a:off x="1401007" y="2553880"/>
            <a:ext cx="5162807" cy="17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14DE5B-574E-4C0F-8529-5BB3C7ACAFF6}"/>
              </a:ext>
            </a:extLst>
          </p:cNvPr>
          <p:cNvSpPr txBox="1"/>
          <p:nvPr/>
        </p:nvSpPr>
        <p:spPr>
          <a:xfrm>
            <a:off x="1401007" y="1936215"/>
            <a:ext cx="2296350" cy="461665"/>
          </a:xfrm>
          <a:prstGeom prst="rect">
            <a:avLst/>
          </a:prstGeom>
          <a:solidFill>
            <a:srgbClr val="E7CB8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20CAAE7-4933-46CD-B8A9-4A5301D8D6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8102">
            <a:off x="6272988" y="1364335"/>
            <a:ext cx="5040268" cy="342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4" y="501199"/>
            <a:ext cx="316485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92D84C1-2229-4BD1-B43B-1A490D8CC682}"/>
              </a:ext>
            </a:extLst>
          </p:cNvPr>
          <p:cNvGrpSpPr/>
          <p:nvPr/>
        </p:nvGrpSpPr>
        <p:grpSpPr>
          <a:xfrm>
            <a:off x="6540138" y="1286513"/>
            <a:ext cx="4560447" cy="3568009"/>
            <a:chOff x="1818997" y="1363797"/>
            <a:chExt cx="4671880" cy="365519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10495DE-5E70-4B54-9FBB-1500027F9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44550">
              <a:off x="2441249" y="1363797"/>
              <a:ext cx="4049628" cy="2753411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0C4501C-B618-4B3C-B6D9-67ED875CBEE5}"/>
                </a:ext>
              </a:extLst>
            </p:cNvPr>
            <p:cNvSpPr/>
            <p:nvPr/>
          </p:nvSpPr>
          <p:spPr>
            <a:xfrm>
              <a:off x="1818997" y="2063071"/>
              <a:ext cx="2955918" cy="29559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7CB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E1B670B-F1A5-4891-BD14-F8DE9CBC7C38}"/>
              </a:ext>
            </a:extLst>
          </p:cNvPr>
          <p:cNvSpPr txBox="1"/>
          <p:nvPr/>
        </p:nvSpPr>
        <p:spPr>
          <a:xfrm>
            <a:off x="2012017" y="2041442"/>
            <a:ext cx="3877985" cy="28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47B8DB-3C8D-C55D-B41A-A9E74922E38C}"/>
              </a:ext>
            </a:extLst>
          </p:cNvPr>
          <p:cNvSpPr txBox="1"/>
          <p:nvPr/>
        </p:nvSpPr>
        <p:spPr>
          <a:xfrm>
            <a:off x="6375604" y="2994555"/>
            <a:ext cx="318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1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309859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DEF5DE9-2383-46C5-8E6F-70230E628057}"/>
              </a:ext>
            </a:extLst>
          </p:cNvPr>
          <p:cNvGrpSpPr/>
          <p:nvPr/>
        </p:nvGrpSpPr>
        <p:grpSpPr>
          <a:xfrm>
            <a:off x="4537167" y="1286513"/>
            <a:ext cx="4560447" cy="3568009"/>
            <a:chOff x="1818997" y="1363797"/>
            <a:chExt cx="4671880" cy="365519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0F93E9C-D79F-4C94-A468-8E81B5E34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144550">
              <a:off x="2441249" y="1363797"/>
              <a:ext cx="4049628" cy="2753411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709E3FF-6DCE-44A2-88B0-0DE893C36494}"/>
                </a:ext>
              </a:extLst>
            </p:cNvPr>
            <p:cNvSpPr/>
            <p:nvPr/>
          </p:nvSpPr>
          <p:spPr>
            <a:xfrm>
              <a:off x="1818997" y="2063071"/>
              <a:ext cx="2955918" cy="29559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7CB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7A8F7CB5-3B43-49D5-8370-F41ED3D542A5}"/>
              </a:ext>
            </a:extLst>
          </p:cNvPr>
          <p:cNvSpPr txBox="1"/>
          <p:nvPr/>
        </p:nvSpPr>
        <p:spPr>
          <a:xfrm>
            <a:off x="2161149" y="2004858"/>
            <a:ext cx="2031325" cy="28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ACF334-2B08-4AF7-A6BC-4219821B6742}"/>
              </a:ext>
            </a:extLst>
          </p:cNvPr>
          <p:cNvSpPr txBox="1"/>
          <p:nvPr/>
        </p:nvSpPr>
        <p:spPr>
          <a:xfrm>
            <a:off x="8224753" y="3241460"/>
            <a:ext cx="3167246" cy="11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5C60EA6-9EEA-D5E6-8F54-F400EA498FD5}"/>
              </a:ext>
            </a:extLst>
          </p:cNvPr>
          <p:cNvSpPr txBox="1"/>
          <p:nvPr/>
        </p:nvSpPr>
        <p:spPr>
          <a:xfrm>
            <a:off x="4422217" y="2994555"/>
            <a:ext cx="3185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4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/>
      <p:bldP spid="15" grpId="0" bldLvl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4" y="501199"/>
            <a:ext cx="282713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4447447-D929-4707-9FFD-DEEE6B2C7DE5}"/>
              </a:ext>
            </a:extLst>
          </p:cNvPr>
          <p:cNvSpPr/>
          <p:nvPr/>
        </p:nvSpPr>
        <p:spPr>
          <a:xfrm>
            <a:off x="7698025" y="2013263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C88CAF-D2C1-4953-BAB6-7C38DB4E0129}"/>
              </a:ext>
            </a:extLst>
          </p:cNvPr>
          <p:cNvSpPr/>
          <p:nvPr/>
        </p:nvSpPr>
        <p:spPr>
          <a:xfrm>
            <a:off x="7698025" y="3739520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95C72FD-9541-4CFE-9143-77EC3CF809F9}"/>
              </a:ext>
            </a:extLst>
          </p:cNvPr>
          <p:cNvSpPr txBox="1"/>
          <p:nvPr/>
        </p:nvSpPr>
        <p:spPr>
          <a:xfrm>
            <a:off x="8022239" y="2343323"/>
            <a:ext cx="2824639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6F3C43-A6D9-4E40-8A3A-520F0B956BD1}"/>
              </a:ext>
            </a:extLst>
          </p:cNvPr>
          <p:cNvSpPr txBox="1"/>
          <p:nvPr/>
        </p:nvSpPr>
        <p:spPr>
          <a:xfrm>
            <a:off x="8022239" y="1919778"/>
            <a:ext cx="301466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9FFB3F-073E-44A2-BE2C-1A038560E1C9}"/>
              </a:ext>
            </a:extLst>
          </p:cNvPr>
          <p:cNvSpPr txBox="1"/>
          <p:nvPr/>
        </p:nvSpPr>
        <p:spPr>
          <a:xfrm>
            <a:off x="8022239" y="4078767"/>
            <a:ext cx="2824639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FE635E0-8825-4B34-8DE6-77D6A4021BE7}"/>
              </a:ext>
            </a:extLst>
          </p:cNvPr>
          <p:cNvSpPr txBox="1"/>
          <p:nvPr/>
        </p:nvSpPr>
        <p:spPr>
          <a:xfrm>
            <a:off x="8022239" y="3655222"/>
            <a:ext cx="301466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015F3E0-3CAC-4D10-8008-DC3DB47CCAB9}"/>
              </a:ext>
            </a:extLst>
          </p:cNvPr>
          <p:cNvSpPr/>
          <p:nvPr/>
        </p:nvSpPr>
        <p:spPr>
          <a:xfrm>
            <a:off x="3326966" y="2013263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427DA1-A522-4001-BFBD-4E7B2BF96BD3}"/>
              </a:ext>
            </a:extLst>
          </p:cNvPr>
          <p:cNvSpPr/>
          <p:nvPr/>
        </p:nvSpPr>
        <p:spPr>
          <a:xfrm>
            <a:off x="3326966" y="3739520"/>
            <a:ext cx="89941" cy="918884"/>
          </a:xfrm>
          <a:prstGeom prst="rect">
            <a:avLst/>
          </a:prstGeom>
          <a:solidFill>
            <a:srgbClr val="DCC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18B87E0-7FBE-4790-A4D3-3510F13B99DB}"/>
              </a:ext>
            </a:extLst>
          </p:cNvPr>
          <p:cNvSpPr txBox="1"/>
          <p:nvPr/>
        </p:nvSpPr>
        <p:spPr>
          <a:xfrm>
            <a:off x="3651180" y="2343323"/>
            <a:ext cx="2824639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43E6562-A140-4E0A-8D73-66DEEAE07A24}"/>
              </a:ext>
            </a:extLst>
          </p:cNvPr>
          <p:cNvSpPr txBox="1"/>
          <p:nvPr/>
        </p:nvSpPr>
        <p:spPr>
          <a:xfrm>
            <a:off x="3651180" y="1919778"/>
            <a:ext cx="301466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7E092A-7DC3-4D5C-BEB4-043B2717BB54}"/>
              </a:ext>
            </a:extLst>
          </p:cNvPr>
          <p:cNvSpPr txBox="1"/>
          <p:nvPr/>
        </p:nvSpPr>
        <p:spPr>
          <a:xfrm>
            <a:off x="3651180" y="4078767"/>
            <a:ext cx="2824639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B359E85-9DDE-484F-ADAC-F5C769AFA0FE}"/>
              </a:ext>
            </a:extLst>
          </p:cNvPr>
          <p:cNvSpPr txBox="1"/>
          <p:nvPr/>
        </p:nvSpPr>
        <p:spPr>
          <a:xfrm>
            <a:off x="3651180" y="3655222"/>
            <a:ext cx="301466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F0DA317-F9F4-47CB-9343-CECE251559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299908">
            <a:off x="723324" y="2678205"/>
            <a:ext cx="2282604" cy="15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ldLvl="0"/>
      <p:bldP spid="13" grpId="0" bldLvl="0"/>
      <p:bldP spid="14" grpId="0" bldLvl="0"/>
      <p:bldP spid="15" grpId="0" bldLvl="0"/>
      <p:bldP spid="18" grpId="0" bldLvl="0"/>
      <p:bldP spid="19" grpId="0" bldLvl="0"/>
      <p:bldP spid="20" grpId="0" bldLvl="0"/>
      <p:bldP spid="2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074824" y="997992"/>
            <a:ext cx="194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ctr"/>
            <a:r>
              <a:rPr lang="en-US" altLang="zh-CN" sz="9600" dirty="0">
                <a:sym typeface="+mn-lt"/>
              </a:rPr>
              <a:t>04</a:t>
            </a:r>
            <a:endParaRPr lang="zh-CN" altLang="en-US" sz="9600" dirty="0"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245B5870-24A0-4509-8FDB-FEAF8452A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30716" flipH="1">
            <a:off x="406014" y="2189080"/>
            <a:ext cx="1332532" cy="12692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EFF6510-885D-4832-BF3A-140650CB1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730" y="194729"/>
            <a:ext cx="10554269" cy="2565779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F207375-BE36-4FC1-87B1-5150A08EDC65}"/>
              </a:ext>
            </a:extLst>
          </p:cNvPr>
          <p:cNvSpPr txBox="1"/>
          <p:nvPr/>
        </p:nvSpPr>
        <p:spPr>
          <a:xfrm>
            <a:off x="770468" y="1552881"/>
            <a:ext cx="366601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dirty="0">
                <a:solidFill>
                  <a:srgbClr val="E7CB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rgbClr val="E7CB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7D96D67-21A5-4118-8338-309E6CB32428}"/>
              </a:ext>
            </a:extLst>
          </p:cNvPr>
          <p:cNvSpPr txBox="1"/>
          <p:nvPr/>
        </p:nvSpPr>
        <p:spPr>
          <a:xfrm>
            <a:off x="3235001" y="2372239"/>
            <a:ext cx="156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01</a:t>
            </a:r>
            <a:endParaRPr lang="zh-CN" altLang="en-US" sz="7200" dirty="0">
              <a:solidFill>
                <a:srgbClr val="E7CB82"/>
              </a:solidFill>
              <a:effectLst>
                <a:outerShdw blurRad="63500" dist="38100" dir="2700000" sx="103000" sy="103000" algn="tl">
                  <a:srgbClr val="000000">
                    <a:alpha val="20000"/>
                  </a:srgbClr>
                </a:outerShdw>
              </a:effectLst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F402438D-BF10-4BAB-BBC3-CE5E3EF58F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43" y="4134380"/>
            <a:ext cx="1850989" cy="144654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F53BA66-4073-43D5-ABF9-B9DF1A3D64A7}"/>
              </a:ext>
            </a:extLst>
          </p:cNvPr>
          <p:cNvSpPr txBox="1"/>
          <p:nvPr/>
        </p:nvSpPr>
        <p:spPr>
          <a:xfrm>
            <a:off x="5100740" y="2372239"/>
            <a:ext cx="156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rgbClr val="E7CB82"/>
              </a:solidFill>
              <a:effectLst>
                <a:outerShdw blurRad="63500" dist="38100" dir="2700000" sx="103000" sy="103000" algn="tl">
                  <a:srgbClr val="000000">
                    <a:alpha val="20000"/>
                  </a:srgbClr>
                </a:outerShdw>
              </a:effectLst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0535069-2CA6-4283-A20A-DB73332DC25F}"/>
              </a:ext>
            </a:extLst>
          </p:cNvPr>
          <p:cNvSpPr txBox="1"/>
          <p:nvPr/>
        </p:nvSpPr>
        <p:spPr>
          <a:xfrm>
            <a:off x="6966479" y="2382845"/>
            <a:ext cx="156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rgbClr val="E7CB82"/>
              </a:solidFill>
              <a:effectLst>
                <a:outerShdw blurRad="63500" dist="38100" dir="2700000" sx="103000" sy="103000" algn="tl">
                  <a:srgbClr val="000000">
                    <a:alpha val="20000"/>
                  </a:srgbClr>
                </a:outerShdw>
              </a:effectLst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8AC1879-0EC1-4729-AA82-3517EE4FD597}"/>
              </a:ext>
            </a:extLst>
          </p:cNvPr>
          <p:cNvSpPr txBox="1"/>
          <p:nvPr/>
        </p:nvSpPr>
        <p:spPr>
          <a:xfrm>
            <a:off x="8832218" y="2309953"/>
            <a:ext cx="156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E7CB82"/>
                </a:solidFill>
                <a:effectLst>
                  <a:outerShdw blurRad="63500" dist="38100" dir="2700000" sx="103000" sy="103000" algn="tl">
                    <a:srgbClr val="000000">
                      <a:alpha val="20000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04</a:t>
            </a:r>
            <a:endParaRPr lang="zh-CN" altLang="en-US" sz="7200" dirty="0">
              <a:solidFill>
                <a:srgbClr val="E7CB82"/>
              </a:solidFill>
              <a:effectLst>
                <a:outerShdw blurRad="63500" dist="38100" dir="2700000" sx="103000" sy="103000" algn="tl">
                  <a:srgbClr val="000000">
                    <a:alpha val="20000"/>
                  </a:srgbClr>
                </a:outerShdw>
              </a:effectLst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F378B57-CB45-4D1D-AE3F-25290318E54F}"/>
              </a:ext>
            </a:extLst>
          </p:cNvPr>
          <p:cNvSpPr txBox="1"/>
          <p:nvPr/>
        </p:nvSpPr>
        <p:spPr>
          <a:xfrm>
            <a:off x="3793219" y="3503428"/>
            <a:ext cx="553998" cy="20076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351A661-8D85-46CB-A86E-4CCBBD315701}"/>
              </a:ext>
            </a:extLst>
          </p:cNvPr>
          <p:cNvSpPr txBox="1"/>
          <p:nvPr/>
        </p:nvSpPr>
        <p:spPr>
          <a:xfrm>
            <a:off x="5596184" y="3503428"/>
            <a:ext cx="553998" cy="20076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8FA1BA3-44FE-4206-A80E-6229E4544D9F}"/>
              </a:ext>
            </a:extLst>
          </p:cNvPr>
          <p:cNvSpPr txBox="1"/>
          <p:nvPr/>
        </p:nvSpPr>
        <p:spPr>
          <a:xfrm>
            <a:off x="7524697" y="3503428"/>
            <a:ext cx="553998" cy="20076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1F162A8-15DB-4651-A33C-0D83F342FD9C}"/>
              </a:ext>
            </a:extLst>
          </p:cNvPr>
          <p:cNvSpPr txBox="1"/>
          <p:nvPr/>
        </p:nvSpPr>
        <p:spPr>
          <a:xfrm>
            <a:off x="9466487" y="3503428"/>
            <a:ext cx="553998" cy="20076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B8F607F-22C6-454E-A171-9A38D24AA5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31283"/>
            <a:ext cx="12192000" cy="14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0309"/>
      </p:ext>
    </p:ext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309859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5331914-AD00-4412-8913-34362D7EBF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997" y="1978565"/>
            <a:ext cx="1673878" cy="1673878"/>
          </a:xfrm>
          <a:prstGeom prst="ellipse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EB3197-A103-4BCA-84B0-642DB075F383}"/>
              </a:ext>
            </a:extLst>
          </p:cNvPr>
          <p:cNvSpPr txBox="1"/>
          <p:nvPr/>
        </p:nvSpPr>
        <p:spPr>
          <a:xfrm>
            <a:off x="1354643" y="3904851"/>
            <a:ext cx="236839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68D69A-B89A-43FC-A8A3-81D5D7AF3C9A}"/>
              </a:ext>
            </a:extLst>
          </p:cNvPr>
          <p:cNvSpPr txBox="1"/>
          <p:nvPr/>
        </p:nvSpPr>
        <p:spPr>
          <a:xfrm>
            <a:off x="1354643" y="4333083"/>
            <a:ext cx="2824639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4538BF-A852-48D5-AD5F-EF99BF3803C1}"/>
              </a:ext>
            </a:extLst>
          </p:cNvPr>
          <p:cNvSpPr txBox="1"/>
          <p:nvPr/>
        </p:nvSpPr>
        <p:spPr>
          <a:xfrm>
            <a:off x="4620560" y="3904851"/>
            <a:ext cx="236839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F5B4C1-940B-45E9-A7A6-D6476AE97D7C}"/>
              </a:ext>
            </a:extLst>
          </p:cNvPr>
          <p:cNvSpPr txBox="1"/>
          <p:nvPr/>
        </p:nvSpPr>
        <p:spPr>
          <a:xfrm>
            <a:off x="4620560" y="4333083"/>
            <a:ext cx="2824639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71FA54F-C74D-431C-A234-7C2BB277FD0B}"/>
              </a:ext>
            </a:extLst>
          </p:cNvPr>
          <p:cNvSpPr txBox="1"/>
          <p:nvPr/>
        </p:nvSpPr>
        <p:spPr>
          <a:xfrm>
            <a:off x="7886477" y="3904851"/>
            <a:ext cx="236839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D42A391-6C09-4B54-9836-E58E1E9EA360}"/>
              </a:ext>
            </a:extLst>
          </p:cNvPr>
          <p:cNvSpPr txBox="1"/>
          <p:nvPr/>
        </p:nvSpPr>
        <p:spPr>
          <a:xfrm>
            <a:off x="7886477" y="4333083"/>
            <a:ext cx="2824639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E9D8DCD-C282-400F-A1EB-8356464F2B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12" y="1970871"/>
            <a:ext cx="1673878" cy="1673878"/>
          </a:xfrm>
          <a:prstGeom prst="ellipse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5EDD3DC-5415-426B-8A20-D4C48F1266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2729" y="1970871"/>
            <a:ext cx="1673878" cy="16738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39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280206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DE2D863-AE1B-42FA-B9B7-CBC6F53C6EC1}"/>
              </a:ext>
            </a:extLst>
          </p:cNvPr>
          <p:cNvSpPr txBox="1"/>
          <p:nvPr/>
        </p:nvSpPr>
        <p:spPr>
          <a:xfrm>
            <a:off x="7645084" y="2305334"/>
            <a:ext cx="293583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2E5BE2-C8E8-46EA-9BE9-70CEEBCC2A68}"/>
              </a:ext>
            </a:extLst>
          </p:cNvPr>
          <p:cNvSpPr txBox="1"/>
          <p:nvPr/>
        </p:nvSpPr>
        <p:spPr>
          <a:xfrm>
            <a:off x="7645083" y="1881789"/>
            <a:ext cx="265185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E7AEAA0-C1AC-4FD9-9205-E5EAB38CDD57}"/>
              </a:ext>
            </a:extLst>
          </p:cNvPr>
          <p:cNvSpPr txBox="1"/>
          <p:nvPr/>
        </p:nvSpPr>
        <p:spPr>
          <a:xfrm>
            <a:off x="7645084" y="4040778"/>
            <a:ext cx="293583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E08BD1-95BC-4256-9EC7-B80611D0E48E}"/>
              </a:ext>
            </a:extLst>
          </p:cNvPr>
          <p:cNvSpPr txBox="1"/>
          <p:nvPr/>
        </p:nvSpPr>
        <p:spPr>
          <a:xfrm>
            <a:off x="7645083" y="3617233"/>
            <a:ext cx="265185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B15F167-9F18-4665-93A9-7B59F7212C3F}"/>
              </a:ext>
            </a:extLst>
          </p:cNvPr>
          <p:cNvSpPr txBox="1"/>
          <p:nvPr/>
        </p:nvSpPr>
        <p:spPr>
          <a:xfrm>
            <a:off x="1200153" y="2329462"/>
            <a:ext cx="293583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7A40C5-53EF-429E-8092-A8BB4E04D49C}"/>
              </a:ext>
            </a:extLst>
          </p:cNvPr>
          <p:cNvSpPr txBox="1"/>
          <p:nvPr/>
        </p:nvSpPr>
        <p:spPr>
          <a:xfrm>
            <a:off x="1895061" y="1881789"/>
            <a:ext cx="22673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F11B8FA-0FDA-4E8C-896F-100A46536941}"/>
              </a:ext>
            </a:extLst>
          </p:cNvPr>
          <p:cNvSpPr txBox="1"/>
          <p:nvPr/>
        </p:nvSpPr>
        <p:spPr>
          <a:xfrm>
            <a:off x="1200153" y="4064906"/>
            <a:ext cx="2935830" cy="8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EF7B92B-9455-4E6C-9E99-8CF7CABBA520}"/>
              </a:ext>
            </a:extLst>
          </p:cNvPr>
          <p:cNvSpPr txBox="1"/>
          <p:nvPr/>
        </p:nvSpPr>
        <p:spPr>
          <a:xfrm>
            <a:off x="1895061" y="3641361"/>
            <a:ext cx="226739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789860B-76EB-4A3A-9AEB-2E0FE829A3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45153">
            <a:off x="4613034" y="2043814"/>
            <a:ext cx="2635780" cy="263578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490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1" grpId="0" bldLvl="0"/>
      <p:bldP spid="12" grpId="0" bldLvl="0"/>
      <p:bldP spid="13" grpId="0" bldLvl="0"/>
      <p:bldP spid="14" grpId="0" bldLvl="0"/>
      <p:bldP spid="15" grpId="0" bldLvl="0"/>
      <p:bldP spid="16" grpId="0" bldLvl="0"/>
      <p:bldP spid="17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F549C78-73AB-48F7-B345-EC3C493CF8CB}"/>
              </a:ext>
            </a:extLst>
          </p:cNvPr>
          <p:cNvSpPr/>
          <p:nvPr/>
        </p:nvSpPr>
        <p:spPr>
          <a:xfrm>
            <a:off x="8810" y="783771"/>
            <a:ext cx="12183190" cy="5290456"/>
          </a:xfrm>
          <a:prstGeom prst="roundRect">
            <a:avLst>
              <a:gd name="adj" fmla="val 91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F42BD2-D7A1-450B-B0BD-9F8A9B83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85674" y="2484434"/>
            <a:ext cx="7352617" cy="18891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371CD2-6414-488A-A7F8-AFEF52555C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5400000">
            <a:off x="-2542352" y="2542351"/>
            <a:ext cx="6784311" cy="16996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2189BE6-DE53-49B9-B195-E5CD6C0AE37D}"/>
              </a:ext>
            </a:extLst>
          </p:cNvPr>
          <p:cNvSpPr txBox="1"/>
          <p:nvPr/>
        </p:nvSpPr>
        <p:spPr>
          <a:xfrm>
            <a:off x="3967983" y="1099808"/>
            <a:ext cx="4616648" cy="46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3F5F8FF-4810-4BED-A401-FC441FC6DC54}"/>
              </a:ext>
            </a:extLst>
          </p:cNvPr>
          <p:cNvSpPr txBox="1"/>
          <p:nvPr/>
        </p:nvSpPr>
        <p:spPr>
          <a:xfrm>
            <a:off x="8556737" y="2438035"/>
            <a:ext cx="3053720" cy="7439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08411C0-18C6-4D41-B897-8950D7BE9F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142567" flipH="1">
            <a:off x="8732412" y="4052597"/>
            <a:ext cx="3311807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5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1094275" y="783772"/>
            <a:ext cx="12374981" cy="5290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474BE8-03F3-4C05-BF8F-FA2151D8C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1068801"/>
            <a:ext cx="2009760" cy="15706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8435E6-3C0B-4FE5-9AC9-34F291EE44B6}"/>
              </a:ext>
            </a:extLst>
          </p:cNvPr>
          <p:cNvSpPr txBox="1"/>
          <p:nvPr/>
        </p:nvSpPr>
        <p:spPr>
          <a:xfrm>
            <a:off x="4478975" y="1912585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2774B8-3E4E-4BEA-B054-40D8F3C33E3A}"/>
              </a:ext>
            </a:extLst>
          </p:cNvPr>
          <p:cNvSpPr txBox="1"/>
          <p:nvPr/>
        </p:nvSpPr>
        <p:spPr>
          <a:xfrm>
            <a:off x="4478974" y="1489040"/>
            <a:ext cx="23591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96B327-9B21-4876-80B3-401DAE1B5C42}"/>
              </a:ext>
            </a:extLst>
          </p:cNvPr>
          <p:cNvSpPr txBox="1"/>
          <p:nvPr/>
        </p:nvSpPr>
        <p:spPr>
          <a:xfrm>
            <a:off x="4478975" y="3372257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102051-409E-4436-9E30-187FD8BCD5FF}"/>
              </a:ext>
            </a:extLst>
          </p:cNvPr>
          <p:cNvSpPr txBox="1"/>
          <p:nvPr/>
        </p:nvSpPr>
        <p:spPr>
          <a:xfrm>
            <a:off x="4478974" y="2948712"/>
            <a:ext cx="23591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BCC1351-11A0-4C07-8BD4-6CA2836591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2754840"/>
            <a:ext cx="2009760" cy="15706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FB5BF62-4158-4D99-BA6F-601F835AE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964630" y="2517825"/>
            <a:ext cx="7352617" cy="18891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C2895EE-237E-474D-9079-3810D45AF2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16200000" flipH="1">
            <a:off x="7874733" y="2594992"/>
            <a:ext cx="6924779" cy="173479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74C724E-C354-473C-839C-5219E45E91FF}"/>
              </a:ext>
            </a:extLst>
          </p:cNvPr>
          <p:cNvSpPr txBox="1"/>
          <p:nvPr/>
        </p:nvSpPr>
        <p:spPr>
          <a:xfrm>
            <a:off x="4478975" y="4814917"/>
            <a:ext cx="3842458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5916BA3-67A2-48D9-9D5C-669CB364732A}"/>
              </a:ext>
            </a:extLst>
          </p:cNvPr>
          <p:cNvSpPr txBox="1"/>
          <p:nvPr/>
        </p:nvSpPr>
        <p:spPr>
          <a:xfrm>
            <a:off x="4478974" y="4391372"/>
            <a:ext cx="235914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8144370-763F-48B4-B017-4FFC75603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215" y="4197500"/>
            <a:ext cx="2009760" cy="15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3" grpId="0" bldLvl="0"/>
      <p:bldP spid="14" grpId="0" bldLvl="0"/>
      <p:bldP spid="25" grpId="0" bldLvl="0"/>
      <p:bldP spid="26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6480" y="-144442"/>
            <a:ext cx="2577460" cy="20142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6528F5-C2CB-4513-BB52-2DB78CBB1A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385674" y="2484434"/>
            <a:ext cx="7352617" cy="18891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A70FB8-F601-4D33-B429-A477C053BD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8"/>
          <a:stretch/>
        </p:blipFill>
        <p:spPr>
          <a:xfrm rot="5400000">
            <a:off x="-2542352" y="2542351"/>
            <a:ext cx="6784311" cy="169960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384F5A-1ABE-4E95-A718-9235D36946C6}"/>
              </a:ext>
            </a:extLst>
          </p:cNvPr>
          <p:cNvGrpSpPr/>
          <p:nvPr/>
        </p:nvGrpSpPr>
        <p:grpSpPr>
          <a:xfrm rot="5400000">
            <a:off x="7611863" y="3072636"/>
            <a:ext cx="3093691" cy="712726"/>
            <a:chOff x="1816886" y="1705246"/>
            <a:chExt cx="8380871" cy="193079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9F650F-005C-4807-9BA5-B272BB9C3B23}"/>
                </a:ext>
              </a:extLst>
            </p:cNvPr>
            <p:cNvGrpSpPr/>
            <p:nvPr/>
          </p:nvGrpSpPr>
          <p:grpSpPr>
            <a:xfrm>
              <a:off x="1816886" y="1705246"/>
              <a:ext cx="1892775" cy="1892774"/>
              <a:chOff x="4358191" y="1359100"/>
              <a:chExt cx="1346572" cy="1346572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617C60F-994E-4322-AE1A-FB5E1890BEA9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C5795971-7239-4F6A-8A5B-627C4FF1BC56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DE4A008-3064-4270-9BF3-911016C82C2F}"/>
                </a:ext>
              </a:extLst>
            </p:cNvPr>
            <p:cNvGrpSpPr/>
            <p:nvPr/>
          </p:nvGrpSpPr>
          <p:grpSpPr>
            <a:xfrm>
              <a:off x="3952505" y="1743262"/>
              <a:ext cx="1892775" cy="1892774"/>
              <a:chOff x="4358191" y="1359100"/>
              <a:chExt cx="1346572" cy="1346572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2AB8CB64-D734-4442-93C6-5ADB4F5036DE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F865C2A-2BE9-47D5-A82B-01B1057A909D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CE15B65-4A06-44E4-B7D3-7312ACB379DD}"/>
                </a:ext>
              </a:extLst>
            </p:cNvPr>
            <p:cNvGrpSpPr/>
            <p:nvPr/>
          </p:nvGrpSpPr>
          <p:grpSpPr>
            <a:xfrm>
              <a:off x="6122305" y="1722275"/>
              <a:ext cx="1892775" cy="1892774"/>
              <a:chOff x="4358191" y="1359100"/>
              <a:chExt cx="1346572" cy="1346572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6A8B4D9-3490-47ED-829A-6952569A5783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4C67426-0212-450A-92D1-EBB4AE9AEF0B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85E84E8-E3D1-469D-A082-66E1261D0768}"/>
                </a:ext>
              </a:extLst>
            </p:cNvPr>
            <p:cNvGrpSpPr/>
            <p:nvPr/>
          </p:nvGrpSpPr>
          <p:grpSpPr>
            <a:xfrm>
              <a:off x="8304982" y="1706285"/>
              <a:ext cx="1892775" cy="1892774"/>
              <a:chOff x="4358191" y="1359100"/>
              <a:chExt cx="1346572" cy="1346572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F38EEFCE-96A0-4A34-BFC0-33CDF5F8B19C}"/>
                  </a:ext>
                </a:extLst>
              </p:cNvPr>
              <p:cNvSpPr/>
              <p:nvPr/>
            </p:nvSpPr>
            <p:spPr>
              <a:xfrm>
                <a:off x="4358191" y="1359100"/>
                <a:ext cx="1346572" cy="1346572"/>
              </a:xfrm>
              <a:prstGeom prst="ellipse">
                <a:avLst/>
              </a:prstGeom>
              <a:solidFill>
                <a:srgbClr val="000000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A298E805-C7B0-4749-9C35-0EBC25141BC9}"/>
                  </a:ext>
                </a:extLst>
              </p:cNvPr>
              <p:cNvSpPr/>
              <p:nvPr/>
            </p:nvSpPr>
            <p:spPr>
              <a:xfrm>
                <a:off x="4412781" y="1413690"/>
                <a:ext cx="1237391" cy="1237391"/>
              </a:xfrm>
              <a:prstGeom prst="ellipse">
                <a:avLst/>
              </a:prstGeom>
              <a:solidFill>
                <a:srgbClr val="B01F22"/>
              </a:solidFill>
              <a:ln w="57150">
                <a:solidFill>
                  <a:srgbClr val="EFD2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endParaRPr lang="zh-CN" altLang="en-US">
                  <a:latin typeface="三极春联字体简" panose="00000500000000000000" pitchFamily="2" charset="-122"/>
                  <a:ea typeface="三极春联字体简" panose="00000500000000000000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B0B029CA-5EFD-44B1-B44A-490D1A6AFB16}"/>
              </a:ext>
            </a:extLst>
          </p:cNvPr>
          <p:cNvSpPr txBox="1"/>
          <p:nvPr/>
        </p:nvSpPr>
        <p:spPr>
          <a:xfrm>
            <a:off x="9859268" y="1925136"/>
            <a:ext cx="677108" cy="2934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4D2FD73-F59C-4AB6-B5A5-5A9F82C8DD19}"/>
              </a:ext>
            </a:extLst>
          </p:cNvPr>
          <p:cNvSpPr txBox="1"/>
          <p:nvPr/>
        </p:nvSpPr>
        <p:spPr>
          <a:xfrm>
            <a:off x="4185698" y="1219902"/>
            <a:ext cx="4616648" cy="46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40437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FF6F002-0080-49C2-BDB0-381150A9E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AFA7750-D38D-4650-889D-5B34A1C1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40001" flipH="1">
            <a:off x="836969" y="-97174"/>
            <a:ext cx="1632028" cy="1796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277CB0-3DDD-4C46-A6E8-DC65B9D5DF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1DEB14-B178-4B5F-B505-FACD75A857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34F0BF-AA7C-4344-88E1-6A15C45A73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48" y="305498"/>
            <a:ext cx="12192000" cy="25657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E09860-A461-4B70-82BD-E06BB10C0F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2719" y="3442359"/>
            <a:ext cx="3658514" cy="184892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0B299E2-B4E4-4174-A5C3-8FE483F22A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76C072F-C50F-45C6-AC47-87E28143334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499904" y="669661"/>
            <a:ext cx="1916390" cy="18254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3CF1EA6-DB80-45B8-BEBA-855460D633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7099BA8F-101E-4794-850D-9982B6710C17}"/>
              </a:ext>
            </a:extLst>
          </p:cNvPr>
          <p:cNvSpPr txBox="1"/>
          <p:nvPr/>
        </p:nvSpPr>
        <p:spPr>
          <a:xfrm>
            <a:off x="3203494" y="2477500"/>
            <a:ext cx="5996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5FF15383-AC26-45AE-8829-3987C50B07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580" y="3278759"/>
            <a:ext cx="1342658" cy="1049288"/>
          </a:xfrm>
          <a:prstGeom prst="rect">
            <a:avLst/>
          </a:prstGeom>
        </p:spPr>
      </p:pic>
      <p:sp>
        <p:nvSpPr>
          <p:cNvPr id="32" name="TextBox 3">
            <a:hlinkClick r:id="rId12"/>
            <a:extLst>
              <a:ext uri="{FF2B5EF4-FFF2-40B4-BE49-F238E27FC236}">
                <a16:creationId xmlns:a16="http://schemas.microsoft.com/office/drawing/2014/main" id="{A347877B-1D2E-5BC8-CA8E-B14CB1833392}"/>
              </a:ext>
            </a:extLst>
          </p:cNvPr>
          <p:cNvSpPr txBox="1"/>
          <p:nvPr/>
        </p:nvSpPr>
        <p:spPr>
          <a:xfrm>
            <a:off x="3349563" y="53887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6966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201062" y="975141"/>
            <a:ext cx="194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01885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303233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200" dirty="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B01F22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2DD514E-1148-486D-8C40-ED43AC5DD9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6"/>
          <a:stretch/>
        </p:blipFill>
        <p:spPr>
          <a:xfrm>
            <a:off x="1218240" y="2264500"/>
            <a:ext cx="1232210" cy="8216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D4B0122-92D5-47DC-BD06-1F0ABE3B4295}"/>
              </a:ext>
            </a:extLst>
          </p:cNvPr>
          <p:cNvSpPr txBox="1"/>
          <p:nvPr/>
        </p:nvSpPr>
        <p:spPr>
          <a:xfrm>
            <a:off x="2523154" y="2468921"/>
            <a:ext cx="4108982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449446-CE70-46FC-B152-D923EAC2EBC9}"/>
              </a:ext>
            </a:extLst>
          </p:cNvPr>
          <p:cNvSpPr txBox="1"/>
          <p:nvPr/>
        </p:nvSpPr>
        <p:spPr>
          <a:xfrm>
            <a:off x="2523154" y="2045376"/>
            <a:ext cx="293674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8926B89-9E8B-4584-A909-9DDF978D87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46"/>
          <a:stretch/>
        </p:blipFill>
        <p:spPr>
          <a:xfrm>
            <a:off x="1218240" y="3751816"/>
            <a:ext cx="1232210" cy="82164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F6D0069-270F-4110-A97C-D037895C55A9}"/>
              </a:ext>
            </a:extLst>
          </p:cNvPr>
          <p:cNvSpPr txBox="1"/>
          <p:nvPr/>
        </p:nvSpPr>
        <p:spPr>
          <a:xfrm>
            <a:off x="2523153" y="3956237"/>
            <a:ext cx="4166439" cy="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2D5A9B-015C-4789-8878-45949C09F429}"/>
              </a:ext>
            </a:extLst>
          </p:cNvPr>
          <p:cNvSpPr txBox="1"/>
          <p:nvPr/>
        </p:nvSpPr>
        <p:spPr>
          <a:xfrm>
            <a:off x="2523154" y="3532692"/>
            <a:ext cx="293674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F893CC9-F822-4302-AC88-BB7F0017A2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313" y="1962820"/>
            <a:ext cx="3432231" cy="34322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114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4" grpId="0" bldLvl="0"/>
      <p:bldP spid="1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292632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3DCC4B8-C25F-4C0A-A609-E31398EF97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1152096" y="1756907"/>
            <a:ext cx="1709737" cy="15494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6A8B818-327E-440B-8478-51EEB90E4810}"/>
              </a:ext>
            </a:extLst>
          </p:cNvPr>
          <p:cNvSpPr txBox="1"/>
          <p:nvPr/>
        </p:nvSpPr>
        <p:spPr>
          <a:xfrm>
            <a:off x="3021255" y="2285914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7EE7C2-BC5B-486A-968E-700645073006}"/>
              </a:ext>
            </a:extLst>
          </p:cNvPr>
          <p:cNvSpPr txBox="1"/>
          <p:nvPr/>
        </p:nvSpPr>
        <p:spPr>
          <a:xfrm>
            <a:off x="3021255" y="1862369"/>
            <a:ext cx="259138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5AE2B0C-7527-46B4-A4EA-4201A7B1F1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6313478" y="1756907"/>
            <a:ext cx="1709737" cy="15494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C1596BA-7CEC-4C19-8357-21F4AF77AF49}"/>
              </a:ext>
            </a:extLst>
          </p:cNvPr>
          <p:cNvSpPr txBox="1"/>
          <p:nvPr/>
        </p:nvSpPr>
        <p:spPr>
          <a:xfrm>
            <a:off x="8182637" y="2285914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CA38D4-10CE-455C-A757-E9C5B644DEFE}"/>
              </a:ext>
            </a:extLst>
          </p:cNvPr>
          <p:cNvSpPr txBox="1"/>
          <p:nvPr/>
        </p:nvSpPr>
        <p:spPr>
          <a:xfrm>
            <a:off x="8182637" y="1862369"/>
            <a:ext cx="259138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297DC28-181B-46CB-BE89-1086F0AF2D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1152095" y="3495492"/>
            <a:ext cx="1709737" cy="154941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BAD4174-FBBB-444C-8C4B-D9FB5F983240}"/>
              </a:ext>
            </a:extLst>
          </p:cNvPr>
          <p:cNvSpPr txBox="1"/>
          <p:nvPr/>
        </p:nvSpPr>
        <p:spPr>
          <a:xfrm>
            <a:off x="3021254" y="4024499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D6EFBB-D83F-4BD0-BD7F-828E5A4AF24F}"/>
              </a:ext>
            </a:extLst>
          </p:cNvPr>
          <p:cNvSpPr txBox="1"/>
          <p:nvPr/>
        </p:nvSpPr>
        <p:spPr>
          <a:xfrm>
            <a:off x="3021254" y="3600954"/>
            <a:ext cx="259138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460A70B-5D9B-4E39-AF5A-EA3E17F83D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 b="-10978"/>
          <a:stretch/>
        </p:blipFill>
        <p:spPr>
          <a:xfrm rot="823643">
            <a:off x="6313477" y="3495492"/>
            <a:ext cx="1709737" cy="154941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337CEE87-A24B-42D4-B2B1-A6BC13DB1B39}"/>
              </a:ext>
            </a:extLst>
          </p:cNvPr>
          <p:cNvSpPr txBox="1"/>
          <p:nvPr/>
        </p:nvSpPr>
        <p:spPr>
          <a:xfrm>
            <a:off x="8182636" y="4024499"/>
            <a:ext cx="2813488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40A186B-B987-4C61-ACEF-6476E778E921}"/>
              </a:ext>
            </a:extLst>
          </p:cNvPr>
          <p:cNvSpPr txBox="1"/>
          <p:nvPr/>
        </p:nvSpPr>
        <p:spPr>
          <a:xfrm>
            <a:off x="8182636" y="3600954"/>
            <a:ext cx="259138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/>
      <p:bldP spid="12" grpId="0" bldLvl="0"/>
      <p:bldP spid="14" grpId="0" bldLvl="0"/>
      <p:bldP spid="15" grpId="0" bldLvl="0"/>
      <p:bldP spid="17" grpId="0" bldLvl="0"/>
      <p:bldP spid="18" grpId="0" bldLvl="0"/>
      <p:bldP spid="20" grpId="0" bldLvl="0"/>
      <p:bldP spid="21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5" y="501199"/>
            <a:ext cx="28017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2AE237-0C83-402F-8F30-19DB465261A9}"/>
              </a:ext>
            </a:extLst>
          </p:cNvPr>
          <p:cNvSpPr txBox="1"/>
          <p:nvPr/>
        </p:nvSpPr>
        <p:spPr>
          <a:xfrm>
            <a:off x="1518592" y="3925296"/>
            <a:ext cx="9154815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C42D561-B94C-4F5B-876E-5EE5551FD8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80285" flipH="1">
            <a:off x="5393718" y="1347988"/>
            <a:ext cx="1284024" cy="122309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CB0F32C-474D-40AA-A2C1-C6642F6DD5C1}"/>
              </a:ext>
            </a:extLst>
          </p:cNvPr>
          <p:cNvSpPr txBox="1"/>
          <p:nvPr/>
        </p:nvSpPr>
        <p:spPr>
          <a:xfrm>
            <a:off x="7555119" y="2957858"/>
            <a:ext cx="318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2B20983-E97F-4651-B2D3-105F004EA026}"/>
              </a:ext>
            </a:extLst>
          </p:cNvPr>
          <p:cNvSpPr/>
          <p:nvPr/>
        </p:nvSpPr>
        <p:spPr>
          <a:xfrm>
            <a:off x="3305125" y="3026521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FEFB1E5-3387-4825-B242-641B1D4A3F68}"/>
              </a:ext>
            </a:extLst>
          </p:cNvPr>
          <p:cNvSpPr/>
          <p:nvPr/>
        </p:nvSpPr>
        <p:spPr>
          <a:xfrm>
            <a:off x="4065110" y="3019414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4C1660D-0A5D-4D64-A477-4F4C7267EB05}"/>
              </a:ext>
            </a:extLst>
          </p:cNvPr>
          <p:cNvSpPr/>
          <p:nvPr/>
        </p:nvSpPr>
        <p:spPr>
          <a:xfrm>
            <a:off x="4828341" y="3019414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9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bldLvl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67301" y="660518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A10B6A7-66BD-4CE9-9A06-7C13F2183AB0}"/>
              </a:ext>
            </a:extLst>
          </p:cNvPr>
          <p:cNvSpPr/>
          <p:nvPr/>
        </p:nvSpPr>
        <p:spPr>
          <a:xfrm>
            <a:off x="441278" y="385549"/>
            <a:ext cx="11309444" cy="6086901"/>
          </a:xfrm>
          <a:prstGeom prst="roundRect">
            <a:avLst>
              <a:gd name="adj" fmla="val 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7371"/>
            <a:ext cx="12192000" cy="15706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0EF1029-CDAD-42BF-8767-A57800AD5446}"/>
              </a:ext>
            </a:extLst>
          </p:cNvPr>
          <p:cNvSpPr txBox="1"/>
          <p:nvPr/>
        </p:nvSpPr>
        <p:spPr>
          <a:xfrm>
            <a:off x="824044" y="501199"/>
            <a:ext cx="3469659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3200">
                <a:solidFill>
                  <a:srgbClr val="B01F22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18FFAE8-81F3-4963-BF7E-4B9E6195CC04}"/>
              </a:ext>
            </a:extLst>
          </p:cNvPr>
          <p:cNvSpPr txBox="1"/>
          <p:nvPr/>
        </p:nvSpPr>
        <p:spPr>
          <a:xfrm>
            <a:off x="1518592" y="3925296"/>
            <a:ext cx="9154815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4ED6F5-C4A9-4AE2-BB8E-CD71B0A63F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19715">
            <a:off x="5256792" y="1422948"/>
            <a:ext cx="1284024" cy="1223091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:a16="http://schemas.microsoft.com/office/drawing/2014/main" id="{68559498-AEC8-49DE-A2D2-12DD30284D56}"/>
              </a:ext>
            </a:extLst>
          </p:cNvPr>
          <p:cNvSpPr/>
          <p:nvPr/>
        </p:nvSpPr>
        <p:spPr>
          <a:xfrm>
            <a:off x="6435196" y="2941859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117136A-C189-4C34-BA40-A0CEC925B6FB}"/>
              </a:ext>
            </a:extLst>
          </p:cNvPr>
          <p:cNvSpPr/>
          <p:nvPr/>
        </p:nvSpPr>
        <p:spPr>
          <a:xfrm>
            <a:off x="7195181" y="2934752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A666B63E-7C5A-4943-9F1C-6E788E9B8511}"/>
              </a:ext>
            </a:extLst>
          </p:cNvPr>
          <p:cNvSpPr/>
          <p:nvPr/>
        </p:nvSpPr>
        <p:spPr>
          <a:xfrm>
            <a:off x="7958412" y="2934752"/>
            <a:ext cx="584775" cy="584775"/>
          </a:xfrm>
          <a:prstGeom prst="ellipse">
            <a:avLst/>
          </a:prstGeom>
          <a:solidFill>
            <a:srgbClr val="E7C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C983C00-7076-5BA2-6702-78B17AA9CD0A}"/>
              </a:ext>
            </a:extLst>
          </p:cNvPr>
          <p:cNvSpPr txBox="1"/>
          <p:nvPr/>
        </p:nvSpPr>
        <p:spPr>
          <a:xfrm>
            <a:off x="1634969" y="2952637"/>
            <a:ext cx="318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16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DFEEA42-1C96-415F-9C38-0B3FDC267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55885"/>
            <a:ext cx="12192000" cy="23611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02F1E2-94DE-4CD3-A801-24B9B7F46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1943"/>
            <a:ext cx="12192000" cy="1836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A3503D-6A2D-45BB-9105-7CB225DD79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723" y="-284116"/>
            <a:ext cx="2009760" cy="15706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DB2F13-EC0F-40EB-AC85-0E8DD4B54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481114"/>
            <a:ext cx="1094275" cy="37333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252A2ED-1D1A-4E65-A246-5AA17BA175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7702">
            <a:off x="2083041" y="4868740"/>
            <a:ext cx="5841243" cy="96899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3011FDE-CBDB-4157-AD06-6C3199B8BCAF}"/>
              </a:ext>
            </a:extLst>
          </p:cNvPr>
          <p:cNvSpPr txBox="1"/>
          <p:nvPr/>
        </p:nvSpPr>
        <p:spPr>
          <a:xfrm>
            <a:off x="4593593" y="701738"/>
            <a:ext cx="3004813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75A8FF9-1041-4F4D-8627-98A82333B28F}"/>
              </a:ext>
            </a:extLst>
          </p:cNvPr>
          <p:cNvSpPr txBox="1"/>
          <p:nvPr/>
        </p:nvSpPr>
        <p:spPr>
          <a:xfrm>
            <a:off x="1158284" y="1510188"/>
            <a:ext cx="9755800" cy="22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5406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6C1E915-7C28-4051-AC14-4E749B726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5790">
            <a:off x="6237378" y="759110"/>
            <a:ext cx="2364486" cy="16076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94590F-C78A-45AB-B2F0-96DF4B1BB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4210" flipH="1">
            <a:off x="3382576" y="809349"/>
            <a:ext cx="2364486" cy="160765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23DDF0-F4BD-43E9-97D5-EA4916BFA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8793"/>
            <a:ext cx="12192000" cy="28182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4D20D5-F963-4C02-886E-586BD91EE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1821"/>
            <a:ext cx="12192000" cy="19561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F8FD6C8-5BFC-4D74-A528-F2B800B5D4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31978" flipH="1">
            <a:off x="2000456" y="4283263"/>
            <a:ext cx="3311807" cy="9689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F4BEDE-430A-4694-BED3-3071CF6703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679218"/>
            <a:ext cx="5841243" cy="96899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C1D1D8F-D29E-419A-8005-16C31DEB8FBE}"/>
              </a:ext>
            </a:extLst>
          </p:cNvPr>
          <p:cNvGrpSpPr/>
          <p:nvPr/>
        </p:nvGrpSpPr>
        <p:grpSpPr>
          <a:xfrm>
            <a:off x="5074825" y="725712"/>
            <a:ext cx="2042350" cy="2042346"/>
            <a:chOff x="4358191" y="1359100"/>
            <a:chExt cx="1346572" cy="134657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F0CC9ED-05D9-4D18-A3FB-BCF749C969D7}"/>
                </a:ext>
              </a:extLst>
            </p:cNvPr>
            <p:cNvSpPr/>
            <p:nvPr/>
          </p:nvSpPr>
          <p:spPr>
            <a:xfrm>
              <a:off x="4358191" y="1359100"/>
              <a:ext cx="1346572" cy="1346572"/>
            </a:xfrm>
            <a:prstGeom prst="ellipse">
              <a:avLst/>
            </a:prstGeom>
            <a:solidFill>
              <a:srgbClr val="0000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616F09D-38B3-4AB8-B6A4-E0FD28A2956D}"/>
                </a:ext>
              </a:extLst>
            </p:cNvPr>
            <p:cNvSpPr/>
            <p:nvPr/>
          </p:nvSpPr>
          <p:spPr>
            <a:xfrm>
              <a:off x="4412781" y="1413690"/>
              <a:ext cx="1237391" cy="1237391"/>
            </a:xfrm>
            <a:prstGeom prst="ellipse">
              <a:avLst/>
            </a:prstGeom>
            <a:solidFill>
              <a:srgbClr val="B01F22"/>
            </a:solidFill>
            <a:ln w="57150">
              <a:solidFill>
                <a:srgbClr val="EFD2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BCB63EBD-5A6E-4935-A49B-FFB8B43FCA5E}"/>
              </a:ext>
            </a:extLst>
          </p:cNvPr>
          <p:cNvSpPr txBox="1"/>
          <p:nvPr/>
        </p:nvSpPr>
        <p:spPr>
          <a:xfrm>
            <a:off x="5134600" y="925116"/>
            <a:ext cx="194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11500">
                <a:solidFill>
                  <a:schemeClr val="bg1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</a:defRPr>
            </a:lvl1pPr>
          </a:lstStyle>
          <a:p>
            <a:pPr algn="ctr"/>
            <a:r>
              <a:rPr lang="en-US" altLang="zh-CN" sz="9600" dirty="0">
                <a:sym typeface="+mn-lt"/>
              </a:rPr>
              <a:t>02</a:t>
            </a:r>
            <a:endParaRPr lang="zh-CN" altLang="en-US" sz="9600" dirty="0"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B3EFAE-B662-44B3-AFE1-C624F7E0D7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11" y="117547"/>
            <a:ext cx="2447351" cy="19126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E10043A-4BEE-4259-8CE2-A68E094D87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580625" y="2027682"/>
            <a:ext cx="1716719" cy="134161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478D29D-E2FD-462F-B069-3AB81E792174}"/>
              </a:ext>
            </a:extLst>
          </p:cNvPr>
          <p:cNvSpPr txBox="1"/>
          <p:nvPr/>
        </p:nvSpPr>
        <p:spPr>
          <a:xfrm>
            <a:off x="3946445" y="3089688"/>
            <a:ext cx="4317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A3417B-4B28-4D08-BCA0-5B4682506C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0197"/>
            <a:ext cx="1388054" cy="29270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3C4508-1D4F-4D8F-A247-223C83FEB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0930" y="-405716"/>
            <a:ext cx="851070" cy="29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zfdtkjv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1023</Words>
  <Application>Microsoft Office PowerPoint</Application>
  <PresentationFormat>宽屏</PresentationFormat>
  <Paragraphs>103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三极春联字体简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193</cp:revision>
  <dcterms:created xsi:type="dcterms:W3CDTF">2019-07-04T08:14:45Z</dcterms:created>
  <dcterms:modified xsi:type="dcterms:W3CDTF">2022-06-28T05:05:02Z</dcterms:modified>
</cp:coreProperties>
</file>