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2" r:id="rId4"/>
    <p:sldId id="257" r:id="rId5"/>
    <p:sldId id="284" r:id="rId6"/>
    <p:sldId id="283" r:id="rId7"/>
    <p:sldId id="267" r:id="rId8"/>
    <p:sldId id="285" r:id="rId9"/>
    <p:sldId id="263" r:id="rId10"/>
    <p:sldId id="286" r:id="rId11"/>
    <p:sldId id="291" r:id="rId12"/>
    <p:sldId id="290" r:id="rId13"/>
    <p:sldId id="293" r:id="rId14"/>
    <p:sldId id="264" r:id="rId15"/>
    <p:sldId id="294" r:id="rId16"/>
    <p:sldId id="298" r:id="rId17"/>
    <p:sldId id="292" r:id="rId18"/>
    <p:sldId id="289" r:id="rId19"/>
    <p:sldId id="265" r:id="rId20"/>
    <p:sldId id="288" r:id="rId21"/>
    <p:sldId id="296" r:id="rId22"/>
    <p:sldId id="287" r:id="rId23"/>
    <p:sldId id="295" r:id="rId24"/>
    <p:sldId id="258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BB76"/>
    <a:srgbClr val="B0ED99"/>
    <a:srgbClr val="28B0A8"/>
    <a:srgbClr val="0D7C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6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2023E-DD4C-408F-A542-0BB3DDE9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8F81D4C-D351-405B-9BF6-D5D910816B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D3BB699-9963-4B85-A750-1A00AE954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99D1C38-290D-4A61-926A-37FBF4B0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6C1E-0BDE-494D-931B-D7084D445CA0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FA2C25-D62D-4B36-A661-D11535D2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861102-5A45-42F2-B0F3-96B95A4F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03E-2776-4D9A-8CCF-C93F270CB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89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8187F-D6C5-4BEA-9E0E-7E70FA0AB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DF8DE1-D7B4-48CC-9E31-37F1B9917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F22787-D0E9-4AE8-879C-FF7CEF33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6C1E-0BDE-494D-931B-D7084D445CA0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57D2D4-F8C8-44FD-A744-D3E84B88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155209-4B25-4F02-901E-B9B896572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03E-2776-4D9A-8CCF-C93F270CB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987F036-F81B-474E-B32D-1CADB4DF46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CE39CF-F145-4FCA-BE4C-C1A9C4FA9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5ED66-9F1E-4747-96D5-D7B24ED1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6C1E-0BDE-494D-931B-D7084D445CA0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0E1545-E3B6-4281-B58F-CC7E1956E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E084A7-F897-4F2A-B593-75A7CEFFC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03E-2776-4D9A-8CCF-C93F270CB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371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06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60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56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C436538-EF20-4123-927C-825FD1E9A4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E792BBE-6115-42A8-9B75-C9768A9378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7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F96CB-027E-420C-9705-9D7C7427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5B3FF9-5799-4A1D-A87E-0BFA557D62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FCB849-A3F8-410B-B539-213E7A67F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6AFBA7-2391-4480-B896-FEF1E9A6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6C1E-0BDE-494D-931B-D7084D445CA0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1A8938C-7CC5-46D4-BD91-1F2E33A6E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39ED07-71E5-4244-B05D-A9AAA91D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03E-2776-4D9A-8CCF-C93F270CB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40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785FC8-D208-48A8-827D-B271CBEE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990066-3FE6-455B-9F55-D3776AB61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A419AF-3C22-48A6-BDA2-3B7C0EF71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83CC70C-C1C9-4D6F-930D-3AB3057F9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C63E6C-25A6-4E15-99D7-74902DF08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1880E2-D1E1-4DA5-9E25-844E051C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6C1E-0BDE-494D-931B-D7084D445CA0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015A378-3504-4813-B49C-00992D0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5C6816-5BA6-449D-83FD-F0FA393F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03E-2776-4D9A-8CCF-C93F270CB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390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785FC8-D208-48A8-827D-B271CBEEE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990066-3FE6-455B-9F55-D3776AB61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A419AF-3C22-48A6-BDA2-3B7C0EF71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83CC70C-C1C9-4D6F-930D-3AB3057F95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C63E6C-25A6-4E15-99D7-74902DF08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61880E2-D1E1-4DA5-9E25-844E051C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6C1E-0BDE-494D-931B-D7084D445CA0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015A378-3504-4813-B49C-00992D0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5C6816-5BA6-449D-83FD-F0FA393F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03E-2776-4D9A-8CCF-C93F270CB5D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15505" y="67044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9888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464ED2-3B70-4AC6-A17D-A774EDCB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BA51ECE-8DDF-4D56-8A3D-E4E33E55E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6C1E-0BDE-494D-931B-D7084D445CA0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22E04D-91AA-44AF-99F9-CDF6908F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130336-D916-42F4-8A35-1F92CBC3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03E-2776-4D9A-8CCF-C93F270CB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92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5EC1A40-303A-429B-AF8C-1E301D2F2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6C1E-0BDE-494D-931B-D7084D445CA0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4A59420-23C6-4ABD-AE95-6E5C2C1A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EFD4BB-66F0-45BE-A8F1-5BB7B563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03E-2776-4D9A-8CCF-C93F270CB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E1107-CA3A-4C7F-8E6A-69C79F0A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E29EAF7-3F1B-4896-9CA4-B2B89AB6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2096098-1E3E-4D60-8CE1-730D23458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B9353D-42EF-4D31-9E73-0ED3AC48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B6C1E-0BDE-494D-931B-D7084D445CA0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28FC40-78D3-4650-B96C-DA35E3F29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0D2A1E-9D7A-409B-A34F-074D936C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5903E-2776-4D9A-8CCF-C93F270CB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6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62CD5D1-4AB1-444F-9133-8FDF0802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4B4230-9360-4182-B776-85D7B7E64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57C060-141D-424A-BE34-99C248B16E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B6C1E-0BDE-494D-931B-D7084D445CA0}" type="datetimeFigureOut">
              <a:rPr lang="zh-CN" altLang="en-US" smtClean="0"/>
              <a:t>2022/6/29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54387D-3A36-4B8F-9133-7FC39D810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C0425F-64D4-42C7-9184-0387E13F8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5903E-2776-4D9A-8CCF-C93F270CB5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87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11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tags" Target="../tags/tag3.xml"/><Relationship Id="rId7" Type="http://schemas.openxmlformats.org/officeDocument/2006/relationships/image" Target="../media/image2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microsoft.com/office/2007/relationships/hdphoto" Target="../media/hdphoto5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FFAF4A-DE43-4A33-B77C-EA1664E9061A}"/>
              </a:ext>
            </a:extLst>
          </p:cNvPr>
          <p:cNvSpPr txBox="1"/>
          <p:nvPr/>
        </p:nvSpPr>
        <p:spPr>
          <a:xfrm>
            <a:off x="868104" y="1649373"/>
            <a:ext cx="10455785" cy="14772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8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Your demo title</a:t>
            </a:r>
            <a:endParaRPr lang="zh-CN" altLang="en-US" sz="88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90E2B5-CC75-4DFC-B493-E2E2B2BC40D8}"/>
              </a:ext>
            </a:extLst>
          </p:cNvPr>
          <p:cNvSpPr txBox="1"/>
          <p:nvPr/>
        </p:nvSpPr>
        <p:spPr>
          <a:xfrm>
            <a:off x="2468786" y="3537564"/>
            <a:ext cx="725442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BEFBE1-5AB5-4ABD-9383-549DB5B28D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9306" y="3226940"/>
            <a:ext cx="968126" cy="1248139"/>
          </a:xfrm>
          <a:prstGeom prst="rect">
            <a:avLst/>
          </a:prstGeom>
          <a:effectLst/>
        </p:spPr>
      </p:pic>
      <p:pic>
        <p:nvPicPr>
          <p:cNvPr id="7" name="Picture 4" descr="10004015438746072987">
            <a:extLst>
              <a:ext uri="{FF2B5EF4-FFF2-40B4-BE49-F238E27FC236}">
                <a16:creationId xmlns:a16="http://schemas.microsoft.com/office/drawing/2014/main" id="{E02A63CA-CBB8-44B8-8AE6-D48DC1A9B3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140473" y="926405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>
            <a:hlinkClick r:id="rId4"/>
            <a:extLst>
              <a:ext uri="{FF2B5EF4-FFF2-40B4-BE49-F238E27FC236}">
                <a16:creationId xmlns:a16="http://schemas.microsoft.com/office/drawing/2014/main" id="{2239725E-C91A-8F13-AE3C-BE050F71A4F4}"/>
              </a:ext>
            </a:extLst>
          </p:cNvPr>
          <p:cNvSpPr txBox="1"/>
          <p:nvPr/>
        </p:nvSpPr>
        <p:spPr>
          <a:xfrm>
            <a:off x="3203788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FFFF00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5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800"/>
                            </p:stCondLst>
                            <p:childTnLst>
                              <p:par>
                                <p:cTn id="2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50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7CE454E0-3B68-41F9-ABC6-EAFE91E492B5}"/>
              </a:ext>
            </a:extLst>
          </p:cNvPr>
          <p:cNvSpPr/>
          <p:nvPr/>
        </p:nvSpPr>
        <p:spPr>
          <a:xfrm>
            <a:off x="-408238" y="3116529"/>
            <a:ext cx="10421259" cy="1710981"/>
          </a:xfrm>
          <a:custGeom>
            <a:avLst/>
            <a:gdLst>
              <a:gd name="connsiteX0" fmla="*/ 0 w 12714514"/>
              <a:gd name="connsiteY0" fmla="*/ 885911 h 1380212"/>
              <a:gd name="connsiteX1" fmla="*/ 1944914 w 12714514"/>
              <a:gd name="connsiteY1" fmla="*/ 305339 h 1380212"/>
              <a:gd name="connsiteX2" fmla="*/ 4209143 w 12714514"/>
              <a:gd name="connsiteY2" fmla="*/ 1379396 h 1380212"/>
              <a:gd name="connsiteX3" fmla="*/ 6255657 w 12714514"/>
              <a:gd name="connsiteY3" fmla="*/ 494025 h 1380212"/>
              <a:gd name="connsiteX4" fmla="*/ 8403772 w 12714514"/>
              <a:gd name="connsiteY4" fmla="*/ 1205225 h 1380212"/>
              <a:gd name="connsiteX5" fmla="*/ 10290629 w 12714514"/>
              <a:gd name="connsiteY5" fmla="*/ 539 h 1380212"/>
              <a:gd name="connsiteX6" fmla="*/ 12714514 w 12714514"/>
              <a:gd name="connsiteY6" fmla="*/ 1379396 h 1380212"/>
              <a:gd name="connsiteX0" fmla="*/ 0 w 12714514"/>
              <a:gd name="connsiteY0" fmla="*/ 593277 h 1087578"/>
              <a:gd name="connsiteX1" fmla="*/ 1944914 w 12714514"/>
              <a:gd name="connsiteY1" fmla="*/ 12705 h 1087578"/>
              <a:gd name="connsiteX2" fmla="*/ 4209143 w 12714514"/>
              <a:gd name="connsiteY2" fmla="*/ 1086762 h 1087578"/>
              <a:gd name="connsiteX3" fmla="*/ 6255657 w 12714514"/>
              <a:gd name="connsiteY3" fmla="*/ 201391 h 1087578"/>
              <a:gd name="connsiteX4" fmla="*/ 8403772 w 12714514"/>
              <a:gd name="connsiteY4" fmla="*/ 912591 h 1087578"/>
              <a:gd name="connsiteX5" fmla="*/ 9535886 w 12714514"/>
              <a:gd name="connsiteY5" fmla="*/ 114305 h 1087578"/>
              <a:gd name="connsiteX6" fmla="*/ 12714514 w 12714514"/>
              <a:gd name="connsiteY6" fmla="*/ 1086762 h 1087578"/>
              <a:gd name="connsiteX0" fmla="*/ 0 w 9535886"/>
              <a:gd name="connsiteY0" fmla="*/ 593277 h 1087578"/>
              <a:gd name="connsiteX1" fmla="*/ 1944914 w 9535886"/>
              <a:gd name="connsiteY1" fmla="*/ 12705 h 1087578"/>
              <a:gd name="connsiteX2" fmla="*/ 4209143 w 9535886"/>
              <a:gd name="connsiteY2" fmla="*/ 1086762 h 1087578"/>
              <a:gd name="connsiteX3" fmla="*/ 6255657 w 9535886"/>
              <a:gd name="connsiteY3" fmla="*/ 201391 h 1087578"/>
              <a:gd name="connsiteX4" fmla="*/ 8403772 w 9535886"/>
              <a:gd name="connsiteY4" fmla="*/ 912591 h 1087578"/>
              <a:gd name="connsiteX5" fmla="*/ 9535886 w 9535886"/>
              <a:gd name="connsiteY5" fmla="*/ 114305 h 1087578"/>
              <a:gd name="connsiteX0" fmla="*/ 0 w 10421258"/>
              <a:gd name="connsiteY0" fmla="*/ 593277 h 1087578"/>
              <a:gd name="connsiteX1" fmla="*/ 1944914 w 10421258"/>
              <a:gd name="connsiteY1" fmla="*/ 12705 h 1087578"/>
              <a:gd name="connsiteX2" fmla="*/ 4209143 w 10421258"/>
              <a:gd name="connsiteY2" fmla="*/ 1086762 h 1087578"/>
              <a:gd name="connsiteX3" fmla="*/ 6255657 w 10421258"/>
              <a:gd name="connsiteY3" fmla="*/ 201391 h 1087578"/>
              <a:gd name="connsiteX4" fmla="*/ 8403772 w 10421258"/>
              <a:gd name="connsiteY4" fmla="*/ 912591 h 1087578"/>
              <a:gd name="connsiteX5" fmla="*/ 10421258 w 10421258"/>
              <a:gd name="connsiteY5" fmla="*/ 622305 h 1087578"/>
              <a:gd name="connsiteX0" fmla="*/ 0 w 10421258"/>
              <a:gd name="connsiteY0" fmla="*/ 593277 h 1087578"/>
              <a:gd name="connsiteX1" fmla="*/ 1944914 w 10421258"/>
              <a:gd name="connsiteY1" fmla="*/ 12705 h 1087578"/>
              <a:gd name="connsiteX2" fmla="*/ 4209143 w 10421258"/>
              <a:gd name="connsiteY2" fmla="*/ 1086762 h 1087578"/>
              <a:gd name="connsiteX3" fmla="*/ 6255657 w 10421258"/>
              <a:gd name="connsiteY3" fmla="*/ 201391 h 1087578"/>
              <a:gd name="connsiteX4" fmla="*/ 8403772 w 10421258"/>
              <a:gd name="connsiteY4" fmla="*/ 912591 h 1087578"/>
              <a:gd name="connsiteX5" fmla="*/ 10421258 w 10421258"/>
              <a:gd name="connsiteY5" fmla="*/ 622305 h 1087578"/>
              <a:gd name="connsiteX0" fmla="*/ 0 w 10421258"/>
              <a:gd name="connsiteY0" fmla="*/ 482021 h 975631"/>
              <a:gd name="connsiteX1" fmla="*/ 1770743 w 10421258"/>
              <a:gd name="connsiteY1" fmla="*/ 17564 h 975631"/>
              <a:gd name="connsiteX2" fmla="*/ 4209143 w 10421258"/>
              <a:gd name="connsiteY2" fmla="*/ 975506 h 975631"/>
              <a:gd name="connsiteX3" fmla="*/ 6255657 w 10421258"/>
              <a:gd name="connsiteY3" fmla="*/ 90135 h 975631"/>
              <a:gd name="connsiteX4" fmla="*/ 8403772 w 10421258"/>
              <a:gd name="connsiteY4" fmla="*/ 801335 h 975631"/>
              <a:gd name="connsiteX5" fmla="*/ 10421258 w 10421258"/>
              <a:gd name="connsiteY5" fmla="*/ 511049 h 975631"/>
              <a:gd name="connsiteX0" fmla="*/ 0 w 10421258"/>
              <a:gd name="connsiteY0" fmla="*/ 477563 h 884098"/>
              <a:gd name="connsiteX1" fmla="*/ 1770743 w 10421258"/>
              <a:gd name="connsiteY1" fmla="*/ 13106 h 884098"/>
              <a:gd name="connsiteX2" fmla="*/ 3570515 w 10421258"/>
              <a:gd name="connsiteY2" fmla="*/ 883962 h 884098"/>
              <a:gd name="connsiteX3" fmla="*/ 6255657 w 10421258"/>
              <a:gd name="connsiteY3" fmla="*/ 85677 h 884098"/>
              <a:gd name="connsiteX4" fmla="*/ 8403772 w 10421258"/>
              <a:gd name="connsiteY4" fmla="*/ 796877 h 884098"/>
              <a:gd name="connsiteX5" fmla="*/ 10421258 w 10421258"/>
              <a:gd name="connsiteY5" fmla="*/ 506591 h 884098"/>
              <a:gd name="connsiteX0" fmla="*/ 0 w 10421258"/>
              <a:gd name="connsiteY0" fmla="*/ 933719 h 1346554"/>
              <a:gd name="connsiteX1" fmla="*/ 1799771 w 10421258"/>
              <a:gd name="connsiteY1" fmla="*/ 4805 h 1346554"/>
              <a:gd name="connsiteX2" fmla="*/ 3570515 w 10421258"/>
              <a:gd name="connsiteY2" fmla="*/ 1340118 h 1346554"/>
              <a:gd name="connsiteX3" fmla="*/ 6255657 w 10421258"/>
              <a:gd name="connsiteY3" fmla="*/ 541833 h 1346554"/>
              <a:gd name="connsiteX4" fmla="*/ 8403772 w 10421258"/>
              <a:gd name="connsiteY4" fmla="*/ 1253033 h 1346554"/>
              <a:gd name="connsiteX5" fmla="*/ 10421258 w 10421258"/>
              <a:gd name="connsiteY5" fmla="*/ 962747 h 1346554"/>
              <a:gd name="connsiteX0" fmla="*/ 0 w 10421258"/>
              <a:gd name="connsiteY0" fmla="*/ 942959 h 1688143"/>
              <a:gd name="connsiteX1" fmla="*/ 1799771 w 10421258"/>
              <a:gd name="connsiteY1" fmla="*/ 14045 h 1688143"/>
              <a:gd name="connsiteX2" fmla="*/ 3730172 w 10421258"/>
              <a:gd name="connsiteY2" fmla="*/ 1683187 h 1688143"/>
              <a:gd name="connsiteX3" fmla="*/ 6255657 w 10421258"/>
              <a:gd name="connsiteY3" fmla="*/ 551073 h 1688143"/>
              <a:gd name="connsiteX4" fmla="*/ 8403772 w 10421258"/>
              <a:gd name="connsiteY4" fmla="*/ 1262273 h 1688143"/>
              <a:gd name="connsiteX5" fmla="*/ 10421258 w 10421258"/>
              <a:gd name="connsiteY5" fmla="*/ 971987 h 1688143"/>
              <a:gd name="connsiteX0" fmla="*/ 0 w 10421258"/>
              <a:gd name="connsiteY0" fmla="*/ 942959 h 1683423"/>
              <a:gd name="connsiteX1" fmla="*/ 1799771 w 10421258"/>
              <a:gd name="connsiteY1" fmla="*/ 14045 h 1683423"/>
              <a:gd name="connsiteX2" fmla="*/ 3730172 w 10421258"/>
              <a:gd name="connsiteY2" fmla="*/ 1683187 h 1683423"/>
              <a:gd name="connsiteX3" fmla="*/ 6400800 w 10421258"/>
              <a:gd name="connsiteY3" fmla="*/ 144673 h 1683423"/>
              <a:gd name="connsiteX4" fmla="*/ 8403772 w 10421258"/>
              <a:gd name="connsiteY4" fmla="*/ 1262273 h 1683423"/>
              <a:gd name="connsiteX5" fmla="*/ 10421258 w 10421258"/>
              <a:gd name="connsiteY5" fmla="*/ 971987 h 1683423"/>
              <a:gd name="connsiteX0" fmla="*/ 0 w 10421258"/>
              <a:gd name="connsiteY0" fmla="*/ 942959 h 1692437"/>
              <a:gd name="connsiteX1" fmla="*/ 1799771 w 10421258"/>
              <a:gd name="connsiteY1" fmla="*/ 14045 h 1692437"/>
              <a:gd name="connsiteX2" fmla="*/ 3730172 w 10421258"/>
              <a:gd name="connsiteY2" fmla="*/ 1683187 h 1692437"/>
              <a:gd name="connsiteX3" fmla="*/ 6400800 w 10421258"/>
              <a:gd name="connsiteY3" fmla="*/ 144673 h 1692437"/>
              <a:gd name="connsiteX4" fmla="*/ 8461829 w 10421258"/>
              <a:gd name="connsiteY4" fmla="*/ 1683187 h 1692437"/>
              <a:gd name="connsiteX5" fmla="*/ 10421258 w 10421258"/>
              <a:gd name="connsiteY5" fmla="*/ 971987 h 1692437"/>
              <a:gd name="connsiteX0" fmla="*/ 0 w 10421258"/>
              <a:gd name="connsiteY0" fmla="*/ 938075 h 1687553"/>
              <a:gd name="connsiteX1" fmla="*/ 1799771 w 10421258"/>
              <a:gd name="connsiteY1" fmla="*/ 9161 h 1687553"/>
              <a:gd name="connsiteX2" fmla="*/ 4470401 w 10421258"/>
              <a:gd name="connsiteY2" fmla="*/ 1518646 h 1687553"/>
              <a:gd name="connsiteX3" fmla="*/ 6400800 w 10421258"/>
              <a:gd name="connsiteY3" fmla="*/ 139789 h 1687553"/>
              <a:gd name="connsiteX4" fmla="*/ 8461829 w 10421258"/>
              <a:gd name="connsiteY4" fmla="*/ 1678303 h 1687553"/>
              <a:gd name="connsiteX5" fmla="*/ 10421258 w 10421258"/>
              <a:gd name="connsiteY5" fmla="*/ 967103 h 1687553"/>
              <a:gd name="connsiteX0" fmla="*/ 0 w 10421258"/>
              <a:gd name="connsiteY0" fmla="*/ 972791 h 1726175"/>
              <a:gd name="connsiteX1" fmla="*/ 1799771 w 10421258"/>
              <a:gd name="connsiteY1" fmla="*/ 43877 h 1726175"/>
              <a:gd name="connsiteX2" fmla="*/ 4470401 w 10421258"/>
              <a:gd name="connsiteY2" fmla="*/ 1553362 h 1726175"/>
              <a:gd name="connsiteX3" fmla="*/ 6836228 w 10421258"/>
              <a:gd name="connsiteY3" fmla="*/ 333 h 1726175"/>
              <a:gd name="connsiteX4" fmla="*/ 8461829 w 10421258"/>
              <a:gd name="connsiteY4" fmla="*/ 1713019 h 1726175"/>
              <a:gd name="connsiteX5" fmla="*/ 10421258 w 10421258"/>
              <a:gd name="connsiteY5" fmla="*/ 1001819 h 1726175"/>
              <a:gd name="connsiteX0" fmla="*/ 0 w 10421258"/>
              <a:gd name="connsiteY0" fmla="*/ 972458 h 1567669"/>
              <a:gd name="connsiteX1" fmla="*/ 1799771 w 10421258"/>
              <a:gd name="connsiteY1" fmla="*/ 43544 h 1567669"/>
              <a:gd name="connsiteX2" fmla="*/ 4470401 w 10421258"/>
              <a:gd name="connsiteY2" fmla="*/ 1553029 h 1567669"/>
              <a:gd name="connsiteX3" fmla="*/ 6836228 w 10421258"/>
              <a:gd name="connsiteY3" fmla="*/ 0 h 1567669"/>
              <a:gd name="connsiteX4" fmla="*/ 8461829 w 10421258"/>
              <a:gd name="connsiteY4" fmla="*/ 1553029 h 1567669"/>
              <a:gd name="connsiteX5" fmla="*/ 10421258 w 10421258"/>
              <a:gd name="connsiteY5" fmla="*/ 1001486 h 1567669"/>
              <a:gd name="connsiteX0" fmla="*/ 0 w 10377715"/>
              <a:gd name="connsiteY0" fmla="*/ 972458 h 1562583"/>
              <a:gd name="connsiteX1" fmla="*/ 1799771 w 10377715"/>
              <a:gd name="connsiteY1" fmla="*/ 43544 h 1562583"/>
              <a:gd name="connsiteX2" fmla="*/ 4470401 w 10377715"/>
              <a:gd name="connsiteY2" fmla="*/ 1553029 h 1562583"/>
              <a:gd name="connsiteX3" fmla="*/ 6836228 w 10377715"/>
              <a:gd name="connsiteY3" fmla="*/ 0 h 1562583"/>
              <a:gd name="connsiteX4" fmla="*/ 8461829 w 10377715"/>
              <a:gd name="connsiteY4" fmla="*/ 1553029 h 1562583"/>
              <a:gd name="connsiteX5" fmla="*/ 10377715 w 10377715"/>
              <a:gd name="connsiteY5" fmla="*/ 841829 h 1562583"/>
              <a:gd name="connsiteX0" fmla="*/ 0 w 10377715"/>
              <a:gd name="connsiteY0" fmla="*/ 1117601 h 1710981"/>
              <a:gd name="connsiteX1" fmla="*/ 1799771 w 10377715"/>
              <a:gd name="connsiteY1" fmla="*/ 188687 h 1710981"/>
              <a:gd name="connsiteX2" fmla="*/ 4470401 w 10377715"/>
              <a:gd name="connsiteY2" fmla="*/ 1698172 h 1710981"/>
              <a:gd name="connsiteX3" fmla="*/ 6836228 w 10377715"/>
              <a:gd name="connsiteY3" fmla="*/ 0 h 1710981"/>
              <a:gd name="connsiteX4" fmla="*/ 8461829 w 10377715"/>
              <a:gd name="connsiteY4" fmla="*/ 1698172 h 1710981"/>
              <a:gd name="connsiteX5" fmla="*/ 10377715 w 10377715"/>
              <a:gd name="connsiteY5" fmla="*/ 986972 h 1710981"/>
              <a:gd name="connsiteX0" fmla="*/ 0 w 10377715"/>
              <a:gd name="connsiteY0" fmla="*/ 1117601 h 1710981"/>
              <a:gd name="connsiteX1" fmla="*/ 1799771 w 10377715"/>
              <a:gd name="connsiteY1" fmla="*/ 188687 h 1710981"/>
              <a:gd name="connsiteX2" fmla="*/ 4470401 w 10377715"/>
              <a:gd name="connsiteY2" fmla="*/ 1698172 h 1710981"/>
              <a:gd name="connsiteX3" fmla="*/ 6836228 w 10377715"/>
              <a:gd name="connsiteY3" fmla="*/ 0 h 1710981"/>
              <a:gd name="connsiteX4" fmla="*/ 8461829 w 10377715"/>
              <a:gd name="connsiteY4" fmla="*/ 1698172 h 1710981"/>
              <a:gd name="connsiteX5" fmla="*/ 10377715 w 10377715"/>
              <a:gd name="connsiteY5" fmla="*/ 986972 h 1710981"/>
              <a:gd name="connsiteX0" fmla="*/ 0 w 10377715"/>
              <a:gd name="connsiteY0" fmla="*/ 1117601 h 1710981"/>
              <a:gd name="connsiteX1" fmla="*/ 1857829 w 10377715"/>
              <a:gd name="connsiteY1" fmla="*/ 43544 h 1710981"/>
              <a:gd name="connsiteX2" fmla="*/ 4470401 w 10377715"/>
              <a:gd name="connsiteY2" fmla="*/ 1698172 h 1710981"/>
              <a:gd name="connsiteX3" fmla="*/ 6836228 w 10377715"/>
              <a:gd name="connsiteY3" fmla="*/ 0 h 1710981"/>
              <a:gd name="connsiteX4" fmla="*/ 8461829 w 10377715"/>
              <a:gd name="connsiteY4" fmla="*/ 1698172 h 1710981"/>
              <a:gd name="connsiteX5" fmla="*/ 10377715 w 10377715"/>
              <a:gd name="connsiteY5" fmla="*/ 986972 h 171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77715" h="1710981">
                <a:moveTo>
                  <a:pt x="0" y="1117601"/>
                </a:moveTo>
                <a:cubicBezTo>
                  <a:pt x="621695" y="786191"/>
                  <a:pt x="982134" y="120953"/>
                  <a:pt x="1857829" y="43544"/>
                </a:cubicBezTo>
                <a:cubicBezTo>
                  <a:pt x="2733524" y="-33865"/>
                  <a:pt x="3640668" y="1705429"/>
                  <a:pt x="4470401" y="1698172"/>
                </a:cubicBezTo>
                <a:cubicBezTo>
                  <a:pt x="5300134" y="1690915"/>
                  <a:pt x="6170990" y="0"/>
                  <a:pt x="6836228" y="0"/>
                </a:cubicBezTo>
                <a:cubicBezTo>
                  <a:pt x="7501466" y="0"/>
                  <a:pt x="7871581" y="1533677"/>
                  <a:pt x="8461829" y="1698172"/>
                </a:cubicBezTo>
                <a:cubicBezTo>
                  <a:pt x="9052077" y="1862667"/>
                  <a:pt x="9339944" y="377373"/>
                  <a:pt x="10377715" y="986972"/>
                </a:cubicBezTo>
              </a:path>
            </a:pathLst>
          </a:custGeom>
          <a:noFill/>
          <a:ln>
            <a:solidFill>
              <a:srgbClr val="4F6E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形 4">
            <a:extLst>
              <a:ext uri="{FF2B5EF4-FFF2-40B4-BE49-F238E27FC236}">
                <a16:creationId xmlns:a16="http://schemas.microsoft.com/office/drawing/2014/main" id="{C32A1072-3FB4-4DA2-AFD9-8027F49E478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853237">
            <a:off x="1337620" y="2924008"/>
            <a:ext cx="364878" cy="369497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65ADC492-50AC-43B6-AED3-2FC16BE0EF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853237">
            <a:off x="3844830" y="4578861"/>
            <a:ext cx="364878" cy="369497"/>
          </a:xfrm>
          <a:prstGeom prst="rect">
            <a:avLst/>
          </a:prstGeom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5134E2A0-3AC7-4BE9-ADF7-F13BF3A00C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853237">
            <a:off x="6210642" y="2895423"/>
            <a:ext cx="364878" cy="36949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6AD4B1B2-9C75-40D8-9D0C-462FA40691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853237">
            <a:off x="8032581" y="4636010"/>
            <a:ext cx="364878" cy="369497"/>
          </a:xfrm>
          <a:prstGeom prst="rect">
            <a:avLst/>
          </a:prstGeom>
        </p:spPr>
      </p:pic>
      <p:grpSp>
        <p:nvGrpSpPr>
          <p:cNvPr id="25" name="PA-组合 34">
            <a:extLst>
              <a:ext uri="{FF2B5EF4-FFF2-40B4-BE49-F238E27FC236}">
                <a16:creationId xmlns:a16="http://schemas.microsoft.com/office/drawing/2014/main" id="{30FC980B-9428-4418-918D-5DEDC4B4260F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8031819" y="2864364"/>
            <a:ext cx="3939464" cy="2542764"/>
            <a:chOff x="8090813" y="2409370"/>
            <a:chExt cx="3939464" cy="2542764"/>
          </a:xfrm>
        </p:grpSpPr>
        <p:sp>
          <p:nvSpPr>
            <p:cNvPr id="26" name="PA-任意多边形 32">
              <a:extLst>
                <a:ext uri="{FF2B5EF4-FFF2-40B4-BE49-F238E27FC236}">
                  <a16:creationId xmlns:a16="http://schemas.microsoft.com/office/drawing/2014/main" id="{E067C9E1-52DA-4AA4-AB83-9A5EA70FAF01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090813" y="2409370"/>
              <a:ext cx="3939463" cy="2542764"/>
            </a:xfrm>
            <a:custGeom>
              <a:avLst/>
              <a:gdLst/>
              <a:ahLst/>
              <a:cxnLst/>
              <a:rect l="0" t="0" r="0" b="0"/>
              <a:pathLst>
                <a:path w="3939463" h="2542764">
                  <a:moveTo>
                    <a:pt x="0" y="0"/>
                  </a:moveTo>
                  <a:lnTo>
                    <a:pt x="3939462" y="0"/>
                  </a:lnTo>
                  <a:lnTo>
                    <a:pt x="3939462" y="2542763"/>
                  </a:lnTo>
                  <a:lnTo>
                    <a:pt x="0" y="2542763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7" name="PA-Graphic 1">
              <a:extLst>
                <a:ext uri="{FF2B5EF4-FFF2-40B4-BE49-F238E27FC236}">
                  <a16:creationId xmlns:a16="http://schemas.microsoft.com/office/drawing/2014/main" id="{61812A15-4436-4B5A-93EF-07BB62174971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10072015" y="2409370"/>
              <a:ext cx="1958262" cy="1260063"/>
            </a:xfrm>
            <a:prstGeom prst="rect">
              <a:avLst/>
            </a:prstGeom>
          </p:spPr>
        </p:pic>
      </p:grpSp>
      <p:sp>
        <p:nvSpPr>
          <p:cNvPr id="28" name="TextBox 25">
            <a:extLst>
              <a:ext uri="{FF2B5EF4-FFF2-40B4-BE49-F238E27FC236}">
                <a16:creationId xmlns:a16="http://schemas.microsoft.com/office/drawing/2014/main" id="{75D97817-CA3F-441B-8627-102088C21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57" y="4748885"/>
            <a:ext cx="2530683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29" name="TextBox 26">
            <a:extLst>
              <a:ext uri="{FF2B5EF4-FFF2-40B4-BE49-F238E27FC236}">
                <a16:creationId xmlns:a16="http://schemas.microsoft.com/office/drawing/2014/main" id="{455EE68F-B49A-4681-A9C0-B17F8953B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11" y="4348775"/>
            <a:ext cx="2263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TextBox 25">
            <a:extLst>
              <a:ext uri="{FF2B5EF4-FFF2-40B4-BE49-F238E27FC236}">
                <a16:creationId xmlns:a16="http://schemas.microsoft.com/office/drawing/2014/main" id="{67F4F5D3-58AB-44AB-BA4B-420D26B22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141" y="2586014"/>
            <a:ext cx="2530683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004CEBE0-6D00-4067-A9A6-9DB32FA0B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595" y="2185904"/>
            <a:ext cx="2263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45FBC22C-2169-4E7C-9DDA-81F78B7F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583" y="4741225"/>
            <a:ext cx="2530683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33" name="TextBox 26">
            <a:extLst>
              <a:ext uri="{FF2B5EF4-FFF2-40B4-BE49-F238E27FC236}">
                <a16:creationId xmlns:a16="http://schemas.microsoft.com/office/drawing/2014/main" id="{16438864-505D-47C6-9E62-4D5F25D85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6037" y="4341115"/>
            <a:ext cx="2263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25">
            <a:extLst>
              <a:ext uri="{FF2B5EF4-FFF2-40B4-BE49-F238E27FC236}">
                <a16:creationId xmlns:a16="http://schemas.microsoft.com/office/drawing/2014/main" id="{F95C14F1-6516-469F-A99D-7088FBE38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9581" y="2581049"/>
            <a:ext cx="2530683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35" name="TextBox 26">
            <a:extLst>
              <a:ext uri="{FF2B5EF4-FFF2-40B4-BE49-F238E27FC236}">
                <a16:creationId xmlns:a16="http://schemas.microsoft.com/office/drawing/2014/main" id="{6A372B0F-75C0-4384-BC14-1F4FC98F8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3035" y="2180939"/>
            <a:ext cx="2263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TextBox 25">
            <a:extLst>
              <a:ext uri="{FF2B5EF4-FFF2-40B4-BE49-F238E27FC236}">
                <a16:creationId xmlns:a16="http://schemas.microsoft.com/office/drawing/2014/main" id="{D5194538-A5F9-4B85-85E1-02F122BFF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6989" y="4748885"/>
            <a:ext cx="2530683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37" name="TextBox 26">
            <a:extLst>
              <a:ext uri="{FF2B5EF4-FFF2-40B4-BE49-F238E27FC236}">
                <a16:creationId xmlns:a16="http://schemas.microsoft.com/office/drawing/2014/main" id="{B100C7A4-1584-4D10-A68D-3C166847A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0443" y="4348775"/>
            <a:ext cx="2263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38" name="Picture 4" descr="10004015438746072987">
            <a:extLst>
              <a:ext uri="{FF2B5EF4-FFF2-40B4-BE49-F238E27FC236}">
                <a16:creationId xmlns:a16="http://schemas.microsoft.com/office/drawing/2014/main" id="{872EE360-8B3D-46F1-8ACA-B153A7AC9B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28890" y="1366496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4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469 0.01898 C -0.80351 -0.0294 -0.77396 -0.12639 -0.70169 -0.13773 C -0.62982 -0.14884 -0.55482 0.10463 -0.48646 0.1037 C -0.41823 0.10255 -0.34635 -0.14398 -0.29166 -0.14398 C -0.23685 -0.14398 -0.20651 0.07963 -0.15794 0.1037 C -0.10924 0.12755 -0.08541 -0.08889 -2.5E-6 7.40741E-7 " pathEditMode="relative" rAng="0" ptsTypes="AAAAAA">
                                      <p:cBhvr from="" to="">
                                        <p:cTn id="2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34" y="-384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6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1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600"/>
                            </p:stCondLst>
                            <p:childTnLst>
                              <p:par>
                                <p:cTn id="7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600"/>
                            </p:stCondLst>
                            <p:childTnLst>
                              <p:par>
                                <p:cTn id="7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1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100"/>
                            </p:stCondLst>
                            <p:childTnLst>
                              <p:par>
                                <p:cTn id="8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6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600"/>
                            </p:stCondLst>
                            <p:childTnLst>
                              <p:par>
                                <p:cTn id="9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50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C8DBD59-6BFB-4800-87AB-70680BC52E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70" y="2334162"/>
            <a:ext cx="3559855" cy="243292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A6C5062-E869-4A9D-A7B9-D3A450CE6D0A}"/>
              </a:ext>
            </a:extLst>
          </p:cNvPr>
          <p:cNvSpPr/>
          <p:nvPr/>
        </p:nvSpPr>
        <p:spPr>
          <a:xfrm>
            <a:off x="1018430" y="2711031"/>
            <a:ext cx="282513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28B0A8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28B0A8"/>
              </a:solidFill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477BE20-9A8A-4A13-95DA-F2784CCC056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0929" y="1659227"/>
            <a:ext cx="3559855" cy="243292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8C99316-13F3-4EF9-810C-835BE49E3C18}"/>
              </a:ext>
            </a:extLst>
          </p:cNvPr>
          <p:cNvSpPr/>
          <p:nvPr/>
        </p:nvSpPr>
        <p:spPr>
          <a:xfrm>
            <a:off x="4845025" y="2035749"/>
            <a:ext cx="2891662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rgbClr val="28B0A8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28B0A8"/>
              </a:solidFill>
              <a:cs typeface="+mn-ea"/>
              <a:sym typeface="+mn-lt"/>
            </a:endParaRPr>
          </a:p>
        </p:txBody>
      </p:sp>
      <p:pic>
        <p:nvPicPr>
          <p:cNvPr id="11" name="Picture 2" descr="D:\acer\配图\98798b4c890d967920aed6160ad8fef4.png">
            <a:extLst>
              <a:ext uri="{FF2B5EF4-FFF2-40B4-BE49-F238E27FC236}">
                <a16:creationId xmlns:a16="http://schemas.microsoft.com/office/drawing/2014/main" id="{4C9A7D70-1E7B-4EF4-A07C-C2F41EA40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8409" y="5075643"/>
            <a:ext cx="859034" cy="6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acer\配图\98798b4c890d967920aed6160ad8fef4.png">
            <a:extLst>
              <a:ext uri="{FF2B5EF4-FFF2-40B4-BE49-F238E27FC236}">
                <a16:creationId xmlns:a16="http://schemas.microsoft.com/office/drawing/2014/main" id="{A55E8570-B823-4C6F-A7B0-7869613A6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339" y="4333228"/>
            <a:ext cx="859034" cy="62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E111C29-A4F6-42D8-95BF-C7AC9FA85C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99" t="3787" r="6704" b="6802"/>
          <a:stretch/>
        </p:blipFill>
        <p:spPr>
          <a:xfrm>
            <a:off x="7600836" y="1047750"/>
            <a:ext cx="442595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4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50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68C716C-C7AC-4443-860A-BA9293C9C9BB}"/>
              </a:ext>
            </a:extLst>
          </p:cNvPr>
          <p:cNvGrpSpPr/>
          <p:nvPr/>
        </p:nvGrpSpPr>
        <p:grpSpPr>
          <a:xfrm>
            <a:off x="4175201" y="1788043"/>
            <a:ext cx="992606" cy="867160"/>
            <a:chOff x="3382554" y="1688336"/>
            <a:chExt cx="1112268" cy="9717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E5092A1-18BB-46B4-97BB-7850AF715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2554" y="1688336"/>
              <a:ext cx="1112268" cy="971700"/>
            </a:xfrm>
            <a:prstGeom prst="rect">
              <a:avLst/>
            </a:prstGeom>
          </p:spPr>
        </p:pic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B8CC040-D5F0-4758-A762-B003BCD48F21}"/>
                </a:ext>
              </a:extLst>
            </p:cNvPr>
            <p:cNvSpPr/>
            <p:nvPr/>
          </p:nvSpPr>
          <p:spPr>
            <a:xfrm>
              <a:off x="3672385" y="1788814"/>
              <a:ext cx="724574" cy="586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0A6D353-4DEB-4909-8339-45BD24D0249F}"/>
              </a:ext>
            </a:extLst>
          </p:cNvPr>
          <p:cNvGrpSpPr/>
          <p:nvPr/>
        </p:nvGrpSpPr>
        <p:grpSpPr>
          <a:xfrm>
            <a:off x="3346640" y="3522230"/>
            <a:ext cx="1006560" cy="1025646"/>
            <a:chOff x="2660609" y="3183727"/>
            <a:chExt cx="1127904" cy="114929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2800E1C-2A7C-4CCF-A63A-BA68DEF79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0609" y="3183727"/>
              <a:ext cx="1127904" cy="114929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69E90FE-E7C9-492D-970D-DEB7C186CC51}"/>
                </a:ext>
              </a:extLst>
            </p:cNvPr>
            <p:cNvSpPr/>
            <p:nvPr/>
          </p:nvSpPr>
          <p:spPr>
            <a:xfrm>
              <a:off x="2855447" y="3348566"/>
              <a:ext cx="724574" cy="586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1576779-69C4-42F6-A628-E0EFF25A0981}"/>
              </a:ext>
            </a:extLst>
          </p:cNvPr>
          <p:cNvGrpSpPr/>
          <p:nvPr/>
        </p:nvGrpSpPr>
        <p:grpSpPr>
          <a:xfrm>
            <a:off x="4415732" y="5271188"/>
            <a:ext cx="992606" cy="867160"/>
            <a:chOff x="3343210" y="4939123"/>
            <a:chExt cx="1112268" cy="97170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40024D2-0B78-4085-AF49-AA88760AF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3210" y="4939123"/>
              <a:ext cx="1112268" cy="971700"/>
            </a:xfrm>
            <a:prstGeom prst="rect">
              <a:avLst/>
            </a:prstGeom>
          </p:spPr>
        </p:pic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443C35B-64E3-4BA2-BEA9-302544159498}"/>
                </a:ext>
              </a:extLst>
            </p:cNvPr>
            <p:cNvSpPr/>
            <p:nvPr/>
          </p:nvSpPr>
          <p:spPr>
            <a:xfrm>
              <a:off x="3576401" y="5074871"/>
              <a:ext cx="724574" cy="586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4F204B24-444B-449E-BF80-9EFC486AD20E}"/>
              </a:ext>
            </a:extLst>
          </p:cNvPr>
          <p:cNvSpPr/>
          <p:nvPr/>
        </p:nvSpPr>
        <p:spPr>
          <a:xfrm>
            <a:off x="1280941" y="1898457"/>
            <a:ext cx="265348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9F64ECC-AC8F-4505-A920-252EA3CD031F}"/>
              </a:ext>
            </a:extLst>
          </p:cNvPr>
          <p:cNvSpPr/>
          <p:nvPr/>
        </p:nvSpPr>
        <p:spPr>
          <a:xfrm>
            <a:off x="572124" y="3669803"/>
            <a:ext cx="265348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62ECB84-9578-4A07-8330-F7C9F8046F2D}"/>
              </a:ext>
            </a:extLst>
          </p:cNvPr>
          <p:cNvSpPr/>
          <p:nvPr/>
        </p:nvSpPr>
        <p:spPr>
          <a:xfrm>
            <a:off x="1691446" y="5421177"/>
            <a:ext cx="265348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C5A2976-7473-4CC8-86EA-0441C80D1B03}"/>
              </a:ext>
            </a:extLst>
          </p:cNvPr>
          <p:cNvSpPr/>
          <p:nvPr/>
        </p:nvSpPr>
        <p:spPr>
          <a:xfrm>
            <a:off x="7821305" y="1978007"/>
            <a:ext cx="265348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B20A173-CD75-4985-90C1-51E6DA589CCF}"/>
              </a:ext>
            </a:extLst>
          </p:cNvPr>
          <p:cNvSpPr/>
          <p:nvPr/>
        </p:nvSpPr>
        <p:spPr>
          <a:xfrm>
            <a:off x="8837320" y="3782803"/>
            <a:ext cx="265348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A5BE7D6-330D-4FC9-8EC3-BF4E10AEB619}"/>
              </a:ext>
            </a:extLst>
          </p:cNvPr>
          <p:cNvSpPr/>
          <p:nvPr/>
        </p:nvSpPr>
        <p:spPr>
          <a:xfrm>
            <a:off x="8014869" y="5361471"/>
            <a:ext cx="265348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12A9D8F-F266-4CA8-8DF5-A211CF305B40}"/>
              </a:ext>
            </a:extLst>
          </p:cNvPr>
          <p:cNvGrpSpPr/>
          <p:nvPr/>
        </p:nvGrpSpPr>
        <p:grpSpPr>
          <a:xfrm>
            <a:off x="6704362" y="1788043"/>
            <a:ext cx="992606" cy="867160"/>
            <a:chOff x="3382554" y="1688336"/>
            <a:chExt cx="1112268" cy="97170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CBEF678-B6F7-40D3-8F27-C0A6A63051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82554" y="1688336"/>
              <a:ext cx="1112268" cy="971700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95C84043-1E59-40C0-B814-1CA47EE6CD5A}"/>
                </a:ext>
              </a:extLst>
            </p:cNvPr>
            <p:cNvSpPr/>
            <p:nvPr/>
          </p:nvSpPr>
          <p:spPr>
            <a:xfrm>
              <a:off x="3597706" y="1749854"/>
              <a:ext cx="724574" cy="586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9D7459F0-3B65-4DB1-B7E1-4ADBBEDAED63}"/>
              </a:ext>
            </a:extLst>
          </p:cNvPr>
          <p:cNvGrpSpPr/>
          <p:nvPr/>
        </p:nvGrpSpPr>
        <p:grpSpPr>
          <a:xfrm>
            <a:off x="7637196" y="3522230"/>
            <a:ext cx="1006560" cy="1025646"/>
            <a:chOff x="2660609" y="3183727"/>
            <a:chExt cx="1127904" cy="1149292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9CFE032C-4E8C-46C6-8BF5-0176558927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0609" y="3183727"/>
              <a:ext cx="1127904" cy="1149292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93DF394-6536-47D1-B288-46A3BE2F83E0}"/>
                </a:ext>
              </a:extLst>
            </p:cNvPr>
            <p:cNvSpPr/>
            <p:nvPr/>
          </p:nvSpPr>
          <p:spPr>
            <a:xfrm>
              <a:off x="2868660" y="3368799"/>
              <a:ext cx="724574" cy="5862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B109E2E5-902A-4D53-ABB9-C7F0C66F1EEA}"/>
              </a:ext>
            </a:extLst>
          </p:cNvPr>
          <p:cNvGrpSpPr/>
          <p:nvPr/>
        </p:nvGrpSpPr>
        <p:grpSpPr>
          <a:xfrm>
            <a:off x="6944893" y="5271188"/>
            <a:ext cx="992606" cy="867160"/>
            <a:chOff x="3343210" y="4939123"/>
            <a:chExt cx="1112268" cy="971700"/>
          </a:xfrm>
        </p:grpSpPr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31004E1-661B-4E43-92E7-208603FF8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43210" y="4939123"/>
              <a:ext cx="1112268" cy="971700"/>
            </a:xfrm>
            <a:prstGeom prst="rect">
              <a:avLst/>
            </a:prstGeom>
          </p:spPr>
        </p:pic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1808CBB-45A9-4B14-A234-37E53A18C5F4}"/>
                </a:ext>
              </a:extLst>
            </p:cNvPr>
            <p:cNvSpPr/>
            <p:nvPr/>
          </p:nvSpPr>
          <p:spPr>
            <a:xfrm>
              <a:off x="3576401" y="5074871"/>
              <a:ext cx="724574" cy="5862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F821965B-674D-48D1-9AEA-1C294A98C78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7987" y="1416588"/>
            <a:ext cx="3696026" cy="473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6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0" presetID="2" presetClass="entr" presetSubtype="3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6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9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550"/>
                                </p:stCondLst>
                                <p:childTnLst>
                                  <p:par>
                                    <p:cTn id="20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4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50"/>
                                </p:stCondLst>
                                <p:childTnLst>
                                  <p:par>
                                    <p:cTn id="49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5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5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5550"/>
                                </p:stCondLst>
                                <p:childTnLst>
                                  <p:par>
                                    <p:cTn id="61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6050"/>
                                </p:stCondLst>
                                <p:childTnLst>
                                  <p:par>
                                    <p:cTn id="6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13" grpId="0"/>
          <p:bldP spid="14" grpId="0"/>
          <p:bldP spid="15" grpId="0"/>
          <p:bldP spid="16" grpId="0"/>
          <p:bldP spid="17" grpId="0"/>
          <p:bldP spid="1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FFAF4A-DE43-4A33-B77C-EA1664E9061A}"/>
              </a:ext>
            </a:extLst>
          </p:cNvPr>
          <p:cNvSpPr txBox="1"/>
          <p:nvPr/>
        </p:nvSpPr>
        <p:spPr>
          <a:xfrm>
            <a:off x="124600" y="2682788"/>
            <a:ext cx="8398694" cy="135418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8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2E26FA-307B-42B3-854C-9973F8AA49BD}"/>
              </a:ext>
            </a:extLst>
          </p:cNvPr>
          <p:cNvSpPr txBox="1"/>
          <p:nvPr/>
        </p:nvSpPr>
        <p:spPr>
          <a:xfrm>
            <a:off x="3598429" y="1330059"/>
            <a:ext cx="145103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8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BEFBE1-5AB5-4ABD-9383-549DB5B28D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10456" y="705990"/>
            <a:ext cx="968126" cy="1248139"/>
          </a:xfrm>
          <a:prstGeom prst="rect">
            <a:avLst/>
          </a:prstGeom>
          <a:effectLst/>
        </p:spPr>
      </p:pic>
      <p:pic>
        <p:nvPicPr>
          <p:cNvPr id="8" name="Picture 4" descr="10004015438746072987">
            <a:extLst>
              <a:ext uri="{FF2B5EF4-FFF2-40B4-BE49-F238E27FC236}">
                <a16:creationId xmlns:a16="http://schemas.microsoft.com/office/drawing/2014/main" id="{8FFB32AA-6016-4215-BD1D-B9D44B0A1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523544" y="423455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682C7D4-0078-435A-848A-AEDD5A0F0CF9}"/>
              </a:ext>
            </a:extLst>
          </p:cNvPr>
          <p:cNvSpPr txBox="1"/>
          <p:nvPr/>
        </p:nvSpPr>
        <p:spPr>
          <a:xfrm>
            <a:off x="2708075" y="4272906"/>
            <a:ext cx="3231745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THE PART THREE</a:t>
            </a:r>
            <a:endParaRPr lang="zh-CN" altLang="en-US" sz="24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5299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785BA3FC-58CC-4346-AC2F-A7F60A07DC76}"/>
              </a:ext>
            </a:extLst>
          </p:cNvPr>
          <p:cNvGrpSpPr/>
          <p:nvPr/>
        </p:nvGrpSpPr>
        <p:grpSpPr>
          <a:xfrm>
            <a:off x="588485" y="2965075"/>
            <a:ext cx="3862865" cy="3127835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02670961-3BB3-4F43-BC4A-30D50CA5BA38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F505323D-F32D-41B7-ACBB-A3CDECA13AC4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2B33220B-72E4-43DE-9D44-F049885AC15B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B5C8115A-A7A5-40A5-AF82-60C3A86D0E6B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2A3CD202-C752-4D90-A4B1-A3323BB60262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026675B4-B977-4B97-AA4B-BBB378FB3928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3C64169B-12D8-47B4-86FE-BB7E6A9DD6DD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6F1A8A60-CD94-4EB7-8E9A-8DC64AC60AC0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36" name="Freeform 12">
                <a:extLst>
                  <a:ext uri="{FF2B5EF4-FFF2-40B4-BE49-F238E27FC236}">
                    <a16:creationId xmlns:a16="http://schemas.microsoft.com/office/drawing/2014/main" id="{639A0A0D-F0A8-4533-99C3-E174C945D0B0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13">
                <a:extLst>
                  <a:ext uri="{FF2B5EF4-FFF2-40B4-BE49-F238E27FC236}">
                    <a16:creationId xmlns:a16="http://schemas.microsoft.com/office/drawing/2014/main" id="{0EE6AB68-C178-4BCA-A5A4-6B77F7D1157E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14">
                <a:extLst>
                  <a:ext uri="{FF2B5EF4-FFF2-40B4-BE49-F238E27FC236}">
                    <a16:creationId xmlns:a16="http://schemas.microsoft.com/office/drawing/2014/main" id="{7CE77C24-0337-47C6-BD22-E031DECC5B5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15">
                <a:extLst>
                  <a:ext uri="{FF2B5EF4-FFF2-40B4-BE49-F238E27FC236}">
                    <a16:creationId xmlns:a16="http://schemas.microsoft.com/office/drawing/2014/main" id="{239D1CFF-C8FC-477D-A8E8-3DC84B5757B7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16">
                <a:extLst>
                  <a:ext uri="{FF2B5EF4-FFF2-40B4-BE49-F238E27FC236}">
                    <a16:creationId xmlns:a16="http://schemas.microsoft.com/office/drawing/2014/main" id="{0B054B6B-62B6-44C6-9C44-7EFF701720B1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17">
                <a:extLst>
                  <a:ext uri="{FF2B5EF4-FFF2-40B4-BE49-F238E27FC236}">
                    <a16:creationId xmlns:a16="http://schemas.microsoft.com/office/drawing/2014/main" id="{7E24E221-C895-40E4-9424-E28EEC13234C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18">
                <a:extLst>
                  <a:ext uri="{FF2B5EF4-FFF2-40B4-BE49-F238E27FC236}">
                    <a16:creationId xmlns:a16="http://schemas.microsoft.com/office/drawing/2014/main" id="{1B627703-A487-40D5-A6C4-002590027A1B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19">
                <a:extLst>
                  <a:ext uri="{FF2B5EF4-FFF2-40B4-BE49-F238E27FC236}">
                    <a16:creationId xmlns:a16="http://schemas.microsoft.com/office/drawing/2014/main" id="{6FEDA124-17E2-44FA-AA3B-889AD1189E4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FD21B6D4-28F7-45E9-9773-D760D164CB54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21">
                <a:extLst>
                  <a:ext uri="{FF2B5EF4-FFF2-40B4-BE49-F238E27FC236}">
                    <a16:creationId xmlns:a16="http://schemas.microsoft.com/office/drawing/2014/main" id="{83678FB2-253E-4CD7-AEE1-ACBFC78AE585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22">
                <a:extLst>
                  <a:ext uri="{FF2B5EF4-FFF2-40B4-BE49-F238E27FC236}">
                    <a16:creationId xmlns:a16="http://schemas.microsoft.com/office/drawing/2014/main" id="{075CEAA1-49A9-486F-A541-1DE3F7D5F22F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25137350-3AA0-4D2D-BA15-C01B6B2CEA55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24">
                <a:extLst>
                  <a:ext uri="{FF2B5EF4-FFF2-40B4-BE49-F238E27FC236}">
                    <a16:creationId xmlns:a16="http://schemas.microsoft.com/office/drawing/2014/main" id="{32D42371-7649-4245-99AC-0E941C3A3533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25">
                <a:extLst>
                  <a:ext uri="{FF2B5EF4-FFF2-40B4-BE49-F238E27FC236}">
                    <a16:creationId xmlns:a16="http://schemas.microsoft.com/office/drawing/2014/main" id="{F51ADCF3-75E1-4D7F-9ACA-7DE0BD1E2B0C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26">
                <a:extLst>
                  <a:ext uri="{FF2B5EF4-FFF2-40B4-BE49-F238E27FC236}">
                    <a16:creationId xmlns:a16="http://schemas.microsoft.com/office/drawing/2014/main" id="{EC82CA10-4705-4D3B-9923-5A0791BF6B5E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27">
                <a:extLst>
                  <a:ext uri="{FF2B5EF4-FFF2-40B4-BE49-F238E27FC236}">
                    <a16:creationId xmlns:a16="http://schemas.microsoft.com/office/drawing/2014/main" id="{BC1F41E0-CAE2-42F9-A15F-C9867ED69045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DD78BF86-44FA-49F7-A60A-15DD1EB8C910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39681551-8542-4E46-BE53-E3C15FAF7E30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37D2C362-2015-491D-A7EB-D7E53954988A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1028B345-2674-404D-B1CA-359246E37DDC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F0CF30EA-6228-4D9A-AA69-36B9B8E265D2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2443AA2C-CB96-4072-BBBE-45EBB307008B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34">
                <a:extLst>
                  <a:ext uri="{FF2B5EF4-FFF2-40B4-BE49-F238E27FC236}">
                    <a16:creationId xmlns:a16="http://schemas.microsoft.com/office/drawing/2014/main" id="{348BD0C8-16A7-437A-A485-8405AC0389C6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 35">
                <a:extLst>
                  <a:ext uri="{FF2B5EF4-FFF2-40B4-BE49-F238E27FC236}">
                    <a16:creationId xmlns:a16="http://schemas.microsoft.com/office/drawing/2014/main" id="{9429A553-8A93-44A5-AAE7-C2D12F05CA56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36">
                <a:extLst>
                  <a:ext uri="{FF2B5EF4-FFF2-40B4-BE49-F238E27FC236}">
                    <a16:creationId xmlns:a16="http://schemas.microsoft.com/office/drawing/2014/main" id="{B07FF66F-154A-49A2-8702-BD2D735EF823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37">
                <a:extLst>
                  <a:ext uri="{FF2B5EF4-FFF2-40B4-BE49-F238E27FC236}">
                    <a16:creationId xmlns:a16="http://schemas.microsoft.com/office/drawing/2014/main" id="{7A987FD9-72FE-45FF-A638-F56FB7B4C173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38">
                <a:extLst>
                  <a:ext uri="{FF2B5EF4-FFF2-40B4-BE49-F238E27FC236}">
                    <a16:creationId xmlns:a16="http://schemas.microsoft.com/office/drawing/2014/main" id="{0D6AE0AD-DD47-4FB2-9225-325DAF1CEC38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39">
                <a:extLst>
                  <a:ext uri="{FF2B5EF4-FFF2-40B4-BE49-F238E27FC236}">
                    <a16:creationId xmlns:a16="http://schemas.microsoft.com/office/drawing/2014/main" id="{76D03C48-0609-46CC-95D8-A1F63930AC6D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40">
                <a:extLst>
                  <a:ext uri="{FF2B5EF4-FFF2-40B4-BE49-F238E27FC236}">
                    <a16:creationId xmlns:a16="http://schemas.microsoft.com/office/drawing/2014/main" id="{AC9F8F30-FFBA-4E4F-A70D-0F227E049A23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41">
                <a:extLst>
                  <a:ext uri="{FF2B5EF4-FFF2-40B4-BE49-F238E27FC236}">
                    <a16:creationId xmlns:a16="http://schemas.microsoft.com/office/drawing/2014/main" id="{BFCCF48F-E99E-4333-8BCE-5E898AB64182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42">
                <a:extLst>
                  <a:ext uri="{FF2B5EF4-FFF2-40B4-BE49-F238E27FC236}">
                    <a16:creationId xmlns:a16="http://schemas.microsoft.com/office/drawing/2014/main" id="{072B925D-29E8-4E3E-B5B8-19CBD7348075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43">
                <a:extLst>
                  <a:ext uri="{FF2B5EF4-FFF2-40B4-BE49-F238E27FC236}">
                    <a16:creationId xmlns:a16="http://schemas.microsoft.com/office/drawing/2014/main" id="{21AC3D1C-E8DC-4D60-83AD-5BD781C76F12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Freeform 44">
                <a:extLst>
                  <a:ext uri="{FF2B5EF4-FFF2-40B4-BE49-F238E27FC236}">
                    <a16:creationId xmlns:a16="http://schemas.microsoft.com/office/drawing/2014/main" id="{5FD243FC-89D0-44A7-8E27-99A74B2E3A59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45">
                <a:extLst>
                  <a:ext uri="{FF2B5EF4-FFF2-40B4-BE49-F238E27FC236}">
                    <a16:creationId xmlns:a16="http://schemas.microsoft.com/office/drawing/2014/main" id="{7422D962-16BC-47C1-ADB3-6AEBE0544D36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46">
                <a:extLst>
                  <a:ext uri="{FF2B5EF4-FFF2-40B4-BE49-F238E27FC236}">
                    <a16:creationId xmlns:a16="http://schemas.microsoft.com/office/drawing/2014/main" id="{EAE2A95A-71AE-4091-8C75-C5D8CF9EB1B8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47">
                <a:extLst>
                  <a:ext uri="{FF2B5EF4-FFF2-40B4-BE49-F238E27FC236}">
                    <a16:creationId xmlns:a16="http://schemas.microsoft.com/office/drawing/2014/main" id="{6F13942F-6836-4767-BD19-9548D8B24318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48">
                <a:extLst>
                  <a:ext uri="{FF2B5EF4-FFF2-40B4-BE49-F238E27FC236}">
                    <a16:creationId xmlns:a16="http://schemas.microsoft.com/office/drawing/2014/main" id="{161F6D37-84A3-4DAA-AB48-5034D5842516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49">
                <a:extLst>
                  <a:ext uri="{FF2B5EF4-FFF2-40B4-BE49-F238E27FC236}">
                    <a16:creationId xmlns:a16="http://schemas.microsoft.com/office/drawing/2014/main" id="{2B259D33-9775-47DB-90AB-8D1476AAE38A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50">
                <a:extLst>
                  <a:ext uri="{FF2B5EF4-FFF2-40B4-BE49-F238E27FC236}">
                    <a16:creationId xmlns:a16="http://schemas.microsoft.com/office/drawing/2014/main" id="{A2404612-E9ED-4BCB-96D2-9C55E754FB30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51">
                <a:extLst>
                  <a:ext uri="{FF2B5EF4-FFF2-40B4-BE49-F238E27FC236}">
                    <a16:creationId xmlns:a16="http://schemas.microsoft.com/office/drawing/2014/main" id="{CFD6CAA9-CB97-42A7-99C3-D90DC6CEC644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52">
                <a:extLst>
                  <a:ext uri="{FF2B5EF4-FFF2-40B4-BE49-F238E27FC236}">
                    <a16:creationId xmlns:a16="http://schemas.microsoft.com/office/drawing/2014/main" id="{A9373A68-29AA-4364-8AAE-AD6420DB1A94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53">
                <a:extLst>
                  <a:ext uri="{FF2B5EF4-FFF2-40B4-BE49-F238E27FC236}">
                    <a16:creationId xmlns:a16="http://schemas.microsoft.com/office/drawing/2014/main" id="{37963281-7213-4809-B7B9-D44ED6DA16F5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54">
                <a:extLst>
                  <a:ext uri="{FF2B5EF4-FFF2-40B4-BE49-F238E27FC236}">
                    <a16:creationId xmlns:a16="http://schemas.microsoft.com/office/drawing/2014/main" id="{7DE9B829-BB6D-4462-8417-57A928AC7263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55">
                <a:extLst>
                  <a:ext uri="{FF2B5EF4-FFF2-40B4-BE49-F238E27FC236}">
                    <a16:creationId xmlns:a16="http://schemas.microsoft.com/office/drawing/2014/main" id="{36BBF9D3-C96D-4DC6-8993-95184E6FBC09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56">
                <a:extLst>
                  <a:ext uri="{FF2B5EF4-FFF2-40B4-BE49-F238E27FC236}">
                    <a16:creationId xmlns:a16="http://schemas.microsoft.com/office/drawing/2014/main" id="{CB255328-C988-4C1D-8224-AFEA641DAD3D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57">
                <a:extLst>
                  <a:ext uri="{FF2B5EF4-FFF2-40B4-BE49-F238E27FC236}">
                    <a16:creationId xmlns:a16="http://schemas.microsoft.com/office/drawing/2014/main" id="{A581B508-F33B-4F76-8C42-8141405B20DB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58">
                <a:extLst>
                  <a:ext uri="{FF2B5EF4-FFF2-40B4-BE49-F238E27FC236}">
                    <a16:creationId xmlns:a16="http://schemas.microsoft.com/office/drawing/2014/main" id="{B0F7CECD-864F-43AC-9E1B-833DE93CC495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59">
                <a:extLst>
                  <a:ext uri="{FF2B5EF4-FFF2-40B4-BE49-F238E27FC236}">
                    <a16:creationId xmlns:a16="http://schemas.microsoft.com/office/drawing/2014/main" id="{BB380693-60F7-4A4B-A827-C5C2B4952A82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60">
                <a:extLst>
                  <a:ext uri="{FF2B5EF4-FFF2-40B4-BE49-F238E27FC236}">
                    <a16:creationId xmlns:a16="http://schemas.microsoft.com/office/drawing/2014/main" id="{E9049980-0ACD-45B7-A270-E6932CAD2D6B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61">
                <a:extLst>
                  <a:ext uri="{FF2B5EF4-FFF2-40B4-BE49-F238E27FC236}">
                    <a16:creationId xmlns:a16="http://schemas.microsoft.com/office/drawing/2014/main" id="{1CEFCEFB-4F01-4D0B-844C-E23AF4CB8E05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62">
                <a:extLst>
                  <a:ext uri="{FF2B5EF4-FFF2-40B4-BE49-F238E27FC236}">
                    <a16:creationId xmlns:a16="http://schemas.microsoft.com/office/drawing/2014/main" id="{29EC935A-5063-484E-AC52-73CF2445AF6F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 63">
                <a:extLst>
                  <a:ext uri="{FF2B5EF4-FFF2-40B4-BE49-F238E27FC236}">
                    <a16:creationId xmlns:a16="http://schemas.microsoft.com/office/drawing/2014/main" id="{619612B3-E3DF-4B7A-AFDC-1FE85CC3C479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 64">
                <a:extLst>
                  <a:ext uri="{FF2B5EF4-FFF2-40B4-BE49-F238E27FC236}">
                    <a16:creationId xmlns:a16="http://schemas.microsoft.com/office/drawing/2014/main" id="{41497CC7-5C3A-470F-BCDC-3F65EA8999BC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65">
                <a:extLst>
                  <a:ext uri="{FF2B5EF4-FFF2-40B4-BE49-F238E27FC236}">
                    <a16:creationId xmlns:a16="http://schemas.microsoft.com/office/drawing/2014/main" id="{C6DAE046-E258-4A77-8E0E-8DCF886DEAAA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66">
                <a:extLst>
                  <a:ext uri="{FF2B5EF4-FFF2-40B4-BE49-F238E27FC236}">
                    <a16:creationId xmlns:a16="http://schemas.microsoft.com/office/drawing/2014/main" id="{43C0A7BF-409A-43B2-A95D-385EF834648E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 67">
                <a:extLst>
                  <a:ext uri="{FF2B5EF4-FFF2-40B4-BE49-F238E27FC236}">
                    <a16:creationId xmlns:a16="http://schemas.microsoft.com/office/drawing/2014/main" id="{3DAC57D8-1863-4802-88FA-491E894A7492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68">
                <a:extLst>
                  <a:ext uri="{FF2B5EF4-FFF2-40B4-BE49-F238E27FC236}">
                    <a16:creationId xmlns:a16="http://schemas.microsoft.com/office/drawing/2014/main" id="{9C65A0C0-8730-4ACF-825E-C4D52B70C8BD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Freeform 69">
                <a:extLst>
                  <a:ext uri="{FF2B5EF4-FFF2-40B4-BE49-F238E27FC236}">
                    <a16:creationId xmlns:a16="http://schemas.microsoft.com/office/drawing/2014/main" id="{1634FE06-040B-4794-A8D6-FF85E7D5FD07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70">
                <a:extLst>
                  <a:ext uri="{FF2B5EF4-FFF2-40B4-BE49-F238E27FC236}">
                    <a16:creationId xmlns:a16="http://schemas.microsoft.com/office/drawing/2014/main" id="{27A4A410-B0A6-45F3-8CE0-1777C2B08BA6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71">
                <a:extLst>
                  <a:ext uri="{FF2B5EF4-FFF2-40B4-BE49-F238E27FC236}">
                    <a16:creationId xmlns:a16="http://schemas.microsoft.com/office/drawing/2014/main" id="{902153D9-95FA-441C-A693-4C0EBFC9A8AC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72">
                <a:extLst>
                  <a:ext uri="{FF2B5EF4-FFF2-40B4-BE49-F238E27FC236}">
                    <a16:creationId xmlns:a16="http://schemas.microsoft.com/office/drawing/2014/main" id="{7E6C086A-9257-451C-841B-8491A4AF1F79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 73">
                <a:extLst>
                  <a:ext uri="{FF2B5EF4-FFF2-40B4-BE49-F238E27FC236}">
                    <a16:creationId xmlns:a16="http://schemas.microsoft.com/office/drawing/2014/main" id="{54C3CCF0-6FAB-465A-A6BA-BA9C04C1B574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74">
                <a:extLst>
                  <a:ext uri="{FF2B5EF4-FFF2-40B4-BE49-F238E27FC236}">
                    <a16:creationId xmlns:a16="http://schemas.microsoft.com/office/drawing/2014/main" id="{6CCC426E-C5DA-459E-96A9-E9EFAE89BB8E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 75">
                <a:extLst>
                  <a:ext uri="{FF2B5EF4-FFF2-40B4-BE49-F238E27FC236}">
                    <a16:creationId xmlns:a16="http://schemas.microsoft.com/office/drawing/2014/main" id="{74FC9D4A-4CEF-4FE4-971D-43756B457460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 76">
                <a:extLst>
                  <a:ext uri="{FF2B5EF4-FFF2-40B4-BE49-F238E27FC236}">
                    <a16:creationId xmlns:a16="http://schemas.microsoft.com/office/drawing/2014/main" id="{3BA9F3D7-A507-4E56-A791-54691C7B17AA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77">
                <a:extLst>
                  <a:ext uri="{FF2B5EF4-FFF2-40B4-BE49-F238E27FC236}">
                    <a16:creationId xmlns:a16="http://schemas.microsoft.com/office/drawing/2014/main" id="{DE1E23F7-E3EC-443C-A440-DBC59C9B609B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 78">
                <a:extLst>
                  <a:ext uri="{FF2B5EF4-FFF2-40B4-BE49-F238E27FC236}">
                    <a16:creationId xmlns:a16="http://schemas.microsoft.com/office/drawing/2014/main" id="{3B8CE55E-9BA5-4857-8849-3DE6AEC509D2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79">
                <a:extLst>
                  <a:ext uri="{FF2B5EF4-FFF2-40B4-BE49-F238E27FC236}">
                    <a16:creationId xmlns:a16="http://schemas.microsoft.com/office/drawing/2014/main" id="{B590F9AA-1242-4B63-AF45-63234C8DABF1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80">
                <a:extLst>
                  <a:ext uri="{FF2B5EF4-FFF2-40B4-BE49-F238E27FC236}">
                    <a16:creationId xmlns:a16="http://schemas.microsoft.com/office/drawing/2014/main" id="{37DC0E44-0837-4564-8FC1-0CBCAE3BE49D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81">
                <a:extLst>
                  <a:ext uri="{FF2B5EF4-FFF2-40B4-BE49-F238E27FC236}">
                    <a16:creationId xmlns:a16="http://schemas.microsoft.com/office/drawing/2014/main" id="{5827ECCC-790A-421E-9EDD-33504BEB42A6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 82">
                <a:extLst>
                  <a:ext uri="{FF2B5EF4-FFF2-40B4-BE49-F238E27FC236}">
                    <a16:creationId xmlns:a16="http://schemas.microsoft.com/office/drawing/2014/main" id="{C48839C8-A260-404F-823C-F81F02890BCF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 83">
                <a:extLst>
                  <a:ext uri="{FF2B5EF4-FFF2-40B4-BE49-F238E27FC236}">
                    <a16:creationId xmlns:a16="http://schemas.microsoft.com/office/drawing/2014/main" id="{2F84D426-BADC-4A86-B6D5-C9A5A3AE99A9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 84">
                <a:extLst>
                  <a:ext uri="{FF2B5EF4-FFF2-40B4-BE49-F238E27FC236}">
                    <a16:creationId xmlns:a16="http://schemas.microsoft.com/office/drawing/2014/main" id="{8E082AEC-51D5-42DE-B61C-2C5CEEB49E26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 85">
                <a:extLst>
                  <a:ext uri="{FF2B5EF4-FFF2-40B4-BE49-F238E27FC236}">
                    <a16:creationId xmlns:a16="http://schemas.microsoft.com/office/drawing/2014/main" id="{65F6FC27-0F45-4918-8D21-BE853510DF60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 86">
                <a:extLst>
                  <a:ext uri="{FF2B5EF4-FFF2-40B4-BE49-F238E27FC236}">
                    <a16:creationId xmlns:a16="http://schemas.microsoft.com/office/drawing/2014/main" id="{911FA888-BBA2-4711-BA1C-02E42E217A70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" name="Freeform 87">
                <a:extLst>
                  <a:ext uri="{FF2B5EF4-FFF2-40B4-BE49-F238E27FC236}">
                    <a16:creationId xmlns:a16="http://schemas.microsoft.com/office/drawing/2014/main" id="{EC8FD4C8-B1A3-4B27-91C2-EE60B9EA788A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Freeform 88">
                <a:extLst>
                  <a:ext uri="{FF2B5EF4-FFF2-40B4-BE49-F238E27FC236}">
                    <a16:creationId xmlns:a16="http://schemas.microsoft.com/office/drawing/2014/main" id="{43854F81-0AB3-4FF3-8CAC-DE286FB3849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Freeform 89">
                <a:extLst>
                  <a:ext uri="{FF2B5EF4-FFF2-40B4-BE49-F238E27FC236}">
                    <a16:creationId xmlns:a16="http://schemas.microsoft.com/office/drawing/2014/main" id="{687F7295-4AD3-4225-9E71-2C2AD9A8D1A1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Freeform 90">
                <a:extLst>
                  <a:ext uri="{FF2B5EF4-FFF2-40B4-BE49-F238E27FC236}">
                    <a16:creationId xmlns:a16="http://schemas.microsoft.com/office/drawing/2014/main" id="{E9A2E634-D16C-4057-AB9D-822FB9FE09CA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Freeform 91">
                <a:extLst>
                  <a:ext uri="{FF2B5EF4-FFF2-40B4-BE49-F238E27FC236}">
                    <a16:creationId xmlns:a16="http://schemas.microsoft.com/office/drawing/2014/main" id="{F39967B1-C918-4CF9-9CFF-BB0261403F83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" name="Freeform 92">
                <a:extLst>
                  <a:ext uri="{FF2B5EF4-FFF2-40B4-BE49-F238E27FC236}">
                    <a16:creationId xmlns:a16="http://schemas.microsoft.com/office/drawing/2014/main" id="{88A22DD6-DD62-46D2-BD8D-8F6C6F97B17F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BBA5E559-51EB-4509-8DEC-07C25F7C533B}"/>
              </a:ext>
            </a:extLst>
          </p:cNvPr>
          <p:cNvGrpSpPr/>
          <p:nvPr/>
        </p:nvGrpSpPr>
        <p:grpSpPr>
          <a:xfrm>
            <a:off x="1004225" y="3726087"/>
            <a:ext cx="2820535" cy="1340485"/>
            <a:chOff x="372600" y="3164983"/>
            <a:chExt cx="2969260" cy="1340485"/>
          </a:xfrm>
        </p:grpSpPr>
        <p:sp>
          <p:nvSpPr>
            <p:cNvPr id="118" name="TextBox 11">
              <a:extLst>
                <a:ext uri="{FF2B5EF4-FFF2-40B4-BE49-F238E27FC236}">
                  <a16:creationId xmlns:a16="http://schemas.microsoft.com/office/drawing/2014/main" id="{853CDCFF-B060-4CFE-98B1-E044BEFC2C12}"/>
                </a:ext>
              </a:extLst>
            </p:cNvPr>
            <p:cNvSpPr txBox="1"/>
            <p:nvPr/>
          </p:nvSpPr>
          <p:spPr>
            <a:xfrm>
              <a:off x="372600" y="3164983"/>
              <a:ext cx="29692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矩形 118">
              <a:extLst>
                <a:ext uri="{FF2B5EF4-FFF2-40B4-BE49-F238E27FC236}">
                  <a16:creationId xmlns:a16="http://schemas.microsoft.com/office/drawing/2014/main" id="{DAD3B05B-9AC2-4767-A7F6-D7E7233AE07C}"/>
                </a:ext>
              </a:extLst>
            </p:cNvPr>
            <p:cNvSpPr/>
            <p:nvPr/>
          </p:nvSpPr>
          <p:spPr>
            <a:xfrm>
              <a:off x="394414" y="3645043"/>
              <a:ext cx="2909187" cy="8604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A4CE4096-9BDD-487B-95FD-80E2B68F3E32}"/>
              </a:ext>
            </a:extLst>
          </p:cNvPr>
          <p:cNvGrpSpPr/>
          <p:nvPr/>
        </p:nvGrpSpPr>
        <p:grpSpPr>
          <a:xfrm flipH="1">
            <a:off x="7670691" y="1413643"/>
            <a:ext cx="3622707" cy="2930813"/>
            <a:chOff x="3246438" y="1068388"/>
            <a:chExt cx="5711825" cy="4678363"/>
          </a:xfrm>
          <a:solidFill>
            <a:schemeClr val="tx1"/>
          </a:solidFill>
        </p:grpSpPr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5A244D19-B62F-41EC-A935-885162A10C40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B2A5EBFA-59F5-4217-923A-7DF80558C202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A4A512C9-6A91-45AD-B5D8-C5FC8616D430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1BD56762-1E03-454D-A87D-10C8BD22C703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776D662E-D587-43BA-BC68-5DC53F516D8B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12522EFB-E486-47C0-BB52-1D911145287B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5007FE63-C388-407A-B970-94E47689F73A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8" name="组合 127">
              <a:extLst>
                <a:ext uri="{FF2B5EF4-FFF2-40B4-BE49-F238E27FC236}">
                  <a16:creationId xmlns:a16="http://schemas.microsoft.com/office/drawing/2014/main" id="{20927626-042C-49CE-8C4C-0FB95C6E002A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29" name="Freeform 12">
                <a:extLst>
                  <a:ext uri="{FF2B5EF4-FFF2-40B4-BE49-F238E27FC236}">
                    <a16:creationId xmlns:a16="http://schemas.microsoft.com/office/drawing/2014/main" id="{FAE2D1F5-21DC-4FAB-9C06-D9EEDFEBC384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0" name="Freeform 13">
                <a:extLst>
                  <a:ext uri="{FF2B5EF4-FFF2-40B4-BE49-F238E27FC236}">
                    <a16:creationId xmlns:a16="http://schemas.microsoft.com/office/drawing/2014/main" id="{D9EB38C1-2354-4D93-B552-0473C3D91CAF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Freeform 14">
                <a:extLst>
                  <a:ext uri="{FF2B5EF4-FFF2-40B4-BE49-F238E27FC236}">
                    <a16:creationId xmlns:a16="http://schemas.microsoft.com/office/drawing/2014/main" id="{D78380F5-EB5D-42AC-9B52-37F7C93AA332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id="{9DD73938-EECB-451B-A496-0006647A91C5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6666D92F-3192-4D1E-B213-5BAEBF7E5671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4" name="Freeform 17">
                <a:extLst>
                  <a:ext uri="{FF2B5EF4-FFF2-40B4-BE49-F238E27FC236}">
                    <a16:creationId xmlns:a16="http://schemas.microsoft.com/office/drawing/2014/main" id="{00382AFD-8716-4AF9-B839-8BEB6B8E1248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Freeform 18">
                <a:extLst>
                  <a:ext uri="{FF2B5EF4-FFF2-40B4-BE49-F238E27FC236}">
                    <a16:creationId xmlns:a16="http://schemas.microsoft.com/office/drawing/2014/main" id="{7AF58D6E-8B36-41B3-B62A-2241586C26C3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Freeform 19">
                <a:extLst>
                  <a:ext uri="{FF2B5EF4-FFF2-40B4-BE49-F238E27FC236}">
                    <a16:creationId xmlns:a16="http://schemas.microsoft.com/office/drawing/2014/main" id="{13EB51BF-C550-4DC3-977E-DA9B591F84CF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Freeform 20">
                <a:extLst>
                  <a:ext uri="{FF2B5EF4-FFF2-40B4-BE49-F238E27FC236}">
                    <a16:creationId xmlns:a16="http://schemas.microsoft.com/office/drawing/2014/main" id="{7042934D-6FB1-4795-A7EC-01C05A69E60D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8" name="Freeform 21">
                <a:extLst>
                  <a:ext uri="{FF2B5EF4-FFF2-40B4-BE49-F238E27FC236}">
                    <a16:creationId xmlns:a16="http://schemas.microsoft.com/office/drawing/2014/main" id="{13912E1A-7E40-40ED-9A9F-F85082B9C359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Freeform 22">
                <a:extLst>
                  <a:ext uri="{FF2B5EF4-FFF2-40B4-BE49-F238E27FC236}">
                    <a16:creationId xmlns:a16="http://schemas.microsoft.com/office/drawing/2014/main" id="{096F8236-870D-4730-9ACC-0D48C4B5200D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0" name="Freeform 23">
                <a:extLst>
                  <a:ext uri="{FF2B5EF4-FFF2-40B4-BE49-F238E27FC236}">
                    <a16:creationId xmlns:a16="http://schemas.microsoft.com/office/drawing/2014/main" id="{768F2D08-AD34-44AD-9A63-A0118037BE49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1" name="Freeform 24">
                <a:extLst>
                  <a:ext uri="{FF2B5EF4-FFF2-40B4-BE49-F238E27FC236}">
                    <a16:creationId xmlns:a16="http://schemas.microsoft.com/office/drawing/2014/main" id="{5530B9D9-554C-4944-98D1-AC3D38443A5D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2" name="Freeform 25">
                <a:extLst>
                  <a:ext uri="{FF2B5EF4-FFF2-40B4-BE49-F238E27FC236}">
                    <a16:creationId xmlns:a16="http://schemas.microsoft.com/office/drawing/2014/main" id="{051A7B72-D966-4346-B953-7DF5F0A9ED4E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3" name="Freeform 26">
                <a:extLst>
                  <a:ext uri="{FF2B5EF4-FFF2-40B4-BE49-F238E27FC236}">
                    <a16:creationId xmlns:a16="http://schemas.microsoft.com/office/drawing/2014/main" id="{30C953E7-F67A-40C1-A840-82A9AA109194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4" name="Freeform 27">
                <a:extLst>
                  <a:ext uri="{FF2B5EF4-FFF2-40B4-BE49-F238E27FC236}">
                    <a16:creationId xmlns:a16="http://schemas.microsoft.com/office/drawing/2014/main" id="{C0258C45-3583-4D54-958B-BBAA1DB0F1D5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5" name="Freeform 28">
                <a:extLst>
                  <a:ext uri="{FF2B5EF4-FFF2-40B4-BE49-F238E27FC236}">
                    <a16:creationId xmlns:a16="http://schemas.microsoft.com/office/drawing/2014/main" id="{722EBE94-F173-4D6A-83B9-5A339C222EAB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6" name="Freeform 29">
                <a:extLst>
                  <a:ext uri="{FF2B5EF4-FFF2-40B4-BE49-F238E27FC236}">
                    <a16:creationId xmlns:a16="http://schemas.microsoft.com/office/drawing/2014/main" id="{FA94A79D-637C-4FF3-BF35-757F96439F2E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" name="Freeform 30">
                <a:extLst>
                  <a:ext uri="{FF2B5EF4-FFF2-40B4-BE49-F238E27FC236}">
                    <a16:creationId xmlns:a16="http://schemas.microsoft.com/office/drawing/2014/main" id="{F3B016BF-4E30-4918-9210-9DFB0F750388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8" name="Freeform 31">
                <a:extLst>
                  <a:ext uri="{FF2B5EF4-FFF2-40B4-BE49-F238E27FC236}">
                    <a16:creationId xmlns:a16="http://schemas.microsoft.com/office/drawing/2014/main" id="{3E21E0D5-5CA6-4B36-A775-C3E7C7B112F3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9" name="Freeform 32">
                <a:extLst>
                  <a:ext uri="{FF2B5EF4-FFF2-40B4-BE49-F238E27FC236}">
                    <a16:creationId xmlns:a16="http://schemas.microsoft.com/office/drawing/2014/main" id="{B77AEDEE-A8EC-4657-988B-C94051253311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0" name="Freeform 33">
                <a:extLst>
                  <a:ext uri="{FF2B5EF4-FFF2-40B4-BE49-F238E27FC236}">
                    <a16:creationId xmlns:a16="http://schemas.microsoft.com/office/drawing/2014/main" id="{71E74BB7-2048-45B7-BDAC-29D2A9AF121E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Freeform 34">
                <a:extLst>
                  <a:ext uri="{FF2B5EF4-FFF2-40B4-BE49-F238E27FC236}">
                    <a16:creationId xmlns:a16="http://schemas.microsoft.com/office/drawing/2014/main" id="{1F62A6B1-FC52-46BF-972D-15341B1702A8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Freeform 35">
                <a:extLst>
                  <a:ext uri="{FF2B5EF4-FFF2-40B4-BE49-F238E27FC236}">
                    <a16:creationId xmlns:a16="http://schemas.microsoft.com/office/drawing/2014/main" id="{1917AB8B-8865-4264-A6DF-30DFF4F59828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Freeform 36">
                <a:extLst>
                  <a:ext uri="{FF2B5EF4-FFF2-40B4-BE49-F238E27FC236}">
                    <a16:creationId xmlns:a16="http://schemas.microsoft.com/office/drawing/2014/main" id="{E0E5515C-6A00-48E3-B2D1-1122E7CDF029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4" name="Freeform 37">
                <a:extLst>
                  <a:ext uri="{FF2B5EF4-FFF2-40B4-BE49-F238E27FC236}">
                    <a16:creationId xmlns:a16="http://schemas.microsoft.com/office/drawing/2014/main" id="{FD4139DF-0A39-42B9-AA07-D8F21E02D070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Freeform 38">
                <a:extLst>
                  <a:ext uri="{FF2B5EF4-FFF2-40B4-BE49-F238E27FC236}">
                    <a16:creationId xmlns:a16="http://schemas.microsoft.com/office/drawing/2014/main" id="{0FA89C72-7555-47A8-AA87-11D220F7E81D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Freeform 39">
                <a:extLst>
                  <a:ext uri="{FF2B5EF4-FFF2-40B4-BE49-F238E27FC236}">
                    <a16:creationId xmlns:a16="http://schemas.microsoft.com/office/drawing/2014/main" id="{E4A7159E-1AEA-436F-81A7-CDE25ECB5233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Freeform 40">
                <a:extLst>
                  <a:ext uri="{FF2B5EF4-FFF2-40B4-BE49-F238E27FC236}">
                    <a16:creationId xmlns:a16="http://schemas.microsoft.com/office/drawing/2014/main" id="{1A9AA1D7-81A4-4592-B618-F559B4CE51DD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Freeform 41">
                <a:extLst>
                  <a:ext uri="{FF2B5EF4-FFF2-40B4-BE49-F238E27FC236}">
                    <a16:creationId xmlns:a16="http://schemas.microsoft.com/office/drawing/2014/main" id="{53946A7C-98E6-454F-B907-0EEEB2B09BD6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Freeform 42">
                <a:extLst>
                  <a:ext uri="{FF2B5EF4-FFF2-40B4-BE49-F238E27FC236}">
                    <a16:creationId xmlns:a16="http://schemas.microsoft.com/office/drawing/2014/main" id="{081667BC-1193-487F-9980-4971823DED64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Freeform 43">
                <a:extLst>
                  <a:ext uri="{FF2B5EF4-FFF2-40B4-BE49-F238E27FC236}">
                    <a16:creationId xmlns:a16="http://schemas.microsoft.com/office/drawing/2014/main" id="{8AB685BD-71D8-496C-AA6F-67D2846B75F1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1" name="Freeform 44">
                <a:extLst>
                  <a:ext uri="{FF2B5EF4-FFF2-40B4-BE49-F238E27FC236}">
                    <a16:creationId xmlns:a16="http://schemas.microsoft.com/office/drawing/2014/main" id="{BDE2F103-1AFD-4B60-9136-8A91C1115BD6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2" name="Freeform 45">
                <a:extLst>
                  <a:ext uri="{FF2B5EF4-FFF2-40B4-BE49-F238E27FC236}">
                    <a16:creationId xmlns:a16="http://schemas.microsoft.com/office/drawing/2014/main" id="{999FA967-1AE8-4CDA-87A1-C507C0E4692F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3" name="Freeform 46">
                <a:extLst>
                  <a:ext uri="{FF2B5EF4-FFF2-40B4-BE49-F238E27FC236}">
                    <a16:creationId xmlns:a16="http://schemas.microsoft.com/office/drawing/2014/main" id="{64182818-63E2-4D1C-A9B0-595D0FB26A8E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4" name="Freeform 47">
                <a:extLst>
                  <a:ext uri="{FF2B5EF4-FFF2-40B4-BE49-F238E27FC236}">
                    <a16:creationId xmlns:a16="http://schemas.microsoft.com/office/drawing/2014/main" id="{BA3E584D-E57E-4C48-99D6-F7DCC042CF55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Freeform 48">
                <a:extLst>
                  <a:ext uri="{FF2B5EF4-FFF2-40B4-BE49-F238E27FC236}">
                    <a16:creationId xmlns:a16="http://schemas.microsoft.com/office/drawing/2014/main" id="{B6BC2939-974F-49E8-8773-C1A5C4203CD9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6" name="Freeform 49">
                <a:extLst>
                  <a:ext uri="{FF2B5EF4-FFF2-40B4-BE49-F238E27FC236}">
                    <a16:creationId xmlns:a16="http://schemas.microsoft.com/office/drawing/2014/main" id="{E1BE0301-4F71-4CCC-8FDB-EAC83A6117D1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50">
                <a:extLst>
                  <a:ext uri="{FF2B5EF4-FFF2-40B4-BE49-F238E27FC236}">
                    <a16:creationId xmlns:a16="http://schemas.microsoft.com/office/drawing/2014/main" id="{36E7E02E-EC4D-4CB2-8E73-63154FF858BF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Freeform 51">
                <a:extLst>
                  <a:ext uri="{FF2B5EF4-FFF2-40B4-BE49-F238E27FC236}">
                    <a16:creationId xmlns:a16="http://schemas.microsoft.com/office/drawing/2014/main" id="{C9C8BE53-A49C-48C5-8DF7-462E72AD24D6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9" name="Freeform 52">
                <a:extLst>
                  <a:ext uri="{FF2B5EF4-FFF2-40B4-BE49-F238E27FC236}">
                    <a16:creationId xmlns:a16="http://schemas.microsoft.com/office/drawing/2014/main" id="{321B1EF1-41D7-460E-B637-B5CE8F4A944A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0" name="Freeform 53">
                <a:extLst>
                  <a:ext uri="{FF2B5EF4-FFF2-40B4-BE49-F238E27FC236}">
                    <a16:creationId xmlns:a16="http://schemas.microsoft.com/office/drawing/2014/main" id="{2BD0E741-9C8E-422C-AFA8-148EF2028B83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Freeform 54">
                <a:extLst>
                  <a:ext uri="{FF2B5EF4-FFF2-40B4-BE49-F238E27FC236}">
                    <a16:creationId xmlns:a16="http://schemas.microsoft.com/office/drawing/2014/main" id="{92A2769F-6503-4B09-861F-AC6B53751EE4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2" name="Freeform 55">
                <a:extLst>
                  <a:ext uri="{FF2B5EF4-FFF2-40B4-BE49-F238E27FC236}">
                    <a16:creationId xmlns:a16="http://schemas.microsoft.com/office/drawing/2014/main" id="{7A285796-5985-4384-9203-6B5B42DC6D09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3" name="Freeform 56">
                <a:extLst>
                  <a:ext uri="{FF2B5EF4-FFF2-40B4-BE49-F238E27FC236}">
                    <a16:creationId xmlns:a16="http://schemas.microsoft.com/office/drawing/2014/main" id="{25FBD248-DE8B-41B8-8A20-DD880D63A5A0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4" name="Freeform 57">
                <a:extLst>
                  <a:ext uri="{FF2B5EF4-FFF2-40B4-BE49-F238E27FC236}">
                    <a16:creationId xmlns:a16="http://schemas.microsoft.com/office/drawing/2014/main" id="{D7A744B7-8E6B-4DA9-9F67-B0CAF1D7462E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5" name="Freeform 58">
                <a:extLst>
                  <a:ext uri="{FF2B5EF4-FFF2-40B4-BE49-F238E27FC236}">
                    <a16:creationId xmlns:a16="http://schemas.microsoft.com/office/drawing/2014/main" id="{A3DFCAAC-B3AF-4788-8F07-4E3F64F27A74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" name="Freeform 59">
                <a:extLst>
                  <a:ext uri="{FF2B5EF4-FFF2-40B4-BE49-F238E27FC236}">
                    <a16:creationId xmlns:a16="http://schemas.microsoft.com/office/drawing/2014/main" id="{637BD308-07C1-40B4-B881-F249BA9BBA78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7" name="Freeform 60">
                <a:extLst>
                  <a:ext uri="{FF2B5EF4-FFF2-40B4-BE49-F238E27FC236}">
                    <a16:creationId xmlns:a16="http://schemas.microsoft.com/office/drawing/2014/main" id="{BD9BB015-19CC-499A-AFBE-DFA620A7E548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8" name="Freeform 61">
                <a:extLst>
                  <a:ext uri="{FF2B5EF4-FFF2-40B4-BE49-F238E27FC236}">
                    <a16:creationId xmlns:a16="http://schemas.microsoft.com/office/drawing/2014/main" id="{AF90FF62-E46F-47C7-914B-E24DEFDA57E3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9" name="Freeform 62">
                <a:extLst>
                  <a:ext uri="{FF2B5EF4-FFF2-40B4-BE49-F238E27FC236}">
                    <a16:creationId xmlns:a16="http://schemas.microsoft.com/office/drawing/2014/main" id="{A38C4A80-25BC-4EA4-8175-40B78AFAE6A2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0" name="Freeform 63">
                <a:extLst>
                  <a:ext uri="{FF2B5EF4-FFF2-40B4-BE49-F238E27FC236}">
                    <a16:creationId xmlns:a16="http://schemas.microsoft.com/office/drawing/2014/main" id="{C8239F95-B6CC-4275-A068-DF96A84224D7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64">
                <a:extLst>
                  <a:ext uri="{FF2B5EF4-FFF2-40B4-BE49-F238E27FC236}">
                    <a16:creationId xmlns:a16="http://schemas.microsoft.com/office/drawing/2014/main" id="{07A5B2F0-529C-48A8-B894-D7799E40A729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Freeform 65">
                <a:extLst>
                  <a:ext uri="{FF2B5EF4-FFF2-40B4-BE49-F238E27FC236}">
                    <a16:creationId xmlns:a16="http://schemas.microsoft.com/office/drawing/2014/main" id="{267E02FC-42B8-4868-9F3C-E06306505149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3" name="Freeform 66">
                <a:extLst>
                  <a:ext uri="{FF2B5EF4-FFF2-40B4-BE49-F238E27FC236}">
                    <a16:creationId xmlns:a16="http://schemas.microsoft.com/office/drawing/2014/main" id="{071FA5A3-2495-4940-903E-3A602C6FF2FA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4" name="Freeform 67">
                <a:extLst>
                  <a:ext uri="{FF2B5EF4-FFF2-40B4-BE49-F238E27FC236}">
                    <a16:creationId xmlns:a16="http://schemas.microsoft.com/office/drawing/2014/main" id="{B3E9ADF7-B031-4774-AE7F-320A413D4245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5" name="Freeform 68">
                <a:extLst>
                  <a:ext uri="{FF2B5EF4-FFF2-40B4-BE49-F238E27FC236}">
                    <a16:creationId xmlns:a16="http://schemas.microsoft.com/office/drawing/2014/main" id="{03C8EBF5-8FF8-4A61-9849-640EC1ADBF9D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6" name="Freeform 69">
                <a:extLst>
                  <a:ext uri="{FF2B5EF4-FFF2-40B4-BE49-F238E27FC236}">
                    <a16:creationId xmlns:a16="http://schemas.microsoft.com/office/drawing/2014/main" id="{C0CF5C72-C909-409C-9A50-69C2AB63C95D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Freeform 70">
                <a:extLst>
                  <a:ext uri="{FF2B5EF4-FFF2-40B4-BE49-F238E27FC236}">
                    <a16:creationId xmlns:a16="http://schemas.microsoft.com/office/drawing/2014/main" id="{5507B574-9CAC-4258-9DFA-6235117421D8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Freeform 71">
                <a:extLst>
                  <a:ext uri="{FF2B5EF4-FFF2-40B4-BE49-F238E27FC236}">
                    <a16:creationId xmlns:a16="http://schemas.microsoft.com/office/drawing/2014/main" id="{6CCA56AA-2292-4AAD-9298-CBDE7F41B817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Freeform 72">
                <a:extLst>
                  <a:ext uri="{FF2B5EF4-FFF2-40B4-BE49-F238E27FC236}">
                    <a16:creationId xmlns:a16="http://schemas.microsoft.com/office/drawing/2014/main" id="{FDAFF810-CE27-45BF-87FD-B30EA5D5A6D4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0" name="Freeform 73">
                <a:extLst>
                  <a:ext uri="{FF2B5EF4-FFF2-40B4-BE49-F238E27FC236}">
                    <a16:creationId xmlns:a16="http://schemas.microsoft.com/office/drawing/2014/main" id="{F7490EB5-7AFC-41BB-9FC5-8A14CD6B3977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Freeform 74">
                <a:extLst>
                  <a:ext uri="{FF2B5EF4-FFF2-40B4-BE49-F238E27FC236}">
                    <a16:creationId xmlns:a16="http://schemas.microsoft.com/office/drawing/2014/main" id="{B8946A48-4C3F-43F2-94E6-9AFECA2F369D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2" name="Freeform 75">
                <a:extLst>
                  <a:ext uri="{FF2B5EF4-FFF2-40B4-BE49-F238E27FC236}">
                    <a16:creationId xmlns:a16="http://schemas.microsoft.com/office/drawing/2014/main" id="{59F795CC-AB37-4DC4-A98F-FEDF5F0E4BED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Freeform 76">
                <a:extLst>
                  <a:ext uri="{FF2B5EF4-FFF2-40B4-BE49-F238E27FC236}">
                    <a16:creationId xmlns:a16="http://schemas.microsoft.com/office/drawing/2014/main" id="{17C149FD-D6B3-4461-8563-31C5C63AA08A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Freeform 77">
                <a:extLst>
                  <a:ext uri="{FF2B5EF4-FFF2-40B4-BE49-F238E27FC236}">
                    <a16:creationId xmlns:a16="http://schemas.microsoft.com/office/drawing/2014/main" id="{C49F2EC3-5538-44DA-977A-190349A55C2C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Freeform 78">
                <a:extLst>
                  <a:ext uri="{FF2B5EF4-FFF2-40B4-BE49-F238E27FC236}">
                    <a16:creationId xmlns:a16="http://schemas.microsoft.com/office/drawing/2014/main" id="{80998928-6214-4643-A180-1D80E0E8BF91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6" name="Freeform 79">
                <a:extLst>
                  <a:ext uri="{FF2B5EF4-FFF2-40B4-BE49-F238E27FC236}">
                    <a16:creationId xmlns:a16="http://schemas.microsoft.com/office/drawing/2014/main" id="{A94BE56A-1AD2-4E77-932A-AD564A12D332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7" name="Freeform 80">
                <a:extLst>
                  <a:ext uri="{FF2B5EF4-FFF2-40B4-BE49-F238E27FC236}">
                    <a16:creationId xmlns:a16="http://schemas.microsoft.com/office/drawing/2014/main" id="{DADF777F-589F-4AE8-83AE-0FA62FB30A2B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8" name="Freeform 81">
                <a:extLst>
                  <a:ext uri="{FF2B5EF4-FFF2-40B4-BE49-F238E27FC236}">
                    <a16:creationId xmlns:a16="http://schemas.microsoft.com/office/drawing/2014/main" id="{AA8C03DE-B64E-4967-ABDC-8E3F3845EEBB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9" name="Freeform 82">
                <a:extLst>
                  <a:ext uri="{FF2B5EF4-FFF2-40B4-BE49-F238E27FC236}">
                    <a16:creationId xmlns:a16="http://schemas.microsoft.com/office/drawing/2014/main" id="{0169A85B-1C2F-467D-BEF6-EA5322569626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0" name="Freeform 83">
                <a:extLst>
                  <a:ext uri="{FF2B5EF4-FFF2-40B4-BE49-F238E27FC236}">
                    <a16:creationId xmlns:a16="http://schemas.microsoft.com/office/drawing/2014/main" id="{FC0E545F-ED40-4F81-B556-D12DD3A32FA8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1" name="Freeform 84">
                <a:extLst>
                  <a:ext uri="{FF2B5EF4-FFF2-40B4-BE49-F238E27FC236}">
                    <a16:creationId xmlns:a16="http://schemas.microsoft.com/office/drawing/2014/main" id="{2E5D1061-0994-4E7A-9F9E-FB40549FB083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2" name="Freeform 85">
                <a:extLst>
                  <a:ext uri="{FF2B5EF4-FFF2-40B4-BE49-F238E27FC236}">
                    <a16:creationId xmlns:a16="http://schemas.microsoft.com/office/drawing/2014/main" id="{53E04A80-C11B-4A5D-8102-E11971CEDF53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3" name="Freeform 86">
                <a:extLst>
                  <a:ext uri="{FF2B5EF4-FFF2-40B4-BE49-F238E27FC236}">
                    <a16:creationId xmlns:a16="http://schemas.microsoft.com/office/drawing/2014/main" id="{FD059CF7-FEFE-4913-876C-FF41C3BFDCDC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4" name="Freeform 87">
                <a:extLst>
                  <a:ext uri="{FF2B5EF4-FFF2-40B4-BE49-F238E27FC236}">
                    <a16:creationId xmlns:a16="http://schemas.microsoft.com/office/drawing/2014/main" id="{1089427F-0679-44A7-BB26-490510B3BEBE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5" name="Freeform 88">
                <a:extLst>
                  <a:ext uri="{FF2B5EF4-FFF2-40B4-BE49-F238E27FC236}">
                    <a16:creationId xmlns:a16="http://schemas.microsoft.com/office/drawing/2014/main" id="{CB5F017C-91A2-4ACB-8280-24291A9BA323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6" name="Freeform 89">
                <a:extLst>
                  <a:ext uri="{FF2B5EF4-FFF2-40B4-BE49-F238E27FC236}">
                    <a16:creationId xmlns:a16="http://schemas.microsoft.com/office/drawing/2014/main" id="{1F5CF4C9-5466-4AAA-A977-C2FA643637D7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7" name="Freeform 90">
                <a:extLst>
                  <a:ext uri="{FF2B5EF4-FFF2-40B4-BE49-F238E27FC236}">
                    <a16:creationId xmlns:a16="http://schemas.microsoft.com/office/drawing/2014/main" id="{CF6A37C0-1E09-404D-BBE5-E393A039804F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8" name="Freeform 91">
                <a:extLst>
                  <a:ext uri="{FF2B5EF4-FFF2-40B4-BE49-F238E27FC236}">
                    <a16:creationId xmlns:a16="http://schemas.microsoft.com/office/drawing/2014/main" id="{00DA673B-8B8A-4D51-8883-239B2A42AEA6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9" name="Freeform 92">
                <a:extLst>
                  <a:ext uri="{FF2B5EF4-FFF2-40B4-BE49-F238E27FC236}">
                    <a16:creationId xmlns:a16="http://schemas.microsoft.com/office/drawing/2014/main" id="{18757104-E24E-4FB7-B7F2-0E7C858D1E82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10" name="组合 209">
            <a:extLst>
              <a:ext uri="{FF2B5EF4-FFF2-40B4-BE49-F238E27FC236}">
                <a16:creationId xmlns:a16="http://schemas.microsoft.com/office/drawing/2014/main" id="{6FCFA122-6E74-4B9F-8E77-B23587F8F4CE}"/>
              </a:ext>
            </a:extLst>
          </p:cNvPr>
          <p:cNvGrpSpPr/>
          <p:nvPr/>
        </p:nvGrpSpPr>
        <p:grpSpPr>
          <a:xfrm>
            <a:off x="8326124" y="2134637"/>
            <a:ext cx="2557251" cy="1294720"/>
            <a:chOff x="362440" y="3175143"/>
            <a:chExt cx="2969260" cy="1428019"/>
          </a:xfrm>
        </p:grpSpPr>
        <p:sp>
          <p:nvSpPr>
            <p:cNvPr id="211" name="TextBox 11">
              <a:extLst>
                <a:ext uri="{FF2B5EF4-FFF2-40B4-BE49-F238E27FC236}">
                  <a16:creationId xmlns:a16="http://schemas.microsoft.com/office/drawing/2014/main" id="{44788770-EEF3-4F87-BC74-25264BB1E682}"/>
                </a:ext>
              </a:extLst>
            </p:cNvPr>
            <p:cNvSpPr txBox="1"/>
            <p:nvPr/>
          </p:nvSpPr>
          <p:spPr>
            <a:xfrm>
              <a:off x="362440" y="3175143"/>
              <a:ext cx="2969260" cy="441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 b="1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4A083FB5-2950-41C2-BEA9-38B4D1C1E066}"/>
                </a:ext>
              </a:extLst>
            </p:cNvPr>
            <p:cNvSpPr/>
            <p:nvPr/>
          </p:nvSpPr>
          <p:spPr>
            <a:xfrm>
              <a:off x="411559" y="3652663"/>
              <a:ext cx="2909187" cy="950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1218565" fontAlgn="auto">
                <a:lnSpc>
                  <a:spcPts val="2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50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A4D92C3-D703-4FD0-9A31-4E37AF790A9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2891" y="1252972"/>
            <a:ext cx="3980642" cy="5262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3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5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50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708FE0CF-96B4-4751-B4F0-C8A0B1AEDB09}"/>
              </a:ext>
            </a:extLst>
          </p:cNvPr>
          <p:cNvSpPr/>
          <p:nvPr/>
        </p:nvSpPr>
        <p:spPr>
          <a:xfrm>
            <a:off x="3179267" y="3872285"/>
            <a:ext cx="1561268" cy="1561268"/>
          </a:xfrm>
          <a:prstGeom prst="ellipse">
            <a:avLst/>
          </a:prstGeom>
          <a:solidFill>
            <a:srgbClr val="35BB7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F19FB36-BF51-4D1F-9CCF-236B814214C0}"/>
              </a:ext>
            </a:extLst>
          </p:cNvPr>
          <p:cNvGrpSpPr/>
          <p:nvPr/>
        </p:nvGrpSpPr>
        <p:grpSpPr>
          <a:xfrm>
            <a:off x="750017" y="2675704"/>
            <a:ext cx="1917248" cy="1737658"/>
            <a:chOff x="1484536" y="2609723"/>
            <a:chExt cx="2652495" cy="2404034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2DF86277-52C5-47C4-ABA9-600C0F6ADD24}"/>
                </a:ext>
              </a:extLst>
            </p:cNvPr>
            <p:cNvSpPr/>
            <p:nvPr/>
          </p:nvSpPr>
          <p:spPr>
            <a:xfrm>
              <a:off x="1977031" y="2609723"/>
              <a:ext cx="2160000" cy="2160000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ln w="76200">
              <a:solidFill>
                <a:srgbClr val="35B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4852E16-ABB5-4CF9-B3F0-5E009C526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378283" flipH="1" flipV="1">
              <a:off x="1370791" y="3973081"/>
              <a:ext cx="1154421" cy="926931"/>
            </a:xfrm>
            <a:prstGeom prst="rect">
              <a:avLst/>
            </a:prstGeom>
          </p:spPr>
        </p:pic>
      </p:grpSp>
      <p:sp>
        <p:nvSpPr>
          <p:cNvPr id="8" name="椭圆 7">
            <a:extLst>
              <a:ext uri="{FF2B5EF4-FFF2-40B4-BE49-F238E27FC236}">
                <a16:creationId xmlns:a16="http://schemas.microsoft.com/office/drawing/2014/main" id="{F21EE4BF-5A30-4B00-8177-E7887AD4B8F8}"/>
              </a:ext>
            </a:extLst>
          </p:cNvPr>
          <p:cNvSpPr/>
          <p:nvPr/>
        </p:nvSpPr>
        <p:spPr>
          <a:xfrm>
            <a:off x="7667438" y="1905561"/>
            <a:ext cx="1561268" cy="1561268"/>
          </a:xfrm>
          <a:prstGeom prst="ellipse">
            <a:avLst/>
          </a:prstGeom>
          <a:solidFill>
            <a:srgbClr val="35BB7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F551B14-D062-40CA-BD7F-027C6AB6B6A9}"/>
              </a:ext>
            </a:extLst>
          </p:cNvPr>
          <p:cNvGrpSpPr/>
          <p:nvPr/>
        </p:nvGrpSpPr>
        <p:grpSpPr>
          <a:xfrm>
            <a:off x="5115125" y="2675704"/>
            <a:ext cx="1917248" cy="1737658"/>
            <a:chOff x="1484536" y="2609723"/>
            <a:chExt cx="2652495" cy="2404034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E3FA892-322C-4F9C-BB9F-77B82D6F8BE9}"/>
                </a:ext>
              </a:extLst>
            </p:cNvPr>
            <p:cNvSpPr/>
            <p:nvPr/>
          </p:nvSpPr>
          <p:spPr>
            <a:xfrm>
              <a:off x="1977031" y="2609723"/>
              <a:ext cx="2160000" cy="2160000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76200">
              <a:solidFill>
                <a:srgbClr val="35B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4971C81-4419-468D-A964-5F9F64D68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378283" flipH="1" flipV="1">
              <a:off x="1370791" y="3973081"/>
              <a:ext cx="1154421" cy="926931"/>
            </a:xfrm>
            <a:prstGeom prst="rect">
              <a:avLst/>
            </a:prstGeom>
          </p:spPr>
        </p:pic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E0E91253-2E53-4B9B-A185-092BD8855D87}"/>
              </a:ext>
            </a:extLst>
          </p:cNvPr>
          <p:cNvGrpSpPr/>
          <p:nvPr/>
        </p:nvGrpSpPr>
        <p:grpSpPr>
          <a:xfrm>
            <a:off x="9883872" y="2675704"/>
            <a:ext cx="1917248" cy="1737658"/>
            <a:chOff x="1484536" y="2609723"/>
            <a:chExt cx="2652495" cy="2404034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AEF2C36E-DF2C-427A-999B-879AD9E669EE}"/>
                </a:ext>
              </a:extLst>
            </p:cNvPr>
            <p:cNvSpPr/>
            <p:nvPr/>
          </p:nvSpPr>
          <p:spPr>
            <a:xfrm>
              <a:off x="1977031" y="2609723"/>
              <a:ext cx="2160000" cy="2160000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76200">
              <a:solidFill>
                <a:srgbClr val="35B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5873346-8C26-45F3-8034-5573EC41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378283" flipH="1" flipV="1">
              <a:off x="1370791" y="3973081"/>
              <a:ext cx="1154421" cy="926931"/>
            </a:xfrm>
            <a:prstGeom prst="rect">
              <a:avLst/>
            </a:prstGeom>
          </p:spPr>
        </p:pic>
      </p:grpSp>
      <p:sp>
        <p:nvSpPr>
          <p:cNvPr id="21" name="Text Placeholder 32">
            <a:extLst>
              <a:ext uri="{FF2B5EF4-FFF2-40B4-BE49-F238E27FC236}">
                <a16:creationId xmlns:a16="http://schemas.microsoft.com/office/drawing/2014/main" id="{6620D8B3-6FF5-44A1-98BF-B0A25E76EFDA}"/>
              </a:ext>
            </a:extLst>
          </p:cNvPr>
          <p:cNvSpPr txBox="1">
            <a:spLocks/>
          </p:cNvSpPr>
          <p:nvPr/>
        </p:nvSpPr>
        <p:spPr>
          <a:xfrm>
            <a:off x="962575" y="5120460"/>
            <a:ext cx="186282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2" name="Text Placeholder 33">
            <a:extLst>
              <a:ext uri="{FF2B5EF4-FFF2-40B4-BE49-F238E27FC236}">
                <a16:creationId xmlns:a16="http://schemas.microsoft.com/office/drawing/2014/main" id="{CBDB9B85-B218-4D68-B2A9-1DD45CBBA05D}"/>
              </a:ext>
            </a:extLst>
          </p:cNvPr>
          <p:cNvSpPr txBox="1">
            <a:spLocks/>
          </p:cNvSpPr>
          <p:nvPr/>
        </p:nvSpPr>
        <p:spPr>
          <a:xfrm>
            <a:off x="962575" y="4720320"/>
            <a:ext cx="1704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8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3" name="Text Placeholder 32">
            <a:extLst>
              <a:ext uri="{FF2B5EF4-FFF2-40B4-BE49-F238E27FC236}">
                <a16:creationId xmlns:a16="http://schemas.microsoft.com/office/drawing/2014/main" id="{88B2EAE2-33E8-47BE-9161-D90F38D8D3E7}"/>
              </a:ext>
            </a:extLst>
          </p:cNvPr>
          <p:cNvSpPr txBox="1">
            <a:spLocks/>
          </p:cNvSpPr>
          <p:nvPr/>
        </p:nvSpPr>
        <p:spPr>
          <a:xfrm>
            <a:off x="3121427" y="2128694"/>
            <a:ext cx="186282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41AC78F7-EAE4-488D-8637-E02A1A5313C9}"/>
              </a:ext>
            </a:extLst>
          </p:cNvPr>
          <p:cNvSpPr txBox="1">
            <a:spLocks/>
          </p:cNvSpPr>
          <p:nvPr/>
        </p:nvSpPr>
        <p:spPr>
          <a:xfrm>
            <a:off x="3121427" y="1728554"/>
            <a:ext cx="1704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8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5" name="Text Placeholder 32">
            <a:extLst>
              <a:ext uri="{FF2B5EF4-FFF2-40B4-BE49-F238E27FC236}">
                <a16:creationId xmlns:a16="http://schemas.microsoft.com/office/drawing/2014/main" id="{5E63BA83-1495-4F4D-AF32-45DD0DE7F229}"/>
              </a:ext>
            </a:extLst>
          </p:cNvPr>
          <p:cNvSpPr txBox="1">
            <a:spLocks/>
          </p:cNvSpPr>
          <p:nvPr/>
        </p:nvSpPr>
        <p:spPr>
          <a:xfrm>
            <a:off x="5403439" y="5120460"/>
            <a:ext cx="186282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6" name="Text Placeholder 33">
            <a:extLst>
              <a:ext uri="{FF2B5EF4-FFF2-40B4-BE49-F238E27FC236}">
                <a16:creationId xmlns:a16="http://schemas.microsoft.com/office/drawing/2014/main" id="{DFC6273A-2079-4100-A77A-7B07B62F6B01}"/>
              </a:ext>
            </a:extLst>
          </p:cNvPr>
          <p:cNvSpPr txBox="1">
            <a:spLocks/>
          </p:cNvSpPr>
          <p:nvPr/>
        </p:nvSpPr>
        <p:spPr>
          <a:xfrm>
            <a:off x="5403439" y="4720320"/>
            <a:ext cx="1704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8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7" name="Text Placeholder 32">
            <a:extLst>
              <a:ext uri="{FF2B5EF4-FFF2-40B4-BE49-F238E27FC236}">
                <a16:creationId xmlns:a16="http://schemas.microsoft.com/office/drawing/2014/main" id="{B7A2398E-0F7B-4188-820F-D9519AFC73D5}"/>
              </a:ext>
            </a:extLst>
          </p:cNvPr>
          <p:cNvSpPr txBox="1">
            <a:spLocks/>
          </p:cNvSpPr>
          <p:nvPr/>
        </p:nvSpPr>
        <p:spPr>
          <a:xfrm>
            <a:off x="7639882" y="4133925"/>
            <a:ext cx="186282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8" name="Text Placeholder 33">
            <a:extLst>
              <a:ext uri="{FF2B5EF4-FFF2-40B4-BE49-F238E27FC236}">
                <a16:creationId xmlns:a16="http://schemas.microsoft.com/office/drawing/2014/main" id="{80EF12F0-EE6F-44EB-A689-6013717BF7D7}"/>
              </a:ext>
            </a:extLst>
          </p:cNvPr>
          <p:cNvSpPr txBox="1">
            <a:spLocks/>
          </p:cNvSpPr>
          <p:nvPr/>
        </p:nvSpPr>
        <p:spPr>
          <a:xfrm>
            <a:off x="7639882" y="3733785"/>
            <a:ext cx="17046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800" b="1" dirty="0">
              <a:solidFill>
                <a:schemeClr val="bg1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33" name="Picture 4" descr="10004015438746072987">
            <a:extLst>
              <a:ext uri="{FF2B5EF4-FFF2-40B4-BE49-F238E27FC236}">
                <a16:creationId xmlns:a16="http://schemas.microsoft.com/office/drawing/2014/main" id="{9A6B6EF9-888D-4B96-8962-6867091836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957576" y="691103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17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00"/>
                            </p:stCondLst>
                            <p:childTnLst>
                              <p:par>
                                <p:cTn id="4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60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600"/>
                            </p:stCondLst>
                            <p:childTnLst>
                              <p:par>
                                <p:cTn id="6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600"/>
                            </p:stCondLst>
                            <p:childTnLst>
                              <p:par>
                                <p:cTn id="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8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50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 26">
            <a:extLst>
              <a:ext uri="{FF2B5EF4-FFF2-40B4-BE49-F238E27FC236}">
                <a16:creationId xmlns:a16="http://schemas.microsoft.com/office/drawing/2014/main" id="{6E4D1B2B-5AA3-483A-B842-9919BF52AB8B}"/>
              </a:ext>
            </a:extLst>
          </p:cNvPr>
          <p:cNvGrpSpPr/>
          <p:nvPr/>
        </p:nvGrpSpPr>
        <p:grpSpPr>
          <a:xfrm>
            <a:off x="1072074" y="1886364"/>
            <a:ext cx="915917" cy="898617"/>
            <a:chOff x="1966688" y="2132978"/>
            <a:chExt cx="793630" cy="847898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577136B-9FEA-41D1-AB8D-463875B6A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939554" y="2160112"/>
              <a:ext cx="847898" cy="793630"/>
            </a:xfrm>
            <a:prstGeom prst="rect">
              <a:avLst/>
            </a:prstGeom>
          </p:spPr>
        </p:pic>
        <p:sp>
          <p:nvSpPr>
            <p:cNvPr id="6" name="文本框 8">
              <a:extLst>
                <a:ext uri="{FF2B5EF4-FFF2-40B4-BE49-F238E27FC236}">
                  <a16:creationId xmlns:a16="http://schemas.microsoft.com/office/drawing/2014/main" id="{5D94EA4F-F467-49FE-98D6-1FE1CFA8AB17}"/>
                </a:ext>
              </a:extLst>
            </p:cNvPr>
            <p:cNvSpPr txBox="1"/>
            <p:nvPr/>
          </p:nvSpPr>
          <p:spPr>
            <a:xfrm>
              <a:off x="2064141" y="2343847"/>
              <a:ext cx="435030" cy="377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 32">
            <a:extLst>
              <a:ext uri="{FF2B5EF4-FFF2-40B4-BE49-F238E27FC236}">
                <a16:creationId xmlns:a16="http://schemas.microsoft.com/office/drawing/2014/main" id="{567FB2F6-068A-48CC-BC14-5F6E76FC48F0}"/>
              </a:ext>
            </a:extLst>
          </p:cNvPr>
          <p:cNvGrpSpPr/>
          <p:nvPr/>
        </p:nvGrpSpPr>
        <p:grpSpPr>
          <a:xfrm>
            <a:off x="1072074" y="3523965"/>
            <a:ext cx="915917" cy="898617"/>
            <a:chOff x="1966688" y="2132978"/>
            <a:chExt cx="793630" cy="847898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A642F95D-E957-4B2C-AB39-1A0722BE0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939554" y="2160112"/>
              <a:ext cx="847898" cy="793630"/>
            </a:xfrm>
            <a:prstGeom prst="rect">
              <a:avLst/>
            </a:prstGeom>
          </p:spPr>
        </p:pic>
        <p:sp>
          <p:nvSpPr>
            <p:cNvPr id="9" name="文本框 11">
              <a:extLst>
                <a:ext uri="{FF2B5EF4-FFF2-40B4-BE49-F238E27FC236}">
                  <a16:creationId xmlns:a16="http://schemas.microsoft.com/office/drawing/2014/main" id="{49D138BF-E872-4EF4-BC47-B686D7CD5C68}"/>
                </a:ext>
              </a:extLst>
            </p:cNvPr>
            <p:cNvSpPr txBox="1"/>
            <p:nvPr/>
          </p:nvSpPr>
          <p:spPr>
            <a:xfrm>
              <a:off x="2064141" y="2343847"/>
              <a:ext cx="435030" cy="377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组 36">
            <a:extLst>
              <a:ext uri="{FF2B5EF4-FFF2-40B4-BE49-F238E27FC236}">
                <a16:creationId xmlns:a16="http://schemas.microsoft.com/office/drawing/2014/main" id="{87E52B92-DAD1-479E-9CEA-A37641EA9089}"/>
              </a:ext>
            </a:extLst>
          </p:cNvPr>
          <p:cNvGrpSpPr/>
          <p:nvPr/>
        </p:nvGrpSpPr>
        <p:grpSpPr>
          <a:xfrm>
            <a:off x="1072074" y="5161565"/>
            <a:ext cx="915917" cy="898617"/>
            <a:chOff x="1966688" y="2132978"/>
            <a:chExt cx="793630" cy="84789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27A0444B-4A29-4839-BE21-C241D9DD81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939554" y="2160112"/>
              <a:ext cx="847898" cy="793630"/>
            </a:xfrm>
            <a:prstGeom prst="rect">
              <a:avLst/>
            </a:prstGeom>
          </p:spPr>
        </p:pic>
        <p:sp>
          <p:nvSpPr>
            <p:cNvPr id="12" name="文本框 14">
              <a:extLst>
                <a:ext uri="{FF2B5EF4-FFF2-40B4-BE49-F238E27FC236}">
                  <a16:creationId xmlns:a16="http://schemas.microsoft.com/office/drawing/2014/main" id="{99A590F5-80A2-4205-B733-695CDFB6791B}"/>
                </a:ext>
              </a:extLst>
            </p:cNvPr>
            <p:cNvSpPr txBox="1"/>
            <p:nvPr/>
          </p:nvSpPr>
          <p:spPr>
            <a:xfrm>
              <a:off x="2064141" y="2343847"/>
              <a:ext cx="435030" cy="3775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kumimoji="1"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TextBox 39">
            <a:extLst>
              <a:ext uri="{FF2B5EF4-FFF2-40B4-BE49-F238E27FC236}">
                <a16:creationId xmlns:a16="http://schemas.microsoft.com/office/drawing/2014/main" id="{169C21B5-C459-406E-93E2-5CBB3E64E2BF}"/>
              </a:ext>
            </a:extLst>
          </p:cNvPr>
          <p:cNvSpPr txBox="1"/>
          <p:nvPr/>
        </p:nvSpPr>
        <p:spPr>
          <a:xfrm>
            <a:off x="2054918" y="1822651"/>
            <a:ext cx="197269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40">
            <a:extLst>
              <a:ext uri="{FF2B5EF4-FFF2-40B4-BE49-F238E27FC236}">
                <a16:creationId xmlns:a16="http://schemas.microsoft.com/office/drawing/2014/main" id="{2556A52B-6DE2-497C-8822-193DF01DCDD9}"/>
              </a:ext>
            </a:extLst>
          </p:cNvPr>
          <p:cNvSpPr txBox="1"/>
          <p:nvPr/>
        </p:nvSpPr>
        <p:spPr>
          <a:xfrm>
            <a:off x="2054918" y="2220265"/>
            <a:ext cx="39140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TextBox 41">
            <a:extLst>
              <a:ext uri="{FF2B5EF4-FFF2-40B4-BE49-F238E27FC236}">
                <a16:creationId xmlns:a16="http://schemas.microsoft.com/office/drawing/2014/main" id="{1020EA39-305F-4FAD-8153-D3C09928FF44}"/>
              </a:ext>
            </a:extLst>
          </p:cNvPr>
          <p:cNvSpPr txBox="1"/>
          <p:nvPr/>
        </p:nvSpPr>
        <p:spPr>
          <a:xfrm>
            <a:off x="2054918" y="3394940"/>
            <a:ext cx="197269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42">
            <a:extLst>
              <a:ext uri="{FF2B5EF4-FFF2-40B4-BE49-F238E27FC236}">
                <a16:creationId xmlns:a16="http://schemas.microsoft.com/office/drawing/2014/main" id="{5C9D7E80-BCC9-4EB2-8F30-E8B2551D39DB}"/>
              </a:ext>
            </a:extLst>
          </p:cNvPr>
          <p:cNvSpPr txBox="1"/>
          <p:nvPr/>
        </p:nvSpPr>
        <p:spPr>
          <a:xfrm>
            <a:off x="2054918" y="3792554"/>
            <a:ext cx="39140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TextBox 43">
            <a:extLst>
              <a:ext uri="{FF2B5EF4-FFF2-40B4-BE49-F238E27FC236}">
                <a16:creationId xmlns:a16="http://schemas.microsoft.com/office/drawing/2014/main" id="{35D381FA-7923-4A2D-94A1-52961159AC0E}"/>
              </a:ext>
            </a:extLst>
          </p:cNvPr>
          <p:cNvSpPr txBox="1"/>
          <p:nvPr/>
        </p:nvSpPr>
        <p:spPr>
          <a:xfrm>
            <a:off x="2054918" y="5059142"/>
            <a:ext cx="197269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TextBox 44">
            <a:extLst>
              <a:ext uri="{FF2B5EF4-FFF2-40B4-BE49-F238E27FC236}">
                <a16:creationId xmlns:a16="http://schemas.microsoft.com/office/drawing/2014/main" id="{F08EF07B-6E2C-469D-97A9-C5896AFA5C7C}"/>
              </a:ext>
            </a:extLst>
          </p:cNvPr>
          <p:cNvSpPr txBox="1"/>
          <p:nvPr/>
        </p:nvSpPr>
        <p:spPr>
          <a:xfrm>
            <a:off x="2054918" y="5456756"/>
            <a:ext cx="39140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DCE89B8-7D63-45FD-9C35-B9598D8D0DE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900" y="2045336"/>
            <a:ext cx="6474619" cy="404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9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5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5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50"/>
                            </p:stCondLst>
                            <p:childTnLst>
                              <p:par>
                                <p:cTn id="4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5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50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8A6548D-46B0-4F80-83FF-6D5FBA0040F7}"/>
              </a:ext>
            </a:extLst>
          </p:cNvPr>
          <p:cNvGrpSpPr/>
          <p:nvPr/>
        </p:nvGrpSpPr>
        <p:grpSpPr>
          <a:xfrm>
            <a:off x="8543292" y="530942"/>
            <a:ext cx="3648708" cy="1775610"/>
            <a:chOff x="8543292" y="0"/>
            <a:chExt cx="3648708" cy="1775610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C62C1A5E-6B80-4005-8260-14CC573486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43292" y="0"/>
              <a:ext cx="3648708" cy="1775610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3D96313-0CF3-410F-8454-625493F9919F}"/>
                </a:ext>
              </a:extLst>
            </p:cNvPr>
            <p:cNvSpPr txBox="1"/>
            <p:nvPr/>
          </p:nvSpPr>
          <p:spPr>
            <a:xfrm>
              <a:off x="8653502" y="345810"/>
              <a:ext cx="1714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AA4DBA6B-E0D6-4CF7-A065-B850E18A2D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62946" y="1191165"/>
            <a:ext cx="3142148" cy="3133171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45ED4B69-CED3-401A-96EC-1631CED333C5}"/>
              </a:ext>
            </a:extLst>
          </p:cNvPr>
          <p:cNvSpPr/>
          <p:nvPr/>
        </p:nvSpPr>
        <p:spPr>
          <a:xfrm>
            <a:off x="2712959" y="2176084"/>
            <a:ext cx="2279136" cy="118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8B0A8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28B0A8"/>
              </a:solidFill>
              <a:cs typeface="+mn-ea"/>
              <a:sym typeface="+mn-lt"/>
            </a:endParaRP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55FA3616-8874-4A27-B673-7C6F2035FF7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18" l="9294" r="100000">
                        <a14:foregroundMark x1="96283" y1="28872" x2="96283" y2="2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23951" y="1338417"/>
            <a:ext cx="1850859" cy="360514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5E476D69-6101-4E34-A9E5-E158F03CCDF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52036" y="2379002"/>
            <a:ext cx="3142148" cy="3133171"/>
          </a:xfrm>
          <a:prstGeom prst="rect">
            <a:avLst/>
          </a:pr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id="{878DE24E-092E-4BA3-93A2-D63D5564432A}"/>
              </a:ext>
            </a:extLst>
          </p:cNvPr>
          <p:cNvSpPr/>
          <p:nvPr/>
        </p:nvSpPr>
        <p:spPr>
          <a:xfrm>
            <a:off x="7602049" y="3363921"/>
            <a:ext cx="2279136" cy="1185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>
                <a:solidFill>
                  <a:srgbClr val="28B0A8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400" dirty="0">
              <a:solidFill>
                <a:srgbClr val="28B0A8"/>
              </a:solidFill>
              <a:cs typeface="+mn-ea"/>
              <a:sym typeface="+mn-lt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:a16="http://schemas.microsoft.com/office/drawing/2014/main" id="{33C395DB-B08C-441E-A29A-245136951B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618" l="9294" r="100000">
                        <a14:foregroundMark x1="96283" y1="28872" x2="96283" y2="2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552815" y="1916654"/>
            <a:ext cx="2342550" cy="4562867"/>
          </a:xfrm>
          <a:prstGeom prst="rect">
            <a:avLst/>
          </a:prstGeom>
        </p:spPr>
      </p:pic>
      <p:pic>
        <p:nvPicPr>
          <p:cNvPr id="45" name="Picture 4" descr="10004015438746072987">
            <a:extLst>
              <a:ext uri="{FF2B5EF4-FFF2-40B4-BE49-F238E27FC236}">
                <a16:creationId xmlns:a16="http://schemas.microsoft.com/office/drawing/2014/main" id="{0B067FB9-5BDF-4A31-AFFD-948BE186D7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021386" y="1649327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13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600"/>
                            </p:stCondLst>
                            <p:childTnLst>
                              <p:par>
                                <p:cTn id="3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100"/>
                            </p:stCondLst>
                            <p:childTnLst>
                              <p:par>
                                <p:cTn id="5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0" grpId="0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FFAF4A-DE43-4A33-B77C-EA1664E9061A}"/>
              </a:ext>
            </a:extLst>
          </p:cNvPr>
          <p:cNvSpPr txBox="1"/>
          <p:nvPr/>
        </p:nvSpPr>
        <p:spPr>
          <a:xfrm>
            <a:off x="124600" y="2682788"/>
            <a:ext cx="8398694" cy="135418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8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2E26FA-307B-42B3-854C-9973F8AA49BD}"/>
              </a:ext>
            </a:extLst>
          </p:cNvPr>
          <p:cNvSpPr txBox="1"/>
          <p:nvPr/>
        </p:nvSpPr>
        <p:spPr>
          <a:xfrm>
            <a:off x="3598428" y="1330059"/>
            <a:ext cx="145103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8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BEFBE1-5AB5-4ABD-9383-549DB5B28D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10456" y="705990"/>
            <a:ext cx="968126" cy="1248139"/>
          </a:xfrm>
          <a:prstGeom prst="rect">
            <a:avLst/>
          </a:prstGeom>
          <a:effectLst/>
        </p:spPr>
      </p:pic>
      <p:pic>
        <p:nvPicPr>
          <p:cNvPr id="8" name="Picture 4" descr="10004015438746072987">
            <a:extLst>
              <a:ext uri="{FF2B5EF4-FFF2-40B4-BE49-F238E27FC236}">
                <a16:creationId xmlns:a16="http://schemas.microsoft.com/office/drawing/2014/main" id="{8FFB32AA-6016-4215-BD1D-B9D44B0A1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523544" y="423455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682C7D4-0078-435A-848A-AEDD5A0F0CF9}"/>
              </a:ext>
            </a:extLst>
          </p:cNvPr>
          <p:cNvSpPr txBox="1"/>
          <p:nvPr/>
        </p:nvSpPr>
        <p:spPr>
          <a:xfrm>
            <a:off x="2988573" y="4277848"/>
            <a:ext cx="2815327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THE PART FOUR</a:t>
            </a:r>
            <a:endParaRPr lang="zh-CN" altLang="en-US" sz="24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6974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50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12" name="图片 211">
            <a:extLst>
              <a:ext uri="{FF2B5EF4-FFF2-40B4-BE49-F238E27FC236}">
                <a16:creationId xmlns:a16="http://schemas.microsoft.com/office/drawing/2014/main" id="{D1D2A168-5A60-43F9-A18A-7BAD8F938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139" y="1007345"/>
            <a:ext cx="4466311" cy="6003553"/>
          </a:xfrm>
          <a:prstGeom prst="rect">
            <a:avLst/>
          </a:prstGeom>
        </p:spPr>
      </p:pic>
      <p:pic>
        <p:nvPicPr>
          <p:cNvPr id="213" name="图片 212">
            <a:extLst>
              <a:ext uri="{FF2B5EF4-FFF2-40B4-BE49-F238E27FC236}">
                <a16:creationId xmlns:a16="http://schemas.microsoft.com/office/drawing/2014/main" id="{2F7EBE86-EAEA-4824-8E6E-6265C0D23E4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936" y="1439026"/>
            <a:ext cx="2545468" cy="1989974"/>
          </a:xfrm>
          <a:prstGeom prst="rect">
            <a:avLst/>
          </a:prstGeom>
        </p:spPr>
      </p:pic>
      <p:sp>
        <p:nvSpPr>
          <p:cNvPr id="214" name="矩形 213">
            <a:extLst>
              <a:ext uri="{FF2B5EF4-FFF2-40B4-BE49-F238E27FC236}">
                <a16:creationId xmlns:a16="http://schemas.microsoft.com/office/drawing/2014/main" id="{B78711E5-DABA-494F-AB1F-47481134C97D}"/>
              </a:ext>
            </a:extLst>
          </p:cNvPr>
          <p:cNvSpPr/>
          <p:nvPr/>
        </p:nvSpPr>
        <p:spPr>
          <a:xfrm>
            <a:off x="1346470" y="2346069"/>
            <a:ext cx="2279136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rgbClr val="28B0A8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28B0A8"/>
              </a:solidFill>
              <a:cs typeface="+mn-ea"/>
              <a:sym typeface="+mn-lt"/>
            </a:endParaRPr>
          </a:p>
        </p:txBody>
      </p:sp>
      <p:sp>
        <p:nvSpPr>
          <p:cNvPr id="215" name="TextBox 25">
            <a:extLst>
              <a:ext uri="{FF2B5EF4-FFF2-40B4-BE49-F238E27FC236}">
                <a16:creationId xmlns:a16="http://schemas.microsoft.com/office/drawing/2014/main" id="{FC06E988-7872-4F3E-8444-41259A30E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753" y="3571078"/>
            <a:ext cx="2798651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pic>
        <p:nvPicPr>
          <p:cNvPr id="216" name="图片 215">
            <a:extLst>
              <a:ext uri="{FF2B5EF4-FFF2-40B4-BE49-F238E27FC236}">
                <a16:creationId xmlns:a16="http://schemas.microsoft.com/office/drawing/2014/main" id="{3B77F1A0-0DF6-4C9D-8D41-FB1E6C529E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9904" y="2346069"/>
            <a:ext cx="2545468" cy="1989974"/>
          </a:xfrm>
          <a:prstGeom prst="rect">
            <a:avLst/>
          </a:prstGeom>
        </p:spPr>
      </p:pic>
      <p:sp>
        <p:nvSpPr>
          <p:cNvPr id="217" name="矩形 216">
            <a:extLst>
              <a:ext uri="{FF2B5EF4-FFF2-40B4-BE49-F238E27FC236}">
                <a16:creationId xmlns:a16="http://schemas.microsoft.com/office/drawing/2014/main" id="{4DF6F933-85F7-4B5B-98EB-82DAE3E3FDFD}"/>
              </a:ext>
            </a:extLst>
          </p:cNvPr>
          <p:cNvSpPr/>
          <p:nvPr/>
        </p:nvSpPr>
        <p:spPr>
          <a:xfrm>
            <a:off x="8880438" y="3253112"/>
            <a:ext cx="2279136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000" b="1" dirty="0">
                <a:solidFill>
                  <a:srgbClr val="28B0A8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28B0A8"/>
              </a:solidFill>
              <a:cs typeface="+mn-ea"/>
              <a:sym typeface="+mn-lt"/>
            </a:endParaRPr>
          </a:p>
        </p:txBody>
      </p:sp>
      <p:sp>
        <p:nvSpPr>
          <p:cNvPr id="218" name="TextBox 25">
            <a:extLst>
              <a:ext uri="{FF2B5EF4-FFF2-40B4-BE49-F238E27FC236}">
                <a16:creationId xmlns:a16="http://schemas.microsoft.com/office/drawing/2014/main" id="{FEA0EFC9-1880-4615-A51A-439D88CAE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6721" y="4478121"/>
            <a:ext cx="2798651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pic>
        <p:nvPicPr>
          <p:cNvPr id="219" name="Picture 4" descr="10004015438746072987">
            <a:extLst>
              <a:ext uri="{FF2B5EF4-FFF2-40B4-BE49-F238E27FC236}">
                <a16:creationId xmlns:a16="http://schemas.microsoft.com/office/drawing/2014/main" id="{7109A013-9EE2-4281-9B42-AD438B5319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485454" y="1688844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18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5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1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600"/>
                            </p:stCondLst>
                            <p:childTnLst>
                              <p:par>
                                <p:cTn id="4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50"/>
                            </p:stCondLst>
                            <p:childTnLst>
                              <p:par>
                                <p:cTn id="5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4" grpId="0"/>
      <p:bldP spid="215" grpId="0"/>
      <p:bldP spid="217" grpId="0"/>
      <p:bldP spid="2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64A8913D-2726-4541-97D3-A3913BC5E0DC}"/>
              </a:ext>
            </a:extLst>
          </p:cNvPr>
          <p:cNvGrpSpPr/>
          <p:nvPr/>
        </p:nvGrpSpPr>
        <p:grpSpPr>
          <a:xfrm>
            <a:off x="6096000" y="915564"/>
            <a:ext cx="4813300" cy="5848001"/>
            <a:chOff x="5296858" y="805268"/>
            <a:chExt cx="4497875" cy="5555839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976969C-79C0-4E3D-AD04-9F92F7E95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6858" y="5225841"/>
              <a:ext cx="4497875" cy="1135266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27EE7D17-B9F4-4BAB-B59B-8D1BE035FE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8680" y="805268"/>
              <a:ext cx="3225068" cy="4701605"/>
            </a:xfrm>
            <a:prstGeom prst="rect">
              <a:avLst/>
            </a:prstGeom>
          </p:spPr>
        </p:pic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0A7333F-225E-4BB3-8C38-15B9358278D6}"/>
              </a:ext>
            </a:extLst>
          </p:cNvPr>
          <p:cNvSpPr txBox="1"/>
          <p:nvPr/>
        </p:nvSpPr>
        <p:spPr>
          <a:xfrm>
            <a:off x="1582407" y="1034543"/>
            <a:ext cx="402815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6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CONTENT</a:t>
            </a:r>
            <a:endParaRPr lang="zh-CN" altLang="en-US" sz="6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9" name="Picture 4" descr="10004015438746072987">
            <a:extLst>
              <a:ext uri="{FF2B5EF4-FFF2-40B4-BE49-F238E27FC236}">
                <a16:creationId xmlns:a16="http://schemas.microsoft.com/office/drawing/2014/main" id="{FB904ACF-EDC5-4D82-BA93-3F6AE62D3E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530918" y="3010434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F9CA872A-0513-46CC-9563-C6702893AA64}"/>
              </a:ext>
            </a:extLst>
          </p:cNvPr>
          <p:cNvSpPr txBox="1"/>
          <p:nvPr/>
        </p:nvSpPr>
        <p:spPr>
          <a:xfrm>
            <a:off x="1811720" y="2720201"/>
            <a:ext cx="8162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279DFD1-D729-440C-9890-5702B3C554E5}"/>
              </a:ext>
            </a:extLst>
          </p:cNvPr>
          <p:cNvSpPr txBox="1"/>
          <p:nvPr/>
        </p:nvSpPr>
        <p:spPr>
          <a:xfrm>
            <a:off x="2643999" y="2728002"/>
            <a:ext cx="326198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F806A91-485C-4FBA-AFDE-B554917346E1}"/>
              </a:ext>
            </a:extLst>
          </p:cNvPr>
          <p:cNvSpPr txBox="1"/>
          <p:nvPr/>
        </p:nvSpPr>
        <p:spPr>
          <a:xfrm>
            <a:off x="1811719" y="3532342"/>
            <a:ext cx="8162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FAFA78E-B27D-4933-B719-9CAED1184965}"/>
              </a:ext>
            </a:extLst>
          </p:cNvPr>
          <p:cNvSpPr txBox="1"/>
          <p:nvPr/>
        </p:nvSpPr>
        <p:spPr>
          <a:xfrm>
            <a:off x="2643999" y="3540143"/>
            <a:ext cx="326198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D8765AC-52BD-4B21-86FD-7A86C976FAAA}"/>
              </a:ext>
            </a:extLst>
          </p:cNvPr>
          <p:cNvSpPr txBox="1"/>
          <p:nvPr/>
        </p:nvSpPr>
        <p:spPr>
          <a:xfrm>
            <a:off x="1811719" y="4344483"/>
            <a:ext cx="8162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03</a:t>
            </a:r>
            <a:endParaRPr lang="zh-CN" alt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25A9DCC-A3B9-4D47-B13A-5C017A539A4A}"/>
              </a:ext>
            </a:extLst>
          </p:cNvPr>
          <p:cNvSpPr txBox="1"/>
          <p:nvPr/>
        </p:nvSpPr>
        <p:spPr>
          <a:xfrm>
            <a:off x="2643999" y="4352284"/>
            <a:ext cx="326198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09D8822A-95F3-460D-96B2-F598B90DD009}"/>
              </a:ext>
            </a:extLst>
          </p:cNvPr>
          <p:cNvSpPr txBox="1"/>
          <p:nvPr/>
        </p:nvSpPr>
        <p:spPr>
          <a:xfrm>
            <a:off x="1811719" y="5156625"/>
            <a:ext cx="8162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8912ECE9-CAF0-4A59-BCD7-ED88DA597DE8}"/>
              </a:ext>
            </a:extLst>
          </p:cNvPr>
          <p:cNvSpPr txBox="1"/>
          <p:nvPr/>
        </p:nvSpPr>
        <p:spPr>
          <a:xfrm>
            <a:off x="2643999" y="5164426"/>
            <a:ext cx="3261983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36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3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D5A565DD-33AE-2BBD-75D9-CD71CD50885B}"/>
              </a:ext>
            </a:extLst>
          </p:cNvPr>
          <p:cNvGrpSpPr/>
          <p:nvPr/>
        </p:nvGrpSpPr>
        <p:grpSpPr>
          <a:xfrm>
            <a:off x="6096000" y="928816"/>
            <a:ext cx="4813300" cy="5848001"/>
            <a:chOff x="5296858" y="805268"/>
            <a:chExt cx="4497875" cy="555583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93DB2797-61B2-6DC7-E877-B20729FB2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96858" y="5225841"/>
              <a:ext cx="4497875" cy="1135266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9D7B64C8-4354-67C5-D03C-1B406E0E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8680" y="805268"/>
              <a:ext cx="3225068" cy="47016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0870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5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00"/>
                            </p:stCondLst>
                            <p:childTnLst>
                              <p:par>
                                <p:cTn id="3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65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750"/>
                            </p:stCondLst>
                            <p:childTnLst>
                              <p:par>
                                <p:cTn id="4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850"/>
                            </p:stCondLst>
                            <p:childTnLst>
                              <p:par>
                                <p:cTn id="6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50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" name="图片占位符 8">
            <a:extLst>
              <a:ext uri="{FF2B5EF4-FFF2-40B4-BE49-F238E27FC236}">
                <a16:creationId xmlns:a16="http://schemas.microsoft.com/office/drawing/2014/main" id="{26B744A0-181A-4708-8F3F-6313C14AC0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986" y="1583563"/>
            <a:ext cx="5432767" cy="51859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84CBD3B-6856-420B-B012-95244DA792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452" y="1941930"/>
            <a:ext cx="591059" cy="618524"/>
          </a:xfrm>
          <a:prstGeom prst="rect">
            <a:avLst/>
          </a:prstGeom>
        </p:spPr>
      </p:pic>
      <p:grpSp>
        <p:nvGrpSpPr>
          <p:cNvPr id="6" name="Group 58">
            <a:extLst>
              <a:ext uri="{FF2B5EF4-FFF2-40B4-BE49-F238E27FC236}">
                <a16:creationId xmlns:a16="http://schemas.microsoft.com/office/drawing/2014/main" id="{5AB9506E-7D31-48B0-B717-147827AE0246}"/>
              </a:ext>
            </a:extLst>
          </p:cNvPr>
          <p:cNvGrpSpPr>
            <a:grpSpLocks/>
          </p:cNvGrpSpPr>
          <p:nvPr/>
        </p:nvGrpSpPr>
        <p:grpSpPr bwMode="auto">
          <a:xfrm>
            <a:off x="2037284" y="1926895"/>
            <a:ext cx="2851169" cy="1150034"/>
            <a:chOff x="7191871" y="1365463"/>
            <a:chExt cx="2138113" cy="863352"/>
          </a:xfrm>
        </p:grpSpPr>
        <p:sp>
          <p:nvSpPr>
            <p:cNvPr id="7" name="TextBox 46">
              <a:extLst>
                <a:ext uri="{FF2B5EF4-FFF2-40B4-BE49-F238E27FC236}">
                  <a16:creationId xmlns:a16="http://schemas.microsoft.com/office/drawing/2014/main" id="{3346E1A0-ED13-46B6-AABD-1F79F3D045A7}"/>
                </a:ext>
              </a:extLst>
            </p:cNvPr>
            <p:cNvSpPr txBox="1"/>
            <p:nvPr/>
          </p:nvSpPr>
          <p:spPr>
            <a:xfrm>
              <a:off x="7191871" y="1629471"/>
              <a:ext cx="2138113" cy="5993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8" name="Rectangle 47">
              <a:extLst>
                <a:ext uri="{FF2B5EF4-FFF2-40B4-BE49-F238E27FC236}">
                  <a16:creationId xmlns:a16="http://schemas.microsoft.com/office/drawing/2014/main" id="{D0843D9D-34B9-45C6-972D-41DF6239948E}"/>
                </a:ext>
              </a:extLst>
            </p:cNvPr>
            <p:cNvSpPr/>
            <p:nvPr/>
          </p:nvSpPr>
          <p:spPr>
            <a:xfrm>
              <a:off x="7191873" y="1365463"/>
              <a:ext cx="1280577" cy="2310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5007B8A-A27B-4913-B767-6D1C2763B2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284" y="3599682"/>
            <a:ext cx="591059" cy="618524"/>
          </a:xfrm>
          <a:prstGeom prst="rect">
            <a:avLst/>
          </a:prstGeom>
        </p:spPr>
      </p:pic>
      <p:grpSp>
        <p:nvGrpSpPr>
          <p:cNvPr id="10" name="Group 58">
            <a:extLst>
              <a:ext uri="{FF2B5EF4-FFF2-40B4-BE49-F238E27FC236}">
                <a16:creationId xmlns:a16="http://schemas.microsoft.com/office/drawing/2014/main" id="{18A05236-A3B4-41D1-8110-E633DD5D5B41}"/>
              </a:ext>
            </a:extLst>
          </p:cNvPr>
          <p:cNvGrpSpPr>
            <a:grpSpLocks/>
          </p:cNvGrpSpPr>
          <p:nvPr/>
        </p:nvGrpSpPr>
        <p:grpSpPr bwMode="auto">
          <a:xfrm>
            <a:off x="2780116" y="3584647"/>
            <a:ext cx="2851169" cy="1150034"/>
            <a:chOff x="7191871" y="1365463"/>
            <a:chExt cx="2138113" cy="863352"/>
          </a:xfrm>
        </p:grpSpPr>
        <p:sp>
          <p:nvSpPr>
            <p:cNvPr id="11" name="TextBox 46">
              <a:extLst>
                <a:ext uri="{FF2B5EF4-FFF2-40B4-BE49-F238E27FC236}">
                  <a16:creationId xmlns:a16="http://schemas.microsoft.com/office/drawing/2014/main" id="{BD29BA38-6E87-45DA-B69D-1DB0C7652675}"/>
                </a:ext>
              </a:extLst>
            </p:cNvPr>
            <p:cNvSpPr txBox="1"/>
            <p:nvPr/>
          </p:nvSpPr>
          <p:spPr>
            <a:xfrm>
              <a:off x="7191871" y="1629471"/>
              <a:ext cx="2138113" cy="5993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2" name="Rectangle 47">
              <a:extLst>
                <a:ext uri="{FF2B5EF4-FFF2-40B4-BE49-F238E27FC236}">
                  <a16:creationId xmlns:a16="http://schemas.microsoft.com/office/drawing/2014/main" id="{D0D6DA97-79F2-4F66-8B4F-4A38F5D620C2}"/>
                </a:ext>
              </a:extLst>
            </p:cNvPr>
            <p:cNvSpPr/>
            <p:nvPr/>
          </p:nvSpPr>
          <p:spPr>
            <a:xfrm>
              <a:off x="7191873" y="1365463"/>
              <a:ext cx="1280577" cy="2310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66493C14-0C4A-4038-B2A3-EF675A361E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1666" y="5257435"/>
            <a:ext cx="591059" cy="618524"/>
          </a:xfrm>
          <a:prstGeom prst="rect">
            <a:avLst/>
          </a:prstGeom>
        </p:spPr>
      </p:pic>
      <p:grpSp>
        <p:nvGrpSpPr>
          <p:cNvPr id="14" name="Group 58">
            <a:extLst>
              <a:ext uri="{FF2B5EF4-FFF2-40B4-BE49-F238E27FC236}">
                <a16:creationId xmlns:a16="http://schemas.microsoft.com/office/drawing/2014/main" id="{AE9FEDD3-FD9B-4C89-B615-D1C131570D02}"/>
              </a:ext>
            </a:extLst>
          </p:cNvPr>
          <p:cNvGrpSpPr>
            <a:grpSpLocks/>
          </p:cNvGrpSpPr>
          <p:nvPr/>
        </p:nvGrpSpPr>
        <p:grpSpPr bwMode="auto">
          <a:xfrm>
            <a:off x="2064498" y="5242400"/>
            <a:ext cx="2851169" cy="1150034"/>
            <a:chOff x="7191871" y="1365463"/>
            <a:chExt cx="2138113" cy="863352"/>
          </a:xfrm>
        </p:grpSpPr>
        <p:sp>
          <p:nvSpPr>
            <p:cNvPr id="15" name="TextBox 46">
              <a:extLst>
                <a:ext uri="{FF2B5EF4-FFF2-40B4-BE49-F238E27FC236}">
                  <a16:creationId xmlns:a16="http://schemas.microsoft.com/office/drawing/2014/main" id="{E0449169-E3E3-4D2B-8CBF-922136883450}"/>
                </a:ext>
              </a:extLst>
            </p:cNvPr>
            <p:cNvSpPr txBox="1"/>
            <p:nvPr/>
          </p:nvSpPr>
          <p:spPr>
            <a:xfrm>
              <a:off x="7191871" y="1629471"/>
              <a:ext cx="2138113" cy="5993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6" name="Rectangle 47">
              <a:extLst>
                <a:ext uri="{FF2B5EF4-FFF2-40B4-BE49-F238E27FC236}">
                  <a16:creationId xmlns:a16="http://schemas.microsoft.com/office/drawing/2014/main" id="{39768218-47F2-47E0-8312-46D5156EFF7A}"/>
                </a:ext>
              </a:extLst>
            </p:cNvPr>
            <p:cNvSpPr/>
            <p:nvPr/>
          </p:nvSpPr>
          <p:spPr>
            <a:xfrm>
              <a:off x="7191873" y="1365463"/>
              <a:ext cx="1280577" cy="23105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3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1" presetID="2" presetClass="entr" presetSubtype="3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6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5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3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4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4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44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50"/>
                                </p:stCondLst>
                                <p:childTnLst>
                                  <p:par>
                                    <p:cTn id="1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21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350"/>
                                </p:stCondLst>
                                <p:childTnLst>
                                  <p:par>
                                    <p:cTn id="26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100"/>
                                </p:stCondLst>
                                <p:childTnLst>
                                  <p:par>
                                    <p:cTn id="35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850"/>
                                </p:stCondLst>
                                <p:childTnLst>
                                  <p:par>
                                    <p:cTn id="44" presetID="2" presetClass="entr" presetSubtype="2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50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A165B59-0023-4C29-A950-D5F581A4F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7890" y="2693150"/>
            <a:ext cx="1141865" cy="27475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9605626-4B7E-4BC7-A4EA-9AC9F86D5F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763" y="3577874"/>
            <a:ext cx="774178" cy="18628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4A9C6A7-4414-46B9-B925-70F45F8CAA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704" y="3311306"/>
            <a:ext cx="884962" cy="212938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94D7F25-4C89-48AB-BAEE-D66077D2E0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614" y="4053614"/>
            <a:ext cx="576464" cy="1387081"/>
          </a:xfrm>
          <a:prstGeom prst="rect">
            <a:avLst/>
          </a:prstGeom>
        </p:spPr>
      </p:pic>
      <p:sp>
        <p:nvSpPr>
          <p:cNvPr id="8" name="文本框 10">
            <a:extLst>
              <a:ext uri="{FF2B5EF4-FFF2-40B4-BE49-F238E27FC236}">
                <a16:creationId xmlns:a16="http://schemas.microsoft.com/office/drawing/2014/main" id="{9AA968DA-5292-403F-B5A9-054121CE0539}"/>
              </a:ext>
            </a:extLst>
          </p:cNvPr>
          <p:cNvSpPr txBox="1"/>
          <p:nvPr/>
        </p:nvSpPr>
        <p:spPr>
          <a:xfrm>
            <a:off x="960763" y="2748368"/>
            <a:ext cx="9803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D7C85"/>
                </a:solidFill>
                <a:cs typeface="+mn-ea"/>
                <a:sym typeface="+mn-lt"/>
              </a:rPr>
              <a:t>70%</a:t>
            </a:r>
            <a:endParaRPr lang="zh-CN" altLang="en-US" sz="3200" dirty="0">
              <a:solidFill>
                <a:srgbClr val="0D7C85"/>
              </a:solidFill>
              <a:cs typeface="+mn-ea"/>
              <a:sym typeface="+mn-lt"/>
            </a:endParaRPr>
          </a:p>
        </p:txBody>
      </p:sp>
      <p:sp>
        <p:nvSpPr>
          <p:cNvPr id="9" name="文本框 11">
            <a:extLst>
              <a:ext uri="{FF2B5EF4-FFF2-40B4-BE49-F238E27FC236}">
                <a16:creationId xmlns:a16="http://schemas.microsoft.com/office/drawing/2014/main" id="{47906153-AB8E-4627-BB60-101EE05121F7}"/>
              </a:ext>
            </a:extLst>
          </p:cNvPr>
          <p:cNvSpPr txBox="1"/>
          <p:nvPr/>
        </p:nvSpPr>
        <p:spPr>
          <a:xfrm>
            <a:off x="2255043" y="1915747"/>
            <a:ext cx="1141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D7C85"/>
                </a:solidFill>
                <a:cs typeface="+mn-ea"/>
                <a:sym typeface="+mn-lt"/>
              </a:rPr>
              <a:t>95%</a:t>
            </a:r>
            <a:endParaRPr lang="zh-CN" altLang="en-US" sz="3200" dirty="0">
              <a:solidFill>
                <a:srgbClr val="0D7C85"/>
              </a:solidFill>
              <a:cs typeface="+mn-ea"/>
              <a:sym typeface="+mn-lt"/>
            </a:endParaRPr>
          </a:p>
        </p:txBody>
      </p:sp>
      <p:sp>
        <p:nvSpPr>
          <p:cNvPr id="10" name="文本框 12">
            <a:extLst>
              <a:ext uri="{FF2B5EF4-FFF2-40B4-BE49-F238E27FC236}">
                <a16:creationId xmlns:a16="http://schemas.microsoft.com/office/drawing/2014/main" id="{B40E203A-1783-425F-B454-31A1B3A839A2}"/>
              </a:ext>
            </a:extLst>
          </p:cNvPr>
          <p:cNvSpPr txBox="1"/>
          <p:nvPr/>
        </p:nvSpPr>
        <p:spPr>
          <a:xfrm>
            <a:off x="3638282" y="2500522"/>
            <a:ext cx="1141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D7C85"/>
                </a:solidFill>
                <a:cs typeface="+mn-ea"/>
                <a:sym typeface="+mn-lt"/>
              </a:rPr>
              <a:t>80%</a:t>
            </a:r>
            <a:endParaRPr lang="zh-CN" altLang="en-US" sz="3200" dirty="0">
              <a:solidFill>
                <a:srgbClr val="0D7C85"/>
              </a:solidFill>
              <a:cs typeface="+mn-ea"/>
              <a:sym typeface="+mn-lt"/>
            </a:endParaRPr>
          </a:p>
        </p:txBody>
      </p:sp>
      <p:sp>
        <p:nvSpPr>
          <p:cNvPr id="11" name="文本框 13">
            <a:extLst>
              <a:ext uri="{FF2B5EF4-FFF2-40B4-BE49-F238E27FC236}">
                <a16:creationId xmlns:a16="http://schemas.microsoft.com/office/drawing/2014/main" id="{B1B37C38-E1D8-443A-8B8E-3117094B48F0}"/>
              </a:ext>
            </a:extLst>
          </p:cNvPr>
          <p:cNvSpPr txBox="1"/>
          <p:nvPr/>
        </p:nvSpPr>
        <p:spPr>
          <a:xfrm>
            <a:off x="4687694" y="3186895"/>
            <a:ext cx="1271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0D7C85"/>
                </a:solidFill>
                <a:cs typeface="+mn-ea"/>
                <a:sym typeface="+mn-lt"/>
              </a:rPr>
              <a:t>50%</a:t>
            </a:r>
            <a:endParaRPr lang="zh-CN" altLang="en-US" sz="3200" dirty="0">
              <a:solidFill>
                <a:srgbClr val="0D7C85"/>
              </a:solidFill>
              <a:cs typeface="+mn-ea"/>
              <a:sym typeface="+mn-lt"/>
            </a:endParaRPr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869A3908-2F7D-4221-9A3E-0CD6E82FBD30}"/>
              </a:ext>
            </a:extLst>
          </p:cNvPr>
          <p:cNvSpPr txBox="1"/>
          <p:nvPr/>
        </p:nvSpPr>
        <p:spPr>
          <a:xfrm>
            <a:off x="423637" y="5547438"/>
            <a:ext cx="1848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5">
            <a:extLst>
              <a:ext uri="{FF2B5EF4-FFF2-40B4-BE49-F238E27FC236}">
                <a16:creationId xmlns:a16="http://schemas.microsoft.com/office/drawing/2014/main" id="{9D464DD9-8894-4CF2-BF11-DD1375105BC6}"/>
              </a:ext>
            </a:extLst>
          </p:cNvPr>
          <p:cNvSpPr txBox="1"/>
          <p:nvPr/>
        </p:nvSpPr>
        <p:spPr>
          <a:xfrm>
            <a:off x="1814274" y="5547438"/>
            <a:ext cx="1848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16">
            <a:extLst>
              <a:ext uri="{FF2B5EF4-FFF2-40B4-BE49-F238E27FC236}">
                <a16:creationId xmlns:a16="http://schemas.microsoft.com/office/drawing/2014/main" id="{82217E29-0589-4FBF-A2BF-D94EEB813484}"/>
              </a:ext>
            </a:extLst>
          </p:cNvPr>
          <p:cNvSpPr txBox="1"/>
          <p:nvPr/>
        </p:nvSpPr>
        <p:spPr>
          <a:xfrm>
            <a:off x="3092184" y="5547438"/>
            <a:ext cx="1848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10E9660D-6DBC-4FC0-B683-0ACB99375835}"/>
              </a:ext>
            </a:extLst>
          </p:cNvPr>
          <p:cNvSpPr txBox="1"/>
          <p:nvPr/>
        </p:nvSpPr>
        <p:spPr>
          <a:xfrm>
            <a:off x="4315257" y="5547438"/>
            <a:ext cx="18484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cs typeface="+mn-ea"/>
                <a:sym typeface="+mn-lt"/>
              </a:rPr>
              <a:t>Add text</a:t>
            </a:r>
            <a:endParaRPr lang="zh-CN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TextBox 46">
            <a:extLst>
              <a:ext uri="{FF2B5EF4-FFF2-40B4-BE49-F238E27FC236}">
                <a16:creationId xmlns:a16="http://schemas.microsoft.com/office/drawing/2014/main" id="{B54D0996-15BD-437B-9290-7C70B7CD0E4A}"/>
              </a:ext>
            </a:extLst>
          </p:cNvPr>
          <p:cNvSpPr txBox="1"/>
          <p:nvPr/>
        </p:nvSpPr>
        <p:spPr bwMode="auto">
          <a:xfrm>
            <a:off x="6478103" y="2886841"/>
            <a:ext cx="4645217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4F82A6D7-2428-4B67-9FCD-87C6E744723B}"/>
              </a:ext>
            </a:extLst>
          </p:cNvPr>
          <p:cNvSpPr/>
          <p:nvPr/>
        </p:nvSpPr>
        <p:spPr bwMode="auto">
          <a:xfrm>
            <a:off x="6642414" y="2192745"/>
            <a:ext cx="1707647" cy="3077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Rectangle 47">
            <a:extLst>
              <a:ext uri="{FF2B5EF4-FFF2-40B4-BE49-F238E27FC236}">
                <a16:creationId xmlns:a16="http://schemas.microsoft.com/office/drawing/2014/main" id="{DF76324C-4FCD-4439-9551-009A5E88FBBF}"/>
              </a:ext>
            </a:extLst>
          </p:cNvPr>
          <p:cNvSpPr/>
          <p:nvPr/>
        </p:nvSpPr>
        <p:spPr bwMode="auto">
          <a:xfrm>
            <a:off x="8438954" y="1869685"/>
            <a:ext cx="2981565" cy="923330"/>
          </a:xfrm>
          <a:prstGeom prst="rect">
            <a:avLst/>
          </a:prstGeom>
          <a:ln w="38100">
            <a:noFill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6000" dirty="0">
                <a:ln>
                  <a:solidFill>
                    <a:srgbClr val="35BB76"/>
                  </a:solidFill>
                </a:ln>
                <a:gradFill>
                  <a:gsLst>
                    <a:gs pos="15000">
                      <a:srgbClr val="FDD35C"/>
                    </a:gs>
                    <a:gs pos="70000">
                      <a:srgbClr val="FFFBDB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cs typeface="+mn-ea"/>
                <a:sym typeface="+mn-lt"/>
              </a:rPr>
              <a:t>80%</a:t>
            </a:r>
            <a:r>
              <a:rPr lang="zh-CN" altLang="en-US" sz="6000" dirty="0">
                <a:ln>
                  <a:solidFill>
                    <a:srgbClr val="35BB76"/>
                  </a:solidFill>
                </a:ln>
                <a:gradFill>
                  <a:gsLst>
                    <a:gs pos="15000">
                      <a:srgbClr val="FDD35C"/>
                    </a:gs>
                    <a:gs pos="70000">
                      <a:srgbClr val="FFFBDB">
                        <a:shade val="100000"/>
                        <a:satMod val="115000"/>
                      </a:srgbClr>
                    </a:gs>
                  </a:gsLst>
                  <a:lin ang="16200000" scaled="1"/>
                </a:gradFill>
                <a:cs typeface="+mn-ea"/>
                <a:sym typeface="+mn-lt"/>
              </a:rPr>
              <a:t>↑</a:t>
            </a:r>
          </a:p>
        </p:txBody>
      </p:sp>
      <p:sp>
        <p:nvSpPr>
          <p:cNvPr id="19" name="TextBox 46">
            <a:extLst>
              <a:ext uri="{FF2B5EF4-FFF2-40B4-BE49-F238E27FC236}">
                <a16:creationId xmlns:a16="http://schemas.microsoft.com/office/drawing/2014/main" id="{5543B447-097E-441D-AEBB-F083B79DCCCB}"/>
              </a:ext>
            </a:extLst>
          </p:cNvPr>
          <p:cNvSpPr txBox="1"/>
          <p:nvPr/>
        </p:nvSpPr>
        <p:spPr bwMode="auto">
          <a:xfrm>
            <a:off x="6478103" y="3686392"/>
            <a:ext cx="4645217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0" name="TextBox 46">
            <a:extLst>
              <a:ext uri="{FF2B5EF4-FFF2-40B4-BE49-F238E27FC236}">
                <a16:creationId xmlns:a16="http://schemas.microsoft.com/office/drawing/2014/main" id="{F45691D6-5855-44EC-9715-195F7C9B9EF0}"/>
              </a:ext>
            </a:extLst>
          </p:cNvPr>
          <p:cNvSpPr txBox="1"/>
          <p:nvPr/>
        </p:nvSpPr>
        <p:spPr bwMode="auto">
          <a:xfrm>
            <a:off x="6478103" y="4485943"/>
            <a:ext cx="4645217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1" name="TextBox 46">
            <a:extLst>
              <a:ext uri="{FF2B5EF4-FFF2-40B4-BE49-F238E27FC236}">
                <a16:creationId xmlns:a16="http://schemas.microsoft.com/office/drawing/2014/main" id="{6C0EA9B2-C493-4A27-A588-334A648ECA1D}"/>
              </a:ext>
            </a:extLst>
          </p:cNvPr>
          <p:cNvSpPr txBox="1"/>
          <p:nvPr/>
        </p:nvSpPr>
        <p:spPr bwMode="auto">
          <a:xfrm>
            <a:off x="6478103" y="5285494"/>
            <a:ext cx="4645217" cy="6082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370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00"/>
                            </p:stCondLst>
                            <p:childTnLst>
                              <p:par>
                                <p:cTn id="4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00"/>
                            </p:stCondLst>
                            <p:childTnLst>
                              <p:par>
                                <p:cTn id="6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300"/>
                            </p:stCondLst>
                            <p:childTnLst>
                              <p:par>
                                <p:cTn id="9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8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24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50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04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448DBA-DE81-4749-99F2-F834A68F5AD2}"/>
              </a:ext>
            </a:extLst>
          </p:cNvPr>
          <p:cNvGrpSpPr/>
          <p:nvPr/>
        </p:nvGrpSpPr>
        <p:grpSpPr>
          <a:xfrm>
            <a:off x="981585" y="1843515"/>
            <a:ext cx="1251662" cy="1169451"/>
            <a:chOff x="847746" y="1493117"/>
            <a:chExt cx="1251662" cy="1169451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4C77881-8E66-4081-A453-7C0E8480C1C8}"/>
                </a:ext>
              </a:extLst>
            </p:cNvPr>
            <p:cNvGrpSpPr/>
            <p:nvPr/>
          </p:nvGrpSpPr>
          <p:grpSpPr>
            <a:xfrm>
              <a:off x="847746" y="1493117"/>
              <a:ext cx="1251662" cy="1169451"/>
              <a:chOff x="847746" y="1493117"/>
              <a:chExt cx="1251662" cy="1169451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F51FE9FA-D6B2-42C7-B11C-08B8F1FB869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851380" y="2150242"/>
                <a:ext cx="712684" cy="512326"/>
              </a:xfrm>
              <a:custGeom>
                <a:avLst/>
                <a:gdLst>
                  <a:gd name="T0" fmla="*/ 7 w 1093"/>
                  <a:gd name="T1" fmla="*/ 59 h 784"/>
                  <a:gd name="T2" fmla="*/ 7 w 1093"/>
                  <a:gd name="T3" fmla="*/ 59 h 784"/>
                  <a:gd name="T4" fmla="*/ 911 w 1093"/>
                  <a:gd name="T5" fmla="*/ 471 h 784"/>
                  <a:gd name="T6" fmla="*/ 1093 w 1093"/>
                  <a:gd name="T7" fmla="*/ 679 h 784"/>
                  <a:gd name="T8" fmla="*/ 7 w 1093"/>
                  <a:gd name="T9" fmla="*/ 59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3" h="784">
                    <a:moveTo>
                      <a:pt x="7" y="59"/>
                    </a:moveTo>
                    <a:cubicBezTo>
                      <a:pt x="7" y="59"/>
                      <a:pt x="7" y="59"/>
                      <a:pt x="7" y="59"/>
                    </a:cubicBezTo>
                    <a:cubicBezTo>
                      <a:pt x="0" y="48"/>
                      <a:pt x="560" y="0"/>
                      <a:pt x="911" y="471"/>
                    </a:cubicBezTo>
                    <a:cubicBezTo>
                      <a:pt x="917" y="479"/>
                      <a:pt x="1093" y="679"/>
                      <a:pt x="1093" y="679"/>
                    </a:cubicBezTo>
                    <a:cubicBezTo>
                      <a:pt x="1093" y="679"/>
                      <a:pt x="521" y="784"/>
                      <a:pt x="7" y="59"/>
                    </a:cubicBezTo>
                    <a:close/>
                  </a:path>
                </a:pathLst>
              </a:custGeom>
              <a:solidFill>
                <a:srgbClr val="638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A18B0DED-8610-4EDD-AEBD-1C4DBB4BFD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847746" y="2151036"/>
                <a:ext cx="707978" cy="473330"/>
              </a:xfrm>
              <a:custGeom>
                <a:avLst/>
                <a:gdLst>
                  <a:gd name="T0" fmla="*/ 0 w 1086"/>
                  <a:gd name="T1" fmla="*/ 0 h 725"/>
                  <a:gd name="T2" fmla="*/ 628 w 1086"/>
                  <a:gd name="T3" fmla="*/ 370 h 725"/>
                  <a:gd name="T4" fmla="*/ 1086 w 1086"/>
                  <a:gd name="T5" fmla="*/ 620 h 725"/>
                  <a:gd name="T6" fmla="*/ 0 w 1086"/>
                  <a:gd name="T7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6" h="725">
                    <a:moveTo>
                      <a:pt x="0" y="0"/>
                    </a:moveTo>
                    <a:cubicBezTo>
                      <a:pt x="218" y="93"/>
                      <a:pt x="540" y="295"/>
                      <a:pt x="628" y="370"/>
                    </a:cubicBezTo>
                    <a:cubicBezTo>
                      <a:pt x="740" y="464"/>
                      <a:pt x="1086" y="620"/>
                      <a:pt x="1086" y="620"/>
                    </a:cubicBezTo>
                    <a:cubicBezTo>
                      <a:pt x="1086" y="620"/>
                      <a:pt x="514" y="725"/>
                      <a:pt x="0" y="0"/>
                    </a:cubicBezTo>
                    <a:close/>
                  </a:path>
                </a:pathLst>
              </a:custGeom>
              <a:solidFill>
                <a:srgbClr val="74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Freeform 9">
                <a:extLst>
                  <a:ext uri="{FF2B5EF4-FFF2-40B4-BE49-F238E27FC236}">
                    <a16:creationId xmlns:a16="http://schemas.microsoft.com/office/drawing/2014/main" id="{37D90368-5D75-44CA-8626-82C631EF488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1542708" y="1734049"/>
                <a:ext cx="556700" cy="595024"/>
              </a:xfrm>
              <a:custGeom>
                <a:avLst/>
                <a:gdLst>
                  <a:gd name="T0" fmla="*/ 841 w 854"/>
                  <a:gd name="T1" fmla="*/ 5 h 911"/>
                  <a:gd name="T2" fmla="*/ 841 w 854"/>
                  <a:gd name="T3" fmla="*/ 5 h 911"/>
                  <a:gd name="T4" fmla="*/ 255 w 854"/>
                  <a:gd name="T5" fmla="*/ 778 h 911"/>
                  <a:gd name="T6" fmla="*/ 7 w 854"/>
                  <a:gd name="T7" fmla="*/ 911 h 911"/>
                  <a:gd name="T8" fmla="*/ 841 w 854"/>
                  <a:gd name="T9" fmla="*/ 5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4" h="911">
                    <a:moveTo>
                      <a:pt x="841" y="5"/>
                    </a:moveTo>
                    <a:cubicBezTo>
                      <a:pt x="841" y="5"/>
                      <a:pt x="841" y="5"/>
                      <a:pt x="841" y="5"/>
                    </a:cubicBezTo>
                    <a:cubicBezTo>
                      <a:pt x="854" y="0"/>
                      <a:pt x="804" y="533"/>
                      <a:pt x="255" y="778"/>
                    </a:cubicBezTo>
                    <a:cubicBezTo>
                      <a:pt x="246" y="782"/>
                      <a:pt x="7" y="911"/>
                      <a:pt x="7" y="911"/>
                    </a:cubicBezTo>
                    <a:cubicBezTo>
                      <a:pt x="7" y="911"/>
                      <a:pt x="0" y="358"/>
                      <a:pt x="841" y="5"/>
                    </a:cubicBezTo>
                    <a:close/>
                  </a:path>
                </a:pathLst>
              </a:custGeom>
              <a:solidFill>
                <a:srgbClr val="638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 10">
                <a:extLst>
                  <a:ext uri="{FF2B5EF4-FFF2-40B4-BE49-F238E27FC236}">
                    <a16:creationId xmlns:a16="http://schemas.microsoft.com/office/drawing/2014/main" id="{4A03DAE8-683E-498D-ACE4-BACF16FD8D3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1550386" y="1733319"/>
                <a:ext cx="548632" cy="591662"/>
              </a:xfrm>
              <a:custGeom>
                <a:avLst/>
                <a:gdLst>
                  <a:gd name="T0" fmla="*/ 841 w 841"/>
                  <a:gd name="T1" fmla="*/ 0 h 906"/>
                  <a:gd name="T2" fmla="*/ 347 w 841"/>
                  <a:gd name="T3" fmla="*/ 523 h 906"/>
                  <a:gd name="T4" fmla="*/ 7 w 841"/>
                  <a:gd name="T5" fmla="*/ 906 h 906"/>
                  <a:gd name="T6" fmla="*/ 841 w 841"/>
                  <a:gd name="T7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1" h="906">
                    <a:moveTo>
                      <a:pt x="841" y="0"/>
                    </a:moveTo>
                    <a:cubicBezTo>
                      <a:pt x="707" y="188"/>
                      <a:pt x="440" y="453"/>
                      <a:pt x="347" y="523"/>
                    </a:cubicBezTo>
                    <a:cubicBezTo>
                      <a:pt x="230" y="611"/>
                      <a:pt x="7" y="906"/>
                      <a:pt x="7" y="906"/>
                    </a:cubicBezTo>
                    <a:cubicBezTo>
                      <a:pt x="7" y="906"/>
                      <a:pt x="0" y="353"/>
                      <a:pt x="841" y="0"/>
                    </a:cubicBezTo>
                    <a:close/>
                  </a:path>
                </a:pathLst>
              </a:custGeom>
              <a:solidFill>
                <a:srgbClr val="74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A1808AF9-15CE-4B0D-8B4C-1B7E79EDADA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1395835" y="1493117"/>
                <a:ext cx="410130" cy="395338"/>
              </a:xfrm>
              <a:custGeom>
                <a:avLst/>
                <a:gdLst>
                  <a:gd name="T0" fmla="*/ 525 w 629"/>
                  <a:gd name="T1" fmla="*/ 237 h 606"/>
                  <a:gd name="T2" fmla="*/ 629 w 629"/>
                  <a:gd name="T3" fmla="*/ 34 h 606"/>
                  <a:gd name="T4" fmla="*/ 574 w 629"/>
                  <a:gd name="T5" fmla="*/ 2 h 606"/>
                  <a:gd name="T6" fmla="*/ 337 w 629"/>
                  <a:gd name="T7" fmla="*/ 71 h 606"/>
                  <a:gd name="T8" fmla="*/ 102 w 629"/>
                  <a:gd name="T9" fmla="*/ 266 h 606"/>
                  <a:gd name="T10" fmla="*/ 525 w 629"/>
                  <a:gd name="T11" fmla="*/ 237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9" h="606">
                    <a:moveTo>
                      <a:pt x="525" y="237"/>
                    </a:moveTo>
                    <a:cubicBezTo>
                      <a:pt x="561" y="181"/>
                      <a:pt x="597" y="114"/>
                      <a:pt x="629" y="34"/>
                    </a:cubicBezTo>
                    <a:cubicBezTo>
                      <a:pt x="629" y="34"/>
                      <a:pt x="595" y="0"/>
                      <a:pt x="574" y="2"/>
                    </a:cubicBezTo>
                    <a:cubicBezTo>
                      <a:pt x="574" y="2"/>
                      <a:pt x="457" y="20"/>
                      <a:pt x="337" y="71"/>
                    </a:cubicBezTo>
                    <a:cubicBezTo>
                      <a:pt x="241" y="112"/>
                      <a:pt x="144" y="174"/>
                      <a:pt x="102" y="266"/>
                    </a:cubicBezTo>
                    <a:cubicBezTo>
                      <a:pt x="0" y="490"/>
                      <a:pt x="286" y="606"/>
                      <a:pt x="525" y="237"/>
                    </a:cubicBezTo>
                    <a:close/>
                  </a:path>
                </a:pathLst>
              </a:custGeom>
              <a:solidFill>
                <a:srgbClr val="F6A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9DB7E4A6-E6B5-4F03-BB51-B453D9A9FE4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126999" y="1765372"/>
              <a:ext cx="371806" cy="762437"/>
            </a:xfrm>
            <a:custGeom>
              <a:avLst/>
              <a:gdLst>
                <a:gd name="T0" fmla="*/ 120 w 571"/>
                <a:gd name="T1" fmla="*/ 13 h 1167"/>
                <a:gd name="T2" fmla="*/ 120 w 571"/>
                <a:gd name="T3" fmla="*/ 13 h 1167"/>
                <a:gd name="T4" fmla="*/ 497 w 571"/>
                <a:gd name="T5" fmla="*/ 897 h 1167"/>
                <a:gd name="T6" fmla="*/ 482 w 571"/>
                <a:gd name="T7" fmla="*/ 1167 h 1167"/>
                <a:gd name="T8" fmla="*/ 120 w 571"/>
                <a:gd name="T9" fmla="*/ 1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1167">
                  <a:moveTo>
                    <a:pt x="120" y="13"/>
                  </a:moveTo>
                  <a:cubicBezTo>
                    <a:pt x="120" y="13"/>
                    <a:pt x="120" y="13"/>
                    <a:pt x="120" y="13"/>
                  </a:cubicBezTo>
                  <a:cubicBezTo>
                    <a:pt x="120" y="0"/>
                    <a:pt x="571" y="324"/>
                    <a:pt x="497" y="897"/>
                  </a:cubicBezTo>
                  <a:cubicBezTo>
                    <a:pt x="496" y="906"/>
                    <a:pt x="482" y="1167"/>
                    <a:pt x="482" y="1167"/>
                  </a:cubicBezTo>
                  <a:cubicBezTo>
                    <a:pt x="482" y="1167"/>
                    <a:pt x="0" y="878"/>
                    <a:pt x="120" y="13"/>
                  </a:cubicBezTo>
                  <a:close/>
                </a:path>
              </a:pathLst>
            </a:custGeom>
            <a:solidFill>
              <a:srgbClr val="638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E7FC7099-E8D4-4087-B13C-B518520D44B6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180753" y="1759618"/>
              <a:ext cx="323397" cy="753697"/>
            </a:xfrm>
            <a:custGeom>
              <a:avLst/>
              <a:gdLst>
                <a:gd name="T0" fmla="*/ 135 w 496"/>
                <a:gd name="T1" fmla="*/ 0 h 1154"/>
                <a:gd name="T2" fmla="*/ 336 w 496"/>
                <a:gd name="T3" fmla="*/ 676 h 1154"/>
                <a:gd name="T4" fmla="*/ 496 w 496"/>
                <a:gd name="T5" fmla="*/ 1154 h 1154"/>
                <a:gd name="T6" fmla="*/ 135 w 496"/>
                <a:gd name="T7" fmla="*/ 0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154">
                  <a:moveTo>
                    <a:pt x="135" y="0"/>
                  </a:moveTo>
                  <a:cubicBezTo>
                    <a:pt x="230" y="208"/>
                    <a:pt x="323" y="564"/>
                    <a:pt x="336" y="676"/>
                  </a:cubicBezTo>
                  <a:cubicBezTo>
                    <a:pt x="352" y="817"/>
                    <a:pt x="496" y="1154"/>
                    <a:pt x="496" y="1154"/>
                  </a:cubicBezTo>
                  <a:cubicBezTo>
                    <a:pt x="496" y="1154"/>
                    <a:pt x="0" y="865"/>
                    <a:pt x="135" y="0"/>
                  </a:cubicBezTo>
                  <a:close/>
                </a:path>
              </a:pathLst>
            </a:custGeom>
            <a:solidFill>
              <a:srgbClr val="749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98CE0513-7D41-4C5C-A0C7-22DC1ADEA93C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70207" y="1782103"/>
              <a:ext cx="193635" cy="512326"/>
            </a:xfrm>
            <a:custGeom>
              <a:avLst/>
              <a:gdLst>
                <a:gd name="T0" fmla="*/ 0 w 297"/>
                <a:gd name="T1" fmla="*/ 763 h 784"/>
                <a:gd name="T2" fmla="*/ 87 w 297"/>
                <a:gd name="T3" fmla="*/ 607 h 784"/>
                <a:gd name="T4" fmla="*/ 197 w 297"/>
                <a:gd name="T5" fmla="*/ 403 h 784"/>
                <a:gd name="T6" fmla="*/ 244 w 297"/>
                <a:gd name="T7" fmla="*/ 206 h 784"/>
                <a:gd name="T8" fmla="*/ 248 w 297"/>
                <a:gd name="T9" fmla="*/ 99 h 784"/>
                <a:gd name="T10" fmla="*/ 238 w 297"/>
                <a:gd name="T11" fmla="*/ 11 h 784"/>
                <a:gd name="T12" fmla="*/ 259 w 297"/>
                <a:gd name="T13" fmla="*/ 10 h 784"/>
                <a:gd name="T14" fmla="*/ 289 w 297"/>
                <a:gd name="T15" fmla="*/ 92 h 784"/>
                <a:gd name="T16" fmla="*/ 296 w 297"/>
                <a:gd name="T17" fmla="*/ 194 h 784"/>
                <a:gd name="T18" fmla="*/ 253 w 297"/>
                <a:gd name="T19" fmla="*/ 416 h 784"/>
                <a:gd name="T20" fmla="*/ 160 w 297"/>
                <a:gd name="T21" fmla="*/ 607 h 784"/>
                <a:gd name="T22" fmla="*/ 28 w 297"/>
                <a:gd name="T23" fmla="*/ 777 h 784"/>
                <a:gd name="T24" fmla="*/ 0 w 297"/>
                <a:gd name="T25" fmla="*/ 763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784">
                  <a:moveTo>
                    <a:pt x="0" y="763"/>
                  </a:moveTo>
                  <a:cubicBezTo>
                    <a:pt x="4" y="705"/>
                    <a:pt x="53" y="654"/>
                    <a:pt x="87" y="607"/>
                  </a:cubicBezTo>
                  <a:cubicBezTo>
                    <a:pt x="134" y="543"/>
                    <a:pt x="170" y="478"/>
                    <a:pt x="197" y="403"/>
                  </a:cubicBezTo>
                  <a:cubicBezTo>
                    <a:pt x="220" y="339"/>
                    <a:pt x="234" y="273"/>
                    <a:pt x="244" y="206"/>
                  </a:cubicBezTo>
                  <a:cubicBezTo>
                    <a:pt x="249" y="170"/>
                    <a:pt x="250" y="135"/>
                    <a:pt x="248" y="99"/>
                  </a:cubicBezTo>
                  <a:cubicBezTo>
                    <a:pt x="246" y="67"/>
                    <a:pt x="233" y="43"/>
                    <a:pt x="238" y="11"/>
                  </a:cubicBezTo>
                  <a:cubicBezTo>
                    <a:pt x="240" y="0"/>
                    <a:pt x="256" y="1"/>
                    <a:pt x="259" y="10"/>
                  </a:cubicBezTo>
                  <a:cubicBezTo>
                    <a:pt x="268" y="38"/>
                    <a:pt x="282" y="64"/>
                    <a:pt x="289" y="92"/>
                  </a:cubicBezTo>
                  <a:cubicBezTo>
                    <a:pt x="297" y="126"/>
                    <a:pt x="297" y="160"/>
                    <a:pt x="296" y="194"/>
                  </a:cubicBezTo>
                  <a:cubicBezTo>
                    <a:pt x="293" y="270"/>
                    <a:pt x="277" y="343"/>
                    <a:pt x="253" y="416"/>
                  </a:cubicBezTo>
                  <a:cubicBezTo>
                    <a:pt x="231" y="484"/>
                    <a:pt x="201" y="547"/>
                    <a:pt x="160" y="607"/>
                  </a:cubicBezTo>
                  <a:cubicBezTo>
                    <a:pt x="123" y="662"/>
                    <a:pt x="84" y="739"/>
                    <a:pt x="28" y="777"/>
                  </a:cubicBezTo>
                  <a:cubicBezTo>
                    <a:pt x="18" y="784"/>
                    <a:pt x="0" y="776"/>
                    <a:pt x="0" y="763"/>
                  </a:cubicBezTo>
                  <a:close/>
                </a:path>
              </a:pathLst>
            </a:custGeom>
            <a:solidFill>
              <a:srgbClr val="59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BD132F26-987F-4013-A715-E789F8779CD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20495" y="1752322"/>
              <a:ext cx="190946" cy="154639"/>
            </a:xfrm>
            <a:custGeom>
              <a:avLst/>
              <a:gdLst>
                <a:gd name="T0" fmla="*/ 188 w 292"/>
                <a:gd name="T1" fmla="*/ 237 h 237"/>
                <a:gd name="T2" fmla="*/ 292 w 292"/>
                <a:gd name="T3" fmla="*/ 34 h 237"/>
                <a:gd name="T4" fmla="*/ 237 w 292"/>
                <a:gd name="T5" fmla="*/ 2 h 237"/>
                <a:gd name="T6" fmla="*/ 0 w 292"/>
                <a:gd name="T7" fmla="*/ 71 h 237"/>
                <a:gd name="T8" fmla="*/ 188 w 292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37">
                  <a:moveTo>
                    <a:pt x="188" y="237"/>
                  </a:moveTo>
                  <a:cubicBezTo>
                    <a:pt x="224" y="181"/>
                    <a:pt x="260" y="114"/>
                    <a:pt x="292" y="34"/>
                  </a:cubicBezTo>
                  <a:cubicBezTo>
                    <a:pt x="292" y="34"/>
                    <a:pt x="258" y="0"/>
                    <a:pt x="237" y="2"/>
                  </a:cubicBezTo>
                  <a:cubicBezTo>
                    <a:pt x="237" y="2"/>
                    <a:pt x="120" y="20"/>
                    <a:pt x="0" y="71"/>
                  </a:cubicBezTo>
                  <a:cubicBezTo>
                    <a:pt x="62" y="103"/>
                    <a:pt x="140" y="156"/>
                    <a:pt x="188" y="237"/>
                  </a:cubicBezTo>
                  <a:close/>
                </a:path>
              </a:pathLst>
            </a:custGeom>
            <a:solidFill>
              <a:srgbClr val="59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747AAC3-5662-4F33-A911-4F1E785E1034}"/>
              </a:ext>
            </a:extLst>
          </p:cNvPr>
          <p:cNvGrpSpPr/>
          <p:nvPr/>
        </p:nvGrpSpPr>
        <p:grpSpPr>
          <a:xfrm>
            <a:off x="3284899" y="3531259"/>
            <a:ext cx="915440" cy="939519"/>
            <a:chOff x="3079652" y="3277465"/>
            <a:chExt cx="915440" cy="939519"/>
          </a:xfrm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D933A69-F0A6-41C9-8AA3-B02AD13B617A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177197" y="3277465"/>
              <a:ext cx="805467" cy="496862"/>
            </a:xfrm>
            <a:custGeom>
              <a:avLst/>
              <a:gdLst>
                <a:gd name="T0" fmla="*/ 1225 w 1236"/>
                <a:gd name="T1" fmla="*/ 558 h 761"/>
                <a:gd name="T2" fmla="*/ 1226 w 1236"/>
                <a:gd name="T3" fmla="*/ 558 h 761"/>
                <a:gd name="T4" fmla="*/ 237 w 1236"/>
                <a:gd name="T5" fmla="*/ 404 h 761"/>
                <a:gd name="T6" fmla="*/ 0 w 1236"/>
                <a:gd name="T7" fmla="*/ 252 h 761"/>
                <a:gd name="T8" fmla="*/ 1225 w 1236"/>
                <a:gd name="T9" fmla="*/ 558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6" h="761">
                  <a:moveTo>
                    <a:pt x="1225" y="558"/>
                  </a:moveTo>
                  <a:cubicBezTo>
                    <a:pt x="1225" y="558"/>
                    <a:pt x="1225" y="558"/>
                    <a:pt x="1226" y="558"/>
                  </a:cubicBezTo>
                  <a:cubicBezTo>
                    <a:pt x="1236" y="567"/>
                    <a:pt x="712" y="761"/>
                    <a:pt x="237" y="404"/>
                  </a:cubicBezTo>
                  <a:cubicBezTo>
                    <a:pt x="229" y="398"/>
                    <a:pt x="0" y="252"/>
                    <a:pt x="0" y="252"/>
                  </a:cubicBezTo>
                  <a:cubicBezTo>
                    <a:pt x="0" y="252"/>
                    <a:pt x="518" y="0"/>
                    <a:pt x="1225" y="558"/>
                  </a:cubicBezTo>
                  <a:close/>
                </a:path>
              </a:pathLst>
            </a:custGeom>
            <a:solidFill>
              <a:srgbClr val="638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690DE457-B571-4A33-BE53-F70D72C3B2CA}"/>
                </a:ext>
              </a:extLst>
            </p:cNvPr>
            <p:cNvGrpSpPr/>
            <p:nvPr/>
          </p:nvGrpSpPr>
          <p:grpSpPr>
            <a:xfrm>
              <a:off x="3079652" y="3403139"/>
              <a:ext cx="915440" cy="813845"/>
              <a:chOff x="3079652" y="3403139"/>
              <a:chExt cx="915440" cy="813845"/>
            </a:xfrm>
          </p:grpSpPr>
          <p:sp>
            <p:nvSpPr>
              <p:cNvPr id="18" name="Freeform 12">
                <a:extLst>
                  <a:ext uri="{FF2B5EF4-FFF2-40B4-BE49-F238E27FC236}">
                    <a16:creationId xmlns:a16="http://schemas.microsoft.com/office/drawing/2014/main" id="{9765EAE6-9EA2-4D70-8BB9-6A14EA6059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3196348" y="3408094"/>
                <a:ext cx="798744" cy="364410"/>
              </a:xfrm>
              <a:custGeom>
                <a:avLst/>
                <a:gdLst>
                  <a:gd name="T0" fmla="*/ 1225 w 1225"/>
                  <a:gd name="T1" fmla="*/ 558 h 558"/>
                  <a:gd name="T2" fmla="*/ 513 w 1225"/>
                  <a:gd name="T3" fmla="*/ 371 h 558"/>
                  <a:gd name="T4" fmla="*/ 0 w 1225"/>
                  <a:gd name="T5" fmla="*/ 252 h 558"/>
                  <a:gd name="T6" fmla="*/ 1225 w 1225"/>
                  <a:gd name="T7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5" h="558">
                    <a:moveTo>
                      <a:pt x="1225" y="558"/>
                    </a:moveTo>
                    <a:cubicBezTo>
                      <a:pt x="989" y="527"/>
                      <a:pt x="620" y="419"/>
                      <a:pt x="513" y="371"/>
                    </a:cubicBezTo>
                    <a:cubicBezTo>
                      <a:pt x="378" y="310"/>
                      <a:pt x="0" y="252"/>
                      <a:pt x="0" y="252"/>
                    </a:cubicBezTo>
                    <a:cubicBezTo>
                      <a:pt x="0" y="252"/>
                      <a:pt x="518" y="0"/>
                      <a:pt x="1225" y="558"/>
                    </a:cubicBezTo>
                    <a:close/>
                  </a:path>
                </a:pathLst>
              </a:custGeom>
              <a:solidFill>
                <a:srgbClr val="74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 13">
                <a:extLst>
                  <a:ext uri="{FF2B5EF4-FFF2-40B4-BE49-F238E27FC236}">
                    <a16:creationId xmlns:a16="http://schemas.microsoft.com/office/drawing/2014/main" id="{EC6C7ACE-4EAC-4AC7-900D-370E4CD6DF8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3079652" y="3403139"/>
                <a:ext cx="468623" cy="794710"/>
              </a:xfrm>
              <a:custGeom>
                <a:avLst/>
                <a:gdLst>
                  <a:gd name="T0" fmla="*/ 344 w 719"/>
                  <a:gd name="T1" fmla="*/ 1204 h 1216"/>
                  <a:gd name="T2" fmla="*/ 344 w 719"/>
                  <a:gd name="T3" fmla="*/ 1204 h 1216"/>
                  <a:gd name="T4" fmla="*/ 233 w 719"/>
                  <a:gd name="T5" fmla="*/ 257 h 1216"/>
                  <a:gd name="T6" fmla="*/ 323 w 719"/>
                  <a:gd name="T7" fmla="*/ 0 h 1216"/>
                  <a:gd name="T8" fmla="*/ 344 w 719"/>
                  <a:gd name="T9" fmla="*/ 1204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9" h="1216">
                    <a:moveTo>
                      <a:pt x="344" y="1204"/>
                    </a:moveTo>
                    <a:cubicBezTo>
                      <a:pt x="344" y="1204"/>
                      <a:pt x="344" y="1204"/>
                      <a:pt x="344" y="1204"/>
                    </a:cubicBezTo>
                    <a:cubicBezTo>
                      <a:pt x="339" y="1216"/>
                      <a:pt x="0" y="789"/>
                      <a:pt x="233" y="257"/>
                    </a:cubicBezTo>
                    <a:cubicBezTo>
                      <a:pt x="237" y="248"/>
                      <a:pt x="323" y="0"/>
                      <a:pt x="323" y="0"/>
                    </a:cubicBezTo>
                    <a:cubicBezTo>
                      <a:pt x="323" y="0"/>
                      <a:pt x="719" y="406"/>
                      <a:pt x="344" y="1204"/>
                    </a:cubicBezTo>
                    <a:close/>
                  </a:path>
                </a:pathLst>
              </a:custGeom>
              <a:solidFill>
                <a:srgbClr val="638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 14">
                <a:extLst>
                  <a:ext uri="{FF2B5EF4-FFF2-40B4-BE49-F238E27FC236}">
                    <a16:creationId xmlns:a16="http://schemas.microsoft.com/office/drawing/2014/main" id="{8518A600-1E25-4E20-9775-26F8C548D8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3082240" y="3430342"/>
                <a:ext cx="264903" cy="786642"/>
              </a:xfrm>
              <a:custGeom>
                <a:avLst/>
                <a:gdLst>
                  <a:gd name="T0" fmla="*/ 32 w 407"/>
                  <a:gd name="T1" fmla="*/ 1204 h 1204"/>
                  <a:gd name="T2" fmla="*/ 29 w 407"/>
                  <a:gd name="T3" fmla="*/ 502 h 1204"/>
                  <a:gd name="T4" fmla="*/ 11 w 407"/>
                  <a:gd name="T5" fmla="*/ 0 h 1204"/>
                  <a:gd name="T6" fmla="*/ 32 w 407"/>
                  <a:gd name="T7" fmla="*/ 1204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7" h="1204">
                    <a:moveTo>
                      <a:pt x="32" y="1204"/>
                    </a:moveTo>
                    <a:cubicBezTo>
                      <a:pt x="0" y="979"/>
                      <a:pt x="10" y="613"/>
                      <a:pt x="29" y="502"/>
                    </a:cubicBezTo>
                    <a:cubicBezTo>
                      <a:pt x="54" y="361"/>
                      <a:pt x="11" y="0"/>
                      <a:pt x="11" y="0"/>
                    </a:cubicBezTo>
                    <a:cubicBezTo>
                      <a:pt x="11" y="0"/>
                      <a:pt x="407" y="406"/>
                      <a:pt x="32" y="1204"/>
                    </a:cubicBezTo>
                    <a:close/>
                  </a:path>
                </a:pathLst>
              </a:custGeom>
              <a:solidFill>
                <a:srgbClr val="74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1" name="Freeform 15">
            <a:extLst>
              <a:ext uri="{FF2B5EF4-FFF2-40B4-BE49-F238E27FC236}">
                <a16:creationId xmlns:a16="http://schemas.microsoft.com/office/drawing/2014/main" id="{46882D48-D4A7-4CEF-B272-06BF6FF0FA94}"/>
              </a:ext>
            </a:extLst>
          </p:cNvPr>
          <p:cNvSpPr>
            <a:spLocks/>
          </p:cNvSpPr>
          <p:nvPr/>
        </p:nvSpPr>
        <p:spPr bwMode="auto">
          <a:xfrm rot="10147852">
            <a:off x="1459563" y="2063101"/>
            <a:ext cx="2509186" cy="2382113"/>
          </a:xfrm>
          <a:custGeom>
            <a:avLst/>
            <a:gdLst>
              <a:gd name="T0" fmla="*/ 3577 w 3849"/>
              <a:gd name="T1" fmla="*/ 1927 h 3647"/>
              <a:gd name="T2" fmla="*/ 3815 w 3849"/>
              <a:gd name="T3" fmla="*/ 1502 h 3647"/>
              <a:gd name="T4" fmla="*/ 3435 w 3849"/>
              <a:gd name="T5" fmla="*/ 1179 h 3647"/>
              <a:gd name="T6" fmla="*/ 3435 w 3849"/>
              <a:gd name="T7" fmla="*/ 697 h 3647"/>
              <a:gd name="T8" fmla="*/ 2940 w 3849"/>
              <a:gd name="T9" fmla="*/ 582 h 3647"/>
              <a:gd name="T10" fmla="*/ 2702 w 3849"/>
              <a:gd name="T11" fmla="*/ 156 h 3647"/>
              <a:gd name="T12" fmla="*/ 2283 w 3849"/>
              <a:gd name="T13" fmla="*/ 204 h 3647"/>
              <a:gd name="T14" fmla="*/ 1922 w 3849"/>
              <a:gd name="T15" fmla="*/ 0 h 3647"/>
              <a:gd name="T16" fmla="*/ 1522 w 3849"/>
              <a:gd name="T17" fmla="*/ 301 h 3647"/>
              <a:gd name="T18" fmla="*/ 1022 w 3849"/>
              <a:gd name="T19" fmla="*/ 216 h 3647"/>
              <a:gd name="T20" fmla="*/ 817 w 3849"/>
              <a:gd name="T21" fmla="*/ 660 h 3647"/>
              <a:gd name="T22" fmla="*/ 335 w 3849"/>
              <a:gd name="T23" fmla="*/ 809 h 3647"/>
              <a:gd name="T24" fmla="*/ 373 w 3849"/>
              <a:gd name="T25" fmla="*/ 1292 h 3647"/>
              <a:gd name="T26" fmla="*/ 20 w 3849"/>
              <a:gd name="T27" fmla="*/ 1639 h 3647"/>
              <a:gd name="T28" fmla="*/ 292 w 3849"/>
              <a:gd name="T29" fmla="*/ 2049 h 3647"/>
              <a:gd name="T30" fmla="*/ 152 w 3849"/>
              <a:gd name="T31" fmla="*/ 2512 h 3647"/>
              <a:gd name="T32" fmla="*/ 595 w 3849"/>
              <a:gd name="T33" fmla="*/ 2753 h 3647"/>
              <a:gd name="T34" fmla="*/ 700 w 3849"/>
              <a:gd name="T35" fmla="*/ 3225 h 3647"/>
              <a:gd name="T36" fmla="*/ 1209 w 3849"/>
              <a:gd name="T37" fmla="*/ 3239 h 3647"/>
              <a:gd name="T38" fmla="*/ 1535 w 3849"/>
              <a:gd name="T39" fmla="*/ 3609 h 3647"/>
              <a:gd name="T40" fmla="*/ 1992 w 3849"/>
              <a:gd name="T41" fmla="*/ 3394 h 3647"/>
              <a:gd name="T42" fmla="*/ 2462 w 3849"/>
              <a:gd name="T43" fmla="*/ 3575 h 3647"/>
              <a:gd name="T44" fmla="*/ 2760 w 3849"/>
              <a:gd name="T45" fmla="*/ 3182 h 3647"/>
              <a:gd name="T46" fmla="*/ 3264 w 3849"/>
              <a:gd name="T47" fmla="*/ 3132 h 3647"/>
              <a:gd name="T48" fmla="*/ 3333 w 3849"/>
              <a:gd name="T49" fmla="*/ 2651 h 3647"/>
              <a:gd name="T50" fmla="*/ 3754 w 3849"/>
              <a:gd name="T51" fmla="*/ 2382 h 3647"/>
              <a:gd name="T52" fmla="*/ 3577 w 3849"/>
              <a:gd name="T53" fmla="*/ 1927 h 3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49" h="3647">
                <a:moveTo>
                  <a:pt x="3577" y="1927"/>
                </a:moveTo>
                <a:cubicBezTo>
                  <a:pt x="3746" y="1856"/>
                  <a:pt x="3849" y="1683"/>
                  <a:pt x="3815" y="1502"/>
                </a:cubicBezTo>
                <a:cubicBezTo>
                  <a:pt x="3782" y="1320"/>
                  <a:pt x="3621" y="1190"/>
                  <a:pt x="3435" y="1179"/>
                </a:cubicBezTo>
                <a:cubicBezTo>
                  <a:pt x="3549" y="1041"/>
                  <a:pt x="3555" y="841"/>
                  <a:pt x="3435" y="697"/>
                </a:cubicBezTo>
                <a:cubicBezTo>
                  <a:pt x="3316" y="551"/>
                  <a:pt x="3110" y="508"/>
                  <a:pt x="2940" y="582"/>
                </a:cubicBezTo>
                <a:cubicBezTo>
                  <a:pt x="2973" y="409"/>
                  <a:pt x="2879" y="230"/>
                  <a:pt x="2702" y="156"/>
                </a:cubicBezTo>
                <a:cubicBezTo>
                  <a:pt x="2559" y="95"/>
                  <a:pt x="2399" y="118"/>
                  <a:pt x="2283" y="204"/>
                </a:cubicBezTo>
                <a:cubicBezTo>
                  <a:pt x="2213" y="82"/>
                  <a:pt x="2078" y="0"/>
                  <a:pt x="1922" y="0"/>
                </a:cubicBezTo>
                <a:cubicBezTo>
                  <a:pt x="1728" y="0"/>
                  <a:pt x="1565" y="128"/>
                  <a:pt x="1522" y="301"/>
                </a:cubicBezTo>
                <a:cubicBezTo>
                  <a:pt x="1398" y="170"/>
                  <a:pt x="1193" y="130"/>
                  <a:pt x="1022" y="216"/>
                </a:cubicBezTo>
                <a:cubicBezTo>
                  <a:pt x="851" y="303"/>
                  <a:pt x="770" y="489"/>
                  <a:pt x="817" y="660"/>
                </a:cubicBezTo>
                <a:cubicBezTo>
                  <a:pt x="644" y="600"/>
                  <a:pt x="443" y="656"/>
                  <a:pt x="335" y="809"/>
                </a:cubicBezTo>
                <a:cubicBezTo>
                  <a:pt x="226" y="962"/>
                  <a:pt x="247" y="1162"/>
                  <a:pt x="373" y="1292"/>
                </a:cubicBezTo>
                <a:cubicBezTo>
                  <a:pt x="190" y="1316"/>
                  <a:pt x="40" y="1456"/>
                  <a:pt x="20" y="1639"/>
                </a:cubicBezTo>
                <a:cubicBezTo>
                  <a:pt x="0" y="1823"/>
                  <a:pt x="117" y="1990"/>
                  <a:pt x="292" y="2049"/>
                </a:cubicBezTo>
                <a:cubicBezTo>
                  <a:pt x="142" y="2152"/>
                  <a:pt x="79" y="2342"/>
                  <a:pt x="152" y="2512"/>
                </a:cubicBezTo>
                <a:cubicBezTo>
                  <a:pt x="225" y="2684"/>
                  <a:pt x="411" y="2779"/>
                  <a:pt x="595" y="2753"/>
                </a:cubicBezTo>
                <a:cubicBezTo>
                  <a:pt x="513" y="2910"/>
                  <a:pt x="552" y="3106"/>
                  <a:pt x="700" y="3225"/>
                </a:cubicBezTo>
                <a:cubicBezTo>
                  <a:pt x="848" y="3343"/>
                  <a:pt x="1060" y="3345"/>
                  <a:pt x="1209" y="3239"/>
                </a:cubicBezTo>
                <a:cubicBezTo>
                  <a:pt x="1215" y="3415"/>
                  <a:pt x="1346" y="3571"/>
                  <a:pt x="1535" y="3609"/>
                </a:cubicBezTo>
                <a:cubicBezTo>
                  <a:pt x="1725" y="3647"/>
                  <a:pt x="1912" y="3554"/>
                  <a:pt x="1992" y="3394"/>
                </a:cubicBezTo>
                <a:cubicBezTo>
                  <a:pt x="2084" y="3547"/>
                  <a:pt x="2276" y="3626"/>
                  <a:pt x="2462" y="3575"/>
                </a:cubicBezTo>
                <a:cubicBezTo>
                  <a:pt x="2649" y="3525"/>
                  <a:pt x="2768" y="3359"/>
                  <a:pt x="2760" y="3182"/>
                </a:cubicBezTo>
                <a:cubicBezTo>
                  <a:pt x="2916" y="3275"/>
                  <a:pt x="3125" y="3260"/>
                  <a:pt x="3264" y="3132"/>
                </a:cubicBezTo>
                <a:cubicBezTo>
                  <a:pt x="3404" y="3004"/>
                  <a:pt x="3427" y="2804"/>
                  <a:pt x="3333" y="2651"/>
                </a:cubicBezTo>
                <a:cubicBezTo>
                  <a:pt x="3517" y="2664"/>
                  <a:pt x="3694" y="2557"/>
                  <a:pt x="3754" y="2382"/>
                </a:cubicBezTo>
                <a:cubicBezTo>
                  <a:pt x="3814" y="2206"/>
                  <a:pt x="3736" y="2020"/>
                  <a:pt x="3577" y="1927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B55DFDEC-D01A-4F84-AA3D-2DEF6D780EE7}"/>
              </a:ext>
            </a:extLst>
          </p:cNvPr>
          <p:cNvGrpSpPr/>
          <p:nvPr/>
        </p:nvGrpSpPr>
        <p:grpSpPr>
          <a:xfrm>
            <a:off x="1416273" y="2263147"/>
            <a:ext cx="733522" cy="683196"/>
            <a:chOff x="1211026" y="2009353"/>
            <a:chExt cx="733522" cy="683196"/>
          </a:xfrm>
        </p:grpSpPr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8AE681BE-44F7-49E5-B0FF-F41B10292259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93124" y="2292854"/>
              <a:ext cx="155311" cy="147243"/>
            </a:xfrm>
            <a:custGeom>
              <a:avLst/>
              <a:gdLst>
                <a:gd name="T0" fmla="*/ 198 w 238"/>
                <a:gd name="T1" fmla="*/ 181 h 226"/>
                <a:gd name="T2" fmla="*/ 47 w 238"/>
                <a:gd name="T3" fmla="*/ 188 h 226"/>
                <a:gd name="T4" fmla="*/ 40 w 238"/>
                <a:gd name="T5" fmla="*/ 45 h 226"/>
                <a:gd name="T6" fmla="*/ 191 w 238"/>
                <a:gd name="T7" fmla="*/ 38 h 226"/>
                <a:gd name="T8" fmla="*/ 198 w 238"/>
                <a:gd name="T9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26">
                  <a:moveTo>
                    <a:pt x="198" y="181"/>
                  </a:moveTo>
                  <a:cubicBezTo>
                    <a:pt x="159" y="223"/>
                    <a:pt x="91" y="226"/>
                    <a:pt x="47" y="188"/>
                  </a:cubicBezTo>
                  <a:cubicBezTo>
                    <a:pt x="4" y="151"/>
                    <a:pt x="0" y="86"/>
                    <a:pt x="40" y="45"/>
                  </a:cubicBezTo>
                  <a:cubicBezTo>
                    <a:pt x="80" y="3"/>
                    <a:pt x="147" y="0"/>
                    <a:pt x="191" y="38"/>
                  </a:cubicBezTo>
                  <a:cubicBezTo>
                    <a:pt x="235" y="76"/>
                    <a:pt x="238" y="140"/>
                    <a:pt x="198" y="181"/>
                  </a:cubicBezTo>
                  <a:close/>
                </a:path>
              </a:pathLst>
            </a:custGeom>
            <a:solidFill>
              <a:srgbClr val="CE5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ACBB40D2-8C6A-40FC-8262-559053FB49D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94108" y="2392012"/>
              <a:ext cx="305244" cy="300537"/>
            </a:xfrm>
            <a:custGeom>
              <a:avLst/>
              <a:gdLst>
                <a:gd name="T0" fmla="*/ 288 w 469"/>
                <a:gd name="T1" fmla="*/ 352 h 460"/>
                <a:gd name="T2" fmla="*/ 203 w 469"/>
                <a:gd name="T3" fmla="*/ 411 h 460"/>
                <a:gd name="T4" fmla="*/ 26 w 469"/>
                <a:gd name="T5" fmla="*/ 447 h 460"/>
                <a:gd name="T6" fmla="*/ 2 w 469"/>
                <a:gd name="T7" fmla="*/ 415 h 460"/>
                <a:gd name="T8" fmla="*/ 1 w 469"/>
                <a:gd name="T9" fmla="*/ 273 h 460"/>
                <a:gd name="T10" fmla="*/ 0 w 469"/>
                <a:gd name="T11" fmla="*/ 236 h 460"/>
                <a:gd name="T12" fmla="*/ 65 w 469"/>
                <a:gd name="T13" fmla="*/ 93 h 460"/>
                <a:gd name="T14" fmla="*/ 365 w 469"/>
                <a:gd name="T15" fmla="*/ 34 h 460"/>
                <a:gd name="T16" fmla="*/ 403 w 469"/>
                <a:gd name="T17" fmla="*/ 52 h 460"/>
                <a:gd name="T18" fmla="*/ 404 w 469"/>
                <a:gd name="T19" fmla="*/ 53 h 460"/>
                <a:gd name="T20" fmla="*/ 288 w 469"/>
                <a:gd name="T21" fmla="*/ 35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9" h="460">
                  <a:moveTo>
                    <a:pt x="288" y="352"/>
                  </a:moveTo>
                  <a:cubicBezTo>
                    <a:pt x="265" y="375"/>
                    <a:pt x="234" y="396"/>
                    <a:pt x="203" y="411"/>
                  </a:cubicBezTo>
                  <a:cubicBezTo>
                    <a:pt x="137" y="445"/>
                    <a:pt x="63" y="460"/>
                    <a:pt x="26" y="447"/>
                  </a:cubicBezTo>
                  <a:cubicBezTo>
                    <a:pt x="10" y="441"/>
                    <a:pt x="1" y="431"/>
                    <a:pt x="2" y="415"/>
                  </a:cubicBezTo>
                  <a:cubicBezTo>
                    <a:pt x="4" y="356"/>
                    <a:pt x="1" y="311"/>
                    <a:pt x="1" y="273"/>
                  </a:cubicBezTo>
                  <a:cubicBezTo>
                    <a:pt x="0" y="260"/>
                    <a:pt x="0" y="248"/>
                    <a:pt x="0" y="236"/>
                  </a:cubicBezTo>
                  <a:cubicBezTo>
                    <a:pt x="2" y="182"/>
                    <a:pt x="14" y="143"/>
                    <a:pt x="65" y="93"/>
                  </a:cubicBezTo>
                  <a:cubicBezTo>
                    <a:pt x="144" y="16"/>
                    <a:pt x="286" y="0"/>
                    <a:pt x="365" y="34"/>
                  </a:cubicBezTo>
                  <a:cubicBezTo>
                    <a:pt x="379" y="39"/>
                    <a:pt x="394" y="44"/>
                    <a:pt x="403" y="52"/>
                  </a:cubicBezTo>
                  <a:cubicBezTo>
                    <a:pt x="404" y="53"/>
                    <a:pt x="404" y="53"/>
                    <a:pt x="404" y="53"/>
                  </a:cubicBezTo>
                  <a:cubicBezTo>
                    <a:pt x="469" y="109"/>
                    <a:pt x="382" y="261"/>
                    <a:pt x="288" y="352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5D18117-55CF-49DD-A7FD-6E289708DDF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22743" y="2377693"/>
              <a:ext cx="166069" cy="199014"/>
            </a:xfrm>
            <a:custGeom>
              <a:avLst/>
              <a:gdLst>
                <a:gd name="T0" fmla="*/ 203 w 255"/>
                <a:gd name="T1" fmla="*/ 255 h 305"/>
                <a:gd name="T2" fmla="*/ 164 w 255"/>
                <a:gd name="T3" fmla="*/ 272 h 305"/>
                <a:gd name="T4" fmla="*/ 2 w 255"/>
                <a:gd name="T5" fmla="*/ 258 h 305"/>
                <a:gd name="T6" fmla="*/ 2 w 255"/>
                <a:gd name="T7" fmla="*/ 126 h 305"/>
                <a:gd name="T8" fmla="*/ 1 w 255"/>
                <a:gd name="T9" fmla="*/ 78 h 305"/>
                <a:gd name="T10" fmla="*/ 197 w 255"/>
                <a:gd name="T11" fmla="*/ 78 h 305"/>
                <a:gd name="T12" fmla="*/ 203 w 255"/>
                <a:gd name="T13" fmla="*/ 25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305">
                  <a:moveTo>
                    <a:pt x="203" y="255"/>
                  </a:moveTo>
                  <a:cubicBezTo>
                    <a:pt x="190" y="261"/>
                    <a:pt x="177" y="267"/>
                    <a:pt x="164" y="272"/>
                  </a:cubicBezTo>
                  <a:cubicBezTo>
                    <a:pt x="81" y="304"/>
                    <a:pt x="0" y="305"/>
                    <a:pt x="2" y="258"/>
                  </a:cubicBezTo>
                  <a:cubicBezTo>
                    <a:pt x="4" y="204"/>
                    <a:pt x="3" y="161"/>
                    <a:pt x="2" y="126"/>
                  </a:cubicBezTo>
                  <a:cubicBezTo>
                    <a:pt x="1" y="108"/>
                    <a:pt x="1" y="93"/>
                    <a:pt x="1" y="78"/>
                  </a:cubicBezTo>
                  <a:cubicBezTo>
                    <a:pt x="47" y="39"/>
                    <a:pt x="122" y="0"/>
                    <a:pt x="197" y="78"/>
                  </a:cubicBezTo>
                  <a:cubicBezTo>
                    <a:pt x="255" y="139"/>
                    <a:pt x="247" y="205"/>
                    <a:pt x="203" y="255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A0FEC59B-566F-427A-BC64-0EA492732519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49908" y="2375109"/>
              <a:ext cx="133796" cy="147916"/>
            </a:xfrm>
            <a:custGeom>
              <a:avLst/>
              <a:gdLst>
                <a:gd name="T0" fmla="*/ 164 w 206"/>
                <a:gd name="T1" fmla="*/ 194 h 227"/>
                <a:gd name="T2" fmla="*/ 2 w 206"/>
                <a:gd name="T3" fmla="*/ 180 h 227"/>
                <a:gd name="T4" fmla="*/ 2 w 206"/>
                <a:gd name="T5" fmla="*/ 48 h 227"/>
                <a:gd name="T6" fmla="*/ 164 w 206"/>
                <a:gd name="T7" fmla="*/ 19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27">
                  <a:moveTo>
                    <a:pt x="164" y="194"/>
                  </a:moveTo>
                  <a:cubicBezTo>
                    <a:pt x="81" y="226"/>
                    <a:pt x="0" y="227"/>
                    <a:pt x="2" y="180"/>
                  </a:cubicBezTo>
                  <a:cubicBezTo>
                    <a:pt x="4" y="126"/>
                    <a:pt x="3" y="83"/>
                    <a:pt x="2" y="48"/>
                  </a:cubicBezTo>
                  <a:cubicBezTo>
                    <a:pt x="67" y="0"/>
                    <a:pt x="206" y="30"/>
                    <a:pt x="164" y="194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698685A5-FBC5-41BD-80E7-A3B6EDF3A069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63182" y="2392837"/>
              <a:ext cx="235993" cy="290452"/>
            </a:xfrm>
            <a:custGeom>
              <a:avLst/>
              <a:gdLst>
                <a:gd name="T0" fmla="*/ 25 w 362"/>
                <a:gd name="T1" fmla="*/ 444 h 444"/>
                <a:gd name="T2" fmla="*/ 1 w 362"/>
                <a:gd name="T3" fmla="*/ 412 h 444"/>
                <a:gd name="T4" fmla="*/ 0 w 362"/>
                <a:gd name="T5" fmla="*/ 270 h 444"/>
                <a:gd name="T6" fmla="*/ 0 w 362"/>
                <a:gd name="T7" fmla="*/ 232 h 444"/>
                <a:gd name="T8" fmla="*/ 65 w 362"/>
                <a:gd name="T9" fmla="*/ 89 h 444"/>
                <a:gd name="T10" fmla="*/ 362 w 362"/>
                <a:gd name="T11" fmla="*/ 33 h 444"/>
                <a:gd name="T12" fmla="*/ 118 w 362"/>
                <a:gd name="T13" fmla="*/ 124 h 444"/>
                <a:gd name="T14" fmla="*/ 25 w 362"/>
                <a:gd name="T15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444">
                  <a:moveTo>
                    <a:pt x="25" y="444"/>
                  </a:moveTo>
                  <a:cubicBezTo>
                    <a:pt x="10" y="438"/>
                    <a:pt x="1" y="428"/>
                    <a:pt x="1" y="412"/>
                  </a:cubicBezTo>
                  <a:cubicBezTo>
                    <a:pt x="4" y="353"/>
                    <a:pt x="1" y="307"/>
                    <a:pt x="0" y="270"/>
                  </a:cubicBezTo>
                  <a:cubicBezTo>
                    <a:pt x="0" y="256"/>
                    <a:pt x="0" y="244"/>
                    <a:pt x="0" y="232"/>
                  </a:cubicBezTo>
                  <a:cubicBezTo>
                    <a:pt x="2" y="178"/>
                    <a:pt x="14" y="139"/>
                    <a:pt x="65" y="89"/>
                  </a:cubicBezTo>
                  <a:cubicBezTo>
                    <a:pt x="144" y="12"/>
                    <a:pt x="283" y="0"/>
                    <a:pt x="362" y="33"/>
                  </a:cubicBezTo>
                  <a:cubicBezTo>
                    <a:pt x="282" y="25"/>
                    <a:pt x="183" y="37"/>
                    <a:pt x="118" y="124"/>
                  </a:cubicBezTo>
                  <a:cubicBezTo>
                    <a:pt x="23" y="253"/>
                    <a:pt x="63" y="360"/>
                    <a:pt x="25" y="44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5EA36801-D5E6-4B51-A3F6-15E06327DCF8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81835" y="2350290"/>
              <a:ext cx="274988" cy="338861"/>
            </a:xfrm>
            <a:custGeom>
              <a:avLst/>
              <a:gdLst>
                <a:gd name="T0" fmla="*/ 384 w 422"/>
                <a:gd name="T1" fmla="*/ 240 h 519"/>
                <a:gd name="T2" fmla="*/ 412 w 422"/>
                <a:gd name="T3" fmla="*/ 333 h 519"/>
                <a:gd name="T4" fmla="*/ 386 w 422"/>
                <a:gd name="T5" fmla="*/ 503 h 519"/>
                <a:gd name="T6" fmla="*/ 346 w 422"/>
                <a:gd name="T7" fmla="*/ 513 h 519"/>
                <a:gd name="T8" fmla="*/ 205 w 422"/>
                <a:gd name="T9" fmla="*/ 465 h 519"/>
                <a:gd name="T10" fmla="*/ 168 w 422"/>
                <a:gd name="T11" fmla="*/ 453 h 519"/>
                <a:gd name="T12" fmla="*/ 49 w 422"/>
                <a:gd name="T13" fmla="*/ 346 h 519"/>
                <a:gd name="T14" fmla="*/ 95 w 422"/>
                <a:gd name="T15" fmla="*/ 62 h 519"/>
                <a:gd name="T16" fmla="*/ 129 w 422"/>
                <a:gd name="T17" fmla="*/ 39 h 519"/>
                <a:gd name="T18" fmla="*/ 130 w 422"/>
                <a:gd name="T19" fmla="*/ 39 h 519"/>
                <a:gd name="T20" fmla="*/ 384 w 422"/>
                <a:gd name="T21" fmla="*/ 24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2" h="519">
                  <a:moveTo>
                    <a:pt x="384" y="240"/>
                  </a:moveTo>
                  <a:cubicBezTo>
                    <a:pt x="398" y="268"/>
                    <a:pt x="407" y="300"/>
                    <a:pt x="412" y="333"/>
                  </a:cubicBezTo>
                  <a:cubicBezTo>
                    <a:pt x="422" y="404"/>
                    <a:pt x="411" y="474"/>
                    <a:pt x="386" y="503"/>
                  </a:cubicBezTo>
                  <a:cubicBezTo>
                    <a:pt x="375" y="515"/>
                    <a:pt x="361" y="519"/>
                    <a:pt x="346" y="513"/>
                  </a:cubicBezTo>
                  <a:cubicBezTo>
                    <a:pt x="289" y="491"/>
                    <a:pt x="243" y="477"/>
                    <a:pt x="205" y="465"/>
                  </a:cubicBezTo>
                  <a:cubicBezTo>
                    <a:pt x="192" y="461"/>
                    <a:pt x="180" y="457"/>
                    <a:pt x="168" y="453"/>
                  </a:cubicBezTo>
                  <a:cubicBezTo>
                    <a:pt x="115" y="433"/>
                    <a:pt x="81" y="408"/>
                    <a:pt x="49" y="346"/>
                  </a:cubicBezTo>
                  <a:cubicBezTo>
                    <a:pt x="0" y="248"/>
                    <a:pt x="35" y="121"/>
                    <a:pt x="95" y="62"/>
                  </a:cubicBezTo>
                  <a:cubicBezTo>
                    <a:pt x="106" y="52"/>
                    <a:pt x="118" y="45"/>
                    <a:pt x="129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208" y="0"/>
                    <a:pt x="326" y="125"/>
                    <a:pt x="384" y="240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03BE95DE-26E2-49F4-9FA8-0AED3A2F29ED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298" y="2351602"/>
              <a:ext cx="186239" cy="185567"/>
            </a:xfrm>
            <a:custGeom>
              <a:avLst/>
              <a:gdLst>
                <a:gd name="T0" fmla="*/ 280 w 286"/>
                <a:gd name="T1" fmla="*/ 86 h 284"/>
                <a:gd name="T2" fmla="*/ 283 w 286"/>
                <a:gd name="T3" fmla="*/ 126 h 284"/>
                <a:gd name="T4" fmla="*/ 214 w 286"/>
                <a:gd name="T5" fmla="*/ 266 h 284"/>
                <a:gd name="T6" fmla="*/ 83 w 286"/>
                <a:gd name="T7" fmla="*/ 221 h 284"/>
                <a:gd name="T8" fmla="*/ 36 w 286"/>
                <a:gd name="T9" fmla="*/ 205 h 284"/>
                <a:gd name="T10" fmla="*/ 103 w 286"/>
                <a:gd name="T11" fmla="*/ 31 h 284"/>
                <a:gd name="T12" fmla="*/ 280 w 286"/>
                <a:gd name="T13" fmla="*/ 8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284">
                  <a:moveTo>
                    <a:pt x="280" y="86"/>
                  </a:moveTo>
                  <a:cubicBezTo>
                    <a:pt x="282" y="99"/>
                    <a:pt x="283" y="113"/>
                    <a:pt x="283" y="126"/>
                  </a:cubicBezTo>
                  <a:cubicBezTo>
                    <a:pt x="286" y="211"/>
                    <a:pt x="259" y="284"/>
                    <a:pt x="214" y="266"/>
                  </a:cubicBezTo>
                  <a:cubicBezTo>
                    <a:pt x="161" y="246"/>
                    <a:pt x="119" y="233"/>
                    <a:pt x="83" y="221"/>
                  </a:cubicBezTo>
                  <a:cubicBezTo>
                    <a:pt x="66" y="216"/>
                    <a:pt x="50" y="211"/>
                    <a:pt x="36" y="205"/>
                  </a:cubicBezTo>
                  <a:cubicBezTo>
                    <a:pt x="13" y="151"/>
                    <a:pt x="0" y="71"/>
                    <a:pt x="103" y="31"/>
                  </a:cubicBezTo>
                  <a:cubicBezTo>
                    <a:pt x="182" y="0"/>
                    <a:pt x="246" y="30"/>
                    <a:pt x="280" y="86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92C0FDCF-42F9-4DC6-B3C4-F55FE8178739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7607" y="2355345"/>
              <a:ext cx="148588" cy="164052"/>
            </a:xfrm>
            <a:custGeom>
              <a:avLst/>
              <a:gdLst>
                <a:gd name="T0" fmla="*/ 225 w 228"/>
                <a:gd name="T1" fmla="*/ 93 h 251"/>
                <a:gd name="T2" fmla="*/ 156 w 228"/>
                <a:gd name="T3" fmla="*/ 233 h 251"/>
                <a:gd name="T4" fmla="*/ 25 w 228"/>
                <a:gd name="T5" fmla="*/ 188 h 251"/>
                <a:gd name="T6" fmla="*/ 225 w 228"/>
                <a:gd name="T7" fmla="*/ 9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251">
                  <a:moveTo>
                    <a:pt x="225" y="93"/>
                  </a:moveTo>
                  <a:cubicBezTo>
                    <a:pt x="228" y="178"/>
                    <a:pt x="201" y="251"/>
                    <a:pt x="156" y="233"/>
                  </a:cubicBezTo>
                  <a:cubicBezTo>
                    <a:pt x="103" y="213"/>
                    <a:pt x="61" y="200"/>
                    <a:pt x="25" y="188"/>
                  </a:cubicBezTo>
                  <a:cubicBezTo>
                    <a:pt x="0" y="113"/>
                    <a:pt x="77" y="0"/>
                    <a:pt x="225" y="93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EB0C345C-E36E-4C04-A753-56F06C76A849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602082" y="2348363"/>
              <a:ext cx="250784" cy="299193"/>
            </a:xfrm>
            <a:custGeom>
              <a:avLst/>
              <a:gdLst>
                <a:gd name="T0" fmla="*/ 385 w 385"/>
                <a:gd name="T1" fmla="*/ 442 h 458"/>
                <a:gd name="T2" fmla="*/ 346 w 385"/>
                <a:gd name="T3" fmla="*/ 452 h 458"/>
                <a:gd name="T4" fmla="*/ 205 w 385"/>
                <a:gd name="T5" fmla="*/ 404 h 458"/>
                <a:gd name="T6" fmla="*/ 168 w 385"/>
                <a:gd name="T7" fmla="*/ 391 h 458"/>
                <a:gd name="T8" fmla="*/ 49 w 385"/>
                <a:gd name="T9" fmla="*/ 285 h 458"/>
                <a:gd name="T10" fmla="*/ 95 w 385"/>
                <a:gd name="T11" fmla="*/ 0 h 458"/>
                <a:gd name="T12" fmla="*/ 102 w 385"/>
                <a:gd name="T13" fmla="*/ 249 h 458"/>
                <a:gd name="T14" fmla="*/ 385 w 385"/>
                <a:gd name="T15" fmla="*/ 44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458">
                  <a:moveTo>
                    <a:pt x="385" y="442"/>
                  </a:moveTo>
                  <a:cubicBezTo>
                    <a:pt x="375" y="454"/>
                    <a:pt x="361" y="458"/>
                    <a:pt x="346" y="452"/>
                  </a:cubicBezTo>
                  <a:cubicBezTo>
                    <a:pt x="289" y="430"/>
                    <a:pt x="243" y="416"/>
                    <a:pt x="205" y="404"/>
                  </a:cubicBezTo>
                  <a:cubicBezTo>
                    <a:pt x="192" y="400"/>
                    <a:pt x="180" y="396"/>
                    <a:pt x="168" y="391"/>
                  </a:cubicBezTo>
                  <a:cubicBezTo>
                    <a:pt x="115" y="372"/>
                    <a:pt x="81" y="347"/>
                    <a:pt x="49" y="285"/>
                  </a:cubicBezTo>
                  <a:cubicBezTo>
                    <a:pt x="0" y="187"/>
                    <a:pt x="35" y="59"/>
                    <a:pt x="95" y="0"/>
                  </a:cubicBezTo>
                  <a:cubicBezTo>
                    <a:pt x="60" y="69"/>
                    <a:pt x="38" y="162"/>
                    <a:pt x="102" y="249"/>
                  </a:cubicBezTo>
                  <a:cubicBezTo>
                    <a:pt x="196" y="378"/>
                    <a:pt x="315" y="379"/>
                    <a:pt x="385" y="4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D248B86B-8C29-43E5-ACAD-EA54D1088F0D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75431" y="2168259"/>
              <a:ext cx="369117" cy="227924"/>
            </a:xfrm>
            <a:custGeom>
              <a:avLst/>
              <a:gdLst>
                <a:gd name="T0" fmla="*/ 298 w 566"/>
                <a:gd name="T1" fmla="*/ 3 h 349"/>
                <a:gd name="T2" fmla="*/ 400 w 566"/>
                <a:gd name="T3" fmla="*/ 10 h 349"/>
                <a:gd name="T4" fmla="*/ 558 w 566"/>
                <a:gd name="T5" fmla="*/ 92 h 349"/>
                <a:gd name="T6" fmla="*/ 555 w 566"/>
                <a:gd name="T7" fmla="*/ 130 h 349"/>
                <a:gd name="T8" fmla="*/ 459 w 566"/>
                <a:gd name="T9" fmla="*/ 240 h 349"/>
                <a:gd name="T10" fmla="*/ 434 w 566"/>
                <a:gd name="T11" fmla="*/ 269 h 349"/>
                <a:gd name="T12" fmla="*/ 288 w 566"/>
                <a:gd name="T13" fmla="*/ 339 h 349"/>
                <a:gd name="T14" fmla="*/ 24 w 566"/>
                <a:gd name="T15" fmla="*/ 200 h 349"/>
                <a:gd name="T16" fmla="*/ 12 w 566"/>
                <a:gd name="T17" fmla="*/ 162 h 349"/>
                <a:gd name="T18" fmla="*/ 12 w 566"/>
                <a:gd name="T19" fmla="*/ 161 h 349"/>
                <a:gd name="T20" fmla="*/ 298 w 566"/>
                <a:gd name="T21" fmla="*/ 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349">
                  <a:moveTo>
                    <a:pt x="298" y="3"/>
                  </a:moveTo>
                  <a:cubicBezTo>
                    <a:pt x="331" y="0"/>
                    <a:pt x="366" y="3"/>
                    <a:pt x="400" y="10"/>
                  </a:cubicBezTo>
                  <a:cubicBezTo>
                    <a:pt x="473" y="25"/>
                    <a:pt x="539" y="59"/>
                    <a:pt x="558" y="92"/>
                  </a:cubicBezTo>
                  <a:cubicBezTo>
                    <a:pt x="566" y="105"/>
                    <a:pt x="566" y="119"/>
                    <a:pt x="555" y="130"/>
                  </a:cubicBezTo>
                  <a:cubicBezTo>
                    <a:pt x="513" y="174"/>
                    <a:pt x="484" y="210"/>
                    <a:pt x="459" y="240"/>
                  </a:cubicBezTo>
                  <a:cubicBezTo>
                    <a:pt x="451" y="250"/>
                    <a:pt x="442" y="260"/>
                    <a:pt x="434" y="269"/>
                  </a:cubicBezTo>
                  <a:cubicBezTo>
                    <a:pt x="396" y="309"/>
                    <a:pt x="360" y="332"/>
                    <a:pt x="288" y="339"/>
                  </a:cubicBezTo>
                  <a:cubicBezTo>
                    <a:pt x="175" y="349"/>
                    <a:pt x="61" y="274"/>
                    <a:pt x="24" y="200"/>
                  </a:cubicBezTo>
                  <a:cubicBezTo>
                    <a:pt x="17" y="187"/>
                    <a:pt x="14" y="174"/>
                    <a:pt x="12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78"/>
                    <a:pt x="164" y="15"/>
                    <a:pt x="298" y="3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05520227-21DD-4371-B857-E1A95AA2FB5A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7199" y="2236866"/>
              <a:ext cx="200358" cy="170775"/>
            </a:xfrm>
            <a:custGeom>
              <a:avLst/>
              <a:gdLst>
                <a:gd name="T0" fmla="*/ 118 w 307"/>
                <a:gd name="T1" fmla="*/ 0 h 261"/>
                <a:gd name="T2" fmla="*/ 159 w 307"/>
                <a:gd name="T3" fmla="*/ 11 h 261"/>
                <a:gd name="T4" fmla="*/ 274 w 307"/>
                <a:gd name="T5" fmla="*/ 120 h 261"/>
                <a:gd name="T6" fmla="*/ 185 w 307"/>
                <a:gd name="T7" fmla="*/ 222 h 261"/>
                <a:gd name="T8" fmla="*/ 153 w 307"/>
                <a:gd name="T9" fmla="*/ 259 h 261"/>
                <a:gd name="T10" fmla="*/ 3 w 307"/>
                <a:gd name="T11" fmla="*/ 139 h 261"/>
                <a:gd name="T12" fmla="*/ 118 w 307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61">
                  <a:moveTo>
                    <a:pt x="118" y="0"/>
                  </a:moveTo>
                  <a:cubicBezTo>
                    <a:pt x="132" y="3"/>
                    <a:pt x="146" y="6"/>
                    <a:pt x="159" y="11"/>
                  </a:cubicBezTo>
                  <a:cubicBezTo>
                    <a:pt x="244" y="37"/>
                    <a:pt x="307" y="86"/>
                    <a:pt x="274" y="120"/>
                  </a:cubicBezTo>
                  <a:cubicBezTo>
                    <a:pt x="235" y="160"/>
                    <a:pt x="208" y="194"/>
                    <a:pt x="185" y="222"/>
                  </a:cubicBezTo>
                  <a:cubicBezTo>
                    <a:pt x="174" y="236"/>
                    <a:pt x="163" y="248"/>
                    <a:pt x="153" y="259"/>
                  </a:cubicBezTo>
                  <a:cubicBezTo>
                    <a:pt x="91" y="261"/>
                    <a:pt x="7" y="245"/>
                    <a:pt x="3" y="139"/>
                  </a:cubicBezTo>
                  <a:cubicBezTo>
                    <a:pt x="0" y="57"/>
                    <a:pt x="51" y="11"/>
                    <a:pt x="118" y="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FF5C876F-CB28-44F1-AFAD-ED71DA482294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008" y="2263267"/>
              <a:ext cx="189601" cy="137830"/>
            </a:xfrm>
            <a:custGeom>
              <a:avLst/>
              <a:gdLst>
                <a:gd name="T0" fmla="*/ 143 w 291"/>
                <a:gd name="T1" fmla="*/ 0 h 211"/>
                <a:gd name="T2" fmla="*/ 258 w 291"/>
                <a:gd name="T3" fmla="*/ 109 h 211"/>
                <a:gd name="T4" fmla="*/ 169 w 291"/>
                <a:gd name="T5" fmla="*/ 211 h 211"/>
                <a:gd name="T6" fmla="*/ 143 w 291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211">
                  <a:moveTo>
                    <a:pt x="143" y="0"/>
                  </a:moveTo>
                  <a:cubicBezTo>
                    <a:pt x="228" y="26"/>
                    <a:pt x="291" y="75"/>
                    <a:pt x="258" y="109"/>
                  </a:cubicBezTo>
                  <a:cubicBezTo>
                    <a:pt x="219" y="149"/>
                    <a:pt x="192" y="183"/>
                    <a:pt x="169" y="211"/>
                  </a:cubicBezTo>
                  <a:cubicBezTo>
                    <a:pt x="86" y="207"/>
                    <a:pt x="0" y="100"/>
                    <a:pt x="143" y="0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ED1A9A14-AE55-4862-9DAA-5077136B41F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859" y="2170196"/>
              <a:ext cx="354325" cy="167414"/>
            </a:xfrm>
            <a:custGeom>
              <a:avLst/>
              <a:gdLst>
                <a:gd name="T0" fmla="*/ 535 w 543"/>
                <a:gd name="T1" fmla="*/ 0 h 257"/>
                <a:gd name="T2" fmla="*/ 531 w 543"/>
                <a:gd name="T3" fmla="*/ 38 h 257"/>
                <a:gd name="T4" fmla="*/ 436 w 543"/>
                <a:gd name="T5" fmla="*/ 148 h 257"/>
                <a:gd name="T6" fmla="*/ 411 w 543"/>
                <a:gd name="T7" fmla="*/ 177 h 257"/>
                <a:gd name="T8" fmla="*/ 265 w 543"/>
                <a:gd name="T9" fmla="*/ 247 h 257"/>
                <a:gd name="T10" fmla="*/ 0 w 543"/>
                <a:gd name="T11" fmla="*/ 108 h 257"/>
                <a:gd name="T12" fmla="*/ 247 w 543"/>
                <a:gd name="T13" fmla="*/ 187 h 257"/>
                <a:gd name="T14" fmla="*/ 535 w 543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3" h="257">
                  <a:moveTo>
                    <a:pt x="535" y="0"/>
                  </a:moveTo>
                  <a:cubicBezTo>
                    <a:pt x="543" y="13"/>
                    <a:pt x="543" y="27"/>
                    <a:pt x="531" y="38"/>
                  </a:cubicBezTo>
                  <a:cubicBezTo>
                    <a:pt x="490" y="82"/>
                    <a:pt x="461" y="118"/>
                    <a:pt x="436" y="148"/>
                  </a:cubicBezTo>
                  <a:cubicBezTo>
                    <a:pt x="427" y="158"/>
                    <a:pt x="419" y="168"/>
                    <a:pt x="411" y="177"/>
                  </a:cubicBezTo>
                  <a:cubicBezTo>
                    <a:pt x="373" y="217"/>
                    <a:pt x="337" y="240"/>
                    <a:pt x="265" y="247"/>
                  </a:cubicBezTo>
                  <a:cubicBezTo>
                    <a:pt x="152" y="257"/>
                    <a:pt x="37" y="182"/>
                    <a:pt x="0" y="108"/>
                  </a:cubicBezTo>
                  <a:cubicBezTo>
                    <a:pt x="55" y="163"/>
                    <a:pt x="139" y="214"/>
                    <a:pt x="247" y="187"/>
                  </a:cubicBezTo>
                  <a:cubicBezTo>
                    <a:pt x="407" y="147"/>
                    <a:pt x="449" y="41"/>
                    <a:pt x="53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83CC0B44-3C86-4237-B971-E616340AD40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31905" y="2009353"/>
              <a:ext cx="246750" cy="338861"/>
            </a:xfrm>
            <a:custGeom>
              <a:avLst/>
              <a:gdLst>
                <a:gd name="T0" fmla="*/ 33 w 379"/>
                <a:gd name="T1" fmla="*/ 205 h 519"/>
                <a:gd name="T2" fmla="*/ 75 w 379"/>
                <a:gd name="T3" fmla="*/ 116 h 519"/>
                <a:gd name="T4" fmla="*/ 210 w 379"/>
                <a:gd name="T5" fmla="*/ 2 h 519"/>
                <a:gd name="T6" fmla="*/ 247 w 379"/>
                <a:gd name="T7" fmla="*/ 19 h 519"/>
                <a:gd name="T8" fmla="*/ 322 w 379"/>
                <a:gd name="T9" fmla="*/ 142 h 519"/>
                <a:gd name="T10" fmla="*/ 342 w 379"/>
                <a:gd name="T11" fmla="*/ 174 h 519"/>
                <a:gd name="T12" fmla="*/ 361 w 379"/>
                <a:gd name="T13" fmla="*/ 329 h 519"/>
                <a:gd name="T14" fmla="*/ 134 w 379"/>
                <a:gd name="T15" fmla="*/ 517 h 519"/>
                <a:gd name="T16" fmla="*/ 93 w 379"/>
                <a:gd name="T17" fmla="*/ 514 h 519"/>
                <a:gd name="T18" fmla="*/ 91 w 379"/>
                <a:gd name="T19" fmla="*/ 514 h 519"/>
                <a:gd name="T20" fmla="*/ 33 w 379"/>
                <a:gd name="T21" fmla="*/ 20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519">
                  <a:moveTo>
                    <a:pt x="33" y="205"/>
                  </a:moveTo>
                  <a:cubicBezTo>
                    <a:pt x="41" y="174"/>
                    <a:pt x="56" y="144"/>
                    <a:pt x="75" y="116"/>
                  </a:cubicBezTo>
                  <a:cubicBezTo>
                    <a:pt x="115" y="56"/>
                    <a:pt x="171" y="8"/>
                    <a:pt x="210" y="2"/>
                  </a:cubicBezTo>
                  <a:cubicBezTo>
                    <a:pt x="226" y="0"/>
                    <a:pt x="239" y="5"/>
                    <a:pt x="247" y="19"/>
                  </a:cubicBezTo>
                  <a:cubicBezTo>
                    <a:pt x="276" y="71"/>
                    <a:pt x="302" y="109"/>
                    <a:pt x="322" y="142"/>
                  </a:cubicBezTo>
                  <a:cubicBezTo>
                    <a:pt x="330" y="153"/>
                    <a:pt x="336" y="164"/>
                    <a:pt x="342" y="174"/>
                  </a:cubicBezTo>
                  <a:cubicBezTo>
                    <a:pt x="369" y="221"/>
                    <a:pt x="379" y="261"/>
                    <a:pt x="361" y="329"/>
                  </a:cubicBezTo>
                  <a:cubicBezTo>
                    <a:pt x="333" y="433"/>
                    <a:pt x="220" y="509"/>
                    <a:pt x="134" y="517"/>
                  </a:cubicBezTo>
                  <a:cubicBezTo>
                    <a:pt x="119" y="519"/>
                    <a:pt x="105" y="517"/>
                    <a:pt x="93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6" y="496"/>
                    <a:pt x="0" y="328"/>
                    <a:pt x="33" y="205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74872C13-F5D6-45AC-9461-CA89946A0C0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71283" y="2153390"/>
              <a:ext cx="181533" cy="210443"/>
            </a:xfrm>
            <a:custGeom>
              <a:avLst/>
              <a:gdLst>
                <a:gd name="T0" fmla="*/ 12 w 279"/>
                <a:gd name="T1" fmla="*/ 140 h 322"/>
                <a:gd name="T2" fmla="*/ 36 w 279"/>
                <a:gd name="T3" fmla="*/ 106 h 322"/>
                <a:gd name="T4" fmla="*/ 184 w 279"/>
                <a:gd name="T5" fmla="*/ 42 h 322"/>
                <a:gd name="T6" fmla="*/ 254 w 279"/>
                <a:gd name="T7" fmla="*/ 156 h 322"/>
                <a:gd name="T8" fmla="*/ 279 w 279"/>
                <a:gd name="T9" fmla="*/ 197 h 322"/>
                <a:gd name="T10" fmla="*/ 110 w 279"/>
                <a:gd name="T11" fmla="*/ 290 h 322"/>
                <a:gd name="T12" fmla="*/ 12 w 279"/>
                <a:gd name="T13" fmla="*/ 14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22">
                  <a:moveTo>
                    <a:pt x="12" y="140"/>
                  </a:moveTo>
                  <a:cubicBezTo>
                    <a:pt x="19" y="128"/>
                    <a:pt x="27" y="117"/>
                    <a:pt x="36" y="106"/>
                  </a:cubicBezTo>
                  <a:cubicBezTo>
                    <a:pt x="91" y="40"/>
                    <a:pt x="161" y="0"/>
                    <a:pt x="184" y="42"/>
                  </a:cubicBezTo>
                  <a:cubicBezTo>
                    <a:pt x="210" y="90"/>
                    <a:pt x="234" y="126"/>
                    <a:pt x="254" y="156"/>
                  </a:cubicBezTo>
                  <a:cubicBezTo>
                    <a:pt x="263" y="171"/>
                    <a:pt x="272" y="184"/>
                    <a:pt x="279" y="197"/>
                  </a:cubicBezTo>
                  <a:cubicBezTo>
                    <a:pt x="260" y="253"/>
                    <a:pt x="216" y="322"/>
                    <a:pt x="110" y="290"/>
                  </a:cubicBezTo>
                  <a:cubicBezTo>
                    <a:pt x="28" y="265"/>
                    <a:pt x="0" y="203"/>
                    <a:pt x="12" y="14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FD9BCD78-9DD7-42D3-B1E9-8AC25FDFD3C0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90713" y="2188006"/>
              <a:ext cx="142537" cy="176154"/>
            </a:xfrm>
            <a:custGeom>
              <a:avLst/>
              <a:gdLst>
                <a:gd name="T0" fmla="*/ 0 w 218"/>
                <a:gd name="T1" fmla="*/ 106 h 269"/>
                <a:gd name="T2" fmla="*/ 148 w 218"/>
                <a:gd name="T3" fmla="*/ 42 h 269"/>
                <a:gd name="T4" fmla="*/ 218 w 218"/>
                <a:gd name="T5" fmla="*/ 156 h 269"/>
                <a:gd name="T6" fmla="*/ 0 w 218"/>
                <a:gd name="T7" fmla="*/ 10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269">
                  <a:moveTo>
                    <a:pt x="0" y="106"/>
                  </a:moveTo>
                  <a:cubicBezTo>
                    <a:pt x="55" y="40"/>
                    <a:pt x="125" y="0"/>
                    <a:pt x="148" y="42"/>
                  </a:cubicBezTo>
                  <a:cubicBezTo>
                    <a:pt x="174" y="90"/>
                    <a:pt x="198" y="126"/>
                    <a:pt x="218" y="156"/>
                  </a:cubicBezTo>
                  <a:cubicBezTo>
                    <a:pt x="186" y="229"/>
                    <a:pt x="51" y="269"/>
                    <a:pt x="0" y="106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75A37871-DABA-46FD-9E99-74FE92DFD705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32746" y="2018197"/>
              <a:ext cx="160018" cy="338189"/>
            </a:xfrm>
            <a:custGeom>
              <a:avLst/>
              <a:gdLst>
                <a:gd name="T0" fmla="*/ 76 w 245"/>
                <a:gd name="T1" fmla="*/ 3 h 518"/>
                <a:gd name="T2" fmla="*/ 113 w 245"/>
                <a:gd name="T3" fmla="*/ 19 h 518"/>
                <a:gd name="T4" fmla="*/ 188 w 245"/>
                <a:gd name="T5" fmla="*/ 142 h 518"/>
                <a:gd name="T6" fmla="*/ 208 w 245"/>
                <a:gd name="T7" fmla="*/ 174 h 518"/>
                <a:gd name="T8" fmla="*/ 227 w 245"/>
                <a:gd name="T9" fmla="*/ 329 h 518"/>
                <a:gd name="T10" fmla="*/ 0 w 245"/>
                <a:gd name="T11" fmla="*/ 518 h 518"/>
                <a:gd name="T12" fmla="*/ 162 w 245"/>
                <a:gd name="T13" fmla="*/ 324 h 518"/>
                <a:gd name="T14" fmla="*/ 76 w 245"/>
                <a:gd name="T15" fmla="*/ 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518">
                  <a:moveTo>
                    <a:pt x="76" y="3"/>
                  </a:moveTo>
                  <a:cubicBezTo>
                    <a:pt x="92" y="0"/>
                    <a:pt x="105" y="5"/>
                    <a:pt x="113" y="19"/>
                  </a:cubicBezTo>
                  <a:cubicBezTo>
                    <a:pt x="142" y="71"/>
                    <a:pt x="168" y="109"/>
                    <a:pt x="188" y="142"/>
                  </a:cubicBezTo>
                  <a:cubicBezTo>
                    <a:pt x="196" y="153"/>
                    <a:pt x="202" y="164"/>
                    <a:pt x="208" y="174"/>
                  </a:cubicBezTo>
                  <a:cubicBezTo>
                    <a:pt x="235" y="221"/>
                    <a:pt x="245" y="261"/>
                    <a:pt x="227" y="329"/>
                  </a:cubicBezTo>
                  <a:cubicBezTo>
                    <a:pt x="199" y="433"/>
                    <a:pt x="86" y="510"/>
                    <a:pt x="0" y="518"/>
                  </a:cubicBezTo>
                  <a:cubicBezTo>
                    <a:pt x="73" y="488"/>
                    <a:pt x="152" y="429"/>
                    <a:pt x="162" y="324"/>
                  </a:cubicBezTo>
                  <a:cubicBezTo>
                    <a:pt x="177" y="167"/>
                    <a:pt x="87" y="93"/>
                    <a:pt x="76" y="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B2BD9AED-6F3C-40A6-931A-CC08DB4002E5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11026" y="2157168"/>
              <a:ext cx="333482" cy="272971"/>
            </a:xfrm>
            <a:custGeom>
              <a:avLst/>
              <a:gdLst>
                <a:gd name="T0" fmla="*/ 147 w 511"/>
                <a:gd name="T1" fmla="*/ 294 h 418"/>
                <a:gd name="T2" fmla="*/ 74 w 511"/>
                <a:gd name="T3" fmla="*/ 227 h 418"/>
                <a:gd name="T4" fmla="*/ 8 w 511"/>
                <a:gd name="T5" fmla="*/ 67 h 418"/>
                <a:gd name="T6" fmla="*/ 36 w 511"/>
                <a:gd name="T7" fmla="*/ 39 h 418"/>
                <a:gd name="T8" fmla="*/ 184 w 511"/>
                <a:gd name="T9" fmla="*/ 14 h 418"/>
                <a:gd name="T10" fmla="*/ 222 w 511"/>
                <a:gd name="T11" fmla="*/ 7 h 418"/>
                <a:gd name="T12" fmla="*/ 382 w 511"/>
                <a:gd name="T13" fmla="*/ 43 h 418"/>
                <a:gd name="T14" fmla="*/ 490 w 511"/>
                <a:gd name="T15" fmla="*/ 311 h 418"/>
                <a:gd name="T16" fmla="*/ 473 w 511"/>
                <a:gd name="T17" fmla="*/ 347 h 418"/>
                <a:gd name="T18" fmla="*/ 473 w 511"/>
                <a:gd name="T19" fmla="*/ 348 h 418"/>
                <a:gd name="T20" fmla="*/ 147 w 511"/>
                <a:gd name="T21" fmla="*/ 29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418">
                  <a:moveTo>
                    <a:pt x="147" y="294"/>
                  </a:moveTo>
                  <a:cubicBezTo>
                    <a:pt x="120" y="276"/>
                    <a:pt x="95" y="253"/>
                    <a:pt x="74" y="227"/>
                  </a:cubicBezTo>
                  <a:cubicBezTo>
                    <a:pt x="28" y="170"/>
                    <a:pt x="0" y="104"/>
                    <a:pt x="8" y="67"/>
                  </a:cubicBezTo>
                  <a:cubicBezTo>
                    <a:pt x="11" y="52"/>
                    <a:pt x="20" y="42"/>
                    <a:pt x="36" y="39"/>
                  </a:cubicBezTo>
                  <a:cubicBezTo>
                    <a:pt x="98" y="32"/>
                    <a:pt x="145" y="21"/>
                    <a:pt x="184" y="14"/>
                  </a:cubicBezTo>
                  <a:cubicBezTo>
                    <a:pt x="197" y="11"/>
                    <a:pt x="210" y="9"/>
                    <a:pt x="222" y="7"/>
                  </a:cubicBezTo>
                  <a:cubicBezTo>
                    <a:pt x="278" y="0"/>
                    <a:pt x="321" y="4"/>
                    <a:pt x="382" y="43"/>
                  </a:cubicBezTo>
                  <a:cubicBezTo>
                    <a:pt x="475" y="104"/>
                    <a:pt x="511" y="231"/>
                    <a:pt x="490" y="311"/>
                  </a:cubicBezTo>
                  <a:cubicBezTo>
                    <a:pt x="487" y="325"/>
                    <a:pt x="480" y="336"/>
                    <a:pt x="473" y="347"/>
                  </a:cubicBezTo>
                  <a:cubicBezTo>
                    <a:pt x="473" y="348"/>
                    <a:pt x="473" y="348"/>
                    <a:pt x="473" y="348"/>
                  </a:cubicBezTo>
                  <a:cubicBezTo>
                    <a:pt x="426" y="418"/>
                    <a:pt x="258" y="366"/>
                    <a:pt x="147" y="294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96D9F8A3-9238-41E5-9A8F-B53E55CD301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41008" y="2248311"/>
              <a:ext cx="219184" cy="164724"/>
            </a:xfrm>
            <a:custGeom>
              <a:avLst/>
              <a:gdLst>
                <a:gd name="T0" fmla="*/ 86 w 337"/>
                <a:gd name="T1" fmla="*/ 220 h 252"/>
                <a:gd name="T2" fmla="*/ 62 w 337"/>
                <a:gd name="T3" fmla="*/ 187 h 252"/>
                <a:gd name="T4" fmla="*/ 49 w 337"/>
                <a:gd name="T5" fmla="*/ 33 h 252"/>
                <a:gd name="T6" fmla="*/ 185 w 337"/>
                <a:gd name="T7" fmla="*/ 9 h 252"/>
                <a:gd name="T8" fmla="*/ 234 w 337"/>
                <a:gd name="T9" fmla="*/ 0 h 252"/>
                <a:gd name="T10" fmla="*/ 268 w 337"/>
                <a:gd name="T11" fmla="*/ 184 h 252"/>
                <a:gd name="T12" fmla="*/ 86 w 337"/>
                <a:gd name="T13" fmla="*/ 22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52">
                  <a:moveTo>
                    <a:pt x="86" y="220"/>
                  </a:moveTo>
                  <a:cubicBezTo>
                    <a:pt x="77" y="209"/>
                    <a:pt x="69" y="198"/>
                    <a:pt x="62" y="187"/>
                  </a:cubicBezTo>
                  <a:cubicBezTo>
                    <a:pt x="15" y="115"/>
                    <a:pt x="0" y="39"/>
                    <a:pt x="49" y="33"/>
                  </a:cubicBezTo>
                  <a:cubicBezTo>
                    <a:pt x="105" y="25"/>
                    <a:pt x="148" y="16"/>
                    <a:pt x="185" y="9"/>
                  </a:cubicBezTo>
                  <a:cubicBezTo>
                    <a:pt x="203" y="5"/>
                    <a:pt x="219" y="2"/>
                    <a:pt x="234" y="0"/>
                  </a:cubicBezTo>
                  <a:cubicBezTo>
                    <a:pt x="283" y="37"/>
                    <a:pt x="337" y="100"/>
                    <a:pt x="268" y="184"/>
                  </a:cubicBezTo>
                  <a:cubicBezTo>
                    <a:pt x="216" y="248"/>
                    <a:pt x="145" y="252"/>
                    <a:pt x="86" y="22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838F953C-F93C-49F9-A34D-0202C1BCCFF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02433" y="2278102"/>
              <a:ext cx="160018" cy="123039"/>
            </a:xfrm>
            <a:custGeom>
              <a:avLst/>
              <a:gdLst>
                <a:gd name="T0" fmla="*/ 62 w 246"/>
                <a:gd name="T1" fmla="*/ 178 h 188"/>
                <a:gd name="T2" fmla="*/ 49 w 246"/>
                <a:gd name="T3" fmla="*/ 24 h 188"/>
                <a:gd name="T4" fmla="*/ 185 w 246"/>
                <a:gd name="T5" fmla="*/ 0 h 188"/>
                <a:gd name="T6" fmla="*/ 62 w 246"/>
                <a:gd name="T7" fmla="*/ 1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88">
                  <a:moveTo>
                    <a:pt x="62" y="178"/>
                  </a:moveTo>
                  <a:cubicBezTo>
                    <a:pt x="15" y="106"/>
                    <a:pt x="0" y="30"/>
                    <a:pt x="49" y="24"/>
                  </a:cubicBezTo>
                  <a:cubicBezTo>
                    <a:pt x="105" y="16"/>
                    <a:pt x="148" y="7"/>
                    <a:pt x="185" y="0"/>
                  </a:cubicBezTo>
                  <a:cubicBezTo>
                    <a:pt x="246" y="53"/>
                    <a:pt x="239" y="188"/>
                    <a:pt x="62" y="178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FB192D3A-7624-451C-8CB9-A9C8C68C416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17001" y="2227035"/>
              <a:ext cx="328776" cy="203048"/>
            </a:xfrm>
            <a:custGeom>
              <a:avLst/>
              <a:gdLst>
                <a:gd name="T0" fmla="*/ 0 w 504"/>
                <a:gd name="T1" fmla="*/ 67 h 311"/>
                <a:gd name="T2" fmla="*/ 29 w 504"/>
                <a:gd name="T3" fmla="*/ 40 h 311"/>
                <a:gd name="T4" fmla="*/ 176 w 504"/>
                <a:gd name="T5" fmla="*/ 14 h 311"/>
                <a:gd name="T6" fmla="*/ 214 w 504"/>
                <a:gd name="T7" fmla="*/ 7 h 311"/>
                <a:gd name="T8" fmla="*/ 374 w 504"/>
                <a:gd name="T9" fmla="*/ 43 h 311"/>
                <a:gd name="T10" fmla="*/ 483 w 504"/>
                <a:gd name="T11" fmla="*/ 311 h 311"/>
                <a:gd name="T12" fmla="*/ 347 w 504"/>
                <a:gd name="T13" fmla="*/ 99 h 311"/>
                <a:gd name="T14" fmla="*/ 0 w 504"/>
                <a:gd name="T15" fmla="*/ 6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311">
                  <a:moveTo>
                    <a:pt x="0" y="67"/>
                  </a:moveTo>
                  <a:cubicBezTo>
                    <a:pt x="3" y="52"/>
                    <a:pt x="12" y="42"/>
                    <a:pt x="29" y="40"/>
                  </a:cubicBezTo>
                  <a:cubicBezTo>
                    <a:pt x="90" y="32"/>
                    <a:pt x="137" y="21"/>
                    <a:pt x="176" y="14"/>
                  </a:cubicBezTo>
                  <a:cubicBezTo>
                    <a:pt x="189" y="11"/>
                    <a:pt x="202" y="9"/>
                    <a:pt x="214" y="7"/>
                  </a:cubicBezTo>
                  <a:cubicBezTo>
                    <a:pt x="270" y="0"/>
                    <a:pt x="313" y="4"/>
                    <a:pt x="374" y="43"/>
                  </a:cubicBezTo>
                  <a:cubicBezTo>
                    <a:pt x="467" y="104"/>
                    <a:pt x="504" y="232"/>
                    <a:pt x="483" y="311"/>
                  </a:cubicBezTo>
                  <a:cubicBezTo>
                    <a:pt x="478" y="235"/>
                    <a:pt x="448" y="145"/>
                    <a:pt x="347" y="99"/>
                  </a:cubicBezTo>
                  <a:cubicBezTo>
                    <a:pt x="197" y="33"/>
                    <a:pt x="93" y="88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561D189E-BBC7-4505-AD0C-25D18B9B4C13}"/>
              </a:ext>
            </a:extLst>
          </p:cNvPr>
          <p:cNvGrpSpPr/>
          <p:nvPr/>
        </p:nvGrpSpPr>
        <p:grpSpPr>
          <a:xfrm>
            <a:off x="3408301" y="3699057"/>
            <a:ext cx="540577" cy="502704"/>
            <a:chOff x="3203054" y="3445263"/>
            <a:chExt cx="540577" cy="502704"/>
          </a:xfrm>
        </p:grpSpPr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9941D826-32C6-44D1-9215-791FD92124CD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11338" y="3654063"/>
              <a:ext cx="114298" cy="108920"/>
            </a:xfrm>
            <a:custGeom>
              <a:avLst/>
              <a:gdLst>
                <a:gd name="T0" fmla="*/ 146 w 175"/>
                <a:gd name="T1" fmla="*/ 133 h 166"/>
                <a:gd name="T2" fmla="*/ 35 w 175"/>
                <a:gd name="T3" fmla="*/ 138 h 166"/>
                <a:gd name="T4" fmla="*/ 30 w 175"/>
                <a:gd name="T5" fmla="*/ 33 h 166"/>
                <a:gd name="T6" fmla="*/ 141 w 175"/>
                <a:gd name="T7" fmla="*/ 28 h 166"/>
                <a:gd name="T8" fmla="*/ 146 w 175"/>
                <a:gd name="T9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66">
                  <a:moveTo>
                    <a:pt x="146" y="133"/>
                  </a:moveTo>
                  <a:cubicBezTo>
                    <a:pt x="117" y="164"/>
                    <a:pt x="67" y="166"/>
                    <a:pt x="35" y="138"/>
                  </a:cubicBezTo>
                  <a:cubicBezTo>
                    <a:pt x="3" y="111"/>
                    <a:pt x="0" y="63"/>
                    <a:pt x="30" y="33"/>
                  </a:cubicBezTo>
                  <a:cubicBezTo>
                    <a:pt x="59" y="2"/>
                    <a:pt x="108" y="0"/>
                    <a:pt x="141" y="28"/>
                  </a:cubicBezTo>
                  <a:cubicBezTo>
                    <a:pt x="173" y="55"/>
                    <a:pt x="175" y="103"/>
                    <a:pt x="146" y="133"/>
                  </a:cubicBezTo>
                  <a:close/>
                </a:path>
              </a:pathLst>
            </a:custGeom>
            <a:solidFill>
              <a:srgbClr val="CE5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8C1DB4B1-8190-4E7B-BAD6-0CF1F2F8314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263951" y="3727438"/>
              <a:ext cx="225907" cy="220529"/>
            </a:xfrm>
            <a:custGeom>
              <a:avLst/>
              <a:gdLst>
                <a:gd name="T0" fmla="*/ 212 w 346"/>
                <a:gd name="T1" fmla="*/ 259 h 338"/>
                <a:gd name="T2" fmla="*/ 150 w 346"/>
                <a:gd name="T3" fmla="*/ 303 h 338"/>
                <a:gd name="T4" fmla="*/ 19 w 346"/>
                <a:gd name="T5" fmla="*/ 329 h 338"/>
                <a:gd name="T6" fmla="*/ 1 w 346"/>
                <a:gd name="T7" fmla="*/ 305 h 338"/>
                <a:gd name="T8" fmla="*/ 0 w 346"/>
                <a:gd name="T9" fmla="*/ 201 h 338"/>
                <a:gd name="T10" fmla="*/ 0 w 346"/>
                <a:gd name="T11" fmla="*/ 173 h 338"/>
                <a:gd name="T12" fmla="*/ 48 w 346"/>
                <a:gd name="T13" fmla="*/ 68 h 338"/>
                <a:gd name="T14" fmla="*/ 269 w 346"/>
                <a:gd name="T15" fmla="*/ 24 h 338"/>
                <a:gd name="T16" fmla="*/ 297 w 346"/>
                <a:gd name="T17" fmla="*/ 38 h 338"/>
                <a:gd name="T18" fmla="*/ 298 w 346"/>
                <a:gd name="T19" fmla="*/ 38 h 338"/>
                <a:gd name="T20" fmla="*/ 212 w 346"/>
                <a:gd name="T21" fmla="*/ 25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38">
                  <a:moveTo>
                    <a:pt x="212" y="259"/>
                  </a:moveTo>
                  <a:cubicBezTo>
                    <a:pt x="195" y="276"/>
                    <a:pt x="173" y="291"/>
                    <a:pt x="150" y="303"/>
                  </a:cubicBezTo>
                  <a:cubicBezTo>
                    <a:pt x="101" y="327"/>
                    <a:pt x="46" y="338"/>
                    <a:pt x="19" y="329"/>
                  </a:cubicBezTo>
                  <a:cubicBezTo>
                    <a:pt x="8" y="325"/>
                    <a:pt x="1" y="317"/>
                    <a:pt x="1" y="305"/>
                  </a:cubicBezTo>
                  <a:cubicBezTo>
                    <a:pt x="3" y="262"/>
                    <a:pt x="1" y="229"/>
                    <a:pt x="0" y="201"/>
                  </a:cubicBezTo>
                  <a:cubicBezTo>
                    <a:pt x="0" y="191"/>
                    <a:pt x="0" y="182"/>
                    <a:pt x="0" y="173"/>
                  </a:cubicBezTo>
                  <a:cubicBezTo>
                    <a:pt x="1" y="134"/>
                    <a:pt x="10" y="105"/>
                    <a:pt x="48" y="68"/>
                  </a:cubicBezTo>
                  <a:cubicBezTo>
                    <a:pt x="106" y="11"/>
                    <a:pt x="211" y="0"/>
                    <a:pt x="269" y="24"/>
                  </a:cubicBezTo>
                  <a:cubicBezTo>
                    <a:pt x="279" y="28"/>
                    <a:pt x="290" y="31"/>
                    <a:pt x="297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46" y="79"/>
                    <a:pt x="281" y="192"/>
                    <a:pt x="212" y="259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657BB111-A1F3-4A3A-8C7F-5FFC2FB02BD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59331" y="3716955"/>
              <a:ext cx="123039" cy="146571"/>
            </a:xfrm>
            <a:custGeom>
              <a:avLst/>
              <a:gdLst>
                <a:gd name="T0" fmla="*/ 150 w 188"/>
                <a:gd name="T1" fmla="*/ 188 h 224"/>
                <a:gd name="T2" fmla="*/ 121 w 188"/>
                <a:gd name="T3" fmla="*/ 200 h 224"/>
                <a:gd name="T4" fmla="*/ 2 w 188"/>
                <a:gd name="T5" fmla="*/ 190 h 224"/>
                <a:gd name="T6" fmla="*/ 1 w 188"/>
                <a:gd name="T7" fmla="*/ 92 h 224"/>
                <a:gd name="T8" fmla="*/ 1 w 188"/>
                <a:gd name="T9" fmla="*/ 58 h 224"/>
                <a:gd name="T10" fmla="*/ 145 w 188"/>
                <a:gd name="T11" fmla="*/ 57 h 224"/>
                <a:gd name="T12" fmla="*/ 150 w 188"/>
                <a:gd name="T1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24">
                  <a:moveTo>
                    <a:pt x="150" y="188"/>
                  </a:moveTo>
                  <a:cubicBezTo>
                    <a:pt x="140" y="193"/>
                    <a:pt x="131" y="197"/>
                    <a:pt x="121" y="200"/>
                  </a:cubicBezTo>
                  <a:cubicBezTo>
                    <a:pt x="60" y="224"/>
                    <a:pt x="0" y="224"/>
                    <a:pt x="2" y="190"/>
                  </a:cubicBezTo>
                  <a:cubicBezTo>
                    <a:pt x="4" y="150"/>
                    <a:pt x="2" y="119"/>
                    <a:pt x="1" y="92"/>
                  </a:cubicBezTo>
                  <a:cubicBezTo>
                    <a:pt x="1" y="80"/>
                    <a:pt x="1" y="68"/>
                    <a:pt x="1" y="58"/>
                  </a:cubicBezTo>
                  <a:cubicBezTo>
                    <a:pt x="35" y="28"/>
                    <a:pt x="90" y="0"/>
                    <a:pt x="145" y="57"/>
                  </a:cubicBezTo>
                  <a:cubicBezTo>
                    <a:pt x="188" y="102"/>
                    <a:pt x="182" y="151"/>
                    <a:pt x="150" y="188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6218BFD8-E516-41ED-A4D8-4319D0E8666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79102" y="3715074"/>
              <a:ext cx="99507" cy="108920"/>
            </a:xfrm>
            <a:custGeom>
              <a:avLst/>
              <a:gdLst>
                <a:gd name="T0" fmla="*/ 121 w 152"/>
                <a:gd name="T1" fmla="*/ 143 h 167"/>
                <a:gd name="T2" fmla="*/ 2 w 152"/>
                <a:gd name="T3" fmla="*/ 133 h 167"/>
                <a:gd name="T4" fmla="*/ 1 w 152"/>
                <a:gd name="T5" fmla="*/ 35 h 167"/>
                <a:gd name="T6" fmla="*/ 121 w 152"/>
                <a:gd name="T7" fmla="*/ 1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67">
                  <a:moveTo>
                    <a:pt x="121" y="143"/>
                  </a:moveTo>
                  <a:cubicBezTo>
                    <a:pt x="60" y="167"/>
                    <a:pt x="0" y="167"/>
                    <a:pt x="2" y="133"/>
                  </a:cubicBezTo>
                  <a:cubicBezTo>
                    <a:pt x="4" y="93"/>
                    <a:pt x="2" y="62"/>
                    <a:pt x="1" y="35"/>
                  </a:cubicBezTo>
                  <a:cubicBezTo>
                    <a:pt x="50" y="0"/>
                    <a:pt x="152" y="22"/>
                    <a:pt x="121" y="143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53A92D32-A402-438B-89A8-EF73976C380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16367" y="3728502"/>
              <a:ext cx="173465" cy="213133"/>
            </a:xfrm>
            <a:custGeom>
              <a:avLst/>
              <a:gdLst>
                <a:gd name="T0" fmla="*/ 18 w 266"/>
                <a:gd name="T1" fmla="*/ 327 h 327"/>
                <a:gd name="T2" fmla="*/ 1 w 266"/>
                <a:gd name="T3" fmla="*/ 304 h 327"/>
                <a:gd name="T4" fmla="*/ 0 w 266"/>
                <a:gd name="T5" fmla="*/ 199 h 327"/>
                <a:gd name="T6" fmla="*/ 0 w 266"/>
                <a:gd name="T7" fmla="*/ 172 h 327"/>
                <a:gd name="T8" fmla="*/ 48 w 266"/>
                <a:gd name="T9" fmla="*/ 66 h 327"/>
                <a:gd name="T10" fmla="*/ 266 w 266"/>
                <a:gd name="T11" fmla="*/ 25 h 327"/>
                <a:gd name="T12" fmla="*/ 87 w 266"/>
                <a:gd name="T13" fmla="*/ 92 h 327"/>
                <a:gd name="T14" fmla="*/ 18 w 266"/>
                <a:gd name="T1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27">
                  <a:moveTo>
                    <a:pt x="18" y="327"/>
                  </a:moveTo>
                  <a:cubicBezTo>
                    <a:pt x="7" y="323"/>
                    <a:pt x="0" y="315"/>
                    <a:pt x="1" y="304"/>
                  </a:cubicBezTo>
                  <a:cubicBezTo>
                    <a:pt x="3" y="260"/>
                    <a:pt x="1" y="227"/>
                    <a:pt x="0" y="199"/>
                  </a:cubicBezTo>
                  <a:cubicBezTo>
                    <a:pt x="0" y="189"/>
                    <a:pt x="0" y="180"/>
                    <a:pt x="0" y="172"/>
                  </a:cubicBezTo>
                  <a:cubicBezTo>
                    <a:pt x="1" y="132"/>
                    <a:pt x="10" y="103"/>
                    <a:pt x="48" y="66"/>
                  </a:cubicBezTo>
                  <a:cubicBezTo>
                    <a:pt x="106" y="9"/>
                    <a:pt x="208" y="0"/>
                    <a:pt x="266" y="25"/>
                  </a:cubicBezTo>
                  <a:cubicBezTo>
                    <a:pt x="208" y="19"/>
                    <a:pt x="135" y="28"/>
                    <a:pt x="87" y="92"/>
                  </a:cubicBezTo>
                  <a:cubicBezTo>
                    <a:pt x="17" y="187"/>
                    <a:pt x="46" y="265"/>
                    <a:pt x="18" y="32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348DF61C-1A25-4823-A465-36AC1C8484EC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76323" y="3696591"/>
              <a:ext cx="203720" cy="250112"/>
            </a:xfrm>
            <a:custGeom>
              <a:avLst/>
              <a:gdLst>
                <a:gd name="T0" fmla="*/ 284 w 312"/>
                <a:gd name="T1" fmla="*/ 177 h 383"/>
                <a:gd name="T2" fmla="*/ 304 w 312"/>
                <a:gd name="T3" fmla="*/ 246 h 383"/>
                <a:gd name="T4" fmla="*/ 285 w 312"/>
                <a:gd name="T5" fmla="*/ 371 h 383"/>
                <a:gd name="T6" fmla="*/ 256 w 312"/>
                <a:gd name="T7" fmla="*/ 378 h 383"/>
                <a:gd name="T8" fmla="*/ 152 w 312"/>
                <a:gd name="T9" fmla="*/ 343 h 383"/>
                <a:gd name="T10" fmla="*/ 125 w 312"/>
                <a:gd name="T11" fmla="*/ 334 h 383"/>
                <a:gd name="T12" fmla="*/ 37 w 312"/>
                <a:gd name="T13" fmla="*/ 255 h 383"/>
                <a:gd name="T14" fmla="*/ 71 w 312"/>
                <a:gd name="T15" fmla="*/ 46 h 383"/>
                <a:gd name="T16" fmla="*/ 96 w 312"/>
                <a:gd name="T17" fmla="*/ 29 h 383"/>
                <a:gd name="T18" fmla="*/ 97 w 312"/>
                <a:gd name="T19" fmla="*/ 29 h 383"/>
                <a:gd name="T20" fmla="*/ 284 w 312"/>
                <a:gd name="T21" fmla="*/ 17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383">
                  <a:moveTo>
                    <a:pt x="284" y="177"/>
                  </a:moveTo>
                  <a:cubicBezTo>
                    <a:pt x="294" y="198"/>
                    <a:pt x="301" y="222"/>
                    <a:pt x="304" y="246"/>
                  </a:cubicBezTo>
                  <a:cubicBezTo>
                    <a:pt x="312" y="298"/>
                    <a:pt x="304" y="350"/>
                    <a:pt x="285" y="371"/>
                  </a:cubicBezTo>
                  <a:cubicBezTo>
                    <a:pt x="277" y="379"/>
                    <a:pt x="267" y="383"/>
                    <a:pt x="256" y="378"/>
                  </a:cubicBezTo>
                  <a:cubicBezTo>
                    <a:pt x="213" y="362"/>
                    <a:pt x="179" y="352"/>
                    <a:pt x="152" y="343"/>
                  </a:cubicBezTo>
                  <a:cubicBezTo>
                    <a:pt x="142" y="340"/>
                    <a:pt x="133" y="337"/>
                    <a:pt x="125" y="334"/>
                  </a:cubicBezTo>
                  <a:cubicBezTo>
                    <a:pt x="86" y="319"/>
                    <a:pt x="60" y="301"/>
                    <a:pt x="37" y="255"/>
                  </a:cubicBezTo>
                  <a:cubicBezTo>
                    <a:pt x="0" y="183"/>
                    <a:pt x="27" y="90"/>
                    <a:pt x="71" y="46"/>
                  </a:cubicBezTo>
                  <a:cubicBezTo>
                    <a:pt x="79" y="38"/>
                    <a:pt x="87" y="33"/>
                    <a:pt x="96" y="29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154" y="0"/>
                    <a:pt x="241" y="92"/>
                    <a:pt x="284" y="177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2124E7C2-D02F-4D4A-BCF2-2A0AD85C46E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7168" y="3698160"/>
              <a:ext cx="137830" cy="136486"/>
            </a:xfrm>
            <a:custGeom>
              <a:avLst/>
              <a:gdLst>
                <a:gd name="T0" fmla="*/ 206 w 211"/>
                <a:gd name="T1" fmla="*/ 63 h 209"/>
                <a:gd name="T2" fmla="*/ 209 w 211"/>
                <a:gd name="T3" fmla="*/ 93 h 209"/>
                <a:gd name="T4" fmla="*/ 157 w 211"/>
                <a:gd name="T5" fmla="*/ 196 h 209"/>
                <a:gd name="T6" fmla="*/ 61 w 211"/>
                <a:gd name="T7" fmla="*/ 163 h 209"/>
                <a:gd name="T8" fmla="*/ 27 w 211"/>
                <a:gd name="T9" fmla="*/ 152 h 209"/>
                <a:gd name="T10" fmla="*/ 76 w 211"/>
                <a:gd name="T11" fmla="*/ 23 h 209"/>
                <a:gd name="T12" fmla="*/ 206 w 211"/>
                <a:gd name="T13" fmla="*/ 6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9">
                  <a:moveTo>
                    <a:pt x="206" y="63"/>
                  </a:moveTo>
                  <a:cubicBezTo>
                    <a:pt x="207" y="73"/>
                    <a:pt x="208" y="83"/>
                    <a:pt x="209" y="93"/>
                  </a:cubicBezTo>
                  <a:cubicBezTo>
                    <a:pt x="211" y="156"/>
                    <a:pt x="191" y="209"/>
                    <a:pt x="157" y="196"/>
                  </a:cubicBezTo>
                  <a:cubicBezTo>
                    <a:pt x="119" y="181"/>
                    <a:pt x="87" y="172"/>
                    <a:pt x="61" y="163"/>
                  </a:cubicBezTo>
                  <a:cubicBezTo>
                    <a:pt x="48" y="159"/>
                    <a:pt x="37" y="156"/>
                    <a:pt x="27" y="152"/>
                  </a:cubicBezTo>
                  <a:cubicBezTo>
                    <a:pt x="9" y="111"/>
                    <a:pt x="0" y="52"/>
                    <a:pt x="76" y="23"/>
                  </a:cubicBezTo>
                  <a:cubicBezTo>
                    <a:pt x="134" y="0"/>
                    <a:pt x="181" y="22"/>
                    <a:pt x="206" y="63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01833F10-EBCC-431D-BAC2-E2D141A305B8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5963" y="3700961"/>
              <a:ext cx="109592" cy="121022"/>
            </a:xfrm>
            <a:custGeom>
              <a:avLst/>
              <a:gdLst>
                <a:gd name="T0" fmla="*/ 166 w 168"/>
                <a:gd name="T1" fmla="*/ 69 h 185"/>
                <a:gd name="T2" fmla="*/ 114 w 168"/>
                <a:gd name="T3" fmla="*/ 172 h 185"/>
                <a:gd name="T4" fmla="*/ 18 w 168"/>
                <a:gd name="T5" fmla="*/ 139 h 185"/>
                <a:gd name="T6" fmla="*/ 166 w 168"/>
                <a:gd name="T7" fmla="*/ 6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85">
                  <a:moveTo>
                    <a:pt x="166" y="69"/>
                  </a:moveTo>
                  <a:cubicBezTo>
                    <a:pt x="168" y="132"/>
                    <a:pt x="148" y="185"/>
                    <a:pt x="114" y="172"/>
                  </a:cubicBezTo>
                  <a:cubicBezTo>
                    <a:pt x="76" y="157"/>
                    <a:pt x="44" y="148"/>
                    <a:pt x="18" y="139"/>
                  </a:cubicBezTo>
                  <a:cubicBezTo>
                    <a:pt x="0" y="84"/>
                    <a:pt x="57" y="0"/>
                    <a:pt x="166" y="69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FDF594C8-D501-45FB-821E-B84BE1F4FC0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91524" y="3695145"/>
              <a:ext cx="185567" cy="220529"/>
            </a:xfrm>
            <a:custGeom>
              <a:avLst/>
              <a:gdLst>
                <a:gd name="T0" fmla="*/ 285 w 285"/>
                <a:gd name="T1" fmla="*/ 326 h 338"/>
                <a:gd name="T2" fmla="*/ 255 w 285"/>
                <a:gd name="T3" fmla="*/ 333 h 338"/>
                <a:gd name="T4" fmla="*/ 152 w 285"/>
                <a:gd name="T5" fmla="*/ 298 h 338"/>
                <a:gd name="T6" fmla="*/ 125 w 285"/>
                <a:gd name="T7" fmla="*/ 289 h 338"/>
                <a:gd name="T8" fmla="*/ 37 w 285"/>
                <a:gd name="T9" fmla="*/ 210 h 338"/>
                <a:gd name="T10" fmla="*/ 70 w 285"/>
                <a:gd name="T11" fmla="*/ 0 h 338"/>
                <a:gd name="T12" fmla="*/ 76 w 285"/>
                <a:gd name="T13" fmla="*/ 183 h 338"/>
                <a:gd name="T14" fmla="*/ 285 w 285"/>
                <a:gd name="T15" fmla="*/ 32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338">
                  <a:moveTo>
                    <a:pt x="285" y="326"/>
                  </a:moveTo>
                  <a:cubicBezTo>
                    <a:pt x="277" y="334"/>
                    <a:pt x="267" y="338"/>
                    <a:pt x="255" y="333"/>
                  </a:cubicBezTo>
                  <a:cubicBezTo>
                    <a:pt x="213" y="317"/>
                    <a:pt x="179" y="307"/>
                    <a:pt x="152" y="298"/>
                  </a:cubicBezTo>
                  <a:cubicBezTo>
                    <a:pt x="142" y="295"/>
                    <a:pt x="133" y="292"/>
                    <a:pt x="125" y="289"/>
                  </a:cubicBezTo>
                  <a:cubicBezTo>
                    <a:pt x="86" y="274"/>
                    <a:pt x="60" y="256"/>
                    <a:pt x="37" y="210"/>
                  </a:cubicBezTo>
                  <a:cubicBezTo>
                    <a:pt x="0" y="138"/>
                    <a:pt x="26" y="44"/>
                    <a:pt x="70" y="0"/>
                  </a:cubicBezTo>
                  <a:cubicBezTo>
                    <a:pt x="45" y="51"/>
                    <a:pt x="29" y="119"/>
                    <a:pt x="76" y="183"/>
                  </a:cubicBezTo>
                  <a:cubicBezTo>
                    <a:pt x="145" y="279"/>
                    <a:pt x="233" y="279"/>
                    <a:pt x="285" y="3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0E0C6F9F-C72A-4B0B-9F5E-F041D291BA48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72004" y="3562127"/>
              <a:ext cx="271627" cy="168086"/>
            </a:xfrm>
            <a:custGeom>
              <a:avLst/>
              <a:gdLst>
                <a:gd name="T0" fmla="*/ 219 w 417"/>
                <a:gd name="T1" fmla="*/ 2 h 257"/>
                <a:gd name="T2" fmla="*/ 294 w 417"/>
                <a:gd name="T3" fmla="*/ 7 h 257"/>
                <a:gd name="T4" fmla="*/ 411 w 417"/>
                <a:gd name="T5" fmla="*/ 67 h 257"/>
                <a:gd name="T6" fmla="*/ 408 w 417"/>
                <a:gd name="T7" fmla="*/ 96 h 257"/>
                <a:gd name="T8" fmla="*/ 338 w 417"/>
                <a:gd name="T9" fmla="*/ 177 h 257"/>
                <a:gd name="T10" fmla="*/ 320 w 417"/>
                <a:gd name="T11" fmla="*/ 198 h 257"/>
                <a:gd name="T12" fmla="*/ 212 w 417"/>
                <a:gd name="T13" fmla="*/ 249 h 257"/>
                <a:gd name="T14" fmla="*/ 17 w 417"/>
                <a:gd name="T15" fmla="*/ 147 h 257"/>
                <a:gd name="T16" fmla="*/ 9 w 417"/>
                <a:gd name="T17" fmla="*/ 119 h 257"/>
                <a:gd name="T18" fmla="*/ 9 w 417"/>
                <a:gd name="T19" fmla="*/ 118 h 257"/>
                <a:gd name="T20" fmla="*/ 219 w 417"/>
                <a:gd name="T21" fmla="*/ 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257">
                  <a:moveTo>
                    <a:pt x="219" y="2"/>
                  </a:moveTo>
                  <a:cubicBezTo>
                    <a:pt x="243" y="0"/>
                    <a:pt x="269" y="2"/>
                    <a:pt x="294" y="7"/>
                  </a:cubicBezTo>
                  <a:cubicBezTo>
                    <a:pt x="348" y="18"/>
                    <a:pt x="397" y="43"/>
                    <a:pt x="411" y="67"/>
                  </a:cubicBezTo>
                  <a:cubicBezTo>
                    <a:pt x="417" y="77"/>
                    <a:pt x="417" y="87"/>
                    <a:pt x="408" y="96"/>
                  </a:cubicBezTo>
                  <a:cubicBezTo>
                    <a:pt x="378" y="128"/>
                    <a:pt x="357" y="155"/>
                    <a:pt x="338" y="177"/>
                  </a:cubicBezTo>
                  <a:cubicBezTo>
                    <a:pt x="332" y="184"/>
                    <a:pt x="326" y="191"/>
                    <a:pt x="320" y="198"/>
                  </a:cubicBezTo>
                  <a:cubicBezTo>
                    <a:pt x="292" y="227"/>
                    <a:pt x="265" y="244"/>
                    <a:pt x="212" y="249"/>
                  </a:cubicBezTo>
                  <a:cubicBezTo>
                    <a:pt x="129" y="257"/>
                    <a:pt x="45" y="202"/>
                    <a:pt x="17" y="147"/>
                  </a:cubicBezTo>
                  <a:cubicBezTo>
                    <a:pt x="12" y="138"/>
                    <a:pt x="10" y="128"/>
                    <a:pt x="9" y="119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0" y="57"/>
                    <a:pt x="121" y="11"/>
                    <a:pt x="219" y="2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50">
              <a:extLst>
                <a:ext uri="{FF2B5EF4-FFF2-40B4-BE49-F238E27FC236}">
                  <a16:creationId xmlns:a16="http://schemas.microsoft.com/office/drawing/2014/main" id="{C239A89B-CBF6-4AB4-A926-912CE6E6B28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6321" y="3613111"/>
              <a:ext cx="147243" cy="125728"/>
            </a:xfrm>
            <a:custGeom>
              <a:avLst/>
              <a:gdLst>
                <a:gd name="T0" fmla="*/ 87 w 226"/>
                <a:gd name="T1" fmla="*/ 0 h 192"/>
                <a:gd name="T2" fmla="*/ 117 w 226"/>
                <a:gd name="T3" fmla="*/ 8 h 192"/>
                <a:gd name="T4" fmla="*/ 201 w 226"/>
                <a:gd name="T5" fmla="*/ 89 h 192"/>
                <a:gd name="T6" fmla="*/ 136 w 226"/>
                <a:gd name="T7" fmla="*/ 164 h 192"/>
                <a:gd name="T8" fmla="*/ 113 w 226"/>
                <a:gd name="T9" fmla="*/ 191 h 192"/>
                <a:gd name="T10" fmla="*/ 2 w 226"/>
                <a:gd name="T11" fmla="*/ 103 h 192"/>
                <a:gd name="T12" fmla="*/ 87 w 226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92">
                  <a:moveTo>
                    <a:pt x="87" y="0"/>
                  </a:moveTo>
                  <a:cubicBezTo>
                    <a:pt x="97" y="2"/>
                    <a:pt x="107" y="5"/>
                    <a:pt x="117" y="8"/>
                  </a:cubicBezTo>
                  <a:cubicBezTo>
                    <a:pt x="180" y="27"/>
                    <a:pt x="226" y="63"/>
                    <a:pt x="201" y="89"/>
                  </a:cubicBezTo>
                  <a:cubicBezTo>
                    <a:pt x="173" y="118"/>
                    <a:pt x="153" y="143"/>
                    <a:pt x="136" y="164"/>
                  </a:cubicBezTo>
                  <a:cubicBezTo>
                    <a:pt x="128" y="174"/>
                    <a:pt x="120" y="183"/>
                    <a:pt x="113" y="191"/>
                  </a:cubicBezTo>
                  <a:cubicBezTo>
                    <a:pt x="67" y="192"/>
                    <a:pt x="5" y="180"/>
                    <a:pt x="2" y="103"/>
                  </a:cubicBezTo>
                  <a:cubicBezTo>
                    <a:pt x="0" y="42"/>
                    <a:pt x="37" y="8"/>
                    <a:pt x="87" y="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CD7F5451-1822-4C3D-AA5B-3A516FBAEFA6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7662" y="3632577"/>
              <a:ext cx="139175" cy="101524"/>
            </a:xfrm>
            <a:custGeom>
              <a:avLst/>
              <a:gdLst>
                <a:gd name="T0" fmla="*/ 105 w 214"/>
                <a:gd name="T1" fmla="*/ 0 h 156"/>
                <a:gd name="T2" fmla="*/ 189 w 214"/>
                <a:gd name="T3" fmla="*/ 81 h 156"/>
                <a:gd name="T4" fmla="*/ 124 w 214"/>
                <a:gd name="T5" fmla="*/ 156 h 156"/>
                <a:gd name="T6" fmla="*/ 105 w 214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56">
                  <a:moveTo>
                    <a:pt x="105" y="0"/>
                  </a:moveTo>
                  <a:cubicBezTo>
                    <a:pt x="168" y="19"/>
                    <a:pt x="214" y="55"/>
                    <a:pt x="189" y="81"/>
                  </a:cubicBezTo>
                  <a:cubicBezTo>
                    <a:pt x="161" y="110"/>
                    <a:pt x="141" y="135"/>
                    <a:pt x="124" y="156"/>
                  </a:cubicBezTo>
                  <a:cubicBezTo>
                    <a:pt x="63" y="153"/>
                    <a:pt x="0" y="74"/>
                    <a:pt x="105" y="0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4C7A9765-D0F3-4761-859D-8F3DAD7B155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7974" y="3563470"/>
              <a:ext cx="261542" cy="124384"/>
            </a:xfrm>
            <a:custGeom>
              <a:avLst/>
              <a:gdLst>
                <a:gd name="T0" fmla="*/ 395 w 401"/>
                <a:gd name="T1" fmla="*/ 0 h 190"/>
                <a:gd name="T2" fmla="*/ 392 w 401"/>
                <a:gd name="T3" fmla="*/ 29 h 190"/>
                <a:gd name="T4" fmla="*/ 322 w 401"/>
                <a:gd name="T5" fmla="*/ 110 h 190"/>
                <a:gd name="T6" fmla="*/ 304 w 401"/>
                <a:gd name="T7" fmla="*/ 131 h 190"/>
                <a:gd name="T8" fmla="*/ 196 w 401"/>
                <a:gd name="T9" fmla="*/ 182 h 190"/>
                <a:gd name="T10" fmla="*/ 0 w 401"/>
                <a:gd name="T11" fmla="*/ 80 h 190"/>
                <a:gd name="T12" fmla="*/ 183 w 401"/>
                <a:gd name="T13" fmla="*/ 138 h 190"/>
                <a:gd name="T14" fmla="*/ 395 w 401"/>
                <a:gd name="T1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1" h="190">
                  <a:moveTo>
                    <a:pt x="395" y="0"/>
                  </a:moveTo>
                  <a:cubicBezTo>
                    <a:pt x="401" y="10"/>
                    <a:pt x="401" y="20"/>
                    <a:pt x="392" y="29"/>
                  </a:cubicBezTo>
                  <a:cubicBezTo>
                    <a:pt x="362" y="61"/>
                    <a:pt x="340" y="88"/>
                    <a:pt x="322" y="110"/>
                  </a:cubicBezTo>
                  <a:cubicBezTo>
                    <a:pt x="316" y="117"/>
                    <a:pt x="310" y="124"/>
                    <a:pt x="304" y="131"/>
                  </a:cubicBezTo>
                  <a:cubicBezTo>
                    <a:pt x="276" y="160"/>
                    <a:pt x="249" y="177"/>
                    <a:pt x="196" y="182"/>
                  </a:cubicBezTo>
                  <a:cubicBezTo>
                    <a:pt x="113" y="190"/>
                    <a:pt x="28" y="135"/>
                    <a:pt x="0" y="80"/>
                  </a:cubicBezTo>
                  <a:cubicBezTo>
                    <a:pt x="41" y="121"/>
                    <a:pt x="103" y="158"/>
                    <a:pt x="183" y="138"/>
                  </a:cubicBezTo>
                  <a:cubicBezTo>
                    <a:pt x="301" y="109"/>
                    <a:pt x="332" y="31"/>
                    <a:pt x="39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D0F2C434-9D05-4D07-8DF0-EF064FAFE98E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66188" y="3445263"/>
              <a:ext cx="182205" cy="249439"/>
            </a:xfrm>
            <a:custGeom>
              <a:avLst/>
              <a:gdLst>
                <a:gd name="T0" fmla="*/ 24 w 279"/>
                <a:gd name="T1" fmla="*/ 151 h 382"/>
                <a:gd name="T2" fmla="*/ 55 w 279"/>
                <a:gd name="T3" fmla="*/ 85 h 382"/>
                <a:gd name="T4" fmla="*/ 154 w 279"/>
                <a:gd name="T5" fmla="*/ 2 h 382"/>
                <a:gd name="T6" fmla="*/ 182 w 279"/>
                <a:gd name="T7" fmla="*/ 14 h 382"/>
                <a:gd name="T8" fmla="*/ 238 w 279"/>
                <a:gd name="T9" fmla="*/ 104 h 382"/>
                <a:gd name="T10" fmla="*/ 252 w 279"/>
                <a:gd name="T11" fmla="*/ 128 h 382"/>
                <a:gd name="T12" fmla="*/ 266 w 279"/>
                <a:gd name="T13" fmla="*/ 242 h 382"/>
                <a:gd name="T14" fmla="*/ 99 w 279"/>
                <a:gd name="T15" fmla="*/ 381 h 382"/>
                <a:gd name="T16" fmla="*/ 68 w 279"/>
                <a:gd name="T17" fmla="*/ 379 h 382"/>
                <a:gd name="T18" fmla="*/ 67 w 279"/>
                <a:gd name="T19" fmla="*/ 379 h 382"/>
                <a:gd name="T20" fmla="*/ 24 w 279"/>
                <a:gd name="T21" fmla="*/ 1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382">
                  <a:moveTo>
                    <a:pt x="24" y="151"/>
                  </a:moveTo>
                  <a:cubicBezTo>
                    <a:pt x="30" y="128"/>
                    <a:pt x="41" y="106"/>
                    <a:pt x="55" y="85"/>
                  </a:cubicBezTo>
                  <a:cubicBezTo>
                    <a:pt x="84" y="41"/>
                    <a:pt x="126" y="6"/>
                    <a:pt x="154" y="2"/>
                  </a:cubicBezTo>
                  <a:cubicBezTo>
                    <a:pt x="166" y="0"/>
                    <a:pt x="176" y="3"/>
                    <a:pt x="182" y="14"/>
                  </a:cubicBezTo>
                  <a:cubicBezTo>
                    <a:pt x="203" y="52"/>
                    <a:pt x="222" y="80"/>
                    <a:pt x="238" y="104"/>
                  </a:cubicBezTo>
                  <a:cubicBezTo>
                    <a:pt x="243" y="112"/>
                    <a:pt x="248" y="120"/>
                    <a:pt x="252" y="128"/>
                  </a:cubicBezTo>
                  <a:cubicBezTo>
                    <a:pt x="272" y="163"/>
                    <a:pt x="279" y="192"/>
                    <a:pt x="266" y="242"/>
                  </a:cubicBezTo>
                  <a:cubicBezTo>
                    <a:pt x="245" y="319"/>
                    <a:pt x="162" y="375"/>
                    <a:pt x="99" y="381"/>
                  </a:cubicBezTo>
                  <a:cubicBezTo>
                    <a:pt x="88" y="382"/>
                    <a:pt x="77" y="381"/>
                    <a:pt x="68" y="379"/>
                  </a:cubicBezTo>
                  <a:cubicBezTo>
                    <a:pt x="67" y="379"/>
                    <a:pt x="67" y="379"/>
                    <a:pt x="67" y="379"/>
                  </a:cubicBezTo>
                  <a:cubicBezTo>
                    <a:pt x="4" y="366"/>
                    <a:pt x="0" y="242"/>
                    <a:pt x="24" y="151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F6E54F7D-3661-4DA6-8BC4-3DCBF5B524AE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94877" y="3551642"/>
              <a:ext cx="134469" cy="154639"/>
            </a:xfrm>
            <a:custGeom>
              <a:avLst/>
              <a:gdLst>
                <a:gd name="T0" fmla="*/ 9 w 206"/>
                <a:gd name="T1" fmla="*/ 103 h 237"/>
                <a:gd name="T2" fmla="*/ 27 w 206"/>
                <a:gd name="T3" fmla="*/ 78 h 237"/>
                <a:gd name="T4" fmla="*/ 136 w 206"/>
                <a:gd name="T5" fmla="*/ 31 h 237"/>
                <a:gd name="T6" fmla="*/ 187 w 206"/>
                <a:gd name="T7" fmla="*/ 115 h 237"/>
                <a:gd name="T8" fmla="*/ 206 w 206"/>
                <a:gd name="T9" fmla="*/ 145 h 237"/>
                <a:gd name="T10" fmla="*/ 81 w 206"/>
                <a:gd name="T11" fmla="*/ 214 h 237"/>
                <a:gd name="T12" fmla="*/ 9 w 206"/>
                <a:gd name="T13" fmla="*/ 10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37">
                  <a:moveTo>
                    <a:pt x="9" y="103"/>
                  </a:moveTo>
                  <a:cubicBezTo>
                    <a:pt x="14" y="94"/>
                    <a:pt x="21" y="86"/>
                    <a:pt x="27" y="78"/>
                  </a:cubicBezTo>
                  <a:cubicBezTo>
                    <a:pt x="67" y="29"/>
                    <a:pt x="119" y="0"/>
                    <a:pt x="136" y="31"/>
                  </a:cubicBezTo>
                  <a:cubicBezTo>
                    <a:pt x="155" y="66"/>
                    <a:pt x="173" y="92"/>
                    <a:pt x="187" y="115"/>
                  </a:cubicBezTo>
                  <a:cubicBezTo>
                    <a:pt x="194" y="126"/>
                    <a:pt x="201" y="135"/>
                    <a:pt x="206" y="145"/>
                  </a:cubicBezTo>
                  <a:cubicBezTo>
                    <a:pt x="192" y="186"/>
                    <a:pt x="159" y="237"/>
                    <a:pt x="81" y="214"/>
                  </a:cubicBezTo>
                  <a:cubicBezTo>
                    <a:pt x="21" y="195"/>
                    <a:pt x="0" y="150"/>
                    <a:pt x="9" y="103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E647FC8F-AE9E-4B3B-ABD0-9F1C7E18E93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10102" y="3577406"/>
              <a:ext cx="104213" cy="129090"/>
            </a:xfrm>
            <a:custGeom>
              <a:avLst/>
              <a:gdLst>
                <a:gd name="T0" fmla="*/ 0 w 160"/>
                <a:gd name="T1" fmla="*/ 78 h 198"/>
                <a:gd name="T2" fmla="*/ 109 w 160"/>
                <a:gd name="T3" fmla="*/ 31 h 198"/>
                <a:gd name="T4" fmla="*/ 160 w 160"/>
                <a:gd name="T5" fmla="*/ 115 h 198"/>
                <a:gd name="T6" fmla="*/ 0 w 160"/>
                <a:gd name="T7" fmla="*/ 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98">
                  <a:moveTo>
                    <a:pt x="0" y="78"/>
                  </a:moveTo>
                  <a:cubicBezTo>
                    <a:pt x="40" y="29"/>
                    <a:pt x="92" y="0"/>
                    <a:pt x="109" y="31"/>
                  </a:cubicBezTo>
                  <a:cubicBezTo>
                    <a:pt x="128" y="66"/>
                    <a:pt x="146" y="92"/>
                    <a:pt x="160" y="115"/>
                  </a:cubicBezTo>
                  <a:cubicBezTo>
                    <a:pt x="137" y="168"/>
                    <a:pt x="37" y="198"/>
                    <a:pt x="0" y="78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44BEF910-D54E-4276-BF64-3373D634E4D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66767" y="3451348"/>
              <a:ext cx="117660" cy="249439"/>
            </a:xfrm>
            <a:custGeom>
              <a:avLst/>
              <a:gdLst>
                <a:gd name="T0" fmla="*/ 55 w 180"/>
                <a:gd name="T1" fmla="*/ 2 h 382"/>
                <a:gd name="T2" fmla="*/ 83 w 180"/>
                <a:gd name="T3" fmla="*/ 14 h 382"/>
                <a:gd name="T4" fmla="*/ 139 w 180"/>
                <a:gd name="T5" fmla="*/ 104 h 382"/>
                <a:gd name="T6" fmla="*/ 153 w 180"/>
                <a:gd name="T7" fmla="*/ 128 h 382"/>
                <a:gd name="T8" fmla="*/ 167 w 180"/>
                <a:gd name="T9" fmla="*/ 242 h 382"/>
                <a:gd name="T10" fmla="*/ 0 w 180"/>
                <a:gd name="T11" fmla="*/ 382 h 382"/>
                <a:gd name="T12" fmla="*/ 119 w 180"/>
                <a:gd name="T13" fmla="*/ 238 h 382"/>
                <a:gd name="T14" fmla="*/ 55 w 180"/>
                <a:gd name="T15" fmla="*/ 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382">
                  <a:moveTo>
                    <a:pt x="55" y="2"/>
                  </a:moveTo>
                  <a:cubicBezTo>
                    <a:pt x="67" y="0"/>
                    <a:pt x="77" y="3"/>
                    <a:pt x="83" y="14"/>
                  </a:cubicBezTo>
                  <a:cubicBezTo>
                    <a:pt x="104" y="52"/>
                    <a:pt x="123" y="80"/>
                    <a:pt x="139" y="104"/>
                  </a:cubicBezTo>
                  <a:cubicBezTo>
                    <a:pt x="144" y="113"/>
                    <a:pt x="149" y="120"/>
                    <a:pt x="153" y="128"/>
                  </a:cubicBezTo>
                  <a:cubicBezTo>
                    <a:pt x="173" y="163"/>
                    <a:pt x="180" y="192"/>
                    <a:pt x="167" y="242"/>
                  </a:cubicBezTo>
                  <a:cubicBezTo>
                    <a:pt x="146" y="319"/>
                    <a:pt x="63" y="375"/>
                    <a:pt x="0" y="382"/>
                  </a:cubicBezTo>
                  <a:cubicBezTo>
                    <a:pt x="53" y="359"/>
                    <a:pt x="112" y="316"/>
                    <a:pt x="119" y="238"/>
                  </a:cubicBezTo>
                  <a:cubicBezTo>
                    <a:pt x="130" y="123"/>
                    <a:pt x="64" y="69"/>
                    <a:pt x="55" y="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42459227-CD76-4DE4-9A86-498808168A4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203054" y="3554227"/>
              <a:ext cx="246078" cy="201703"/>
            </a:xfrm>
            <a:custGeom>
              <a:avLst/>
              <a:gdLst>
                <a:gd name="T0" fmla="*/ 108 w 377"/>
                <a:gd name="T1" fmla="*/ 217 h 309"/>
                <a:gd name="T2" fmla="*/ 54 w 377"/>
                <a:gd name="T3" fmla="*/ 168 h 309"/>
                <a:gd name="T4" fmla="*/ 6 w 377"/>
                <a:gd name="T5" fmla="*/ 50 h 309"/>
                <a:gd name="T6" fmla="*/ 27 w 377"/>
                <a:gd name="T7" fmla="*/ 30 h 309"/>
                <a:gd name="T8" fmla="*/ 135 w 377"/>
                <a:gd name="T9" fmla="*/ 11 h 309"/>
                <a:gd name="T10" fmla="*/ 164 w 377"/>
                <a:gd name="T11" fmla="*/ 6 h 309"/>
                <a:gd name="T12" fmla="*/ 281 w 377"/>
                <a:gd name="T13" fmla="*/ 32 h 309"/>
                <a:gd name="T14" fmla="*/ 361 w 377"/>
                <a:gd name="T15" fmla="*/ 229 h 309"/>
                <a:gd name="T16" fmla="*/ 349 w 377"/>
                <a:gd name="T17" fmla="*/ 256 h 309"/>
                <a:gd name="T18" fmla="*/ 348 w 377"/>
                <a:gd name="T19" fmla="*/ 257 h 309"/>
                <a:gd name="T20" fmla="*/ 108 w 377"/>
                <a:gd name="T21" fmla="*/ 21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09">
                  <a:moveTo>
                    <a:pt x="108" y="217"/>
                  </a:moveTo>
                  <a:cubicBezTo>
                    <a:pt x="88" y="204"/>
                    <a:pt x="70" y="187"/>
                    <a:pt x="54" y="168"/>
                  </a:cubicBezTo>
                  <a:cubicBezTo>
                    <a:pt x="21" y="126"/>
                    <a:pt x="0" y="77"/>
                    <a:pt x="6" y="50"/>
                  </a:cubicBezTo>
                  <a:cubicBezTo>
                    <a:pt x="8" y="39"/>
                    <a:pt x="15" y="31"/>
                    <a:pt x="27" y="30"/>
                  </a:cubicBezTo>
                  <a:cubicBezTo>
                    <a:pt x="72" y="24"/>
                    <a:pt x="107" y="16"/>
                    <a:pt x="135" y="11"/>
                  </a:cubicBezTo>
                  <a:cubicBezTo>
                    <a:pt x="145" y="9"/>
                    <a:pt x="155" y="7"/>
                    <a:pt x="164" y="6"/>
                  </a:cubicBezTo>
                  <a:cubicBezTo>
                    <a:pt x="205" y="0"/>
                    <a:pt x="237" y="4"/>
                    <a:pt x="281" y="32"/>
                  </a:cubicBezTo>
                  <a:cubicBezTo>
                    <a:pt x="350" y="77"/>
                    <a:pt x="377" y="171"/>
                    <a:pt x="361" y="229"/>
                  </a:cubicBezTo>
                  <a:cubicBezTo>
                    <a:pt x="359" y="240"/>
                    <a:pt x="354" y="248"/>
                    <a:pt x="349" y="256"/>
                  </a:cubicBezTo>
                  <a:cubicBezTo>
                    <a:pt x="348" y="257"/>
                    <a:pt x="348" y="257"/>
                    <a:pt x="348" y="257"/>
                  </a:cubicBezTo>
                  <a:cubicBezTo>
                    <a:pt x="314" y="309"/>
                    <a:pt x="190" y="270"/>
                    <a:pt x="108" y="217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58">
              <a:extLst>
                <a:ext uri="{FF2B5EF4-FFF2-40B4-BE49-F238E27FC236}">
                  <a16:creationId xmlns:a16="http://schemas.microsoft.com/office/drawing/2014/main" id="{28B1B685-1FFC-469B-AC57-29850AFADFFA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299069" y="3620492"/>
              <a:ext cx="162035" cy="121694"/>
            </a:xfrm>
            <a:custGeom>
              <a:avLst/>
              <a:gdLst>
                <a:gd name="T0" fmla="*/ 64 w 248"/>
                <a:gd name="T1" fmla="*/ 162 h 186"/>
                <a:gd name="T2" fmla="*/ 46 w 248"/>
                <a:gd name="T3" fmla="*/ 137 h 186"/>
                <a:gd name="T4" fmla="*/ 36 w 248"/>
                <a:gd name="T5" fmla="*/ 24 h 186"/>
                <a:gd name="T6" fmla="*/ 137 w 248"/>
                <a:gd name="T7" fmla="*/ 6 h 186"/>
                <a:gd name="T8" fmla="*/ 173 w 248"/>
                <a:gd name="T9" fmla="*/ 0 h 186"/>
                <a:gd name="T10" fmla="*/ 198 w 248"/>
                <a:gd name="T11" fmla="*/ 135 h 186"/>
                <a:gd name="T12" fmla="*/ 64 w 248"/>
                <a:gd name="T13" fmla="*/ 16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86">
                  <a:moveTo>
                    <a:pt x="64" y="162"/>
                  </a:moveTo>
                  <a:cubicBezTo>
                    <a:pt x="57" y="154"/>
                    <a:pt x="51" y="145"/>
                    <a:pt x="46" y="137"/>
                  </a:cubicBezTo>
                  <a:cubicBezTo>
                    <a:pt x="11" y="84"/>
                    <a:pt x="0" y="28"/>
                    <a:pt x="36" y="24"/>
                  </a:cubicBezTo>
                  <a:cubicBezTo>
                    <a:pt x="77" y="18"/>
                    <a:pt x="110" y="12"/>
                    <a:pt x="137" y="6"/>
                  </a:cubicBezTo>
                  <a:cubicBezTo>
                    <a:pt x="150" y="4"/>
                    <a:pt x="162" y="2"/>
                    <a:pt x="173" y="0"/>
                  </a:cubicBezTo>
                  <a:cubicBezTo>
                    <a:pt x="209" y="27"/>
                    <a:pt x="248" y="73"/>
                    <a:pt x="198" y="135"/>
                  </a:cubicBezTo>
                  <a:cubicBezTo>
                    <a:pt x="159" y="183"/>
                    <a:pt x="107" y="186"/>
                    <a:pt x="64" y="162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AD613A66-393E-4142-8F49-21C29422587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43868" y="3643123"/>
              <a:ext cx="119005" cy="90766"/>
            </a:xfrm>
            <a:custGeom>
              <a:avLst/>
              <a:gdLst>
                <a:gd name="T0" fmla="*/ 46 w 182"/>
                <a:gd name="T1" fmla="*/ 131 h 139"/>
                <a:gd name="T2" fmla="*/ 36 w 182"/>
                <a:gd name="T3" fmla="*/ 18 h 139"/>
                <a:gd name="T4" fmla="*/ 137 w 182"/>
                <a:gd name="T5" fmla="*/ 0 h 139"/>
                <a:gd name="T6" fmla="*/ 46 w 182"/>
                <a:gd name="T7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139">
                  <a:moveTo>
                    <a:pt x="46" y="131"/>
                  </a:moveTo>
                  <a:cubicBezTo>
                    <a:pt x="11" y="78"/>
                    <a:pt x="0" y="22"/>
                    <a:pt x="36" y="18"/>
                  </a:cubicBezTo>
                  <a:cubicBezTo>
                    <a:pt x="77" y="12"/>
                    <a:pt x="110" y="6"/>
                    <a:pt x="137" y="0"/>
                  </a:cubicBezTo>
                  <a:cubicBezTo>
                    <a:pt x="182" y="40"/>
                    <a:pt x="177" y="139"/>
                    <a:pt x="46" y="131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Freeform 60">
              <a:extLst>
                <a:ext uri="{FF2B5EF4-FFF2-40B4-BE49-F238E27FC236}">
                  <a16:creationId xmlns:a16="http://schemas.microsoft.com/office/drawing/2014/main" id="{694AD22D-FC67-4750-B49B-35EB05D1472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207908" y="3605247"/>
              <a:ext cx="242044" cy="150605"/>
            </a:xfrm>
            <a:custGeom>
              <a:avLst/>
              <a:gdLst>
                <a:gd name="T0" fmla="*/ 0 w 371"/>
                <a:gd name="T1" fmla="*/ 50 h 230"/>
                <a:gd name="T2" fmla="*/ 21 w 371"/>
                <a:gd name="T3" fmla="*/ 30 h 230"/>
                <a:gd name="T4" fmla="*/ 129 w 371"/>
                <a:gd name="T5" fmla="*/ 11 h 230"/>
                <a:gd name="T6" fmla="*/ 158 w 371"/>
                <a:gd name="T7" fmla="*/ 6 h 230"/>
                <a:gd name="T8" fmla="*/ 275 w 371"/>
                <a:gd name="T9" fmla="*/ 32 h 230"/>
                <a:gd name="T10" fmla="*/ 356 w 371"/>
                <a:gd name="T11" fmla="*/ 230 h 230"/>
                <a:gd name="T12" fmla="*/ 255 w 371"/>
                <a:gd name="T13" fmla="*/ 74 h 230"/>
                <a:gd name="T14" fmla="*/ 0 w 371"/>
                <a:gd name="T15" fmla="*/ 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230">
                  <a:moveTo>
                    <a:pt x="0" y="50"/>
                  </a:moveTo>
                  <a:cubicBezTo>
                    <a:pt x="2" y="39"/>
                    <a:pt x="9" y="31"/>
                    <a:pt x="21" y="30"/>
                  </a:cubicBezTo>
                  <a:cubicBezTo>
                    <a:pt x="66" y="24"/>
                    <a:pt x="101" y="16"/>
                    <a:pt x="129" y="11"/>
                  </a:cubicBezTo>
                  <a:cubicBezTo>
                    <a:pt x="140" y="9"/>
                    <a:pt x="149" y="7"/>
                    <a:pt x="158" y="6"/>
                  </a:cubicBezTo>
                  <a:cubicBezTo>
                    <a:pt x="199" y="0"/>
                    <a:pt x="231" y="4"/>
                    <a:pt x="275" y="32"/>
                  </a:cubicBezTo>
                  <a:cubicBezTo>
                    <a:pt x="344" y="77"/>
                    <a:pt x="371" y="171"/>
                    <a:pt x="356" y="230"/>
                  </a:cubicBezTo>
                  <a:cubicBezTo>
                    <a:pt x="352" y="174"/>
                    <a:pt x="330" y="107"/>
                    <a:pt x="255" y="74"/>
                  </a:cubicBezTo>
                  <a:cubicBezTo>
                    <a:pt x="145" y="24"/>
                    <a:pt x="69" y="66"/>
                    <a:pt x="0" y="5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9A7DA5FA-8EED-403D-A7C9-C68BC7BDC7AF}"/>
              </a:ext>
            </a:extLst>
          </p:cNvPr>
          <p:cNvGrpSpPr/>
          <p:nvPr/>
        </p:nvGrpSpPr>
        <p:grpSpPr>
          <a:xfrm>
            <a:off x="4452830" y="1843515"/>
            <a:ext cx="1251662" cy="1169451"/>
            <a:chOff x="847746" y="1493117"/>
            <a:chExt cx="1251662" cy="1169451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655994D4-11B4-451E-A8BD-5F5ADE718C75}"/>
                </a:ext>
              </a:extLst>
            </p:cNvPr>
            <p:cNvGrpSpPr/>
            <p:nvPr/>
          </p:nvGrpSpPr>
          <p:grpSpPr>
            <a:xfrm>
              <a:off x="847746" y="1493117"/>
              <a:ext cx="1251662" cy="1169451"/>
              <a:chOff x="847746" y="1493117"/>
              <a:chExt cx="1251662" cy="1169451"/>
            </a:xfrm>
          </p:grpSpPr>
          <p:sp>
            <p:nvSpPr>
              <p:cNvPr id="72" name="Freeform 5">
                <a:extLst>
                  <a:ext uri="{FF2B5EF4-FFF2-40B4-BE49-F238E27FC236}">
                    <a16:creationId xmlns:a16="http://schemas.microsoft.com/office/drawing/2014/main" id="{17DFED4B-B18E-427B-BDEF-6C6454CA99F6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851380" y="2150242"/>
                <a:ext cx="712684" cy="512326"/>
              </a:xfrm>
              <a:custGeom>
                <a:avLst/>
                <a:gdLst>
                  <a:gd name="T0" fmla="*/ 7 w 1093"/>
                  <a:gd name="T1" fmla="*/ 59 h 784"/>
                  <a:gd name="T2" fmla="*/ 7 w 1093"/>
                  <a:gd name="T3" fmla="*/ 59 h 784"/>
                  <a:gd name="T4" fmla="*/ 911 w 1093"/>
                  <a:gd name="T5" fmla="*/ 471 h 784"/>
                  <a:gd name="T6" fmla="*/ 1093 w 1093"/>
                  <a:gd name="T7" fmla="*/ 679 h 784"/>
                  <a:gd name="T8" fmla="*/ 7 w 1093"/>
                  <a:gd name="T9" fmla="*/ 59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3" h="784">
                    <a:moveTo>
                      <a:pt x="7" y="59"/>
                    </a:moveTo>
                    <a:cubicBezTo>
                      <a:pt x="7" y="59"/>
                      <a:pt x="7" y="59"/>
                      <a:pt x="7" y="59"/>
                    </a:cubicBezTo>
                    <a:cubicBezTo>
                      <a:pt x="0" y="48"/>
                      <a:pt x="560" y="0"/>
                      <a:pt x="911" y="471"/>
                    </a:cubicBezTo>
                    <a:cubicBezTo>
                      <a:pt x="917" y="479"/>
                      <a:pt x="1093" y="679"/>
                      <a:pt x="1093" y="679"/>
                    </a:cubicBezTo>
                    <a:cubicBezTo>
                      <a:pt x="1093" y="679"/>
                      <a:pt x="521" y="784"/>
                      <a:pt x="7" y="59"/>
                    </a:cubicBezTo>
                    <a:close/>
                  </a:path>
                </a:pathLst>
              </a:custGeom>
              <a:solidFill>
                <a:srgbClr val="638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A0E06761-FDF6-4B82-861E-B6AE224241D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847746" y="2151036"/>
                <a:ext cx="707978" cy="473330"/>
              </a:xfrm>
              <a:custGeom>
                <a:avLst/>
                <a:gdLst>
                  <a:gd name="T0" fmla="*/ 0 w 1086"/>
                  <a:gd name="T1" fmla="*/ 0 h 725"/>
                  <a:gd name="T2" fmla="*/ 628 w 1086"/>
                  <a:gd name="T3" fmla="*/ 370 h 725"/>
                  <a:gd name="T4" fmla="*/ 1086 w 1086"/>
                  <a:gd name="T5" fmla="*/ 620 h 725"/>
                  <a:gd name="T6" fmla="*/ 0 w 1086"/>
                  <a:gd name="T7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6" h="725">
                    <a:moveTo>
                      <a:pt x="0" y="0"/>
                    </a:moveTo>
                    <a:cubicBezTo>
                      <a:pt x="218" y="93"/>
                      <a:pt x="540" y="295"/>
                      <a:pt x="628" y="370"/>
                    </a:cubicBezTo>
                    <a:cubicBezTo>
                      <a:pt x="740" y="464"/>
                      <a:pt x="1086" y="620"/>
                      <a:pt x="1086" y="620"/>
                    </a:cubicBezTo>
                    <a:cubicBezTo>
                      <a:pt x="1086" y="620"/>
                      <a:pt x="514" y="725"/>
                      <a:pt x="0" y="0"/>
                    </a:cubicBezTo>
                    <a:close/>
                  </a:path>
                </a:pathLst>
              </a:custGeom>
              <a:solidFill>
                <a:srgbClr val="74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 9">
                <a:extLst>
                  <a:ext uri="{FF2B5EF4-FFF2-40B4-BE49-F238E27FC236}">
                    <a16:creationId xmlns:a16="http://schemas.microsoft.com/office/drawing/2014/main" id="{13F00325-94E1-4746-B160-9A499FEA8282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1542708" y="1734049"/>
                <a:ext cx="556700" cy="595024"/>
              </a:xfrm>
              <a:custGeom>
                <a:avLst/>
                <a:gdLst>
                  <a:gd name="T0" fmla="*/ 841 w 854"/>
                  <a:gd name="T1" fmla="*/ 5 h 911"/>
                  <a:gd name="T2" fmla="*/ 841 w 854"/>
                  <a:gd name="T3" fmla="*/ 5 h 911"/>
                  <a:gd name="T4" fmla="*/ 255 w 854"/>
                  <a:gd name="T5" fmla="*/ 778 h 911"/>
                  <a:gd name="T6" fmla="*/ 7 w 854"/>
                  <a:gd name="T7" fmla="*/ 911 h 911"/>
                  <a:gd name="T8" fmla="*/ 841 w 854"/>
                  <a:gd name="T9" fmla="*/ 5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4" h="911">
                    <a:moveTo>
                      <a:pt x="841" y="5"/>
                    </a:moveTo>
                    <a:cubicBezTo>
                      <a:pt x="841" y="5"/>
                      <a:pt x="841" y="5"/>
                      <a:pt x="841" y="5"/>
                    </a:cubicBezTo>
                    <a:cubicBezTo>
                      <a:pt x="854" y="0"/>
                      <a:pt x="804" y="533"/>
                      <a:pt x="255" y="778"/>
                    </a:cubicBezTo>
                    <a:cubicBezTo>
                      <a:pt x="246" y="782"/>
                      <a:pt x="7" y="911"/>
                      <a:pt x="7" y="911"/>
                    </a:cubicBezTo>
                    <a:cubicBezTo>
                      <a:pt x="7" y="911"/>
                      <a:pt x="0" y="358"/>
                      <a:pt x="841" y="5"/>
                    </a:cubicBezTo>
                    <a:close/>
                  </a:path>
                </a:pathLst>
              </a:custGeom>
              <a:solidFill>
                <a:srgbClr val="638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 10">
                <a:extLst>
                  <a:ext uri="{FF2B5EF4-FFF2-40B4-BE49-F238E27FC236}">
                    <a16:creationId xmlns:a16="http://schemas.microsoft.com/office/drawing/2014/main" id="{C7A43CDF-1D28-48E5-8D39-D4100D3584B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1550386" y="1733319"/>
                <a:ext cx="548632" cy="591662"/>
              </a:xfrm>
              <a:custGeom>
                <a:avLst/>
                <a:gdLst>
                  <a:gd name="T0" fmla="*/ 841 w 841"/>
                  <a:gd name="T1" fmla="*/ 0 h 906"/>
                  <a:gd name="T2" fmla="*/ 347 w 841"/>
                  <a:gd name="T3" fmla="*/ 523 h 906"/>
                  <a:gd name="T4" fmla="*/ 7 w 841"/>
                  <a:gd name="T5" fmla="*/ 906 h 906"/>
                  <a:gd name="T6" fmla="*/ 841 w 841"/>
                  <a:gd name="T7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1" h="906">
                    <a:moveTo>
                      <a:pt x="841" y="0"/>
                    </a:moveTo>
                    <a:cubicBezTo>
                      <a:pt x="707" y="188"/>
                      <a:pt x="440" y="453"/>
                      <a:pt x="347" y="523"/>
                    </a:cubicBezTo>
                    <a:cubicBezTo>
                      <a:pt x="230" y="611"/>
                      <a:pt x="7" y="906"/>
                      <a:pt x="7" y="906"/>
                    </a:cubicBezTo>
                    <a:cubicBezTo>
                      <a:pt x="7" y="906"/>
                      <a:pt x="0" y="353"/>
                      <a:pt x="841" y="0"/>
                    </a:cubicBezTo>
                    <a:close/>
                  </a:path>
                </a:pathLst>
              </a:custGeom>
              <a:solidFill>
                <a:srgbClr val="74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 17">
                <a:extLst>
                  <a:ext uri="{FF2B5EF4-FFF2-40B4-BE49-F238E27FC236}">
                    <a16:creationId xmlns:a16="http://schemas.microsoft.com/office/drawing/2014/main" id="{0F68D881-3F8E-4E69-9A48-932565E6ECD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1395835" y="1493117"/>
                <a:ext cx="410130" cy="395338"/>
              </a:xfrm>
              <a:custGeom>
                <a:avLst/>
                <a:gdLst>
                  <a:gd name="T0" fmla="*/ 525 w 629"/>
                  <a:gd name="T1" fmla="*/ 237 h 606"/>
                  <a:gd name="T2" fmla="*/ 629 w 629"/>
                  <a:gd name="T3" fmla="*/ 34 h 606"/>
                  <a:gd name="T4" fmla="*/ 574 w 629"/>
                  <a:gd name="T5" fmla="*/ 2 h 606"/>
                  <a:gd name="T6" fmla="*/ 337 w 629"/>
                  <a:gd name="T7" fmla="*/ 71 h 606"/>
                  <a:gd name="T8" fmla="*/ 102 w 629"/>
                  <a:gd name="T9" fmla="*/ 266 h 606"/>
                  <a:gd name="T10" fmla="*/ 525 w 629"/>
                  <a:gd name="T11" fmla="*/ 237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9" h="606">
                    <a:moveTo>
                      <a:pt x="525" y="237"/>
                    </a:moveTo>
                    <a:cubicBezTo>
                      <a:pt x="561" y="181"/>
                      <a:pt x="597" y="114"/>
                      <a:pt x="629" y="34"/>
                    </a:cubicBezTo>
                    <a:cubicBezTo>
                      <a:pt x="629" y="34"/>
                      <a:pt x="595" y="0"/>
                      <a:pt x="574" y="2"/>
                    </a:cubicBezTo>
                    <a:cubicBezTo>
                      <a:pt x="574" y="2"/>
                      <a:pt x="457" y="20"/>
                      <a:pt x="337" y="71"/>
                    </a:cubicBezTo>
                    <a:cubicBezTo>
                      <a:pt x="241" y="112"/>
                      <a:pt x="144" y="174"/>
                      <a:pt x="102" y="266"/>
                    </a:cubicBezTo>
                    <a:cubicBezTo>
                      <a:pt x="0" y="490"/>
                      <a:pt x="286" y="606"/>
                      <a:pt x="525" y="237"/>
                    </a:cubicBezTo>
                    <a:close/>
                  </a:path>
                </a:pathLst>
              </a:custGeom>
              <a:solidFill>
                <a:srgbClr val="F6A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860E90FC-93A5-4A4D-91FC-531FC714DFB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126999" y="1765372"/>
              <a:ext cx="371806" cy="762437"/>
            </a:xfrm>
            <a:custGeom>
              <a:avLst/>
              <a:gdLst>
                <a:gd name="T0" fmla="*/ 120 w 571"/>
                <a:gd name="T1" fmla="*/ 13 h 1167"/>
                <a:gd name="T2" fmla="*/ 120 w 571"/>
                <a:gd name="T3" fmla="*/ 13 h 1167"/>
                <a:gd name="T4" fmla="*/ 497 w 571"/>
                <a:gd name="T5" fmla="*/ 897 h 1167"/>
                <a:gd name="T6" fmla="*/ 482 w 571"/>
                <a:gd name="T7" fmla="*/ 1167 h 1167"/>
                <a:gd name="T8" fmla="*/ 120 w 571"/>
                <a:gd name="T9" fmla="*/ 1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1167">
                  <a:moveTo>
                    <a:pt x="120" y="13"/>
                  </a:moveTo>
                  <a:cubicBezTo>
                    <a:pt x="120" y="13"/>
                    <a:pt x="120" y="13"/>
                    <a:pt x="120" y="13"/>
                  </a:cubicBezTo>
                  <a:cubicBezTo>
                    <a:pt x="120" y="0"/>
                    <a:pt x="571" y="324"/>
                    <a:pt x="497" y="897"/>
                  </a:cubicBezTo>
                  <a:cubicBezTo>
                    <a:pt x="496" y="906"/>
                    <a:pt x="482" y="1167"/>
                    <a:pt x="482" y="1167"/>
                  </a:cubicBezTo>
                  <a:cubicBezTo>
                    <a:pt x="482" y="1167"/>
                    <a:pt x="0" y="878"/>
                    <a:pt x="120" y="13"/>
                  </a:cubicBezTo>
                  <a:close/>
                </a:path>
              </a:pathLst>
            </a:custGeom>
            <a:solidFill>
              <a:srgbClr val="638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1F0D8089-8460-4E32-B8BE-EB4257ADC2B8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180753" y="1759618"/>
              <a:ext cx="323397" cy="753697"/>
            </a:xfrm>
            <a:custGeom>
              <a:avLst/>
              <a:gdLst>
                <a:gd name="T0" fmla="*/ 135 w 496"/>
                <a:gd name="T1" fmla="*/ 0 h 1154"/>
                <a:gd name="T2" fmla="*/ 336 w 496"/>
                <a:gd name="T3" fmla="*/ 676 h 1154"/>
                <a:gd name="T4" fmla="*/ 496 w 496"/>
                <a:gd name="T5" fmla="*/ 1154 h 1154"/>
                <a:gd name="T6" fmla="*/ 135 w 496"/>
                <a:gd name="T7" fmla="*/ 0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154">
                  <a:moveTo>
                    <a:pt x="135" y="0"/>
                  </a:moveTo>
                  <a:cubicBezTo>
                    <a:pt x="230" y="208"/>
                    <a:pt x="323" y="564"/>
                    <a:pt x="336" y="676"/>
                  </a:cubicBezTo>
                  <a:cubicBezTo>
                    <a:pt x="352" y="817"/>
                    <a:pt x="496" y="1154"/>
                    <a:pt x="496" y="1154"/>
                  </a:cubicBezTo>
                  <a:cubicBezTo>
                    <a:pt x="496" y="1154"/>
                    <a:pt x="0" y="865"/>
                    <a:pt x="135" y="0"/>
                  </a:cubicBezTo>
                  <a:close/>
                </a:path>
              </a:pathLst>
            </a:custGeom>
            <a:solidFill>
              <a:srgbClr val="749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16">
              <a:extLst>
                <a:ext uri="{FF2B5EF4-FFF2-40B4-BE49-F238E27FC236}">
                  <a16:creationId xmlns:a16="http://schemas.microsoft.com/office/drawing/2014/main" id="{3DFB3DF3-5967-4FCF-80CA-1530CA20514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70207" y="1782103"/>
              <a:ext cx="193635" cy="512326"/>
            </a:xfrm>
            <a:custGeom>
              <a:avLst/>
              <a:gdLst>
                <a:gd name="T0" fmla="*/ 0 w 297"/>
                <a:gd name="T1" fmla="*/ 763 h 784"/>
                <a:gd name="T2" fmla="*/ 87 w 297"/>
                <a:gd name="T3" fmla="*/ 607 h 784"/>
                <a:gd name="T4" fmla="*/ 197 w 297"/>
                <a:gd name="T5" fmla="*/ 403 h 784"/>
                <a:gd name="T6" fmla="*/ 244 w 297"/>
                <a:gd name="T7" fmla="*/ 206 h 784"/>
                <a:gd name="T8" fmla="*/ 248 w 297"/>
                <a:gd name="T9" fmla="*/ 99 h 784"/>
                <a:gd name="T10" fmla="*/ 238 w 297"/>
                <a:gd name="T11" fmla="*/ 11 h 784"/>
                <a:gd name="T12" fmla="*/ 259 w 297"/>
                <a:gd name="T13" fmla="*/ 10 h 784"/>
                <a:gd name="T14" fmla="*/ 289 w 297"/>
                <a:gd name="T15" fmla="*/ 92 h 784"/>
                <a:gd name="T16" fmla="*/ 296 w 297"/>
                <a:gd name="T17" fmla="*/ 194 h 784"/>
                <a:gd name="T18" fmla="*/ 253 w 297"/>
                <a:gd name="T19" fmla="*/ 416 h 784"/>
                <a:gd name="T20" fmla="*/ 160 w 297"/>
                <a:gd name="T21" fmla="*/ 607 h 784"/>
                <a:gd name="T22" fmla="*/ 28 w 297"/>
                <a:gd name="T23" fmla="*/ 777 h 784"/>
                <a:gd name="T24" fmla="*/ 0 w 297"/>
                <a:gd name="T25" fmla="*/ 763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784">
                  <a:moveTo>
                    <a:pt x="0" y="763"/>
                  </a:moveTo>
                  <a:cubicBezTo>
                    <a:pt x="4" y="705"/>
                    <a:pt x="53" y="654"/>
                    <a:pt x="87" y="607"/>
                  </a:cubicBezTo>
                  <a:cubicBezTo>
                    <a:pt x="134" y="543"/>
                    <a:pt x="170" y="478"/>
                    <a:pt x="197" y="403"/>
                  </a:cubicBezTo>
                  <a:cubicBezTo>
                    <a:pt x="220" y="339"/>
                    <a:pt x="234" y="273"/>
                    <a:pt x="244" y="206"/>
                  </a:cubicBezTo>
                  <a:cubicBezTo>
                    <a:pt x="249" y="170"/>
                    <a:pt x="250" y="135"/>
                    <a:pt x="248" y="99"/>
                  </a:cubicBezTo>
                  <a:cubicBezTo>
                    <a:pt x="246" y="67"/>
                    <a:pt x="233" y="43"/>
                    <a:pt x="238" y="11"/>
                  </a:cubicBezTo>
                  <a:cubicBezTo>
                    <a:pt x="240" y="0"/>
                    <a:pt x="256" y="1"/>
                    <a:pt x="259" y="10"/>
                  </a:cubicBezTo>
                  <a:cubicBezTo>
                    <a:pt x="268" y="38"/>
                    <a:pt x="282" y="64"/>
                    <a:pt x="289" y="92"/>
                  </a:cubicBezTo>
                  <a:cubicBezTo>
                    <a:pt x="297" y="126"/>
                    <a:pt x="297" y="160"/>
                    <a:pt x="296" y="194"/>
                  </a:cubicBezTo>
                  <a:cubicBezTo>
                    <a:pt x="293" y="270"/>
                    <a:pt x="277" y="343"/>
                    <a:pt x="253" y="416"/>
                  </a:cubicBezTo>
                  <a:cubicBezTo>
                    <a:pt x="231" y="484"/>
                    <a:pt x="201" y="547"/>
                    <a:pt x="160" y="607"/>
                  </a:cubicBezTo>
                  <a:cubicBezTo>
                    <a:pt x="123" y="662"/>
                    <a:pt x="84" y="739"/>
                    <a:pt x="28" y="777"/>
                  </a:cubicBezTo>
                  <a:cubicBezTo>
                    <a:pt x="18" y="784"/>
                    <a:pt x="0" y="776"/>
                    <a:pt x="0" y="763"/>
                  </a:cubicBezTo>
                  <a:close/>
                </a:path>
              </a:pathLst>
            </a:custGeom>
            <a:solidFill>
              <a:srgbClr val="59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1140FAF2-4DCB-40CE-B76A-17F04A5768FD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20495" y="1752322"/>
              <a:ext cx="190946" cy="154639"/>
            </a:xfrm>
            <a:custGeom>
              <a:avLst/>
              <a:gdLst>
                <a:gd name="T0" fmla="*/ 188 w 292"/>
                <a:gd name="T1" fmla="*/ 237 h 237"/>
                <a:gd name="T2" fmla="*/ 292 w 292"/>
                <a:gd name="T3" fmla="*/ 34 h 237"/>
                <a:gd name="T4" fmla="*/ 237 w 292"/>
                <a:gd name="T5" fmla="*/ 2 h 237"/>
                <a:gd name="T6" fmla="*/ 0 w 292"/>
                <a:gd name="T7" fmla="*/ 71 h 237"/>
                <a:gd name="T8" fmla="*/ 188 w 292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37">
                  <a:moveTo>
                    <a:pt x="188" y="237"/>
                  </a:moveTo>
                  <a:cubicBezTo>
                    <a:pt x="224" y="181"/>
                    <a:pt x="260" y="114"/>
                    <a:pt x="292" y="34"/>
                  </a:cubicBezTo>
                  <a:cubicBezTo>
                    <a:pt x="292" y="34"/>
                    <a:pt x="258" y="0"/>
                    <a:pt x="237" y="2"/>
                  </a:cubicBezTo>
                  <a:cubicBezTo>
                    <a:pt x="237" y="2"/>
                    <a:pt x="120" y="20"/>
                    <a:pt x="0" y="71"/>
                  </a:cubicBezTo>
                  <a:cubicBezTo>
                    <a:pt x="62" y="103"/>
                    <a:pt x="140" y="156"/>
                    <a:pt x="188" y="237"/>
                  </a:cubicBezTo>
                  <a:close/>
                </a:path>
              </a:pathLst>
            </a:custGeom>
            <a:solidFill>
              <a:srgbClr val="59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84AE1725-44F0-473A-B477-7280AC7C2B8F}"/>
              </a:ext>
            </a:extLst>
          </p:cNvPr>
          <p:cNvGrpSpPr/>
          <p:nvPr/>
        </p:nvGrpSpPr>
        <p:grpSpPr>
          <a:xfrm>
            <a:off x="6756144" y="3531259"/>
            <a:ext cx="915440" cy="939519"/>
            <a:chOff x="3079652" y="3277465"/>
            <a:chExt cx="915440" cy="939519"/>
          </a:xfrm>
        </p:grpSpPr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36C7B0B2-F2A2-47FD-948E-18B27CB1F760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177197" y="3277465"/>
              <a:ext cx="805467" cy="496862"/>
            </a:xfrm>
            <a:custGeom>
              <a:avLst/>
              <a:gdLst>
                <a:gd name="T0" fmla="*/ 1225 w 1236"/>
                <a:gd name="T1" fmla="*/ 558 h 761"/>
                <a:gd name="T2" fmla="*/ 1226 w 1236"/>
                <a:gd name="T3" fmla="*/ 558 h 761"/>
                <a:gd name="T4" fmla="*/ 237 w 1236"/>
                <a:gd name="T5" fmla="*/ 404 h 761"/>
                <a:gd name="T6" fmla="*/ 0 w 1236"/>
                <a:gd name="T7" fmla="*/ 252 h 761"/>
                <a:gd name="T8" fmla="*/ 1225 w 1236"/>
                <a:gd name="T9" fmla="*/ 558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6" h="761">
                  <a:moveTo>
                    <a:pt x="1225" y="558"/>
                  </a:moveTo>
                  <a:cubicBezTo>
                    <a:pt x="1225" y="558"/>
                    <a:pt x="1225" y="558"/>
                    <a:pt x="1226" y="558"/>
                  </a:cubicBezTo>
                  <a:cubicBezTo>
                    <a:pt x="1236" y="567"/>
                    <a:pt x="712" y="761"/>
                    <a:pt x="237" y="404"/>
                  </a:cubicBezTo>
                  <a:cubicBezTo>
                    <a:pt x="229" y="398"/>
                    <a:pt x="0" y="252"/>
                    <a:pt x="0" y="252"/>
                  </a:cubicBezTo>
                  <a:cubicBezTo>
                    <a:pt x="0" y="252"/>
                    <a:pt x="518" y="0"/>
                    <a:pt x="1225" y="558"/>
                  </a:cubicBezTo>
                  <a:close/>
                </a:path>
              </a:pathLst>
            </a:custGeom>
            <a:solidFill>
              <a:srgbClr val="638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312C450B-2FCA-42D6-9D28-14CB82C4E870}"/>
                </a:ext>
              </a:extLst>
            </p:cNvPr>
            <p:cNvGrpSpPr/>
            <p:nvPr/>
          </p:nvGrpSpPr>
          <p:grpSpPr>
            <a:xfrm>
              <a:off x="3079652" y="3403139"/>
              <a:ext cx="915440" cy="813845"/>
              <a:chOff x="3079652" y="3403139"/>
              <a:chExt cx="915440" cy="813845"/>
            </a:xfrm>
          </p:grpSpPr>
          <p:sp>
            <p:nvSpPr>
              <p:cNvPr id="80" name="Freeform 12">
                <a:extLst>
                  <a:ext uri="{FF2B5EF4-FFF2-40B4-BE49-F238E27FC236}">
                    <a16:creationId xmlns:a16="http://schemas.microsoft.com/office/drawing/2014/main" id="{B18F9D72-98D3-4BE4-A17F-1FEA1EEEBC7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3196348" y="3408094"/>
                <a:ext cx="798744" cy="364410"/>
              </a:xfrm>
              <a:custGeom>
                <a:avLst/>
                <a:gdLst>
                  <a:gd name="T0" fmla="*/ 1225 w 1225"/>
                  <a:gd name="T1" fmla="*/ 558 h 558"/>
                  <a:gd name="T2" fmla="*/ 513 w 1225"/>
                  <a:gd name="T3" fmla="*/ 371 h 558"/>
                  <a:gd name="T4" fmla="*/ 0 w 1225"/>
                  <a:gd name="T5" fmla="*/ 252 h 558"/>
                  <a:gd name="T6" fmla="*/ 1225 w 1225"/>
                  <a:gd name="T7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5" h="558">
                    <a:moveTo>
                      <a:pt x="1225" y="558"/>
                    </a:moveTo>
                    <a:cubicBezTo>
                      <a:pt x="989" y="527"/>
                      <a:pt x="620" y="419"/>
                      <a:pt x="513" y="371"/>
                    </a:cubicBezTo>
                    <a:cubicBezTo>
                      <a:pt x="378" y="310"/>
                      <a:pt x="0" y="252"/>
                      <a:pt x="0" y="252"/>
                    </a:cubicBezTo>
                    <a:cubicBezTo>
                      <a:pt x="0" y="252"/>
                      <a:pt x="518" y="0"/>
                      <a:pt x="1225" y="558"/>
                    </a:cubicBezTo>
                    <a:close/>
                  </a:path>
                </a:pathLst>
              </a:custGeom>
              <a:solidFill>
                <a:srgbClr val="74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 13">
                <a:extLst>
                  <a:ext uri="{FF2B5EF4-FFF2-40B4-BE49-F238E27FC236}">
                    <a16:creationId xmlns:a16="http://schemas.microsoft.com/office/drawing/2014/main" id="{D78B981D-EBB3-4386-88A2-43C2323108A3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3079652" y="3403139"/>
                <a:ext cx="468623" cy="794710"/>
              </a:xfrm>
              <a:custGeom>
                <a:avLst/>
                <a:gdLst>
                  <a:gd name="T0" fmla="*/ 344 w 719"/>
                  <a:gd name="T1" fmla="*/ 1204 h 1216"/>
                  <a:gd name="T2" fmla="*/ 344 w 719"/>
                  <a:gd name="T3" fmla="*/ 1204 h 1216"/>
                  <a:gd name="T4" fmla="*/ 233 w 719"/>
                  <a:gd name="T5" fmla="*/ 257 h 1216"/>
                  <a:gd name="T6" fmla="*/ 323 w 719"/>
                  <a:gd name="T7" fmla="*/ 0 h 1216"/>
                  <a:gd name="T8" fmla="*/ 344 w 719"/>
                  <a:gd name="T9" fmla="*/ 1204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9" h="1216">
                    <a:moveTo>
                      <a:pt x="344" y="1204"/>
                    </a:moveTo>
                    <a:cubicBezTo>
                      <a:pt x="344" y="1204"/>
                      <a:pt x="344" y="1204"/>
                      <a:pt x="344" y="1204"/>
                    </a:cubicBezTo>
                    <a:cubicBezTo>
                      <a:pt x="339" y="1216"/>
                      <a:pt x="0" y="789"/>
                      <a:pt x="233" y="257"/>
                    </a:cubicBezTo>
                    <a:cubicBezTo>
                      <a:pt x="237" y="248"/>
                      <a:pt x="323" y="0"/>
                      <a:pt x="323" y="0"/>
                    </a:cubicBezTo>
                    <a:cubicBezTo>
                      <a:pt x="323" y="0"/>
                      <a:pt x="719" y="406"/>
                      <a:pt x="344" y="1204"/>
                    </a:cubicBezTo>
                    <a:close/>
                  </a:path>
                </a:pathLst>
              </a:custGeom>
              <a:solidFill>
                <a:srgbClr val="638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 14">
                <a:extLst>
                  <a:ext uri="{FF2B5EF4-FFF2-40B4-BE49-F238E27FC236}">
                    <a16:creationId xmlns:a16="http://schemas.microsoft.com/office/drawing/2014/main" id="{3429EBE9-DAFC-4EBE-B527-4D63F6E86F2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3082240" y="3430342"/>
                <a:ext cx="264903" cy="786642"/>
              </a:xfrm>
              <a:custGeom>
                <a:avLst/>
                <a:gdLst>
                  <a:gd name="T0" fmla="*/ 32 w 407"/>
                  <a:gd name="T1" fmla="*/ 1204 h 1204"/>
                  <a:gd name="T2" fmla="*/ 29 w 407"/>
                  <a:gd name="T3" fmla="*/ 502 h 1204"/>
                  <a:gd name="T4" fmla="*/ 11 w 407"/>
                  <a:gd name="T5" fmla="*/ 0 h 1204"/>
                  <a:gd name="T6" fmla="*/ 32 w 407"/>
                  <a:gd name="T7" fmla="*/ 1204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7" h="1204">
                    <a:moveTo>
                      <a:pt x="32" y="1204"/>
                    </a:moveTo>
                    <a:cubicBezTo>
                      <a:pt x="0" y="979"/>
                      <a:pt x="10" y="613"/>
                      <a:pt x="29" y="502"/>
                    </a:cubicBezTo>
                    <a:cubicBezTo>
                      <a:pt x="54" y="361"/>
                      <a:pt x="11" y="0"/>
                      <a:pt x="11" y="0"/>
                    </a:cubicBezTo>
                    <a:cubicBezTo>
                      <a:pt x="11" y="0"/>
                      <a:pt x="407" y="406"/>
                      <a:pt x="32" y="1204"/>
                    </a:cubicBezTo>
                    <a:close/>
                  </a:path>
                </a:pathLst>
              </a:custGeom>
              <a:solidFill>
                <a:srgbClr val="74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83" name="Freeform 15">
            <a:extLst>
              <a:ext uri="{FF2B5EF4-FFF2-40B4-BE49-F238E27FC236}">
                <a16:creationId xmlns:a16="http://schemas.microsoft.com/office/drawing/2014/main" id="{B82D2166-B9E8-4ACB-AC6A-418E86D5F9FC}"/>
              </a:ext>
            </a:extLst>
          </p:cNvPr>
          <p:cNvSpPr>
            <a:spLocks/>
          </p:cNvSpPr>
          <p:nvPr/>
        </p:nvSpPr>
        <p:spPr bwMode="auto">
          <a:xfrm rot="10147852">
            <a:off x="4930808" y="2063101"/>
            <a:ext cx="2509186" cy="2382113"/>
          </a:xfrm>
          <a:custGeom>
            <a:avLst/>
            <a:gdLst>
              <a:gd name="T0" fmla="*/ 3577 w 3849"/>
              <a:gd name="T1" fmla="*/ 1927 h 3647"/>
              <a:gd name="T2" fmla="*/ 3815 w 3849"/>
              <a:gd name="T3" fmla="*/ 1502 h 3647"/>
              <a:gd name="T4" fmla="*/ 3435 w 3849"/>
              <a:gd name="T5" fmla="*/ 1179 h 3647"/>
              <a:gd name="T6" fmla="*/ 3435 w 3849"/>
              <a:gd name="T7" fmla="*/ 697 h 3647"/>
              <a:gd name="T8" fmla="*/ 2940 w 3849"/>
              <a:gd name="T9" fmla="*/ 582 h 3647"/>
              <a:gd name="T10" fmla="*/ 2702 w 3849"/>
              <a:gd name="T11" fmla="*/ 156 h 3647"/>
              <a:gd name="T12" fmla="*/ 2283 w 3849"/>
              <a:gd name="T13" fmla="*/ 204 h 3647"/>
              <a:gd name="T14" fmla="*/ 1922 w 3849"/>
              <a:gd name="T15" fmla="*/ 0 h 3647"/>
              <a:gd name="T16" fmla="*/ 1522 w 3849"/>
              <a:gd name="T17" fmla="*/ 301 h 3647"/>
              <a:gd name="T18" fmla="*/ 1022 w 3849"/>
              <a:gd name="T19" fmla="*/ 216 h 3647"/>
              <a:gd name="T20" fmla="*/ 817 w 3849"/>
              <a:gd name="T21" fmla="*/ 660 h 3647"/>
              <a:gd name="T22" fmla="*/ 335 w 3849"/>
              <a:gd name="T23" fmla="*/ 809 h 3647"/>
              <a:gd name="T24" fmla="*/ 373 w 3849"/>
              <a:gd name="T25" fmla="*/ 1292 h 3647"/>
              <a:gd name="T26" fmla="*/ 20 w 3849"/>
              <a:gd name="T27" fmla="*/ 1639 h 3647"/>
              <a:gd name="T28" fmla="*/ 292 w 3849"/>
              <a:gd name="T29" fmla="*/ 2049 h 3647"/>
              <a:gd name="T30" fmla="*/ 152 w 3849"/>
              <a:gd name="T31" fmla="*/ 2512 h 3647"/>
              <a:gd name="T32" fmla="*/ 595 w 3849"/>
              <a:gd name="T33" fmla="*/ 2753 h 3647"/>
              <a:gd name="T34" fmla="*/ 700 w 3849"/>
              <a:gd name="T35" fmla="*/ 3225 h 3647"/>
              <a:gd name="T36" fmla="*/ 1209 w 3849"/>
              <a:gd name="T37" fmla="*/ 3239 h 3647"/>
              <a:gd name="T38" fmla="*/ 1535 w 3849"/>
              <a:gd name="T39" fmla="*/ 3609 h 3647"/>
              <a:gd name="T40" fmla="*/ 1992 w 3849"/>
              <a:gd name="T41" fmla="*/ 3394 h 3647"/>
              <a:gd name="T42" fmla="*/ 2462 w 3849"/>
              <a:gd name="T43" fmla="*/ 3575 h 3647"/>
              <a:gd name="T44" fmla="*/ 2760 w 3849"/>
              <a:gd name="T45" fmla="*/ 3182 h 3647"/>
              <a:gd name="T46" fmla="*/ 3264 w 3849"/>
              <a:gd name="T47" fmla="*/ 3132 h 3647"/>
              <a:gd name="T48" fmla="*/ 3333 w 3849"/>
              <a:gd name="T49" fmla="*/ 2651 h 3647"/>
              <a:gd name="T50" fmla="*/ 3754 w 3849"/>
              <a:gd name="T51" fmla="*/ 2382 h 3647"/>
              <a:gd name="T52" fmla="*/ 3577 w 3849"/>
              <a:gd name="T53" fmla="*/ 1927 h 3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49" h="3647">
                <a:moveTo>
                  <a:pt x="3577" y="1927"/>
                </a:moveTo>
                <a:cubicBezTo>
                  <a:pt x="3746" y="1856"/>
                  <a:pt x="3849" y="1683"/>
                  <a:pt x="3815" y="1502"/>
                </a:cubicBezTo>
                <a:cubicBezTo>
                  <a:pt x="3782" y="1320"/>
                  <a:pt x="3621" y="1190"/>
                  <a:pt x="3435" y="1179"/>
                </a:cubicBezTo>
                <a:cubicBezTo>
                  <a:pt x="3549" y="1041"/>
                  <a:pt x="3555" y="841"/>
                  <a:pt x="3435" y="697"/>
                </a:cubicBezTo>
                <a:cubicBezTo>
                  <a:pt x="3316" y="551"/>
                  <a:pt x="3110" y="508"/>
                  <a:pt x="2940" y="582"/>
                </a:cubicBezTo>
                <a:cubicBezTo>
                  <a:pt x="2973" y="409"/>
                  <a:pt x="2879" y="230"/>
                  <a:pt x="2702" y="156"/>
                </a:cubicBezTo>
                <a:cubicBezTo>
                  <a:pt x="2559" y="95"/>
                  <a:pt x="2399" y="118"/>
                  <a:pt x="2283" y="204"/>
                </a:cubicBezTo>
                <a:cubicBezTo>
                  <a:pt x="2213" y="82"/>
                  <a:pt x="2078" y="0"/>
                  <a:pt x="1922" y="0"/>
                </a:cubicBezTo>
                <a:cubicBezTo>
                  <a:pt x="1728" y="0"/>
                  <a:pt x="1565" y="128"/>
                  <a:pt x="1522" y="301"/>
                </a:cubicBezTo>
                <a:cubicBezTo>
                  <a:pt x="1398" y="170"/>
                  <a:pt x="1193" y="130"/>
                  <a:pt x="1022" y="216"/>
                </a:cubicBezTo>
                <a:cubicBezTo>
                  <a:pt x="851" y="303"/>
                  <a:pt x="770" y="489"/>
                  <a:pt x="817" y="660"/>
                </a:cubicBezTo>
                <a:cubicBezTo>
                  <a:pt x="644" y="600"/>
                  <a:pt x="443" y="656"/>
                  <a:pt x="335" y="809"/>
                </a:cubicBezTo>
                <a:cubicBezTo>
                  <a:pt x="226" y="962"/>
                  <a:pt x="247" y="1162"/>
                  <a:pt x="373" y="1292"/>
                </a:cubicBezTo>
                <a:cubicBezTo>
                  <a:pt x="190" y="1316"/>
                  <a:pt x="40" y="1456"/>
                  <a:pt x="20" y="1639"/>
                </a:cubicBezTo>
                <a:cubicBezTo>
                  <a:pt x="0" y="1823"/>
                  <a:pt x="117" y="1990"/>
                  <a:pt x="292" y="2049"/>
                </a:cubicBezTo>
                <a:cubicBezTo>
                  <a:pt x="142" y="2152"/>
                  <a:pt x="79" y="2342"/>
                  <a:pt x="152" y="2512"/>
                </a:cubicBezTo>
                <a:cubicBezTo>
                  <a:pt x="225" y="2684"/>
                  <a:pt x="411" y="2779"/>
                  <a:pt x="595" y="2753"/>
                </a:cubicBezTo>
                <a:cubicBezTo>
                  <a:pt x="513" y="2910"/>
                  <a:pt x="552" y="3106"/>
                  <a:pt x="700" y="3225"/>
                </a:cubicBezTo>
                <a:cubicBezTo>
                  <a:pt x="848" y="3343"/>
                  <a:pt x="1060" y="3345"/>
                  <a:pt x="1209" y="3239"/>
                </a:cubicBezTo>
                <a:cubicBezTo>
                  <a:pt x="1215" y="3415"/>
                  <a:pt x="1346" y="3571"/>
                  <a:pt x="1535" y="3609"/>
                </a:cubicBezTo>
                <a:cubicBezTo>
                  <a:pt x="1725" y="3647"/>
                  <a:pt x="1912" y="3554"/>
                  <a:pt x="1992" y="3394"/>
                </a:cubicBezTo>
                <a:cubicBezTo>
                  <a:pt x="2084" y="3547"/>
                  <a:pt x="2276" y="3626"/>
                  <a:pt x="2462" y="3575"/>
                </a:cubicBezTo>
                <a:cubicBezTo>
                  <a:pt x="2649" y="3525"/>
                  <a:pt x="2768" y="3359"/>
                  <a:pt x="2760" y="3182"/>
                </a:cubicBezTo>
                <a:cubicBezTo>
                  <a:pt x="2916" y="3275"/>
                  <a:pt x="3125" y="3260"/>
                  <a:pt x="3264" y="3132"/>
                </a:cubicBezTo>
                <a:cubicBezTo>
                  <a:pt x="3404" y="3004"/>
                  <a:pt x="3427" y="2804"/>
                  <a:pt x="3333" y="2651"/>
                </a:cubicBezTo>
                <a:cubicBezTo>
                  <a:pt x="3517" y="2664"/>
                  <a:pt x="3694" y="2557"/>
                  <a:pt x="3754" y="2382"/>
                </a:cubicBezTo>
                <a:cubicBezTo>
                  <a:pt x="3814" y="2206"/>
                  <a:pt x="3736" y="2020"/>
                  <a:pt x="3577" y="1927"/>
                </a:cubicBezTo>
                <a:close/>
              </a:path>
            </a:pathLst>
          </a:custGeom>
          <a:blipFill dpi="0" rotWithShape="0">
            <a:blip r:embed="rId3"/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DDC3D50E-DD93-4205-8557-624A02D3C527}"/>
              </a:ext>
            </a:extLst>
          </p:cNvPr>
          <p:cNvGrpSpPr/>
          <p:nvPr/>
        </p:nvGrpSpPr>
        <p:grpSpPr>
          <a:xfrm>
            <a:off x="4887518" y="2263147"/>
            <a:ext cx="733522" cy="683196"/>
            <a:chOff x="1211026" y="2009353"/>
            <a:chExt cx="733522" cy="683196"/>
          </a:xfrm>
        </p:grpSpPr>
        <p:sp>
          <p:nvSpPr>
            <p:cNvPr id="85" name="Freeform 19">
              <a:extLst>
                <a:ext uri="{FF2B5EF4-FFF2-40B4-BE49-F238E27FC236}">
                  <a16:creationId xmlns:a16="http://schemas.microsoft.com/office/drawing/2014/main" id="{540F4F3D-9E3C-4984-B90F-8A8F01B679B8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93124" y="2292854"/>
              <a:ext cx="155311" cy="147243"/>
            </a:xfrm>
            <a:custGeom>
              <a:avLst/>
              <a:gdLst>
                <a:gd name="T0" fmla="*/ 198 w 238"/>
                <a:gd name="T1" fmla="*/ 181 h 226"/>
                <a:gd name="T2" fmla="*/ 47 w 238"/>
                <a:gd name="T3" fmla="*/ 188 h 226"/>
                <a:gd name="T4" fmla="*/ 40 w 238"/>
                <a:gd name="T5" fmla="*/ 45 h 226"/>
                <a:gd name="T6" fmla="*/ 191 w 238"/>
                <a:gd name="T7" fmla="*/ 38 h 226"/>
                <a:gd name="T8" fmla="*/ 198 w 238"/>
                <a:gd name="T9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26">
                  <a:moveTo>
                    <a:pt x="198" y="181"/>
                  </a:moveTo>
                  <a:cubicBezTo>
                    <a:pt x="159" y="223"/>
                    <a:pt x="91" y="226"/>
                    <a:pt x="47" y="188"/>
                  </a:cubicBezTo>
                  <a:cubicBezTo>
                    <a:pt x="4" y="151"/>
                    <a:pt x="0" y="86"/>
                    <a:pt x="40" y="45"/>
                  </a:cubicBezTo>
                  <a:cubicBezTo>
                    <a:pt x="80" y="3"/>
                    <a:pt x="147" y="0"/>
                    <a:pt x="191" y="38"/>
                  </a:cubicBezTo>
                  <a:cubicBezTo>
                    <a:pt x="235" y="76"/>
                    <a:pt x="238" y="140"/>
                    <a:pt x="198" y="181"/>
                  </a:cubicBezTo>
                  <a:close/>
                </a:path>
              </a:pathLst>
            </a:custGeom>
            <a:solidFill>
              <a:srgbClr val="CE5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20">
              <a:extLst>
                <a:ext uri="{FF2B5EF4-FFF2-40B4-BE49-F238E27FC236}">
                  <a16:creationId xmlns:a16="http://schemas.microsoft.com/office/drawing/2014/main" id="{4591FBCA-13DF-44DB-8595-B38065DCD786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94108" y="2392012"/>
              <a:ext cx="305244" cy="300537"/>
            </a:xfrm>
            <a:custGeom>
              <a:avLst/>
              <a:gdLst>
                <a:gd name="T0" fmla="*/ 288 w 469"/>
                <a:gd name="T1" fmla="*/ 352 h 460"/>
                <a:gd name="T2" fmla="*/ 203 w 469"/>
                <a:gd name="T3" fmla="*/ 411 h 460"/>
                <a:gd name="T4" fmla="*/ 26 w 469"/>
                <a:gd name="T5" fmla="*/ 447 h 460"/>
                <a:gd name="T6" fmla="*/ 2 w 469"/>
                <a:gd name="T7" fmla="*/ 415 h 460"/>
                <a:gd name="T8" fmla="*/ 1 w 469"/>
                <a:gd name="T9" fmla="*/ 273 h 460"/>
                <a:gd name="T10" fmla="*/ 0 w 469"/>
                <a:gd name="T11" fmla="*/ 236 h 460"/>
                <a:gd name="T12" fmla="*/ 65 w 469"/>
                <a:gd name="T13" fmla="*/ 93 h 460"/>
                <a:gd name="T14" fmla="*/ 365 w 469"/>
                <a:gd name="T15" fmla="*/ 34 h 460"/>
                <a:gd name="T16" fmla="*/ 403 w 469"/>
                <a:gd name="T17" fmla="*/ 52 h 460"/>
                <a:gd name="T18" fmla="*/ 404 w 469"/>
                <a:gd name="T19" fmla="*/ 53 h 460"/>
                <a:gd name="T20" fmla="*/ 288 w 469"/>
                <a:gd name="T21" fmla="*/ 35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9" h="460">
                  <a:moveTo>
                    <a:pt x="288" y="352"/>
                  </a:moveTo>
                  <a:cubicBezTo>
                    <a:pt x="265" y="375"/>
                    <a:pt x="234" y="396"/>
                    <a:pt x="203" y="411"/>
                  </a:cubicBezTo>
                  <a:cubicBezTo>
                    <a:pt x="137" y="445"/>
                    <a:pt x="63" y="460"/>
                    <a:pt x="26" y="447"/>
                  </a:cubicBezTo>
                  <a:cubicBezTo>
                    <a:pt x="10" y="441"/>
                    <a:pt x="1" y="431"/>
                    <a:pt x="2" y="415"/>
                  </a:cubicBezTo>
                  <a:cubicBezTo>
                    <a:pt x="4" y="356"/>
                    <a:pt x="1" y="311"/>
                    <a:pt x="1" y="273"/>
                  </a:cubicBezTo>
                  <a:cubicBezTo>
                    <a:pt x="0" y="260"/>
                    <a:pt x="0" y="248"/>
                    <a:pt x="0" y="236"/>
                  </a:cubicBezTo>
                  <a:cubicBezTo>
                    <a:pt x="2" y="182"/>
                    <a:pt x="14" y="143"/>
                    <a:pt x="65" y="93"/>
                  </a:cubicBezTo>
                  <a:cubicBezTo>
                    <a:pt x="144" y="16"/>
                    <a:pt x="286" y="0"/>
                    <a:pt x="365" y="34"/>
                  </a:cubicBezTo>
                  <a:cubicBezTo>
                    <a:pt x="379" y="39"/>
                    <a:pt x="394" y="44"/>
                    <a:pt x="403" y="52"/>
                  </a:cubicBezTo>
                  <a:cubicBezTo>
                    <a:pt x="404" y="53"/>
                    <a:pt x="404" y="53"/>
                    <a:pt x="404" y="53"/>
                  </a:cubicBezTo>
                  <a:cubicBezTo>
                    <a:pt x="469" y="109"/>
                    <a:pt x="382" y="261"/>
                    <a:pt x="288" y="352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21">
              <a:extLst>
                <a:ext uri="{FF2B5EF4-FFF2-40B4-BE49-F238E27FC236}">
                  <a16:creationId xmlns:a16="http://schemas.microsoft.com/office/drawing/2014/main" id="{0B88B993-9ED1-42B7-9852-191957503A84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22743" y="2377693"/>
              <a:ext cx="166069" cy="199014"/>
            </a:xfrm>
            <a:custGeom>
              <a:avLst/>
              <a:gdLst>
                <a:gd name="T0" fmla="*/ 203 w 255"/>
                <a:gd name="T1" fmla="*/ 255 h 305"/>
                <a:gd name="T2" fmla="*/ 164 w 255"/>
                <a:gd name="T3" fmla="*/ 272 h 305"/>
                <a:gd name="T4" fmla="*/ 2 w 255"/>
                <a:gd name="T5" fmla="*/ 258 h 305"/>
                <a:gd name="T6" fmla="*/ 2 w 255"/>
                <a:gd name="T7" fmla="*/ 126 h 305"/>
                <a:gd name="T8" fmla="*/ 1 w 255"/>
                <a:gd name="T9" fmla="*/ 78 h 305"/>
                <a:gd name="T10" fmla="*/ 197 w 255"/>
                <a:gd name="T11" fmla="*/ 78 h 305"/>
                <a:gd name="T12" fmla="*/ 203 w 255"/>
                <a:gd name="T13" fmla="*/ 25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305">
                  <a:moveTo>
                    <a:pt x="203" y="255"/>
                  </a:moveTo>
                  <a:cubicBezTo>
                    <a:pt x="190" y="261"/>
                    <a:pt x="177" y="267"/>
                    <a:pt x="164" y="272"/>
                  </a:cubicBezTo>
                  <a:cubicBezTo>
                    <a:pt x="81" y="304"/>
                    <a:pt x="0" y="305"/>
                    <a:pt x="2" y="258"/>
                  </a:cubicBezTo>
                  <a:cubicBezTo>
                    <a:pt x="4" y="204"/>
                    <a:pt x="3" y="161"/>
                    <a:pt x="2" y="126"/>
                  </a:cubicBezTo>
                  <a:cubicBezTo>
                    <a:pt x="1" y="108"/>
                    <a:pt x="1" y="93"/>
                    <a:pt x="1" y="78"/>
                  </a:cubicBezTo>
                  <a:cubicBezTo>
                    <a:pt x="47" y="39"/>
                    <a:pt x="122" y="0"/>
                    <a:pt x="197" y="78"/>
                  </a:cubicBezTo>
                  <a:cubicBezTo>
                    <a:pt x="255" y="139"/>
                    <a:pt x="247" y="205"/>
                    <a:pt x="203" y="255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22">
              <a:extLst>
                <a:ext uri="{FF2B5EF4-FFF2-40B4-BE49-F238E27FC236}">
                  <a16:creationId xmlns:a16="http://schemas.microsoft.com/office/drawing/2014/main" id="{D97044B1-D06E-4DA4-9CA9-049F0AA9819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49908" y="2375109"/>
              <a:ext cx="133796" cy="147916"/>
            </a:xfrm>
            <a:custGeom>
              <a:avLst/>
              <a:gdLst>
                <a:gd name="T0" fmla="*/ 164 w 206"/>
                <a:gd name="T1" fmla="*/ 194 h 227"/>
                <a:gd name="T2" fmla="*/ 2 w 206"/>
                <a:gd name="T3" fmla="*/ 180 h 227"/>
                <a:gd name="T4" fmla="*/ 2 w 206"/>
                <a:gd name="T5" fmla="*/ 48 h 227"/>
                <a:gd name="T6" fmla="*/ 164 w 206"/>
                <a:gd name="T7" fmla="*/ 19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27">
                  <a:moveTo>
                    <a:pt x="164" y="194"/>
                  </a:moveTo>
                  <a:cubicBezTo>
                    <a:pt x="81" y="226"/>
                    <a:pt x="0" y="227"/>
                    <a:pt x="2" y="180"/>
                  </a:cubicBezTo>
                  <a:cubicBezTo>
                    <a:pt x="4" y="126"/>
                    <a:pt x="3" y="83"/>
                    <a:pt x="2" y="48"/>
                  </a:cubicBezTo>
                  <a:cubicBezTo>
                    <a:pt x="67" y="0"/>
                    <a:pt x="206" y="30"/>
                    <a:pt x="164" y="194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23">
              <a:extLst>
                <a:ext uri="{FF2B5EF4-FFF2-40B4-BE49-F238E27FC236}">
                  <a16:creationId xmlns:a16="http://schemas.microsoft.com/office/drawing/2014/main" id="{3DB5C4DF-4A05-47DD-87B9-246DF96CE7F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63182" y="2392837"/>
              <a:ext cx="235993" cy="290452"/>
            </a:xfrm>
            <a:custGeom>
              <a:avLst/>
              <a:gdLst>
                <a:gd name="T0" fmla="*/ 25 w 362"/>
                <a:gd name="T1" fmla="*/ 444 h 444"/>
                <a:gd name="T2" fmla="*/ 1 w 362"/>
                <a:gd name="T3" fmla="*/ 412 h 444"/>
                <a:gd name="T4" fmla="*/ 0 w 362"/>
                <a:gd name="T5" fmla="*/ 270 h 444"/>
                <a:gd name="T6" fmla="*/ 0 w 362"/>
                <a:gd name="T7" fmla="*/ 232 h 444"/>
                <a:gd name="T8" fmla="*/ 65 w 362"/>
                <a:gd name="T9" fmla="*/ 89 h 444"/>
                <a:gd name="T10" fmla="*/ 362 w 362"/>
                <a:gd name="T11" fmla="*/ 33 h 444"/>
                <a:gd name="T12" fmla="*/ 118 w 362"/>
                <a:gd name="T13" fmla="*/ 124 h 444"/>
                <a:gd name="T14" fmla="*/ 25 w 362"/>
                <a:gd name="T15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444">
                  <a:moveTo>
                    <a:pt x="25" y="444"/>
                  </a:moveTo>
                  <a:cubicBezTo>
                    <a:pt x="10" y="438"/>
                    <a:pt x="1" y="428"/>
                    <a:pt x="1" y="412"/>
                  </a:cubicBezTo>
                  <a:cubicBezTo>
                    <a:pt x="4" y="353"/>
                    <a:pt x="1" y="307"/>
                    <a:pt x="0" y="270"/>
                  </a:cubicBezTo>
                  <a:cubicBezTo>
                    <a:pt x="0" y="256"/>
                    <a:pt x="0" y="244"/>
                    <a:pt x="0" y="232"/>
                  </a:cubicBezTo>
                  <a:cubicBezTo>
                    <a:pt x="2" y="178"/>
                    <a:pt x="14" y="139"/>
                    <a:pt x="65" y="89"/>
                  </a:cubicBezTo>
                  <a:cubicBezTo>
                    <a:pt x="144" y="12"/>
                    <a:pt x="283" y="0"/>
                    <a:pt x="362" y="33"/>
                  </a:cubicBezTo>
                  <a:cubicBezTo>
                    <a:pt x="282" y="25"/>
                    <a:pt x="183" y="37"/>
                    <a:pt x="118" y="124"/>
                  </a:cubicBezTo>
                  <a:cubicBezTo>
                    <a:pt x="23" y="253"/>
                    <a:pt x="63" y="360"/>
                    <a:pt x="25" y="44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24">
              <a:extLst>
                <a:ext uri="{FF2B5EF4-FFF2-40B4-BE49-F238E27FC236}">
                  <a16:creationId xmlns:a16="http://schemas.microsoft.com/office/drawing/2014/main" id="{1E9CCD15-AF57-4D0C-9043-C94FCC58BF0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81835" y="2350290"/>
              <a:ext cx="274988" cy="338861"/>
            </a:xfrm>
            <a:custGeom>
              <a:avLst/>
              <a:gdLst>
                <a:gd name="T0" fmla="*/ 384 w 422"/>
                <a:gd name="T1" fmla="*/ 240 h 519"/>
                <a:gd name="T2" fmla="*/ 412 w 422"/>
                <a:gd name="T3" fmla="*/ 333 h 519"/>
                <a:gd name="T4" fmla="*/ 386 w 422"/>
                <a:gd name="T5" fmla="*/ 503 h 519"/>
                <a:gd name="T6" fmla="*/ 346 w 422"/>
                <a:gd name="T7" fmla="*/ 513 h 519"/>
                <a:gd name="T8" fmla="*/ 205 w 422"/>
                <a:gd name="T9" fmla="*/ 465 h 519"/>
                <a:gd name="T10" fmla="*/ 168 w 422"/>
                <a:gd name="T11" fmla="*/ 453 h 519"/>
                <a:gd name="T12" fmla="*/ 49 w 422"/>
                <a:gd name="T13" fmla="*/ 346 h 519"/>
                <a:gd name="T14" fmla="*/ 95 w 422"/>
                <a:gd name="T15" fmla="*/ 62 h 519"/>
                <a:gd name="T16" fmla="*/ 129 w 422"/>
                <a:gd name="T17" fmla="*/ 39 h 519"/>
                <a:gd name="T18" fmla="*/ 130 w 422"/>
                <a:gd name="T19" fmla="*/ 39 h 519"/>
                <a:gd name="T20" fmla="*/ 384 w 422"/>
                <a:gd name="T21" fmla="*/ 24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2" h="519">
                  <a:moveTo>
                    <a:pt x="384" y="240"/>
                  </a:moveTo>
                  <a:cubicBezTo>
                    <a:pt x="398" y="268"/>
                    <a:pt x="407" y="300"/>
                    <a:pt x="412" y="333"/>
                  </a:cubicBezTo>
                  <a:cubicBezTo>
                    <a:pt x="422" y="404"/>
                    <a:pt x="411" y="474"/>
                    <a:pt x="386" y="503"/>
                  </a:cubicBezTo>
                  <a:cubicBezTo>
                    <a:pt x="375" y="515"/>
                    <a:pt x="361" y="519"/>
                    <a:pt x="346" y="513"/>
                  </a:cubicBezTo>
                  <a:cubicBezTo>
                    <a:pt x="289" y="491"/>
                    <a:pt x="243" y="477"/>
                    <a:pt x="205" y="465"/>
                  </a:cubicBezTo>
                  <a:cubicBezTo>
                    <a:pt x="192" y="461"/>
                    <a:pt x="180" y="457"/>
                    <a:pt x="168" y="453"/>
                  </a:cubicBezTo>
                  <a:cubicBezTo>
                    <a:pt x="115" y="433"/>
                    <a:pt x="81" y="408"/>
                    <a:pt x="49" y="346"/>
                  </a:cubicBezTo>
                  <a:cubicBezTo>
                    <a:pt x="0" y="248"/>
                    <a:pt x="35" y="121"/>
                    <a:pt x="95" y="62"/>
                  </a:cubicBezTo>
                  <a:cubicBezTo>
                    <a:pt x="106" y="52"/>
                    <a:pt x="118" y="45"/>
                    <a:pt x="129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208" y="0"/>
                    <a:pt x="326" y="125"/>
                    <a:pt x="384" y="240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25">
              <a:extLst>
                <a:ext uri="{FF2B5EF4-FFF2-40B4-BE49-F238E27FC236}">
                  <a16:creationId xmlns:a16="http://schemas.microsoft.com/office/drawing/2014/main" id="{DF46C58E-813A-4F75-A5AE-6F3B4A147730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298" y="2351602"/>
              <a:ext cx="186239" cy="185567"/>
            </a:xfrm>
            <a:custGeom>
              <a:avLst/>
              <a:gdLst>
                <a:gd name="T0" fmla="*/ 280 w 286"/>
                <a:gd name="T1" fmla="*/ 86 h 284"/>
                <a:gd name="T2" fmla="*/ 283 w 286"/>
                <a:gd name="T3" fmla="*/ 126 h 284"/>
                <a:gd name="T4" fmla="*/ 214 w 286"/>
                <a:gd name="T5" fmla="*/ 266 h 284"/>
                <a:gd name="T6" fmla="*/ 83 w 286"/>
                <a:gd name="T7" fmla="*/ 221 h 284"/>
                <a:gd name="T8" fmla="*/ 36 w 286"/>
                <a:gd name="T9" fmla="*/ 205 h 284"/>
                <a:gd name="T10" fmla="*/ 103 w 286"/>
                <a:gd name="T11" fmla="*/ 31 h 284"/>
                <a:gd name="T12" fmla="*/ 280 w 286"/>
                <a:gd name="T13" fmla="*/ 8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284">
                  <a:moveTo>
                    <a:pt x="280" y="86"/>
                  </a:moveTo>
                  <a:cubicBezTo>
                    <a:pt x="282" y="99"/>
                    <a:pt x="283" y="113"/>
                    <a:pt x="283" y="126"/>
                  </a:cubicBezTo>
                  <a:cubicBezTo>
                    <a:pt x="286" y="211"/>
                    <a:pt x="259" y="284"/>
                    <a:pt x="214" y="266"/>
                  </a:cubicBezTo>
                  <a:cubicBezTo>
                    <a:pt x="161" y="246"/>
                    <a:pt x="119" y="233"/>
                    <a:pt x="83" y="221"/>
                  </a:cubicBezTo>
                  <a:cubicBezTo>
                    <a:pt x="66" y="216"/>
                    <a:pt x="50" y="211"/>
                    <a:pt x="36" y="205"/>
                  </a:cubicBezTo>
                  <a:cubicBezTo>
                    <a:pt x="13" y="151"/>
                    <a:pt x="0" y="71"/>
                    <a:pt x="103" y="31"/>
                  </a:cubicBezTo>
                  <a:cubicBezTo>
                    <a:pt x="182" y="0"/>
                    <a:pt x="246" y="30"/>
                    <a:pt x="280" y="86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Freeform 26">
              <a:extLst>
                <a:ext uri="{FF2B5EF4-FFF2-40B4-BE49-F238E27FC236}">
                  <a16:creationId xmlns:a16="http://schemas.microsoft.com/office/drawing/2014/main" id="{B1EB0F21-297E-4516-87A9-84B316702E2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7607" y="2355345"/>
              <a:ext cx="148588" cy="164052"/>
            </a:xfrm>
            <a:custGeom>
              <a:avLst/>
              <a:gdLst>
                <a:gd name="T0" fmla="*/ 225 w 228"/>
                <a:gd name="T1" fmla="*/ 93 h 251"/>
                <a:gd name="T2" fmla="*/ 156 w 228"/>
                <a:gd name="T3" fmla="*/ 233 h 251"/>
                <a:gd name="T4" fmla="*/ 25 w 228"/>
                <a:gd name="T5" fmla="*/ 188 h 251"/>
                <a:gd name="T6" fmla="*/ 225 w 228"/>
                <a:gd name="T7" fmla="*/ 9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251">
                  <a:moveTo>
                    <a:pt x="225" y="93"/>
                  </a:moveTo>
                  <a:cubicBezTo>
                    <a:pt x="228" y="178"/>
                    <a:pt x="201" y="251"/>
                    <a:pt x="156" y="233"/>
                  </a:cubicBezTo>
                  <a:cubicBezTo>
                    <a:pt x="103" y="213"/>
                    <a:pt x="61" y="200"/>
                    <a:pt x="25" y="188"/>
                  </a:cubicBezTo>
                  <a:cubicBezTo>
                    <a:pt x="0" y="113"/>
                    <a:pt x="77" y="0"/>
                    <a:pt x="225" y="93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27">
              <a:extLst>
                <a:ext uri="{FF2B5EF4-FFF2-40B4-BE49-F238E27FC236}">
                  <a16:creationId xmlns:a16="http://schemas.microsoft.com/office/drawing/2014/main" id="{E7C79B34-8A5F-4279-9DC7-3DFD3A3EC4C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602082" y="2348363"/>
              <a:ext cx="250784" cy="299193"/>
            </a:xfrm>
            <a:custGeom>
              <a:avLst/>
              <a:gdLst>
                <a:gd name="T0" fmla="*/ 385 w 385"/>
                <a:gd name="T1" fmla="*/ 442 h 458"/>
                <a:gd name="T2" fmla="*/ 346 w 385"/>
                <a:gd name="T3" fmla="*/ 452 h 458"/>
                <a:gd name="T4" fmla="*/ 205 w 385"/>
                <a:gd name="T5" fmla="*/ 404 h 458"/>
                <a:gd name="T6" fmla="*/ 168 w 385"/>
                <a:gd name="T7" fmla="*/ 391 h 458"/>
                <a:gd name="T8" fmla="*/ 49 w 385"/>
                <a:gd name="T9" fmla="*/ 285 h 458"/>
                <a:gd name="T10" fmla="*/ 95 w 385"/>
                <a:gd name="T11" fmla="*/ 0 h 458"/>
                <a:gd name="T12" fmla="*/ 102 w 385"/>
                <a:gd name="T13" fmla="*/ 249 h 458"/>
                <a:gd name="T14" fmla="*/ 385 w 385"/>
                <a:gd name="T15" fmla="*/ 44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458">
                  <a:moveTo>
                    <a:pt x="385" y="442"/>
                  </a:moveTo>
                  <a:cubicBezTo>
                    <a:pt x="375" y="454"/>
                    <a:pt x="361" y="458"/>
                    <a:pt x="346" y="452"/>
                  </a:cubicBezTo>
                  <a:cubicBezTo>
                    <a:pt x="289" y="430"/>
                    <a:pt x="243" y="416"/>
                    <a:pt x="205" y="404"/>
                  </a:cubicBezTo>
                  <a:cubicBezTo>
                    <a:pt x="192" y="400"/>
                    <a:pt x="180" y="396"/>
                    <a:pt x="168" y="391"/>
                  </a:cubicBezTo>
                  <a:cubicBezTo>
                    <a:pt x="115" y="372"/>
                    <a:pt x="81" y="347"/>
                    <a:pt x="49" y="285"/>
                  </a:cubicBezTo>
                  <a:cubicBezTo>
                    <a:pt x="0" y="187"/>
                    <a:pt x="35" y="59"/>
                    <a:pt x="95" y="0"/>
                  </a:cubicBezTo>
                  <a:cubicBezTo>
                    <a:pt x="60" y="69"/>
                    <a:pt x="38" y="162"/>
                    <a:pt x="102" y="249"/>
                  </a:cubicBezTo>
                  <a:cubicBezTo>
                    <a:pt x="196" y="378"/>
                    <a:pt x="315" y="379"/>
                    <a:pt x="385" y="4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Freeform 28">
              <a:extLst>
                <a:ext uri="{FF2B5EF4-FFF2-40B4-BE49-F238E27FC236}">
                  <a16:creationId xmlns:a16="http://schemas.microsoft.com/office/drawing/2014/main" id="{E61E6627-F03B-4C73-B712-222464591F8C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75431" y="2168259"/>
              <a:ext cx="369117" cy="227924"/>
            </a:xfrm>
            <a:custGeom>
              <a:avLst/>
              <a:gdLst>
                <a:gd name="T0" fmla="*/ 298 w 566"/>
                <a:gd name="T1" fmla="*/ 3 h 349"/>
                <a:gd name="T2" fmla="*/ 400 w 566"/>
                <a:gd name="T3" fmla="*/ 10 h 349"/>
                <a:gd name="T4" fmla="*/ 558 w 566"/>
                <a:gd name="T5" fmla="*/ 92 h 349"/>
                <a:gd name="T6" fmla="*/ 555 w 566"/>
                <a:gd name="T7" fmla="*/ 130 h 349"/>
                <a:gd name="T8" fmla="*/ 459 w 566"/>
                <a:gd name="T9" fmla="*/ 240 h 349"/>
                <a:gd name="T10" fmla="*/ 434 w 566"/>
                <a:gd name="T11" fmla="*/ 269 h 349"/>
                <a:gd name="T12" fmla="*/ 288 w 566"/>
                <a:gd name="T13" fmla="*/ 339 h 349"/>
                <a:gd name="T14" fmla="*/ 24 w 566"/>
                <a:gd name="T15" fmla="*/ 200 h 349"/>
                <a:gd name="T16" fmla="*/ 12 w 566"/>
                <a:gd name="T17" fmla="*/ 162 h 349"/>
                <a:gd name="T18" fmla="*/ 12 w 566"/>
                <a:gd name="T19" fmla="*/ 161 h 349"/>
                <a:gd name="T20" fmla="*/ 298 w 566"/>
                <a:gd name="T21" fmla="*/ 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349">
                  <a:moveTo>
                    <a:pt x="298" y="3"/>
                  </a:moveTo>
                  <a:cubicBezTo>
                    <a:pt x="331" y="0"/>
                    <a:pt x="366" y="3"/>
                    <a:pt x="400" y="10"/>
                  </a:cubicBezTo>
                  <a:cubicBezTo>
                    <a:pt x="473" y="25"/>
                    <a:pt x="539" y="59"/>
                    <a:pt x="558" y="92"/>
                  </a:cubicBezTo>
                  <a:cubicBezTo>
                    <a:pt x="566" y="105"/>
                    <a:pt x="566" y="119"/>
                    <a:pt x="555" y="130"/>
                  </a:cubicBezTo>
                  <a:cubicBezTo>
                    <a:pt x="513" y="174"/>
                    <a:pt x="484" y="210"/>
                    <a:pt x="459" y="240"/>
                  </a:cubicBezTo>
                  <a:cubicBezTo>
                    <a:pt x="451" y="250"/>
                    <a:pt x="442" y="260"/>
                    <a:pt x="434" y="269"/>
                  </a:cubicBezTo>
                  <a:cubicBezTo>
                    <a:pt x="396" y="309"/>
                    <a:pt x="360" y="332"/>
                    <a:pt x="288" y="339"/>
                  </a:cubicBezTo>
                  <a:cubicBezTo>
                    <a:pt x="175" y="349"/>
                    <a:pt x="61" y="274"/>
                    <a:pt x="24" y="200"/>
                  </a:cubicBezTo>
                  <a:cubicBezTo>
                    <a:pt x="17" y="187"/>
                    <a:pt x="14" y="174"/>
                    <a:pt x="12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78"/>
                    <a:pt x="164" y="15"/>
                    <a:pt x="298" y="3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29">
              <a:extLst>
                <a:ext uri="{FF2B5EF4-FFF2-40B4-BE49-F238E27FC236}">
                  <a16:creationId xmlns:a16="http://schemas.microsoft.com/office/drawing/2014/main" id="{A10EB95C-D469-4B3F-BA00-05353B9C5A9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7199" y="2236866"/>
              <a:ext cx="200358" cy="170775"/>
            </a:xfrm>
            <a:custGeom>
              <a:avLst/>
              <a:gdLst>
                <a:gd name="T0" fmla="*/ 118 w 307"/>
                <a:gd name="T1" fmla="*/ 0 h 261"/>
                <a:gd name="T2" fmla="*/ 159 w 307"/>
                <a:gd name="T3" fmla="*/ 11 h 261"/>
                <a:gd name="T4" fmla="*/ 274 w 307"/>
                <a:gd name="T5" fmla="*/ 120 h 261"/>
                <a:gd name="T6" fmla="*/ 185 w 307"/>
                <a:gd name="T7" fmla="*/ 222 h 261"/>
                <a:gd name="T8" fmla="*/ 153 w 307"/>
                <a:gd name="T9" fmla="*/ 259 h 261"/>
                <a:gd name="T10" fmla="*/ 3 w 307"/>
                <a:gd name="T11" fmla="*/ 139 h 261"/>
                <a:gd name="T12" fmla="*/ 118 w 307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61">
                  <a:moveTo>
                    <a:pt x="118" y="0"/>
                  </a:moveTo>
                  <a:cubicBezTo>
                    <a:pt x="132" y="3"/>
                    <a:pt x="146" y="6"/>
                    <a:pt x="159" y="11"/>
                  </a:cubicBezTo>
                  <a:cubicBezTo>
                    <a:pt x="244" y="37"/>
                    <a:pt x="307" y="86"/>
                    <a:pt x="274" y="120"/>
                  </a:cubicBezTo>
                  <a:cubicBezTo>
                    <a:pt x="235" y="160"/>
                    <a:pt x="208" y="194"/>
                    <a:pt x="185" y="222"/>
                  </a:cubicBezTo>
                  <a:cubicBezTo>
                    <a:pt x="174" y="236"/>
                    <a:pt x="163" y="248"/>
                    <a:pt x="153" y="259"/>
                  </a:cubicBezTo>
                  <a:cubicBezTo>
                    <a:pt x="91" y="261"/>
                    <a:pt x="7" y="245"/>
                    <a:pt x="3" y="139"/>
                  </a:cubicBezTo>
                  <a:cubicBezTo>
                    <a:pt x="0" y="57"/>
                    <a:pt x="51" y="11"/>
                    <a:pt x="118" y="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Freeform 30">
              <a:extLst>
                <a:ext uri="{FF2B5EF4-FFF2-40B4-BE49-F238E27FC236}">
                  <a16:creationId xmlns:a16="http://schemas.microsoft.com/office/drawing/2014/main" id="{DB971151-D3B0-4AAC-9D6A-A72B77B063C5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008" y="2263267"/>
              <a:ext cx="189601" cy="137830"/>
            </a:xfrm>
            <a:custGeom>
              <a:avLst/>
              <a:gdLst>
                <a:gd name="T0" fmla="*/ 143 w 291"/>
                <a:gd name="T1" fmla="*/ 0 h 211"/>
                <a:gd name="T2" fmla="*/ 258 w 291"/>
                <a:gd name="T3" fmla="*/ 109 h 211"/>
                <a:gd name="T4" fmla="*/ 169 w 291"/>
                <a:gd name="T5" fmla="*/ 211 h 211"/>
                <a:gd name="T6" fmla="*/ 143 w 291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211">
                  <a:moveTo>
                    <a:pt x="143" y="0"/>
                  </a:moveTo>
                  <a:cubicBezTo>
                    <a:pt x="228" y="26"/>
                    <a:pt x="291" y="75"/>
                    <a:pt x="258" y="109"/>
                  </a:cubicBezTo>
                  <a:cubicBezTo>
                    <a:pt x="219" y="149"/>
                    <a:pt x="192" y="183"/>
                    <a:pt x="169" y="211"/>
                  </a:cubicBezTo>
                  <a:cubicBezTo>
                    <a:pt x="86" y="207"/>
                    <a:pt x="0" y="100"/>
                    <a:pt x="143" y="0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31">
              <a:extLst>
                <a:ext uri="{FF2B5EF4-FFF2-40B4-BE49-F238E27FC236}">
                  <a16:creationId xmlns:a16="http://schemas.microsoft.com/office/drawing/2014/main" id="{A464A5B7-2C0E-4707-91F7-DC598CF2A36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859" y="2170196"/>
              <a:ext cx="354325" cy="167414"/>
            </a:xfrm>
            <a:custGeom>
              <a:avLst/>
              <a:gdLst>
                <a:gd name="T0" fmla="*/ 535 w 543"/>
                <a:gd name="T1" fmla="*/ 0 h 257"/>
                <a:gd name="T2" fmla="*/ 531 w 543"/>
                <a:gd name="T3" fmla="*/ 38 h 257"/>
                <a:gd name="T4" fmla="*/ 436 w 543"/>
                <a:gd name="T5" fmla="*/ 148 h 257"/>
                <a:gd name="T6" fmla="*/ 411 w 543"/>
                <a:gd name="T7" fmla="*/ 177 h 257"/>
                <a:gd name="T8" fmla="*/ 265 w 543"/>
                <a:gd name="T9" fmla="*/ 247 h 257"/>
                <a:gd name="T10" fmla="*/ 0 w 543"/>
                <a:gd name="T11" fmla="*/ 108 h 257"/>
                <a:gd name="T12" fmla="*/ 247 w 543"/>
                <a:gd name="T13" fmla="*/ 187 h 257"/>
                <a:gd name="T14" fmla="*/ 535 w 543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3" h="257">
                  <a:moveTo>
                    <a:pt x="535" y="0"/>
                  </a:moveTo>
                  <a:cubicBezTo>
                    <a:pt x="543" y="13"/>
                    <a:pt x="543" y="27"/>
                    <a:pt x="531" y="38"/>
                  </a:cubicBezTo>
                  <a:cubicBezTo>
                    <a:pt x="490" y="82"/>
                    <a:pt x="461" y="118"/>
                    <a:pt x="436" y="148"/>
                  </a:cubicBezTo>
                  <a:cubicBezTo>
                    <a:pt x="427" y="158"/>
                    <a:pt x="419" y="168"/>
                    <a:pt x="411" y="177"/>
                  </a:cubicBezTo>
                  <a:cubicBezTo>
                    <a:pt x="373" y="217"/>
                    <a:pt x="337" y="240"/>
                    <a:pt x="265" y="247"/>
                  </a:cubicBezTo>
                  <a:cubicBezTo>
                    <a:pt x="152" y="257"/>
                    <a:pt x="37" y="182"/>
                    <a:pt x="0" y="108"/>
                  </a:cubicBezTo>
                  <a:cubicBezTo>
                    <a:pt x="55" y="163"/>
                    <a:pt x="139" y="214"/>
                    <a:pt x="247" y="187"/>
                  </a:cubicBezTo>
                  <a:cubicBezTo>
                    <a:pt x="407" y="147"/>
                    <a:pt x="449" y="41"/>
                    <a:pt x="53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Freeform 32">
              <a:extLst>
                <a:ext uri="{FF2B5EF4-FFF2-40B4-BE49-F238E27FC236}">
                  <a16:creationId xmlns:a16="http://schemas.microsoft.com/office/drawing/2014/main" id="{E965D805-88A4-4698-A809-EC11C9B9F974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31905" y="2009353"/>
              <a:ext cx="246750" cy="338861"/>
            </a:xfrm>
            <a:custGeom>
              <a:avLst/>
              <a:gdLst>
                <a:gd name="T0" fmla="*/ 33 w 379"/>
                <a:gd name="T1" fmla="*/ 205 h 519"/>
                <a:gd name="T2" fmla="*/ 75 w 379"/>
                <a:gd name="T3" fmla="*/ 116 h 519"/>
                <a:gd name="T4" fmla="*/ 210 w 379"/>
                <a:gd name="T5" fmla="*/ 2 h 519"/>
                <a:gd name="T6" fmla="*/ 247 w 379"/>
                <a:gd name="T7" fmla="*/ 19 h 519"/>
                <a:gd name="T8" fmla="*/ 322 w 379"/>
                <a:gd name="T9" fmla="*/ 142 h 519"/>
                <a:gd name="T10" fmla="*/ 342 w 379"/>
                <a:gd name="T11" fmla="*/ 174 h 519"/>
                <a:gd name="T12" fmla="*/ 361 w 379"/>
                <a:gd name="T13" fmla="*/ 329 h 519"/>
                <a:gd name="T14" fmla="*/ 134 w 379"/>
                <a:gd name="T15" fmla="*/ 517 h 519"/>
                <a:gd name="T16" fmla="*/ 93 w 379"/>
                <a:gd name="T17" fmla="*/ 514 h 519"/>
                <a:gd name="T18" fmla="*/ 91 w 379"/>
                <a:gd name="T19" fmla="*/ 514 h 519"/>
                <a:gd name="T20" fmla="*/ 33 w 379"/>
                <a:gd name="T21" fmla="*/ 20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519">
                  <a:moveTo>
                    <a:pt x="33" y="205"/>
                  </a:moveTo>
                  <a:cubicBezTo>
                    <a:pt x="41" y="174"/>
                    <a:pt x="56" y="144"/>
                    <a:pt x="75" y="116"/>
                  </a:cubicBezTo>
                  <a:cubicBezTo>
                    <a:pt x="115" y="56"/>
                    <a:pt x="171" y="8"/>
                    <a:pt x="210" y="2"/>
                  </a:cubicBezTo>
                  <a:cubicBezTo>
                    <a:pt x="226" y="0"/>
                    <a:pt x="239" y="5"/>
                    <a:pt x="247" y="19"/>
                  </a:cubicBezTo>
                  <a:cubicBezTo>
                    <a:pt x="276" y="71"/>
                    <a:pt x="302" y="109"/>
                    <a:pt x="322" y="142"/>
                  </a:cubicBezTo>
                  <a:cubicBezTo>
                    <a:pt x="330" y="153"/>
                    <a:pt x="336" y="164"/>
                    <a:pt x="342" y="174"/>
                  </a:cubicBezTo>
                  <a:cubicBezTo>
                    <a:pt x="369" y="221"/>
                    <a:pt x="379" y="261"/>
                    <a:pt x="361" y="329"/>
                  </a:cubicBezTo>
                  <a:cubicBezTo>
                    <a:pt x="333" y="433"/>
                    <a:pt x="220" y="509"/>
                    <a:pt x="134" y="517"/>
                  </a:cubicBezTo>
                  <a:cubicBezTo>
                    <a:pt x="119" y="519"/>
                    <a:pt x="105" y="517"/>
                    <a:pt x="93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6" y="496"/>
                    <a:pt x="0" y="328"/>
                    <a:pt x="33" y="205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33">
              <a:extLst>
                <a:ext uri="{FF2B5EF4-FFF2-40B4-BE49-F238E27FC236}">
                  <a16:creationId xmlns:a16="http://schemas.microsoft.com/office/drawing/2014/main" id="{173116B6-B03F-4E80-999C-213546AE633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71283" y="2153390"/>
              <a:ext cx="181533" cy="210443"/>
            </a:xfrm>
            <a:custGeom>
              <a:avLst/>
              <a:gdLst>
                <a:gd name="T0" fmla="*/ 12 w 279"/>
                <a:gd name="T1" fmla="*/ 140 h 322"/>
                <a:gd name="T2" fmla="*/ 36 w 279"/>
                <a:gd name="T3" fmla="*/ 106 h 322"/>
                <a:gd name="T4" fmla="*/ 184 w 279"/>
                <a:gd name="T5" fmla="*/ 42 h 322"/>
                <a:gd name="T6" fmla="*/ 254 w 279"/>
                <a:gd name="T7" fmla="*/ 156 h 322"/>
                <a:gd name="T8" fmla="*/ 279 w 279"/>
                <a:gd name="T9" fmla="*/ 197 h 322"/>
                <a:gd name="T10" fmla="*/ 110 w 279"/>
                <a:gd name="T11" fmla="*/ 290 h 322"/>
                <a:gd name="T12" fmla="*/ 12 w 279"/>
                <a:gd name="T13" fmla="*/ 14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22">
                  <a:moveTo>
                    <a:pt x="12" y="140"/>
                  </a:moveTo>
                  <a:cubicBezTo>
                    <a:pt x="19" y="128"/>
                    <a:pt x="27" y="117"/>
                    <a:pt x="36" y="106"/>
                  </a:cubicBezTo>
                  <a:cubicBezTo>
                    <a:pt x="91" y="40"/>
                    <a:pt x="161" y="0"/>
                    <a:pt x="184" y="42"/>
                  </a:cubicBezTo>
                  <a:cubicBezTo>
                    <a:pt x="210" y="90"/>
                    <a:pt x="234" y="126"/>
                    <a:pt x="254" y="156"/>
                  </a:cubicBezTo>
                  <a:cubicBezTo>
                    <a:pt x="263" y="171"/>
                    <a:pt x="272" y="184"/>
                    <a:pt x="279" y="197"/>
                  </a:cubicBezTo>
                  <a:cubicBezTo>
                    <a:pt x="260" y="253"/>
                    <a:pt x="216" y="322"/>
                    <a:pt x="110" y="290"/>
                  </a:cubicBezTo>
                  <a:cubicBezTo>
                    <a:pt x="28" y="265"/>
                    <a:pt x="0" y="203"/>
                    <a:pt x="12" y="14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Freeform 34">
              <a:extLst>
                <a:ext uri="{FF2B5EF4-FFF2-40B4-BE49-F238E27FC236}">
                  <a16:creationId xmlns:a16="http://schemas.microsoft.com/office/drawing/2014/main" id="{4C435D87-0C7C-4B2E-8D7D-C631ACF54BA5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90713" y="2188006"/>
              <a:ext cx="142537" cy="176154"/>
            </a:xfrm>
            <a:custGeom>
              <a:avLst/>
              <a:gdLst>
                <a:gd name="T0" fmla="*/ 0 w 218"/>
                <a:gd name="T1" fmla="*/ 106 h 269"/>
                <a:gd name="T2" fmla="*/ 148 w 218"/>
                <a:gd name="T3" fmla="*/ 42 h 269"/>
                <a:gd name="T4" fmla="*/ 218 w 218"/>
                <a:gd name="T5" fmla="*/ 156 h 269"/>
                <a:gd name="T6" fmla="*/ 0 w 218"/>
                <a:gd name="T7" fmla="*/ 10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269">
                  <a:moveTo>
                    <a:pt x="0" y="106"/>
                  </a:moveTo>
                  <a:cubicBezTo>
                    <a:pt x="55" y="40"/>
                    <a:pt x="125" y="0"/>
                    <a:pt x="148" y="42"/>
                  </a:cubicBezTo>
                  <a:cubicBezTo>
                    <a:pt x="174" y="90"/>
                    <a:pt x="198" y="126"/>
                    <a:pt x="218" y="156"/>
                  </a:cubicBezTo>
                  <a:cubicBezTo>
                    <a:pt x="186" y="229"/>
                    <a:pt x="51" y="269"/>
                    <a:pt x="0" y="106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35">
              <a:extLst>
                <a:ext uri="{FF2B5EF4-FFF2-40B4-BE49-F238E27FC236}">
                  <a16:creationId xmlns:a16="http://schemas.microsoft.com/office/drawing/2014/main" id="{61D1E3A4-A45B-48FC-95AD-6C162DF0E63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32746" y="2018197"/>
              <a:ext cx="160018" cy="338189"/>
            </a:xfrm>
            <a:custGeom>
              <a:avLst/>
              <a:gdLst>
                <a:gd name="T0" fmla="*/ 76 w 245"/>
                <a:gd name="T1" fmla="*/ 3 h 518"/>
                <a:gd name="T2" fmla="*/ 113 w 245"/>
                <a:gd name="T3" fmla="*/ 19 h 518"/>
                <a:gd name="T4" fmla="*/ 188 w 245"/>
                <a:gd name="T5" fmla="*/ 142 h 518"/>
                <a:gd name="T6" fmla="*/ 208 w 245"/>
                <a:gd name="T7" fmla="*/ 174 h 518"/>
                <a:gd name="T8" fmla="*/ 227 w 245"/>
                <a:gd name="T9" fmla="*/ 329 h 518"/>
                <a:gd name="T10" fmla="*/ 0 w 245"/>
                <a:gd name="T11" fmla="*/ 518 h 518"/>
                <a:gd name="T12" fmla="*/ 162 w 245"/>
                <a:gd name="T13" fmla="*/ 324 h 518"/>
                <a:gd name="T14" fmla="*/ 76 w 245"/>
                <a:gd name="T15" fmla="*/ 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518">
                  <a:moveTo>
                    <a:pt x="76" y="3"/>
                  </a:moveTo>
                  <a:cubicBezTo>
                    <a:pt x="92" y="0"/>
                    <a:pt x="105" y="5"/>
                    <a:pt x="113" y="19"/>
                  </a:cubicBezTo>
                  <a:cubicBezTo>
                    <a:pt x="142" y="71"/>
                    <a:pt x="168" y="109"/>
                    <a:pt x="188" y="142"/>
                  </a:cubicBezTo>
                  <a:cubicBezTo>
                    <a:pt x="196" y="153"/>
                    <a:pt x="202" y="164"/>
                    <a:pt x="208" y="174"/>
                  </a:cubicBezTo>
                  <a:cubicBezTo>
                    <a:pt x="235" y="221"/>
                    <a:pt x="245" y="261"/>
                    <a:pt x="227" y="329"/>
                  </a:cubicBezTo>
                  <a:cubicBezTo>
                    <a:pt x="199" y="433"/>
                    <a:pt x="86" y="510"/>
                    <a:pt x="0" y="518"/>
                  </a:cubicBezTo>
                  <a:cubicBezTo>
                    <a:pt x="73" y="488"/>
                    <a:pt x="152" y="429"/>
                    <a:pt x="162" y="324"/>
                  </a:cubicBezTo>
                  <a:cubicBezTo>
                    <a:pt x="177" y="167"/>
                    <a:pt x="87" y="93"/>
                    <a:pt x="76" y="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2" name="Freeform 36">
              <a:extLst>
                <a:ext uri="{FF2B5EF4-FFF2-40B4-BE49-F238E27FC236}">
                  <a16:creationId xmlns:a16="http://schemas.microsoft.com/office/drawing/2014/main" id="{0A589F2E-0B37-44ED-82D2-7FC2FA9CB75E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11026" y="2157168"/>
              <a:ext cx="333482" cy="272971"/>
            </a:xfrm>
            <a:custGeom>
              <a:avLst/>
              <a:gdLst>
                <a:gd name="T0" fmla="*/ 147 w 511"/>
                <a:gd name="T1" fmla="*/ 294 h 418"/>
                <a:gd name="T2" fmla="*/ 74 w 511"/>
                <a:gd name="T3" fmla="*/ 227 h 418"/>
                <a:gd name="T4" fmla="*/ 8 w 511"/>
                <a:gd name="T5" fmla="*/ 67 h 418"/>
                <a:gd name="T6" fmla="*/ 36 w 511"/>
                <a:gd name="T7" fmla="*/ 39 h 418"/>
                <a:gd name="T8" fmla="*/ 184 w 511"/>
                <a:gd name="T9" fmla="*/ 14 h 418"/>
                <a:gd name="T10" fmla="*/ 222 w 511"/>
                <a:gd name="T11" fmla="*/ 7 h 418"/>
                <a:gd name="T12" fmla="*/ 382 w 511"/>
                <a:gd name="T13" fmla="*/ 43 h 418"/>
                <a:gd name="T14" fmla="*/ 490 w 511"/>
                <a:gd name="T15" fmla="*/ 311 h 418"/>
                <a:gd name="T16" fmla="*/ 473 w 511"/>
                <a:gd name="T17" fmla="*/ 347 h 418"/>
                <a:gd name="T18" fmla="*/ 473 w 511"/>
                <a:gd name="T19" fmla="*/ 348 h 418"/>
                <a:gd name="T20" fmla="*/ 147 w 511"/>
                <a:gd name="T21" fmla="*/ 29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418">
                  <a:moveTo>
                    <a:pt x="147" y="294"/>
                  </a:moveTo>
                  <a:cubicBezTo>
                    <a:pt x="120" y="276"/>
                    <a:pt x="95" y="253"/>
                    <a:pt x="74" y="227"/>
                  </a:cubicBezTo>
                  <a:cubicBezTo>
                    <a:pt x="28" y="170"/>
                    <a:pt x="0" y="104"/>
                    <a:pt x="8" y="67"/>
                  </a:cubicBezTo>
                  <a:cubicBezTo>
                    <a:pt x="11" y="52"/>
                    <a:pt x="20" y="42"/>
                    <a:pt x="36" y="39"/>
                  </a:cubicBezTo>
                  <a:cubicBezTo>
                    <a:pt x="98" y="32"/>
                    <a:pt x="145" y="21"/>
                    <a:pt x="184" y="14"/>
                  </a:cubicBezTo>
                  <a:cubicBezTo>
                    <a:pt x="197" y="11"/>
                    <a:pt x="210" y="9"/>
                    <a:pt x="222" y="7"/>
                  </a:cubicBezTo>
                  <a:cubicBezTo>
                    <a:pt x="278" y="0"/>
                    <a:pt x="321" y="4"/>
                    <a:pt x="382" y="43"/>
                  </a:cubicBezTo>
                  <a:cubicBezTo>
                    <a:pt x="475" y="104"/>
                    <a:pt x="511" y="231"/>
                    <a:pt x="490" y="311"/>
                  </a:cubicBezTo>
                  <a:cubicBezTo>
                    <a:pt x="487" y="325"/>
                    <a:pt x="480" y="336"/>
                    <a:pt x="473" y="347"/>
                  </a:cubicBezTo>
                  <a:cubicBezTo>
                    <a:pt x="473" y="348"/>
                    <a:pt x="473" y="348"/>
                    <a:pt x="473" y="348"/>
                  </a:cubicBezTo>
                  <a:cubicBezTo>
                    <a:pt x="426" y="418"/>
                    <a:pt x="258" y="366"/>
                    <a:pt x="147" y="294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37">
              <a:extLst>
                <a:ext uri="{FF2B5EF4-FFF2-40B4-BE49-F238E27FC236}">
                  <a16:creationId xmlns:a16="http://schemas.microsoft.com/office/drawing/2014/main" id="{41985A7E-CA1C-41D7-8E2E-64EA06278A09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41008" y="2248311"/>
              <a:ext cx="219184" cy="164724"/>
            </a:xfrm>
            <a:custGeom>
              <a:avLst/>
              <a:gdLst>
                <a:gd name="T0" fmla="*/ 86 w 337"/>
                <a:gd name="T1" fmla="*/ 220 h 252"/>
                <a:gd name="T2" fmla="*/ 62 w 337"/>
                <a:gd name="T3" fmla="*/ 187 h 252"/>
                <a:gd name="T4" fmla="*/ 49 w 337"/>
                <a:gd name="T5" fmla="*/ 33 h 252"/>
                <a:gd name="T6" fmla="*/ 185 w 337"/>
                <a:gd name="T7" fmla="*/ 9 h 252"/>
                <a:gd name="T8" fmla="*/ 234 w 337"/>
                <a:gd name="T9" fmla="*/ 0 h 252"/>
                <a:gd name="T10" fmla="*/ 268 w 337"/>
                <a:gd name="T11" fmla="*/ 184 h 252"/>
                <a:gd name="T12" fmla="*/ 86 w 337"/>
                <a:gd name="T13" fmla="*/ 22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52">
                  <a:moveTo>
                    <a:pt x="86" y="220"/>
                  </a:moveTo>
                  <a:cubicBezTo>
                    <a:pt x="77" y="209"/>
                    <a:pt x="69" y="198"/>
                    <a:pt x="62" y="187"/>
                  </a:cubicBezTo>
                  <a:cubicBezTo>
                    <a:pt x="15" y="115"/>
                    <a:pt x="0" y="39"/>
                    <a:pt x="49" y="33"/>
                  </a:cubicBezTo>
                  <a:cubicBezTo>
                    <a:pt x="105" y="25"/>
                    <a:pt x="148" y="16"/>
                    <a:pt x="185" y="9"/>
                  </a:cubicBezTo>
                  <a:cubicBezTo>
                    <a:pt x="203" y="5"/>
                    <a:pt x="219" y="2"/>
                    <a:pt x="234" y="0"/>
                  </a:cubicBezTo>
                  <a:cubicBezTo>
                    <a:pt x="283" y="37"/>
                    <a:pt x="337" y="100"/>
                    <a:pt x="268" y="184"/>
                  </a:cubicBezTo>
                  <a:cubicBezTo>
                    <a:pt x="216" y="248"/>
                    <a:pt x="145" y="252"/>
                    <a:pt x="86" y="22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Freeform 38">
              <a:extLst>
                <a:ext uri="{FF2B5EF4-FFF2-40B4-BE49-F238E27FC236}">
                  <a16:creationId xmlns:a16="http://schemas.microsoft.com/office/drawing/2014/main" id="{921A917F-5145-4E0D-A8F5-FB0A3680C2C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02433" y="2278102"/>
              <a:ext cx="160018" cy="123039"/>
            </a:xfrm>
            <a:custGeom>
              <a:avLst/>
              <a:gdLst>
                <a:gd name="T0" fmla="*/ 62 w 246"/>
                <a:gd name="T1" fmla="*/ 178 h 188"/>
                <a:gd name="T2" fmla="*/ 49 w 246"/>
                <a:gd name="T3" fmla="*/ 24 h 188"/>
                <a:gd name="T4" fmla="*/ 185 w 246"/>
                <a:gd name="T5" fmla="*/ 0 h 188"/>
                <a:gd name="T6" fmla="*/ 62 w 246"/>
                <a:gd name="T7" fmla="*/ 1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88">
                  <a:moveTo>
                    <a:pt x="62" y="178"/>
                  </a:moveTo>
                  <a:cubicBezTo>
                    <a:pt x="15" y="106"/>
                    <a:pt x="0" y="30"/>
                    <a:pt x="49" y="24"/>
                  </a:cubicBezTo>
                  <a:cubicBezTo>
                    <a:pt x="105" y="16"/>
                    <a:pt x="148" y="7"/>
                    <a:pt x="185" y="0"/>
                  </a:cubicBezTo>
                  <a:cubicBezTo>
                    <a:pt x="246" y="53"/>
                    <a:pt x="239" y="188"/>
                    <a:pt x="62" y="178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39">
              <a:extLst>
                <a:ext uri="{FF2B5EF4-FFF2-40B4-BE49-F238E27FC236}">
                  <a16:creationId xmlns:a16="http://schemas.microsoft.com/office/drawing/2014/main" id="{342259A3-8BAC-4176-B90A-5DC8373B25D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17001" y="2227035"/>
              <a:ext cx="328776" cy="203048"/>
            </a:xfrm>
            <a:custGeom>
              <a:avLst/>
              <a:gdLst>
                <a:gd name="T0" fmla="*/ 0 w 504"/>
                <a:gd name="T1" fmla="*/ 67 h 311"/>
                <a:gd name="T2" fmla="*/ 29 w 504"/>
                <a:gd name="T3" fmla="*/ 40 h 311"/>
                <a:gd name="T4" fmla="*/ 176 w 504"/>
                <a:gd name="T5" fmla="*/ 14 h 311"/>
                <a:gd name="T6" fmla="*/ 214 w 504"/>
                <a:gd name="T7" fmla="*/ 7 h 311"/>
                <a:gd name="T8" fmla="*/ 374 w 504"/>
                <a:gd name="T9" fmla="*/ 43 h 311"/>
                <a:gd name="T10" fmla="*/ 483 w 504"/>
                <a:gd name="T11" fmla="*/ 311 h 311"/>
                <a:gd name="T12" fmla="*/ 347 w 504"/>
                <a:gd name="T13" fmla="*/ 99 h 311"/>
                <a:gd name="T14" fmla="*/ 0 w 504"/>
                <a:gd name="T15" fmla="*/ 6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311">
                  <a:moveTo>
                    <a:pt x="0" y="67"/>
                  </a:moveTo>
                  <a:cubicBezTo>
                    <a:pt x="3" y="52"/>
                    <a:pt x="12" y="42"/>
                    <a:pt x="29" y="40"/>
                  </a:cubicBezTo>
                  <a:cubicBezTo>
                    <a:pt x="90" y="32"/>
                    <a:pt x="137" y="21"/>
                    <a:pt x="176" y="14"/>
                  </a:cubicBezTo>
                  <a:cubicBezTo>
                    <a:pt x="189" y="11"/>
                    <a:pt x="202" y="9"/>
                    <a:pt x="214" y="7"/>
                  </a:cubicBezTo>
                  <a:cubicBezTo>
                    <a:pt x="270" y="0"/>
                    <a:pt x="313" y="4"/>
                    <a:pt x="374" y="43"/>
                  </a:cubicBezTo>
                  <a:cubicBezTo>
                    <a:pt x="467" y="104"/>
                    <a:pt x="504" y="232"/>
                    <a:pt x="483" y="311"/>
                  </a:cubicBezTo>
                  <a:cubicBezTo>
                    <a:pt x="478" y="235"/>
                    <a:pt x="448" y="145"/>
                    <a:pt x="347" y="99"/>
                  </a:cubicBezTo>
                  <a:cubicBezTo>
                    <a:pt x="197" y="33"/>
                    <a:pt x="93" y="88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57B30BEF-7E84-4661-95C4-A5B110284A4F}"/>
              </a:ext>
            </a:extLst>
          </p:cNvPr>
          <p:cNvGrpSpPr/>
          <p:nvPr/>
        </p:nvGrpSpPr>
        <p:grpSpPr>
          <a:xfrm>
            <a:off x="6879546" y="3699057"/>
            <a:ext cx="540577" cy="502704"/>
            <a:chOff x="3203054" y="3445263"/>
            <a:chExt cx="540577" cy="502704"/>
          </a:xfrm>
        </p:grpSpPr>
        <p:sp>
          <p:nvSpPr>
            <p:cNvPr id="107" name="Freeform 40">
              <a:extLst>
                <a:ext uri="{FF2B5EF4-FFF2-40B4-BE49-F238E27FC236}">
                  <a16:creationId xmlns:a16="http://schemas.microsoft.com/office/drawing/2014/main" id="{2FE07330-155B-41E5-9F2D-A81DEE0F1380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11338" y="3654063"/>
              <a:ext cx="114298" cy="108920"/>
            </a:xfrm>
            <a:custGeom>
              <a:avLst/>
              <a:gdLst>
                <a:gd name="T0" fmla="*/ 146 w 175"/>
                <a:gd name="T1" fmla="*/ 133 h 166"/>
                <a:gd name="T2" fmla="*/ 35 w 175"/>
                <a:gd name="T3" fmla="*/ 138 h 166"/>
                <a:gd name="T4" fmla="*/ 30 w 175"/>
                <a:gd name="T5" fmla="*/ 33 h 166"/>
                <a:gd name="T6" fmla="*/ 141 w 175"/>
                <a:gd name="T7" fmla="*/ 28 h 166"/>
                <a:gd name="T8" fmla="*/ 146 w 175"/>
                <a:gd name="T9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66">
                  <a:moveTo>
                    <a:pt x="146" y="133"/>
                  </a:moveTo>
                  <a:cubicBezTo>
                    <a:pt x="117" y="164"/>
                    <a:pt x="67" y="166"/>
                    <a:pt x="35" y="138"/>
                  </a:cubicBezTo>
                  <a:cubicBezTo>
                    <a:pt x="3" y="111"/>
                    <a:pt x="0" y="63"/>
                    <a:pt x="30" y="33"/>
                  </a:cubicBezTo>
                  <a:cubicBezTo>
                    <a:pt x="59" y="2"/>
                    <a:pt x="108" y="0"/>
                    <a:pt x="141" y="28"/>
                  </a:cubicBezTo>
                  <a:cubicBezTo>
                    <a:pt x="173" y="55"/>
                    <a:pt x="175" y="103"/>
                    <a:pt x="146" y="133"/>
                  </a:cubicBezTo>
                  <a:close/>
                </a:path>
              </a:pathLst>
            </a:custGeom>
            <a:solidFill>
              <a:srgbClr val="CE5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41">
              <a:extLst>
                <a:ext uri="{FF2B5EF4-FFF2-40B4-BE49-F238E27FC236}">
                  <a16:creationId xmlns:a16="http://schemas.microsoft.com/office/drawing/2014/main" id="{E0F220AA-5815-4C59-99D4-DDAAAF2C3006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263951" y="3727438"/>
              <a:ext cx="225907" cy="220529"/>
            </a:xfrm>
            <a:custGeom>
              <a:avLst/>
              <a:gdLst>
                <a:gd name="T0" fmla="*/ 212 w 346"/>
                <a:gd name="T1" fmla="*/ 259 h 338"/>
                <a:gd name="T2" fmla="*/ 150 w 346"/>
                <a:gd name="T3" fmla="*/ 303 h 338"/>
                <a:gd name="T4" fmla="*/ 19 w 346"/>
                <a:gd name="T5" fmla="*/ 329 h 338"/>
                <a:gd name="T6" fmla="*/ 1 w 346"/>
                <a:gd name="T7" fmla="*/ 305 h 338"/>
                <a:gd name="T8" fmla="*/ 0 w 346"/>
                <a:gd name="T9" fmla="*/ 201 h 338"/>
                <a:gd name="T10" fmla="*/ 0 w 346"/>
                <a:gd name="T11" fmla="*/ 173 h 338"/>
                <a:gd name="T12" fmla="*/ 48 w 346"/>
                <a:gd name="T13" fmla="*/ 68 h 338"/>
                <a:gd name="T14" fmla="*/ 269 w 346"/>
                <a:gd name="T15" fmla="*/ 24 h 338"/>
                <a:gd name="T16" fmla="*/ 297 w 346"/>
                <a:gd name="T17" fmla="*/ 38 h 338"/>
                <a:gd name="T18" fmla="*/ 298 w 346"/>
                <a:gd name="T19" fmla="*/ 38 h 338"/>
                <a:gd name="T20" fmla="*/ 212 w 346"/>
                <a:gd name="T21" fmla="*/ 25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38">
                  <a:moveTo>
                    <a:pt x="212" y="259"/>
                  </a:moveTo>
                  <a:cubicBezTo>
                    <a:pt x="195" y="276"/>
                    <a:pt x="173" y="291"/>
                    <a:pt x="150" y="303"/>
                  </a:cubicBezTo>
                  <a:cubicBezTo>
                    <a:pt x="101" y="327"/>
                    <a:pt x="46" y="338"/>
                    <a:pt x="19" y="329"/>
                  </a:cubicBezTo>
                  <a:cubicBezTo>
                    <a:pt x="8" y="325"/>
                    <a:pt x="1" y="317"/>
                    <a:pt x="1" y="305"/>
                  </a:cubicBezTo>
                  <a:cubicBezTo>
                    <a:pt x="3" y="262"/>
                    <a:pt x="1" y="229"/>
                    <a:pt x="0" y="201"/>
                  </a:cubicBezTo>
                  <a:cubicBezTo>
                    <a:pt x="0" y="191"/>
                    <a:pt x="0" y="182"/>
                    <a:pt x="0" y="173"/>
                  </a:cubicBezTo>
                  <a:cubicBezTo>
                    <a:pt x="1" y="134"/>
                    <a:pt x="10" y="105"/>
                    <a:pt x="48" y="68"/>
                  </a:cubicBezTo>
                  <a:cubicBezTo>
                    <a:pt x="106" y="11"/>
                    <a:pt x="211" y="0"/>
                    <a:pt x="269" y="24"/>
                  </a:cubicBezTo>
                  <a:cubicBezTo>
                    <a:pt x="279" y="28"/>
                    <a:pt x="290" y="31"/>
                    <a:pt x="297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46" y="79"/>
                    <a:pt x="281" y="192"/>
                    <a:pt x="212" y="259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Freeform 42">
              <a:extLst>
                <a:ext uri="{FF2B5EF4-FFF2-40B4-BE49-F238E27FC236}">
                  <a16:creationId xmlns:a16="http://schemas.microsoft.com/office/drawing/2014/main" id="{842C75EF-FB0B-4135-B1D9-61B2FD568ED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59331" y="3716955"/>
              <a:ext cx="123039" cy="146571"/>
            </a:xfrm>
            <a:custGeom>
              <a:avLst/>
              <a:gdLst>
                <a:gd name="T0" fmla="*/ 150 w 188"/>
                <a:gd name="T1" fmla="*/ 188 h 224"/>
                <a:gd name="T2" fmla="*/ 121 w 188"/>
                <a:gd name="T3" fmla="*/ 200 h 224"/>
                <a:gd name="T4" fmla="*/ 2 w 188"/>
                <a:gd name="T5" fmla="*/ 190 h 224"/>
                <a:gd name="T6" fmla="*/ 1 w 188"/>
                <a:gd name="T7" fmla="*/ 92 h 224"/>
                <a:gd name="T8" fmla="*/ 1 w 188"/>
                <a:gd name="T9" fmla="*/ 58 h 224"/>
                <a:gd name="T10" fmla="*/ 145 w 188"/>
                <a:gd name="T11" fmla="*/ 57 h 224"/>
                <a:gd name="T12" fmla="*/ 150 w 188"/>
                <a:gd name="T1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24">
                  <a:moveTo>
                    <a:pt x="150" y="188"/>
                  </a:moveTo>
                  <a:cubicBezTo>
                    <a:pt x="140" y="193"/>
                    <a:pt x="131" y="197"/>
                    <a:pt x="121" y="200"/>
                  </a:cubicBezTo>
                  <a:cubicBezTo>
                    <a:pt x="60" y="224"/>
                    <a:pt x="0" y="224"/>
                    <a:pt x="2" y="190"/>
                  </a:cubicBezTo>
                  <a:cubicBezTo>
                    <a:pt x="4" y="150"/>
                    <a:pt x="2" y="119"/>
                    <a:pt x="1" y="92"/>
                  </a:cubicBezTo>
                  <a:cubicBezTo>
                    <a:pt x="1" y="80"/>
                    <a:pt x="1" y="68"/>
                    <a:pt x="1" y="58"/>
                  </a:cubicBezTo>
                  <a:cubicBezTo>
                    <a:pt x="35" y="28"/>
                    <a:pt x="90" y="0"/>
                    <a:pt x="145" y="57"/>
                  </a:cubicBezTo>
                  <a:cubicBezTo>
                    <a:pt x="188" y="102"/>
                    <a:pt x="182" y="151"/>
                    <a:pt x="150" y="188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43">
              <a:extLst>
                <a:ext uri="{FF2B5EF4-FFF2-40B4-BE49-F238E27FC236}">
                  <a16:creationId xmlns:a16="http://schemas.microsoft.com/office/drawing/2014/main" id="{BC02B782-FC65-4802-BBE1-CDBDDE58B6F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79102" y="3715074"/>
              <a:ext cx="99507" cy="108920"/>
            </a:xfrm>
            <a:custGeom>
              <a:avLst/>
              <a:gdLst>
                <a:gd name="T0" fmla="*/ 121 w 152"/>
                <a:gd name="T1" fmla="*/ 143 h 167"/>
                <a:gd name="T2" fmla="*/ 2 w 152"/>
                <a:gd name="T3" fmla="*/ 133 h 167"/>
                <a:gd name="T4" fmla="*/ 1 w 152"/>
                <a:gd name="T5" fmla="*/ 35 h 167"/>
                <a:gd name="T6" fmla="*/ 121 w 152"/>
                <a:gd name="T7" fmla="*/ 1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67">
                  <a:moveTo>
                    <a:pt x="121" y="143"/>
                  </a:moveTo>
                  <a:cubicBezTo>
                    <a:pt x="60" y="167"/>
                    <a:pt x="0" y="167"/>
                    <a:pt x="2" y="133"/>
                  </a:cubicBezTo>
                  <a:cubicBezTo>
                    <a:pt x="4" y="93"/>
                    <a:pt x="2" y="62"/>
                    <a:pt x="1" y="35"/>
                  </a:cubicBezTo>
                  <a:cubicBezTo>
                    <a:pt x="50" y="0"/>
                    <a:pt x="152" y="22"/>
                    <a:pt x="121" y="143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9CAF5ED1-19D4-4603-8681-323CAFCE8940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16367" y="3728502"/>
              <a:ext cx="173465" cy="213133"/>
            </a:xfrm>
            <a:custGeom>
              <a:avLst/>
              <a:gdLst>
                <a:gd name="T0" fmla="*/ 18 w 266"/>
                <a:gd name="T1" fmla="*/ 327 h 327"/>
                <a:gd name="T2" fmla="*/ 1 w 266"/>
                <a:gd name="T3" fmla="*/ 304 h 327"/>
                <a:gd name="T4" fmla="*/ 0 w 266"/>
                <a:gd name="T5" fmla="*/ 199 h 327"/>
                <a:gd name="T6" fmla="*/ 0 w 266"/>
                <a:gd name="T7" fmla="*/ 172 h 327"/>
                <a:gd name="T8" fmla="*/ 48 w 266"/>
                <a:gd name="T9" fmla="*/ 66 h 327"/>
                <a:gd name="T10" fmla="*/ 266 w 266"/>
                <a:gd name="T11" fmla="*/ 25 h 327"/>
                <a:gd name="T12" fmla="*/ 87 w 266"/>
                <a:gd name="T13" fmla="*/ 92 h 327"/>
                <a:gd name="T14" fmla="*/ 18 w 266"/>
                <a:gd name="T1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27">
                  <a:moveTo>
                    <a:pt x="18" y="327"/>
                  </a:moveTo>
                  <a:cubicBezTo>
                    <a:pt x="7" y="323"/>
                    <a:pt x="0" y="315"/>
                    <a:pt x="1" y="304"/>
                  </a:cubicBezTo>
                  <a:cubicBezTo>
                    <a:pt x="3" y="260"/>
                    <a:pt x="1" y="227"/>
                    <a:pt x="0" y="199"/>
                  </a:cubicBezTo>
                  <a:cubicBezTo>
                    <a:pt x="0" y="189"/>
                    <a:pt x="0" y="180"/>
                    <a:pt x="0" y="172"/>
                  </a:cubicBezTo>
                  <a:cubicBezTo>
                    <a:pt x="1" y="132"/>
                    <a:pt x="10" y="103"/>
                    <a:pt x="48" y="66"/>
                  </a:cubicBezTo>
                  <a:cubicBezTo>
                    <a:pt x="106" y="9"/>
                    <a:pt x="208" y="0"/>
                    <a:pt x="266" y="25"/>
                  </a:cubicBezTo>
                  <a:cubicBezTo>
                    <a:pt x="208" y="19"/>
                    <a:pt x="135" y="28"/>
                    <a:pt x="87" y="92"/>
                  </a:cubicBezTo>
                  <a:cubicBezTo>
                    <a:pt x="17" y="187"/>
                    <a:pt x="46" y="265"/>
                    <a:pt x="18" y="32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Freeform 45">
              <a:extLst>
                <a:ext uri="{FF2B5EF4-FFF2-40B4-BE49-F238E27FC236}">
                  <a16:creationId xmlns:a16="http://schemas.microsoft.com/office/drawing/2014/main" id="{5D4C9F47-ADB6-4CF5-B51A-B5AA26C54FCD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76323" y="3696591"/>
              <a:ext cx="203720" cy="250112"/>
            </a:xfrm>
            <a:custGeom>
              <a:avLst/>
              <a:gdLst>
                <a:gd name="T0" fmla="*/ 284 w 312"/>
                <a:gd name="T1" fmla="*/ 177 h 383"/>
                <a:gd name="T2" fmla="*/ 304 w 312"/>
                <a:gd name="T3" fmla="*/ 246 h 383"/>
                <a:gd name="T4" fmla="*/ 285 w 312"/>
                <a:gd name="T5" fmla="*/ 371 h 383"/>
                <a:gd name="T6" fmla="*/ 256 w 312"/>
                <a:gd name="T7" fmla="*/ 378 h 383"/>
                <a:gd name="T8" fmla="*/ 152 w 312"/>
                <a:gd name="T9" fmla="*/ 343 h 383"/>
                <a:gd name="T10" fmla="*/ 125 w 312"/>
                <a:gd name="T11" fmla="*/ 334 h 383"/>
                <a:gd name="T12" fmla="*/ 37 w 312"/>
                <a:gd name="T13" fmla="*/ 255 h 383"/>
                <a:gd name="T14" fmla="*/ 71 w 312"/>
                <a:gd name="T15" fmla="*/ 46 h 383"/>
                <a:gd name="T16" fmla="*/ 96 w 312"/>
                <a:gd name="T17" fmla="*/ 29 h 383"/>
                <a:gd name="T18" fmla="*/ 97 w 312"/>
                <a:gd name="T19" fmla="*/ 29 h 383"/>
                <a:gd name="T20" fmla="*/ 284 w 312"/>
                <a:gd name="T21" fmla="*/ 17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383">
                  <a:moveTo>
                    <a:pt x="284" y="177"/>
                  </a:moveTo>
                  <a:cubicBezTo>
                    <a:pt x="294" y="198"/>
                    <a:pt x="301" y="222"/>
                    <a:pt x="304" y="246"/>
                  </a:cubicBezTo>
                  <a:cubicBezTo>
                    <a:pt x="312" y="298"/>
                    <a:pt x="304" y="350"/>
                    <a:pt x="285" y="371"/>
                  </a:cubicBezTo>
                  <a:cubicBezTo>
                    <a:pt x="277" y="379"/>
                    <a:pt x="267" y="383"/>
                    <a:pt x="256" y="378"/>
                  </a:cubicBezTo>
                  <a:cubicBezTo>
                    <a:pt x="213" y="362"/>
                    <a:pt x="179" y="352"/>
                    <a:pt x="152" y="343"/>
                  </a:cubicBezTo>
                  <a:cubicBezTo>
                    <a:pt x="142" y="340"/>
                    <a:pt x="133" y="337"/>
                    <a:pt x="125" y="334"/>
                  </a:cubicBezTo>
                  <a:cubicBezTo>
                    <a:pt x="86" y="319"/>
                    <a:pt x="60" y="301"/>
                    <a:pt x="37" y="255"/>
                  </a:cubicBezTo>
                  <a:cubicBezTo>
                    <a:pt x="0" y="183"/>
                    <a:pt x="27" y="90"/>
                    <a:pt x="71" y="46"/>
                  </a:cubicBezTo>
                  <a:cubicBezTo>
                    <a:pt x="79" y="38"/>
                    <a:pt x="87" y="33"/>
                    <a:pt x="96" y="29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154" y="0"/>
                    <a:pt x="241" y="92"/>
                    <a:pt x="284" y="177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" name="Freeform 46">
              <a:extLst>
                <a:ext uri="{FF2B5EF4-FFF2-40B4-BE49-F238E27FC236}">
                  <a16:creationId xmlns:a16="http://schemas.microsoft.com/office/drawing/2014/main" id="{1FD0DD94-0977-4236-8ED3-B9BACE33B21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7168" y="3698160"/>
              <a:ext cx="137830" cy="136486"/>
            </a:xfrm>
            <a:custGeom>
              <a:avLst/>
              <a:gdLst>
                <a:gd name="T0" fmla="*/ 206 w 211"/>
                <a:gd name="T1" fmla="*/ 63 h 209"/>
                <a:gd name="T2" fmla="*/ 209 w 211"/>
                <a:gd name="T3" fmla="*/ 93 h 209"/>
                <a:gd name="T4" fmla="*/ 157 w 211"/>
                <a:gd name="T5" fmla="*/ 196 h 209"/>
                <a:gd name="T6" fmla="*/ 61 w 211"/>
                <a:gd name="T7" fmla="*/ 163 h 209"/>
                <a:gd name="T8" fmla="*/ 27 w 211"/>
                <a:gd name="T9" fmla="*/ 152 h 209"/>
                <a:gd name="T10" fmla="*/ 76 w 211"/>
                <a:gd name="T11" fmla="*/ 23 h 209"/>
                <a:gd name="T12" fmla="*/ 206 w 211"/>
                <a:gd name="T13" fmla="*/ 6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9">
                  <a:moveTo>
                    <a:pt x="206" y="63"/>
                  </a:moveTo>
                  <a:cubicBezTo>
                    <a:pt x="207" y="73"/>
                    <a:pt x="208" y="83"/>
                    <a:pt x="209" y="93"/>
                  </a:cubicBezTo>
                  <a:cubicBezTo>
                    <a:pt x="211" y="156"/>
                    <a:pt x="191" y="209"/>
                    <a:pt x="157" y="196"/>
                  </a:cubicBezTo>
                  <a:cubicBezTo>
                    <a:pt x="119" y="181"/>
                    <a:pt x="87" y="172"/>
                    <a:pt x="61" y="163"/>
                  </a:cubicBezTo>
                  <a:cubicBezTo>
                    <a:pt x="48" y="159"/>
                    <a:pt x="37" y="156"/>
                    <a:pt x="27" y="152"/>
                  </a:cubicBezTo>
                  <a:cubicBezTo>
                    <a:pt x="9" y="111"/>
                    <a:pt x="0" y="52"/>
                    <a:pt x="76" y="23"/>
                  </a:cubicBezTo>
                  <a:cubicBezTo>
                    <a:pt x="134" y="0"/>
                    <a:pt x="181" y="22"/>
                    <a:pt x="206" y="63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4" name="Freeform 47">
              <a:extLst>
                <a:ext uri="{FF2B5EF4-FFF2-40B4-BE49-F238E27FC236}">
                  <a16:creationId xmlns:a16="http://schemas.microsoft.com/office/drawing/2014/main" id="{2DA0219F-A407-4288-9B47-D2350D59FE30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5963" y="3700961"/>
              <a:ext cx="109592" cy="121022"/>
            </a:xfrm>
            <a:custGeom>
              <a:avLst/>
              <a:gdLst>
                <a:gd name="T0" fmla="*/ 166 w 168"/>
                <a:gd name="T1" fmla="*/ 69 h 185"/>
                <a:gd name="T2" fmla="*/ 114 w 168"/>
                <a:gd name="T3" fmla="*/ 172 h 185"/>
                <a:gd name="T4" fmla="*/ 18 w 168"/>
                <a:gd name="T5" fmla="*/ 139 h 185"/>
                <a:gd name="T6" fmla="*/ 166 w 168"/>
                <a:gd name="T7" fmla="*/ 6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85">
                  <a:moveTo>
                    <a:pt x="166" y="69"/>
                  </a:moveTo>
                  <a:cubicBezTo>
                    <a:pt x="168" y="132"/>
                    <a:pt x="148" y="185"/>
                    <a:pt x="114" y="172"/>
                  </a:cubicBezTo>
                  <a:cubicBezTo>
                    <a:pt x="76" y="157"/>
                    <a:pt x="44" y="148"/>
                    <a:pt x="18" y="139"/>
                  </a:cubicBezTo>
                  <a:cubicBezTo>
                    <a:pt x="0" y="84"/>
                    <a:pt x="57" y="0"/>
                    <a:pt x="166" y="69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5" name="Freeform 48">
              <a:extLst>
                <a:ext uri="{FF2B5EF4-FFF2-40B4-BE49-F238E27FC236}">
                  <a16:creationId xmlns:a16="http://schemas.microsoft.com/office/drawing/2014/main" id="{52EF35EA-578D-426F-9F11-4589BA805B76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91524" y="3695145"/>
              <a:ext cx="185567" cy="220529"/>
            </a:xfrm>
            <a:custGeom>
              <a:avLst/>
              <a:gdLst>
                <a:gd name="T0" fmla="*/ 285 w 285"/>
                <a:gd name="T1" fmla="*/ 326 h 338"/>
                <a:gd name="T2" fmla="*/ 255 w 285"/>
                <a:gd name="T3" fmla="*/ 333 h 338"/>
                <a:gd name="T4" fmla="*/ 152 w 285"/>
                <a:gd name="T5" fmla="*/ 298 h 338"/>
                <a:gd name="T6" fmla="*/ 125 w 285"/>
                <a:gd name="T7" fmla="*/ 289 h 338"/>
                <a:gd name="T8" fmla="*/ 37 w 285"/>
                <a:gd name="T9" fmla="*/ 210 h 338"/>
                <a:gd name="T10" fmla="*/ 70 w 285"/>
                <a:gd name="T11" fmla="*/ 0 h 338"/>
                <a:gd name="T12" fmla="*/ 76 w 285"/>
                <a:gd name="T13" fmla="*/ 183 h 338"/>
                <a:gd name="T14" fmla="*/ 285 w 285"/>
                <a:gd name="T15" fmla="*/ 32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338">
                  <a:moveTo>
                    <a:pt x="285" y="326"/>
                  </a:moveTo>
                  <a:cubicBezTo>
                    <a:pt x="277" y="334"/>
                    <a:pt x="267" y="338"/>
                    <a:pt x="255" y="333"/>
                  </a:cubicBezTo>
                  <a:cubicBezTo>
                    <a:pt x="213" y="317"/>
                    <a:pt x="179" y="307"/>
                    <a:pt x="152" y="298"/>
                  </a:cubicBezTo>
                  <a:cubicBezTo>
                    <a:pt x="142" y="295"/>
                    <a:pt x="133" y="292"/>
                    <a:pt x="125" y="289"/>
                  </a:cubicBezTo>
                  <a:cubicBezTo>
                    <a:pt x="86" y="274"/>
                    <a:pt x="60" y="256"/>
                    <a:pt x="37" y="210"/>
                  </a:cubicBezTo>
                  <a:cubicBezTo>
                    <a:pt x="0" y="138"/>
                    <a:pt x="26" y="44"/>
                    <a:pt x="70" y="0"/>
                  </a:cubicBezTo>
                  <a:cubicBezTo>
                    <a:pt x="45" y="51"/>
                    <a:pt x="29" y="119"/>
                    <a:pt x="76" y="183"/>
                  </a:cubicBezTo>
                  <a:cubicBezTo>
                    <a:pt x="145" y="279"/>
                    <a:pt x="233" y="279"/>
                    <a:pt x="285" y="3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6" name="Freeform 49">
              <a:extLst>
                <a:ext uri="{FF2B5EF4-FFF2-40B4-BE49-F238E27FC236}">
                  <a16:creationId xmlns:a16="http://schemas.microsoft.com/office/drawing/2014/main" id="{D5E90F15-B15F-4A11-B9A3-3CB57A3923D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72004" y="3562127"/>
              <a:ext cx="271627" cy="168086"/>
            </a:xfrm>
            <a:custGeom>
              <a:avLst/>
              <a:gdLst>
                <a:gd name="T0" fmla="*/ 219 w 417"/>
                <a:gd name="T1" fmla="*/ 2 h 257"/>
                <a:gd name="T2" fmla="*/ 294 w 417"/>
                <a:gd name="T3" fmla="*/ 7 h 257"/>
                <a:gd name="T4" fmla="*/ 411 w 417"/>
                <a:gd name="T5" fmla="*/ 67 h 257"/>
                <a:gd name="T6" fmla="*/ 408 w 417"/>
                <a:gd name="T7" fmla="*/ 96 h 257"/>
                <a:gd name="T8" fmla="*/ 338 w 417"/>
                <a:gd name="T9" fmla="*/ 177 h 257"/>
                <a:gd name="T10" fmla="*/ 320 w 417"/>
                <a:gd name="T11" fmla="*/ 198 h 257"/>
                <a:gd name="T12" fmla="*/ 212 w 417"/>
                <a:gd name="T13" fmla="*/ 249 h 257"/>
                <a:gd name="T14" fmla="*/ 17 w 417"/>
                <a:gd name="T15" fmla="*/ 147 h 257"/>
                <a:gd name="T16" fmla="*/ 9 w 417"/>
                <a:gd name="T17" fmla="*/ 119 h 257"/>
                <a:gd name="T18" fmla="*/ 9 w 417"/>
                <a:gd name="T19" fmla="*/ 118 h 257"/>
                <a:gd name="T20" fmla="*/ 219 w 417"/>
                <a:gd name="T21" fmla="*/ 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257">
                  <a:moveTo>
                    <a:pt x="219" y="2"/>
                  </a:moveTo>
                  <a:cubicBezTo>
                    <a:pt x="243" y="0"/>
                    <a:pt x="269" y="2"/>
                    <a:pt x="294" y="7"/>
                  </a:cubicBezTo>
                  <a:cubicBezTo>
                    <a:pt x="348" y="18"/>
                    <a:pt x="397" y="43"/>
                    <a:pt x="411" y="67"/>
                  </a:cubicBezTo>
                  <a:cubicBezTo>
                    <a:pt x="417" y="77"/>
                    <a:pt x="417" y="87"/>
                    <a:pt x="408" y="96"/>
                  </a:cubicBezTo>
                  <a:cubicBezTo>
                    <a:pt x="378" y="128"/>
                    <a:pt x="357" y="155"/>
                    <a:pt x="338" y="177"/>
                  </a:cubicBezTo>
                  <a:cubicBezTo>
                    <a:pt x="332" y="184"/>
                    <a:pt x="326" y="191"/>
                    <a:pt x="320" y="198"/>
                  </a:cubicBezTo>
                  <a:cubicBezTo>
                    <a:pt x="292" y="227"/>
                    <a:pt x="265" y="244"/>
                    <a:pt x="212" y="249"/>
                  </a:cubicBezTo>
                  <a:cubicBezTo>
                    <a:pt x="129" y="257"/>
                    <a:pt x="45" y="202"/>
                    <a:pt x="17" y="147"/>
                  </a:cubicBezTo>
                  <a:cubicBezTo>
                    <a:pt x="12" y="138"/>
                    <a:pt x="10" y="128"/>
                    <a:pt x="9" y="119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0" y="57"/>
                    <a:pt x="121" y="11"/>
                    <a:pt x="219" y="2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7" name="Freeform 50">
              <a:extLst>
                <a:ext uri="{FF2B5EF4-FFF2-40B4-BE49-F238E27FC236}">
                  <a16:creationId xmlns:a16="http://schemas.microsoft.com/office/drawing/2014/main" id="{BF4E7835-8FF4-4557-BBC2-3C98C0599AEE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6321" y="3613111"/>
              <a:ext cx="147243" cy="125728"/>
            </a:xfrm>
            <a:custGeom>
              <a:avLst/>
              <a:gdLst>
                <a:gd name="T0" fmla="*/ 87 w 226"/>
                <a:gd name="T1" fmla="*/ 0 h 192"/>
                <a:gd name="T2" fmla="*/ 117 w 226"/>
                <a:gd name="T3" fmla="*/ 8 h 192"/>
                <a:gd name="T4" fmla="*/ 201 w 226"/>
                <a:gd name="T5" fmla="*/ 89 h 192"/>
                <a:gd name="T6" fmla="*/ 136 w 226"/>
                <a:gd name="T7" fmla="*/ 164 h 192"/>
                <a:gd name="T8" fmla="*/ 113 w 226"/>
                <a:gd name="T9" fmla="*/ 191 h 192"/>
                <a:gd name="T10" fmla="*/ 2 w 226"/>
                <a:gd name="T11" fmla="*/ 103 h 192"/>
                <a:gd name="T12" fmla="*/ 87 w 226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92">
                  <a:moveTo>
                    <a:pt x="87" y="0"/>
                  </a:moveTo>
                  <a:cubicBezTo>
                    <a:pt x="97" y="2"/>
                    <a:pt x="107" y="5"/>
                    <a:pt x="117" y="8"/>
                  </a:cubicBezTo>
                  <a:cubicBezTo>
                    <a:pt x="180" y="27"/>
                    <a:pt x="226" y="63"/>
                    <a:pt x="201" y="89"/>
                  </a:cubicBezTo>
                  <a:cubicBezTo>
                    <a:pt x="173" y="118"/>
                    <a:pt x="153" y="143"/>
                    <a:pt x="136" y="164"/>
                  </a:cubicBezTo>
                  <a:cubicBezTo>
                    <a:pt x="128" y="174"/>
                    <a:pt x="120" y="183"/>
                    <a:pt x="113" y="191"/>
                  </a:cubicBezTo>
                  <a:cubicBezTo>
                    <a:pt x="67" y="192"/>
                    <a:pt x="5" y="180"/>
                    <a:pt x="2" y="103"/>
                  </a:cubicBezTo>
                  <a:cubicBezTo>
                    <a:pt x="0" y="42"/>
                    <a:pt x="37" y="8"/>
                    <a:pt x="87" y="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8" name="Freeform 51">
              <a:extLst>
                <a:ext uri="{FF2B5EF4-FFF2-40B4-BE49-F238E27FC236}">
                  <a16:creationId xmlns:a16="http://schemas.microsoft.com/office/drawing/2014/main" id="{799E3E47-F501-4574-B5D1-0324AC254F0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7662" y="3632577"/>
              <a:ext cx="139175" cy="101524"/>
            </a:xfrm>
            <a:custGeom>
              <a:avLst/>
              <a:gdLst>
                <a:gd name="T0" fmla="*/ 105 w 214"/>
                <a:gd name="T1" fmla="*/ 0 h 156"/>
                <a:gd name="T2" fmla="*/ 189 w 214"/>
                <a:gd name="T3" fmla="*/ 81 h 156"/>
                <a:gd name="T4" fmla="*/ 124 w 214"/>
                <a:gd name="T5" fmla="*/ 156 h 156"/>
                <a:gd name="T6" fmla="*/ 105 w 214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56">
                  <a:moveTo>
                    <a:pt x="105" y="0"/>
                  </a:moveTo>
                  <a:cubicBezTo>
                    <a:pt x="168" y="19"/>
                    <a:pt x="214" y="55"/>
                    <a:pt x="189" y="81"/>
                  </a:cubicBezTo>
                  <a:cubicBezTo>
                    <a:pt x="161" y="110"/>
                    <a:pt x="141" y="135"/>
                    <a:pt x="124" y="156"/>
                  </a:cubicBezTo>
                  <a:cubicBezTo>
                    <a:pt x="63" y="153"/>
                    <a:pt x="0" y="74"/>
                    <a:pt x="105" y="0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9" name="Freeform 52">
              <a:extLst>
                <a:ext uri="{FF2B5EF4-FFF2-40B4-BE49-F238E27FC236}">
                  <a16:creationId xmlns:a16="http://schemas.microsoft.com/office/drawing/2014/main" id="{D64D1E02-348D-4A69-995A-68EC33E5471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7974" y="3563470"/>
              <a:ext cx="261542" cy="124384"/>
            </a:xfrm>
            <a:custGeom>
              <a:avLst/>
              <a:gdLst>
                <a:gd name="T0" fmla="*/ 395 w 401"/>
                <a:gd name="T1" fmla="*/ 0 h 190"/>
                <a:gd name="T2" fmla="*/ 392 w 401"/>
                <a:gd name="T3" fmla="*/ 29 h 190"/>
                <a:gd name="T4" fmla="*/ 322 w 401"/>
                <a:gd name="T5" fmla="*/ 110 h 190"/>
                <a:gd name="T6" fmla="*/ 304 w 401"/>
                <a:gd name="T7" fmla="*/ 131 h 190"/>
                <a:gd name="T8" fmla="*/ 196 w 401"/>
                <a:gd name="T9" fmla="*/ 182 h 190"/>
                <a:gd name="T10" fmla="*/ 0 w 401"/>
                <a:gd name="T11" fmla="*/ 80 h 190"/>
                <a:gd name="T12" fmla="*/ 183 w 401"/>
                <a:gd name="T13" fmla="*/ 138 h 190"/>
                <a:gd name="T14" fmla="*/ 395 w 401"/>
                <a:gd name="T1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1" h="190">
                  <a:moveTo>
                    <a:pt x="395" y="0"/>
                  </a:moveTo>
                  <a:cubicBezTo>
                    <a:pt x="401" y="10"/>
                    <a:pt x="401" y="20"/>
                    <a:pt x="392" y="29"/>
                  </a:cubicBezTo>
                  <a:cubicBezTo>
                    <a:pt x="362" y="61"/>
                    <a:pt x="340" y="88"/>
                    <a:pt x="322" y="110"/>
                  </a:cubicBezTo>
                  <a:cubicBezTo>
                    <a:pt x="316" y="117"/>
                    <a:pt x="310" y="124"/>
                    <a:pt x="304" y="131"/>
                  </a:cubicBezTo>
                  <a:cubicBezTo>
                    <a:pt x="276" y="160"/>
                    <a:pt x="249" y="177"/>
                    <a:pt x="196" y="182"/>
                  </a:cubicBezTo>
                  <a:cubicBezTo>
                    <a:pt x="113" y="190"/>
                    <a:pt x="28" y="135"/>
                    <a:pt x="0" y="80"/>
                  </a:cubicBezTo>
                  <a:cubicBezTo>
                    <a:pt x="41" y="121"/>
                    <a:pt x="103" y="158"/>
                    <a:pt x="183" y="138"/>
                  </a:cubicBezTo>
                  <a:cubicBezTo>
                    <a:pt x="301" y="109"/>
                    <a:pt x="332" y="31"/>
                    <a:pt x="39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0" name="Freeform 53">
              <a:extLst>
                <a:ext uri="{FF2B5EF4-FFF2-40B4-BE49-F238E27FC236}">
                  <a16:creationId xmlns:a16="http://schemas.microsoft.com/office/drawing/2014/main" id="{5DAE3C05-20B3-434D-A867-5E44EC758F3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66188" y="3445263"/>
              <a:ext cx="182205" cy="249439"/>
            </a:xfrm>
            <a:custGeom>
              <a:avLst/>
              <a:gdLst>
                <a:gd name="T0" fmla="*/ 24 w 279"/>
                <a:gd name="T1" fmla="*/ 151 h 382"/>
                <a:gd name="T2" fmla="*/ 55 w 279"/>
                <a:gd name="T3" fmla="*/ 85 h 382"/>
                <a:gd name="T4" fmla="*/ 154 w 279"/>
                <a:gd name="T5" fmla="*/ 2 h 382"/>
                <a:gd name="T6" fmla="*/ 182 w 279"/>
                <a:gd name="T7" fmla="*/ 14 h 382"/>
                <a:gd name="T8" fmla="*/ 238 w 279"/>
                <a:gd name="T9" fmla="*/ 104 h 382"/>
                <a:gd name="T10" fmla="*/ 252 w 279"/>
                <a:gd name="T11" fmla="*/ 128 h 382"/>
                <a:gd name="T12" fmla="*/ 266 w 279"/>
                <a:gd name="T13" fmla="*/ 242 h 382"/>
                <a:gd name="T14" fmla="*/ 99 w 279"/>
                <a:gd name="T15" fmla="*/ 381 h 382"/>
                <a:gd name="T16" fmla="*/ 68 w 279"/>
                <a:gd name="T17" fmla="*/ 379 h 382"/>
                <a:gd name="T18" fmla="*/ 67 w 279"/>
                <a:gd name="T19" fmla="*/ 379 h 382"/>
                <a:gd name="T20" fmla="*/ 24 w 279"/>
                <a:gd name="T21" fmla="*/ 1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382">
                  <a:moveTo>
                    <a:pt x="24" y="151"/>
                  </a:moveTo>
                  <a:cubicBezTo>
                    <a:pt x="30" y="128"/>
                    <a:pt x="41" y="106"/>
                    <a:pt x="55" y="85"/>
                  </a:cubicBezTo>
                  <a:cubicBezTo>
                    <a:pt x="84" y="41"/>
                    <a:pt x="126" y="6"/>
                    <a:pt x="154" y="2"/>
                  </a:cubicBezTo>
                  <a:cubicBezTo>
                    <a:pt x="166" y="0"/>
                    <a:pt x="176" y="3"/>
                    <a:pt x="182" y="14"/>
                  </a:cubicBezTo>
                  <a:cubicBezTo>
                    <a:pt x="203" y="52"/>
                    <a:pt x="222" y="80"/>
                    <a:pt x="238" y="104"/>
                  </a:cubicBezTo>
                  <a:cubicBezTo>
                    <a:pt x="243" y="112"/>
                    <a:pt x="248" y="120"/>
                    <a:pt x="252" y="128"/>
                  </a:cubicBezTo>
                  <a:cubicBezTo>
                    <a:pt x="272" y="163"/>
                    <a:pt x="279" y="192"/>
                    <a:pt x="266" y="242"/>
                  </a:cubicBezTo>
                  <a:cubicBezTo>
                    <a:pt x="245" y="319"/>
                    <a:pt x="162" y="375"/>
                    <a:pt x="99" y="381"/>
                  </a:cubicBezTo>
                  <a:cubicBezTo>
                    <a:pt x="88" y="382"/>
                    <a:pt x="77" y="381"/>
                    <a:pt x="68" y="379"/>
                  </a:cubicBezTo>
                  <a:cubicBezTo>
                    <a:pt x="67" y="379"/>
                    <a:pt x="67" y="379"/>
                    <a:pt x="67" y="379"/>
                  </a:cubicBezTo>
                  <a:cubicBezTo>
                    <a:pt x="4" y="366"/>
                    <a:pt x="0" y="242"/>
                    <a:pt x="24" y="151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Freeform 54">
              <a:extLst>
                <a:ext uri="{FF2B5EF4-FFF2-40B4-BE49-F238E27FC236}">
                  <a16:creationId xmlns:a16="http://schemas.microsoft.com/office/drawing/2014/main" id="{05336DF5-901B-4B35-A8D6-F25AA7E9EAB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94877" y="3551642"/>
              <a:ext cx="134469" cy="154639"/>
            </a:xfrm>
            <a:custGeom>
              <a:avLst/>
              <a:gdLst>
                <a:gd name="T0" fmla="*/ 9 w 206"/>
                <a:gd name="T1" fmla="*/ 103 h 237"/>
                <a:gd name="T2" fmla="*/ 27 w 206"/>
                <a:gd name="T3" fmla="*/ 78 h 237"/>
                <a:gd name="T4" fmla="*/ 136 w 206"/>
                <a:gd name="T5" fmla="*/ 31 h 237"/>
                <a:gd name="T6" fmla="*/ 187 w 206"/>
                <a:gd name="T7" fmla="*/ 115 h 237"/>
                <a:gd name="T8" fmla="*/ 206 w 206"/>
                <a:gd name="T9" fmla="*/ 145 h 237"/>
                <a:gd name="T10" fmla="*/ 81 w 206"/>
                <a:gd name="T11" fmla="*/ 214 h 237"/>
                <a:gd name="T12" fmla="*/ 9 w 206"/>
                <a:gd name="T13" fmla="*/ 10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37">
                  <a:moveTo>
                    <a:pt x="9" y="103"/>
                  </a:moveTo>
                  <a:cubicBezTo>
                    <a:pt x="14" y="94"/>
                    <a:pt x="21" y="86"/>
                    <a:pt x="27" y="78"/>
                  </a:cubicBezTo>
                  <a:cubicBezTo>
                    <a:pt x="67" y="29"/>
                    <a:pt x="119" y="0"/>
                    <a:pt x="136" y="31"/>
                  </a:cubicBezTo>
                  <a:cubicBezTo>
                    <a:pt x="155" y="66"/>
                    <a:pt x="173" y="92"/>
                    <a:pt x="187" y="115"/>
                  </a:cubicBezTo>
                  <a:cubicBezTo>
                    <a:pt x="194" y="126"/>
                    <a:pt x="201" y="135"/>
                    <a:pt x="206" y="145"/>
                  </a:cubicBezTo>
                  <a:cubicBezTo>
                    <a:pt x="192" y="186"/>
                    <a:pt x="159" y="237"/>
                    <a:pt x="81" y="214"/>
                  </a:cubicBezTo>
                  <a:cubicBezTo>
                    <a:pt x="21" y="195"/>
                    <a:pt x="0" y="150"/>
                    <a:pt x="9" y="103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2" name="Freeform 55">
              <a:extLst>
                <a:ext uri="{FF2B5EF4-FFF2-40B4-BE49-F238E27FC236}">
                  <a16:creationId xmlns:a16="http://schemas.microsoft.com/office/drawing/2014/main" id="{5878DCDE-DDDA-42DA-904B-019D3D65D284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10102" y="3577406"/>
              <a:ext cx="104213" cy="129090"/>
            </a:xfrm>
            <a:custGeom>
              <a:avLst/>
              <a:gdLst>
                <a:gd name="T0" fmla="*/ 0 w 160"/>
                <a:gd name="T1" fmla="*/ 78 h 198"/>
                <a:gd name="T2" fmla="*/ 109 w 160"/>
                <a:gd name="T3" fmla="*/ 31 h 198"/>
                <a:gd name="T4" fmla="*/ 160 w 160"/>
                <a:gd name="T5" fmla="*/ 115 h 198"/>
                <a:gd name="T6" fmla="*/ 0 w 160"/>
                <a:gd name="T7" fmla="*/ 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98">
                  <a:moveTo>
                    <a:pt x="0" y="78"/>
                  </a:moveTo>
                  <a:cubicBezTo>
                    <a:pt x="40" y="29"/>
                    <a:pt x="92" y="0"/>
                    <a:pt x="109" y="31"/>
                  </a:cubicBezTo>
                  <a:cubicBezTo>
                    <a:pt x="128" y="66"/>
                    <a:pt x="146" y="92"/>
                    <a:pt x="160" y="115"/>
                  </a:cubicBezTo>
                  <a:cubicBezTo>
                    <a:pt x="137" y="168"/>
                    <a:pt x="37" y="198"/>
                    <a:pt x="0" y="78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Freeform 56">
              <a:extLst>
                <a:ext uri="{FF2B5EF4-FFF2-40B4-BE49-F238E27FC236}">
                  <a16:creationId xmlns:a16="http://schemas.microsoft.com/office/drawing/2014/main" id="{41205931-B748-4A01-B528-58DCD212BD75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66767" y="3451348"/>
              <a:ext cx="117660" cy="249439"/>
            </a:xfrm>
            <a:custGeom>
              <a:avLst/>
              <a:gdLst>
                <a:gd name="T0" fmla="*/ 55 w 180"/>
                <a:gd name="T1" fmla="*/ 2 h 382"/>
                <a:gd name="T2" fmla="*/ 83 w 180"/>
                <a:gd name="T3" fmla="*/ 14 h 382"/>
                <a:gd name="T4" fmla="*/ 139 w 180"/>
                <a:gd name="T5" fmla="*/ 104 h 382"/>
                <a:gd name="T6" fmla="*/ 153 w 180"/>
                <a:gd name="T7" fmla="*/ 128 h 382"/>
                <a:gd name="T8" fmla="*/ 167 w 180"/>
                <a:gd name="T9" fmla="*/ 242 h 382"/>
                <a:gd name="T10" fmla="*/ 0 w 180"/>
                <a:gd name="T11" fmla="*/ 382 h 382"/>
                <a:gd name="T12" fmla="*/ 119 w 180"/>
                <a:gd name="T13" fmla="*/ 238 h 382"/>
                <a:gd name="T14" fmla="*/ 55 w 180"/>
                <a:gd name="T15" fmla="*/ 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382">
                  <a:moveTo>
                    <a:pt x="55" y="2"/>
                  </a:moveTo>
                  <a:cubicBezTo>
                    <a:pt x="67" y="0"/>
                    <a:pt x="77" y="3"/>
                    <a:pt x="83" y="14"/>
                  </a:cubicBezTo>
                  <a:cubicBezTo>
                    <a:pt x="104" y="52"/>
                    <a:pt x="123" y="80"/>
                    <a:pt x="139" y="104"/>
                  </a:cubicBezTo>
                  <a:cubicBezTo>
                    <a:pt x="144" y="113"/>
                    <a:pt x="149" y="120"/>
                    <a:pt x="153" y="128"/>
                  </a:cubicBezTo>
                  <a:cubicBezTo>
                    <a:pt x="173" y="163"/>
                    <a:pt x="180" y="192"/>
                    <a:pt x="167" y="242"/>
                  </a:cubicBezTo>
                  <a:cubicBezTo>
                    <a:pt x="146" y="319"/>
                    <a:pt x="63" y="375"/>
                    <a:pt x="0" y="382"/>
                  </a:cubicBezTo>
                  <a:cubicBezTo>
                    <a:pt x="53" y="359"/>
                    <a:pt x="112" y="316"/>
                    <a:pt x="119" y="238"/>
                  </a:cubicBezTo>
                  <a:cubicBezTo>
                    <a:pt x="130" y="123"/>
                    <a:pt x="64" y="69"/>
                    <a:pt x="55" y="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0BE79337-3DA3-4AC8-9714-80D1937F877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203054" y="3554227"/>
              <a:ext cx="246078" cy="201703"/>
            </a:xfrm>
            <a:custGeom>
              <a:avLst/>
              <a:gdLst>
                <a:gd name="T0" fmla="*/ 108 w 377"/>
                <a:gd name="T1" fmla="*/ 217 h 309"/>
                <a:gd name="T2" fmla="*/ 54 w 377"/>
                <a:gd name="T3" fmla="*/ 168 h 309"/>
                <a:gd name="T4" fmla="*/ 6 w 377"/>
                <a:gd name="T5" fmla="*/ 50 h 309"/>
                <a:gd name="T6" fmla="*/ 27 w 377"/>
                <a:gd name="T7" fmla="*/ 30 h 309"/>
                <a:gd name="T8" fmla="*/ 135 w 377"/>
                <a:gd name="T9" fmla="*/ 11 h 309"/>
                <a:gd name="T10" fmla="*/ 164 w 377"/>
                <a:gd name="T11" fmla="*/ 6 h 309"/>
                <a:gd name="T12" fmla="*/ 281 w 377"/>
                <a:gd name="T13" fmla="*/ 32 h 309"/>
                <a:gd name="T14" fmla="*/ 361 w 377"/>
                <a:gd name="T15" fmla="*/ 229 h 309"/>
                <a:gd name="T16" fmla="*/ 349 w 377"/>
                <a:gd name="T17" fmla="*/ 256 h 309"/>
                <a:gd name="T18" fmla="*/ 348 w 377"/>
                <a:gd name="T19" fmla="*/ 257 h 309"/>
                <a:gd name="T20" fmla="*/ 108 w 377"/>
                <a:gd name="T21" fmla="*/ 21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09">
                  <a:moveTo>
                    <a:pt x="108" y="217"/>
                  </a:moveTo>
                  <a:cubicBezTo>
                    <a:pt x="88" y="204"/>
                    <a:pt x="70" y="187"/>
                    <a:pt x="54" y="168"/>
                  </a:cubicBezTo>
                  <a:cubicBezTo>
                    <a:pt x="21" y="126"/>
                    <a:pt x="0" y="77"/>
                    <a:pt x="6" y="50"/>
                  </a:cubicBezTo>
                  <a:cubicBezTo>
                    <a:pt x="8" y="39"/>
                    <a:pt x="15" y="31"/>
                    <a:pt x="27" y="30"/>
                  </a:cubicBezTo>
                  <a:cubicBezTo>
                    <a:pt x="72" y="24"/>
                    <a:pt x="107" y="16"/>
                    <a:pt x="135" y="11"/>
                  </a:cubicBezTo>
                  <a:cubicBezTo>
                    <a:pt x="145" y="9"/>
                    <a:pt x="155" y="7"/>
                    <a:pt x="164" y="6"/>
                  </a:cubicBezTo>
                  <a:cubicBezTo>
                    <a:pt x="205" y="0"/>
                    <a:pt x="237" y="4"/>
                    <a:pt x="281" y="32"/>
                  </a:cubicBezTo>
                  <a:cubicBezTo>
                    <a:pt x="350" y="77"/>
                    <a:pt x="377" y="171"/>
                    <a:pt x="361" y="229"/>
                  </a:cubicBezTo>
                  <a:cubicBezTo>
                    <a:pt x="359" y="240"/>
                    <a:pt x="354" y="248"/>
                    <a:pt x="349" y="256"/>
                  </a:cubicBezTo>
                  <a:cubicBezTo>
                    <a:pt x="348" y="257"/>
                    <a:pt x="348" y="257"/>
                    <a:pt x="348" y="257"/>
                  </a:cubicBezTo>
                  <a:cubicBezTo>
                    <a:pt x="314" y="309"/>
                    <a:pt x="190" y="270"/>
                    <a:pt x="108" y="217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DF34551E-6B58-4EE8-806C-59F443C689BD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299069" y="3620492"/>
              <a:ext cx="162035" cy="121694"/>
            </a:xfrm>
            <a:custGeom>
              <a:avLst/>
              <a:gdLst>
                <a:gd name="T0" fmla="*/ 64 w 248"/>
                <a:gd name="T1" fmla="*/ 162 h 186"/>
                <a:gd name="T2" fmla="*/ 46 w 248"/>
                <a:gd name="T3" fmla="*/ 137 h 186"/>
                <a:gd name="T4" fmla="*/ 36 w 248"/>
                <a:gd name="T5" fmla="*/ 24 h 186"/>
                <a:gd name="T6" fmla="*/ 137 w 248"/>
                <a:gd name="T7" fmla="*/ 6 h 186"/>
                <a:gd name="T8" fmla="*/ 173 w 248"/>
                <a:gd name="T9" fmla="*/ 0 h 186"/>
                <a:gd name="T10" fmla="*/ 198 w 248"/>
                <a:gd name="T11" fmla="*/ 135 h 186"/>
                <a:gd name="T12" fmla="*/ 64 w 248"/>
                <a:gd name="T13" fmla="*/ 16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86">
                  <a:moveTo>
                    <a:pt x="64" y="162"/>
                  </a:moveTo>
                  <a:cubicBezTo>
                    <a:pt x="57" y="154"/>
                    <a:pt x="51" y="145"/>
                    <a:pt x="46" y="137"/>
                  </a:cubicBezTo>
                  <a:cubicBezTo>
                    <a:pt x="11" y="84"/>
                    <a:pt x="0" y="28"/>
                    <a:pt x="36" y="24"/>
                  </a:cubicBezTo>
                  <a:cubicBezTo>
                    <a:pt x="77" y="18"/>
                    <a:pt x="110" y="12"/>
                    <a:pt x="137" y="6"/>
                  </a:cubicBezTo>
                  <a:cubicBezTo>
                    <a:pt x="150" y="4"/>
                    <a:pt x="162" y="2"/>
                    <a:pt x="173" y="0"/>
                  </a:cubicBezTo>
                  <a:cubicBezTo>
                    <a:pt x="209" y="27"/>
                    <a:pt x="248" y="73"/>
                    <a:pt x="198" y="135"/>
                  </a:cubicBezTo>
                  <a:cubicBezTo>
                    <a:pt x="159" y="183"/>
                    <a:pt x="107" y="186"/>
                    <a:pt x="64" y="162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6" name="Freeform 59">
              <a:extLst>
                <a:ext uri="{FF2B5EF4-FFF2-40B4-BE49-F238E27FC236}">
                  <a16:creationId xmlns:a16="http://schemas.microsoft.com/office/drawing/2014/main" id="{08EE59F7-F13F-4299-9E50-1735424C0A88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43868" y="3643123"/>
              <a:ext cx="119005" cy="90766"/>
            </a:xfrm>
            <a:custGeom>
              <a:avLst/>
              <a:gdLst>
                <a:gd name="T0" fmla="*/ 46 w 182"/>
                <a:gd name="T1" fmla="*/ 131 h 139"/>
                <a:gd name="T2" fmla="*/ 36 w 182"/>
                <a:gd name="T3" fmla="*/ 18 h 139"/>
                <a:gd name="T4" fmla="*/ 137 w 182"/>
                <a:gd name="T5" fmla="*/ 0 h 139"/>
                <a:gd name="T6" fmla="*/ 46 w 182"/>
                <a:gd name="T7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139">
                  <a:moveTo>
                    <a:pt x="46" y="131"/>
                  </a:moveTo>
                  <a:cubicBezTo>
                    <a:pt x="11" y="78"/>
                    <a:pt x="0" y="22"/>
                    <a:pt x="36" y="18"/>
                  </a:cubicBezTo>
                  <a:cubicBezTo>
                    <a:pt x="77" y="12"/>
                    <a:pt x="110" y="6"/>
                    <a:pt x="137" y="0"/>
                  </a:cubicBezTo>
                  <a:cubicBezTo>
                    <a:pt x="182" y="40"/>
                    <a:pt x="177" y="139"/>
                    <a:pt x="46" y="131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7" name="Freeform 60">
              <a:extLst>
                <a:ext uri="{FF2B5EF4-FFF2-40B4-BE49-F238E27FC236}">
                  <a16:creationId xmlns:a16="http://schemas.microsoft.com/office/drawing/2014/main" id="{EBDE3F36-FBEC-4B00-B296-4C727341E08D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207908" y="3605247"/>
              <a:ext cx="242044" cy="150605"/>
            </a:xfrm>
            <a:custGeom>
              <a:avLst/>
              <a:gdLst>
                <a:gd name="T0" fmla="*/ 0 w 371"/>
                <a:gd name="T1" fmla="*/ 50 h 230"/>
                <a:gd name="T2" fmla="*/ 21 w 371"/>
                <a:gd name="T3" fmla="*/ 30 h 230"/>
                <a:gd name="T4" fmla="*/ 129 w 371"/>
                <a:gd name="T5" fmla="*/ 11 h 230"/>
                <a:gd name="T6" fmla="*/ 158 w 371"/>
                <a:gd name="T7" fmla="*/ 6 h 230"/>
                <a:gd name="T8" fmla="*/ 275 w 371"/>
                <a:gd name="T9" fmla="*/ 32 h 230"/>
                <a:gd name="T10" fmla="*/ 356 w 371"/>
                <a:gd name="T11" fmla="*/ 230 h 230"/>
                <a:gd name="T12" fmla="*/ 255 w 371"/>
                <a:gd name="T13" fmla="*/ 74 h 230"/>
                <a:gd name="T14" fmla="*/ 0 w 371"/>
                <a:gd name="T15" fmla="*/ 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230">
                  <a:moveTo>
                    <a:pt x="0" y="50"/>
                  </a:moveTo>
                  <a:cubicBezTo>
                    <a:pt x="2" y="39"/>
                    <a:pt x="9" y="31"/>
                    <a:pt x="21" y="30"/>
                  </a:cubicBezTo>
                  <a:cubicBezTo>
                    <a:pt x="66" y="24"/>
                    <a:pt x="101" y="16"/>
                    <a:pt x="129" y="11"/>
                  </a:cubicBezTo>
                  <a:cubicBezTo>
                    <a:pt x="140" y="9"/>
                    <a:pt x="149" y="7"/>
                    <a:pt x="158" y="6"/>
                  </a:cubicBezTo>
                  <a:cubicBezTo>
                    <a:pt x="199" y="0"/>
                    <a:pt x="231" y="4"/>
                    <a:pt x="275" y="32"/>
                  </a:cubicBezTo>
                  <a:cubicBezTo>
                    <a:pt x="344" y="77"/>
                    <a:pt x="371" y="171"/>
                    <a:pt x="356" y="230"/>
                  </a:cubicBezTo>
                  <a:cubicBezTo>
                    <a:pt x="352" y="174"/>
                    <a:pt x="330" y="107"/>
                    <a:pt x="255" y="74"/>
                  </a:cubicBezTo>
                  <a:cubicBezTo>
                    <a:pt x="145" y="24"/>
                    <a:pt x="69" y="66"/>
                    <a:pt x="0" y="5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29B13096-C5BC-4B2D-A50E-277439400D07}"/>
              </a:ext>
            </a:extLst>
          </p:cNvPr>
          <p:cNvGrpSpPr/>
          <p:nvPr/>
        </p:nvGrpSpPr>
        <p:grpSpPr>
          <a:xfrm>
            <a:off x="8019716" y="1843515"/>
            <a:ext cx="1251662" cy="1169451"/>
            <a:chOff x="847746" y="1493117"/>
            <a:chExt cx="1251662" cy="1169451"/>
          </a:xfrm>
        </p:grpSpPr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17EC6F3E-242F-40F6-A666-C00305D789A3}"/>
                </a:ext>
              </a:extLst>
            </p:cNvPr>
            <p:cNvGrpSpPr/>
            <p:nvPr/>
          </p:nvGrpSpPr>
          <p:grpSpPr>
            <a:xfrm>
              <a:off x="847746" y="1493117"/>
              <a:ext cx="1251662" cy="1169451"/>
              <a:chOff x="847746" y="1493117"/>
              <a:chExt cx="1251662" cy="1169451"/>
            </a:xfrm>
          </p:grpSpPr>
          <p:sp>
            <p:nvSpPr>
              <p:cNvPr id="134" name="Freeform 5">
                <a:extLst>
                  <a:ext uri="{FF2B5EF4-FFF2-40B4-BE49-F238E27FC236}">
                    <a16:creationId xmlns:a16="http://schemas.microsoft.com/office/drawing/2014/main" id="{7FADE24C-1BBE-4546-B30A-6747264F80F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851380" y="2150242"/>
                <a:ext cx="712684" cy="512326"/>
              </a:xfrm>
              <a:custGeom>
                <a:avLst/>
                <a:gdLst>
                  <a:gd name="T0" fmla="*/ 7 w 1093"/>
                  <a:gd name="T1" fmla="*/ 59 h 784"/>
                  <a:gd name="T2" fmla="*/ 7 w 1093"/>
                  <a:gd name="T3" fmla="*/ 59 h 784"/>
                  <a:gd name="T4" fmla="*/ 911 w 1093"/>
                  <a:gd name="T5" fmla="*/ 471 h 784"/>
                  <a:gd name="T6" fmla="*/ 1093 w 1093"/>
                  <a:gd name="T7" fmla="*/ 679 h 784"/>
                  <a:gd name="T8" fmla="*/ 7 w 1093"/>
                  <a:gd name="T9" fmla="*/ 59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93" h="784">
                    <a:moveTo>
                      <a:pt x="7" y="59"/>
                    </a:moveTo>
                    <a:cubicBezTo>
                      <a:pt x="7" y="59"/>
                      <a:pt x="7" y="59"/>
                      <a:pt x="7" y="59"/>
                    </a:cubicBezTo>
                    <a:cubicBezTo>
                      <a:pt x="0" y="48"/>
                      <a:pt x="560" y="0"/>
                      <a:pt x="911" y="471"/>
                    </a:cubicBezTo>
                    <a:cubicBezTo>
                      <a:pt x="917" y="479"/>
                      <a:pt x="1093" y="679"/>
                      <a:pt x="1093" y="679"/>
                    </a:cubicBezTo>
                    <a:cubicBezTo>
                      <a:pt x="1093" y="679"/>
                      <a:pt x="521" y="784"/>
                      <a:pt x="7" y="59"/>
                    </a:cubicBezTo>
                    <a:close/>
                  </a:path>
                </a:pathLst>
              </a:custGeom>
              <a:solidFill>
                <a:srgbClr val="638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 6">
                <a:extLst>
                  <a:ext uri="{FF2B5EF4-FFF2-40B4-BE49-F238E27FC236}">
                    <a16:creationId xmlns:a16="http://schemas.microsoft.com/office/drawing/2014/main" id="{F8A6E9BC-B779-455F-B313-2C719C1D5D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847746" y="2151036"/>
                <a:ext cx="707978" cy="473330"/>
              </a:xfrm>
              <a:custGeom>
                <a:avLst/>
                <a:gdLst>
                  <a:gd name="T0" fmla="*/ 0 w 1086"/>
                  <a:gd name="T1" fmla="*/ 0 h 725"/>
                  <a:gd name="T2" fmla="*/ 628 w 1086"/>
                  <a:gd name="T3" fmla="*/ 370 h 725"/>
                  <a:gd name="T4" fmla="*/ 1086 w 1086"/>
                  <a:gd name="T5" fmla="*/ 620 h 725"/>
                  <a:gd name="T6" fmla="*/ 0 w 1086"/>
                  <a:gd name="T7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6" h="725">
                    <a:moveTo>
                      <a:pt x="0" y="0"/>
                    </a:moveTo>
                    <a:cubicBezTo>
                      <a:pt x="218" y="93"/>
                      <a:pt x="540" y="295"/>
                      <a:pt x="628" y="370"/>
                    </a:cubicBezTo>
                    <a:cubicBezTo>
                      <a:pt x="740" y="464"/>
                      <a:pt x="1086" y="620"/>
                      <a:pt x="1086" y="620"/>
                    </a:cubicBezTo>
                    <a:cubicBezTo>
                      <a:pt x="1086" y="620"/>
                      <a:pt x="514" y="725"/>
                      <a:pt x="0" y="0"/>
                    </a:cubicBezTo>
                    <a:close/>
                  </a:path>
                </a:pathLst>
              </a:custGeom>
              <a:solidFill>
                <a:srgbClr val="74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 9">
                <a:extLst>
                  <a:ext uri="{FF2B5EF4-FFF2-40B4-BE49-F238E27FC236}">
                    <a16:creationId xmlns:a16="http://schemas.microsoft.com/office/drawing/2014/main" id="{AD66967C-C237-4470-99FE-88DC404A0E55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1542708" y="1734049"/>
                <a:ext cx="556700" cy="595024"/>
              </a:xfrm>
              <a:custGeom>
                <a:avLst/>
                <a:gdLst>
                  <a:gd name="T0" fmla="*/ 841 w 854"/>
                  <a:gd name="T1" fmla="*/ 5 h 911"/>
                  <a:gd name="T2" fmla="*/ 841 w 854"/>
                  <a:gd name="T3" fmla="*/ 5 h 911"/>
                  <a:gd name="T4" fmla="*/ 255 w 854"/>
                  <a:gd name="T5" fmla="*/ 778 h 911"/>
                  <a:gd name="T6" fmla="*/ 7 w 854"/>
                  <a:gd name="T7" fmla="*/ 911 h 911"/>
                  <a:gd name="T8" fmla="*/ 841 w 854"/>
                  <a:gd name="T9" fmla="*/ 5 h 9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4" h="911">
                    <a:moveTo>
                      <a:pt x="841" y="5"/>
                    </a:moveTo>
                    <a:cubicBezTo>
                      <a:pt x="841" y="5"/>
                      <a:pt x="841" y="5"/>
                      <a:pt x="841" y="5"/>
                    </a:cubicBezTo>
                    <a:cubicBezTo>
                      <a:pt x="854" y="0"/>
                      <a:pt x="804" y="533"/>
                      <a:pt x="255" y="778"/>
                    </a:cubicBezTo>
                    <a:cubicBezTo>
                      <a:pt x="246" y="782"/>
                      <a:pt x="7" y="911"/>
                      <a:pt x="7" y="911"/>
                    </a:cubicBezTo>
                    <a:cubicBezTo>
                      <a:pt x="7" y="911"/>
                      <a:pt x="0" y="358"/>
                      <a:pt x="841" y="5"/>
                    </a:cubicBezTo>
                    <a:close/>
                  </a:path>
                </a:pathLst>
              </a:custGeom>
              <a:solidFill>
                <a:srgbClr val="638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 10">
                <a:extLst>
                  <a:ext uri="{FF2B5EF4-FFF2-40B4-BE49-F238E27FC236}">
                    <a16:creationId xmlns:a16="http://schemas.microsoft.com/office/drawing/2014/main" id="{B4920237-CC40-4C87-911E-8EBCA48C48CD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1550386" y="1733319"/>
                <a:ext cx="548632" cy="591662"/>
              </a:xfrm>
              <a:custGeom>
                <a:avLst/>
                <a:gdLst>
                  <a:gd name="T0" fmla="*/ 841 w 841"/>
                  <a:gd name="T1" fmla="*/ 0 h 906"/>
                  <a:gd name="T2" fmla="*/ 347 w 841"/>
                  <a:gd name="T3" fmla="*/ 523 h 906"/>
                  <a:gd name="T4" fmla="*/ 7 w 841"/>
                  <a:gd name="T5" fmla="*/ 906 h 906"/>
                  <a:gd name="T6" fmla="*/ 841 w 841"/>
                  <a:gd name="T7" fmla="*/ 0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41" h="906">
                    <a:moveTo>
                      <a:pt x="841" y="0"/>
                    </a:moveTo>
                    <a:cubicBezTo>
                      <a:pt x="707" y="188"/>
                      <a:pt x="440" y="453"/>
                      <a:pt x="347" y="523"/>
                    </a:cubicBezTo>
                    <a:cubicBezTo>
                      <a:pt x="230" y="611"/>
                      <a:pt x="7" y="906"/>
                      <a:pt x="7" y="906"/>
                    </a:cubicBezTo>
                    <a:cubicBezTo>
                      <a:pt x="7" y="906"/>
                      <a:pt x="0" y="353"/>
                      <a:pt x="841" y="0"/>
                    </a:cubicBezTo>
                    <a:close/>
                  </a:path>
                </a:pathLst>
              </a:custGeom>
              <a:solidFill>
                <a:srgbClr val="74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 17">
                <a:extLst>
                  <a:ext uri="{FF2B5EF4-FFF2-40B4-BE49-F238E27FC236}">
                    <a16:creationId xmlns:a16="http://schemas.microsoft.com/office/drawing/2014/main" id="{7D8DCD1F-3537-40F2-80DA-D779FCA9DBC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1395835" y="1493117"/>
                <a:ext cx="410130" cy="395338"/>
              </a:xfrm>
              <a:custGeom>
                <a:avLst/>
                <a:gdLst>
                  <a:gd name="T0" fmla="*/ 525 w 629"/>
                  <a:gd name="T1" fmla="*/ 237 h 606"/>
                  <a:gd name="T2" fmla="*/ 629 w 629"/>
                  <a:gd name="T3" fmla="*/ 34 h 606"/>
                  <a:gd name="T4" fmla="*/ 574 w 629"/>
                  <a:gd name="T5" fmla="*/ 2 h 606"/>
                  <a:gd name="T6" fmla="*/ 337 w 629"/>
                  <a:gd name="T7" fmla="*/ 71 h 606"/>
                  <a:gd name="T8" fmla="*/ 102 w 629"/>
                  <a:gd name="T9" fmla="*/ 266 h 606"/>
                  <a:gd name="T10" fmla="*/ 525 w 629"/>
                  <a:gd name="T11" fmla="*/ 237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9" h="606">
                    <a:moveTo>
                      <a:pt x="525" y="237"/>
                    </a:moveTo>
                    <a:cubicBezTo>
                      <a:pt x="561" y="181"/>
                      <a:pt x="597" y="114"/>
                      <a:pt x="629" y="34"/>
                    </a:cubicBezTo>
                    <a:cubicBezTo>
                      <a:pt x="629" y="34"/>
                      <a:pt x="595" y="0"/>
                      <a:pt x="574" y="2"/>
                    </a:cubicBezTo>
                    <a:cubicBezTo>
                      <a:pt x="574" y="2"/>
                      <a:pt x="457" y="20"/>
                      <a:pt x="337" y="71"/>
                    </a:cubicBezTo>
                    <a:cubicBezTo>
                      <a:pt x="241" y="112"/>
                      <a:pt x="144" y="174"/>
                      <a:pt x="102" y="266"/>
                    </a:cubicBezTo>
                    <a:cubicBezTo>
                      <a:pt x="0" y="490"/>
                      <a:pt x="286" y="606"/>
                      <a:pt x="525" y="237"/>
                    </a:cubicBezTo>
                    <a:close/>
                  </a:path>
                </a:pathLst>
              </a:custGeom>
              <a:solidFill>
                <a:srgbClr val="F6A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93E98601-F7F8-4D1A-98C2-4B53808D707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126999" y="1765372"/>
              <a:ext cx="371806" cy="762437"/>
            </a:xfrm>
            <a:custGeom>
              <a:avLst/>
              <a:gdLst>
                <a:gd name="T0" fmla="*/ 120 w 571"/>
                <a:gd name="T1" fmla="*/ 13 h 1167"/>
                <a:gd name="T2" fmla="*/ 120 w 571"/>
                <a:gd name="T3" fmla="*/ 13 h 1167"/>
                <a:gd name="T4" fmla="*/ 497 w 571"/>
                <a:gd name="T5" fmla="*/ 897 h 1167"/>
                <a:gd name="T6" fmla="*/ 482 w 571"/>
                <a:gd name="T7" fmla="*/ 1167 h 1167"/>
                <a:gd name="T8" fmla="*/ 120 w 571"/>
                <a:gd name="T9" fmla="*/ 13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1" h="1167">
                  <a:moveTo>
                    <a:pt x="120" y="13"/>
                  </a:moveTo>
                  <a:cubicBezTo>
                    <a:pt x="120" y="13"/>
                    <a:pt x="120" y="13"/>
                    <a:pt x="120" y="13"/>
                  </a:cubicBezTo>
                  <a:cubicBezTo>
                    <a:pt x="120" y="0"/>
                    <a:pt x="571" y="324"/>
                    <a:pt x="497" y="897"/>
                  </a:cubicBezTo>
                  <a:cubicBezTo>
                    <a:pt x="496" y="906"/>
                    <a:pt x="482" y="1167"/>
                    <a:pt x="482" y="1167"/>
                  </a:cubicBezTo>
                  <a:cubicBezTo>
                    <a:pt x="482" y="1167"/>
                    <a:pt x="0" y="878"/>
                    <a:pt x="120" y="13"/>
                  </a:cubicBezTo>
                  <a:close/>
                </a:path>
              </a:pathLst>
            </a:custGeom>
            <a:solidFill>
              <a:srgbClr val="638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694320E4-6646-4CAB-B6C2-22CFD7C1778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180753" y="1759618"/>
              <a:ext cx="323397" cy="753697"/>
            </a:xfrm>
            <a:custGeom>
              <a:avLst/>
              <a:gdLst>
                <a:gd name="T0" fmla="*/ 135 w 496"/>
                <a:gd name="T1" fmla="*/ 0 h 1154"/>
                <a:gd name="T2" fmla="*/ 336 w 496"/>
                <a:gd name="T3" fmla="*/ 676 h 1154"/>
                <a:gd name="T4" fmla="*/ 496 w 496"/>
                <a:gd name="T5" fmla="*/ 1154 h 1154"/>
                <a:gd name="T6" fmla="*/ 135 w 496"/>
                <a:gd name="T7" fmla="*/ 0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6" h="1154">
                  <a:moveTo>
                    <a:pt x="135" y="0"/>
                  </a:moveTo>
                  <a:cubicBezTo>
                    <a:pt x="230" y="208"/>
                    <a:pt x="323" y="564"/>
                    <a:pt x="336" y="676"/>
                  </a:cubicBezTo>
                  <a:cubicBezTo>
                    <a:pt x="352" y="817"/>
                    <a:pt x="496" y="1154"/>
                    <a:pt x="496" y="1154"/>
                  </a:cubicBezTo>
                  <a:cubicBezTo>
                    <a:pt x="496" y="1154"/>
                    <a:pt x="0" y="865"/>
                    <a:pt x="135" y="0"/>
                  </a:cubicBezTo>
                  <a:close/>
                </a:path>
              </a:pathLst>
            </a:custGeom>
            <a:solidFill>
              <a:srgbClr val="749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D0E3EFD1-EDA0-4261-864F-C2058F534AA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70207" y="1782103"/>
              <a:ext cx="193635" cy="512326"/>
            </a:xfrm>
            <a:custGeom>
              <a:avLst/>
              <a:gdLst>
                <a:gd name="T0" fmla="*/ 0 w 297"/>
                <a:gd name="T1" fmla="*/ 763 h 784"/>
                <a:gd name="T2" fmla="*/ 87 w 297"/>
                <a:gd name="T3" fmla="*/ 607 h 784"/>
                <a:gd name="T4" fmla="*/ 197 w 297"/>
                <a:gd name="T5" fmla="*/ 403 h 784"/>
                <a:gd name="T6" fmla="*/ 244 w 297"/>
                <a:gd name="T7" fmla="*/ 206 h 784"/>
                <a:gd name="T8" fmla="*/ 248 w 297"/>
                <a:gd name="T9" fmla="*/ 99 h 784"/>
                <a:gd name="T10" fmla="*/ 238 w 297"/>
                <a:gd name="T11" fmla="*/ 11 h 784"/>
                <a:gd name="T12" fmla="*/ 259 w 297"/>
                <a:gd name="T13" fmla="*/ 10 h 784"/>
                <a:gd name="T14" fmla="*/ 289 w 297"/>
                <a:gd name="T15" fmla="*/ 92 h 784"/>
                <a:gd name="T16" fmla="*/ 296 w 297"/>
                <a:gd name="T17" fmla="*/ 194 h 784"/>
                <a:gd name="T18" fmla="*/ 253 w 297"/>
                <a:gd name="T19" fmla="*/ 416 h 784"/>
                <a:gd name="T20" fmla="*/ 160 w 297"/>
                <a:gd name="T21" fmla="*/ 607 h 784"/>
                <a:gd name="T22" fmla="*/ 28 w 297"/>
                <a:gd name="T23" fmla="*/ 777 h 784"/>
                <a:gd name="T24" fmla="*/ 0 w 297"/>
                <a:gd name="T25" fmla="*/ 763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784">
                  <a:moveTo>
                    <a:pt x="0" y="763"/>
                  </a:moveTo>
                  <a:cubicBezTo>
                    <a:pt x="4" y="705"/>
                    <a:pt x="53" y="654"/>
                    <a:pt x="87" y="607"/>
                  </a:cubicBezTo>
                  <a:cubicBezTo>
                    <a:pt x="134" y="543"/>
                    <a:pt x="170" y="478"/>
                    <a:pt x="197" y="403"/>
                  </a:cubicBezTo>
                  <a:cubicBezTo>
                    <a:pt x="220" y="339"/>
                    <a:pt x="234" y="273"/>
                    <a:pt x="244" y="206"/>
                  </a:cubicBezTo>
                  <a:cubicBezTo>
                    <a:pt x="249" y="170"/>
                    <a:pt x="250" y="135"/>
                    <a:pt x="248" y="99"/>
                  </a:cubicBezTo>
                  <a:cubicBezTo>
                    <a:pt x="246" y="67"/>
                    <a:pt x="233" y="43"/>
                    <a:pt x="238" y="11"/>
                  </a:cubicBezTo>
                  <a:cubicBezTo>
                    <a:pt x="240" y="0"/>
                    <a:pt x="256" y="1"/>
                    <a:pt x="259" y="10"/>
                  </a:cubicBezTo>
                  <a:cubicBezTo>
                    <a:pt x="268" y="38"/>
                    <a:pt x="282" y="64"/>
                    <a:pt x="289" y="92"/>
                  </a:cubicBezTo>
                  <a:cubicBezTo>
                    <a:pt x="297" y="126"/>
                    <a:pt x="297" y="160"/>
                    <a:pt x="296" y="194"/>
                  </a:cubicBezTo>
                  <a:cubicBezTo>
                    <a:pt x="293" y="270"/>
                    <a:pt x="277" y="343"/>
                    <a:pt x="253" y="416"/>
                  </a:cubicBezTo>
                  <a:cubicBezTo>
                    <a:pt x="231" y="484"/>
                    <a:pt x="201" y="547"/>
                    <a:pt x="160" y="607"/>
                  </a:cubicBezTo>
                  <a:cubicBezTo>
                    <a:pt x="123" y="662"/>
                    <a:pt x="84" y="739"/>
                    <a:pt x="28" y="777"/>
                  </a:cubicBezTo>
                  <a:cubicBezTo>
                    <a:pt x="18" y="784"/>
                    <a:pt x="0" y="776"/>
                    <a:pt x="0" y="763"/>
                  </a:cubicBezTo>
                  <a:close/>
                </a:path>
              </a:pathLst>
            </a:custGeom>
            <a:solidFill>
              <a:srgbClr val="59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3" name="Freeform 18">
              <a:extLst>
                <a:ext uri="{FF2B5EF4-FFF2-40B4-BE49-F238E27FC236}">
                  <a16:creationId xmlns:a16="http://schemas.microsoft.com/office/drawing/2014/main" id="{B966A76B-DAF5-4BB0-AF38-5B4EBD80C82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20495" y="1752322"/>
              <a:ext cx="190946" cy="154639"/>
            </a:xfrm>
            <a:custGeom>
              <a:avLst/>
              <a:gdLst>
                <a:gd name="T0" fmla="*/ 188 w 292"/>
                <a:gd name="T1" fmla="*/ 237 h 237"/>
                <a:gd name="T2" fmla="*/ 292 w 292"/>
                <a:gd name="T3" fmla="*/ 34 h 237"/>
                <a:gd name="T4" fmla="*/ 237 w 292"/>
                <a:gd name="T5" fmla="*/ 2 h 237"/>
                <a:gd name="T6" fmla="*/ 0 w 292"/>
                <a:gd name="T7" fmla="*/ 71 h 237"/>
                <a:gd name="T8" fmla="*/ 188 w 292"/>
                <a:gd name="T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37">
                  <a:moveTo>
                    <a:pt x="188" y="237"/>
                  </a:moveTo>
                  <a:cubicBezTo>
                    <a:pt x="224" y="181"/>
                    <a:pt x="260" y="114"/>
                    <a:pt x="292" y="34"/>
                  </a:cubicBezTo>
                  <a:cubicBezTo>
                    <a:pt x="292" y="34"/>
                    <a:pt x="258" y="0"/>
                    <a:pt x="237" y="2"/>
                  </a:cubicBezTo>
                  <a:cubicBezTo>
                    <a:pt x="237" y="2"/>
                    <a:pt x="120" y="20"/>
                    <a:pt x="0" y="71"/>
                  </a:cubicBezTo>
                  <a:cubicBezTo>
                    <a:pt x="62" y="103"/>
                    <a:pt x="140" y="156"/>
                    <a:pt x="188" y="237"/>
                  </a:cubicBezTo>
                  <a:close/>
                </a:path>
              </a:pathLst>
            </a:custGeom>
            <a:solidFill>
              <a:srgbClr val="597E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9" name="组合 138">
            <a:extLst>
              <a:ext uri="{FF2B5EF4-FFF2-40B4-BE49-F238E27FC236}">
                <a16:creationId xmlns:a16="http://schemas.microsoft.com/office/drawing/2014/main" id="{2AD384A3-35C3-4B04-B831-80FDD8DF3BE9}"/>
              </a:ext>
            </a:extLst>
          </p:cNvPr>
          <p:cNvGrpSpPr/>
          <p:nvPr/>
        </p:nvGrpSpPr>
        <p:grpSpPr>
          <a:xfrm>
            <a:off x="10323030" y="3531259"/>
            <a:ext cx="915440" cy="939519"/>
            <a:chOff x="3079652" y="3277465"/>
            <a:chExt cx="915440" cy="939519"/>
          </a:xfrm>
        </p:grpSpPr>
        <p:sp>
          <p:nvSpPr>
            <p:cNvPr id="140" name="Freeform 11">
              <a:extLst>
                <a:ext uri="{FF2B5EF4-FFF2-40B4-BE49-F238E27FC236}">
                  <a16:creationId xmlns:a16="http://schemas.microsoft.com/office/drawing/2014/main" id="{69583834-6698-45DA-86A4-A63F3405FD3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177197" y="3277465"/>
              <a:ext cx="805467" cy="496862"/>
            </a:xfrm>
            <a:custGeom>
              <a:avLst/>
              <a:gdLst>
                <a:gd name="T0" fmla="*/ 1225 w 1236"/>
                <a:gd name="T1" fmla="*/ 558 h 761"/>
                <a:gd name="T2" fmla="*/ 1226 w 1236"/>
                <a:gd name="T3" fmla="*/ 558 h 761"/>
                <a:gd name="T4" fmla="*/ 237 w 1236"/>
                <a:gd name="T5" fmla="*/ 404 h 761"/>
                <a:gd name="T6" fmla="*/ 0 w 1236"/>
                <a:gd name="T7" fmla="*/ 252 h 761"/>
                <a:gd name="T8" fmla="*/ 1225 w 1236"/>
                <a:gd name="T9" fmla="*/ 558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6" h="761">
                  <a:moveTo>
                    <a:pt x="1225" y="558"/>
                  </a:moveTo>
                  <a:cubicBezTo>
                    <a:pt x="1225" y="558"/>
                    <a:pt x="1225" y="558"/>
                    <a:pt x="1226" y="558"/>
                  </a:cubicBezTo>
                  <a:cubicBezTo>
                    <a:pt x="1236" y="567"/>
                    <a:pt x="712" y="761"/>
                    <a:pt x="237" y="404"/>
                  </a:cubicBezTo>
                  <a:cubicBezTo>
                    <a:pt x="229" y="398"/>
                    <a:pt x="0" y="252"/>
                    <a:pt x="0" y="252"/>
                  </a:cubicBezTo>
                  <a:cubicBezTo>
                    <a:pt x="0" y="252"/>
                    <a:pt x="518" y="0"/>
                    <a:pt x="1225" y="558"/>
                  </a:cubicBezTo>
                  <a:close/>
                </a:path>
              </a:pathLst>
            </a:custGeom>
            <a:solidFill>
              <a:srgbClr val="638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41" name="组合 140">
              <a:extLst>
                <a:ext uri="{FF2B5EF4-FFF2-40B4-BE49-F238E27FC236}">
                  <a16:creationId xmlns:a16="http://schemas.microsoft.com/office/drawing/2014/main" id="{31DD9F15-F65C-49DC-A400-DC6A6F4CCB66}"/>
                </a:ext>
              </a:extLst>
            </p:cNvPr>
            <p:cNvGrpSpPr/>
            <p:nvPr/>
          </p:nvGrpSpPr>
          <p:grpSpPr>
            <a:xfrm>
              <a:off x="3079652" y="3403139"/>
              <a:ext cx="915440" cy="813845"/>
              <a:chOff x="3079652" y="3403139"/>
              <a:chExt cx="915440" cy="813845"/>
            </a:xfrm>
          </p:grpSpPr>
          <p:sp>
            <p:nvSpPr>
              <p:cNvPr id="142" name="Freeform 12">
                <a:extLst>
                  <a:ext uri="{FF2B5EF4-FFF2-40B4-BE49-F238E27FC236}">
                    <a16:creationId xmlns:a16="http://schemas.microsoft.com/office/drawing/2014/main" id="{E3A3ADB2-3311-4AA5-9F11-13B70F9EDCC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3196348" y="3408094"/>
                <a:ext cx="798744" cy="364410"/>
              </a:xfrm>
              <a:custGeom>
                <a:avLst/>
                <a:gdLst>
                  <a:gd name="T0" fmla="*/ 1225 w 1225"/>
                  <a:gd name="T1" fmla="*/ 558 h 558"/>
                  <a:gd name="T2" fmla="*/ 513 w 1225"/>
                  <a:gd name="T3" fmla="*/ 371 h 558"/>
                  <a:gd name="T4" fmla="*/ 0 w 1225"/>
                  <a:gd name="T5" fmla="*/ 252 h 558"/>
                  <a:gd name="T6" fmla="*/ 1225 w 1225"/>
                  <a:gd name="T7" fmla="*/ 558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25" h="558">
                    <a:moveTo>
                      <a:pt x="1225" y="558"/>
                    </a:moveTo>
                    <a:cubicBezTo>
                      <a:pt x="989" y="527"/>
                      <a:pt x="620" y="419"/>
                      <a:pt x="513" y="371"/>
                    </a:cubicBezTo>
                    <a:cubicBezTo>
                      <a:pt x="378" y="310"/>
                      <a:pt x="0" y="252"/>
                      <a:pt x="0" y="252"/>
                    </a:cubicBezTo>
                    <a:cubicBezTo>
                      <a:pt x="0" y="252"/>
                      <a:pt x="518" y="0"/>
                      <a:pt x="1225" y="558"/>
                    </a:cubicBezTo>
                    <a:close/>
                  </a:path>
                </a:pathLst>
              </a:custGeom>
              <a:solidFill>
                <a:srgbClr val="74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 13">
                <a:extLst>
                  <a:ext uri="{FF2B5EF4-FFF2-40B4-BE49-F238E27FC236}">
                    <a16:creationId xmlns:a16="http://schemas.microsoft.com/office/drawing/2014/main" id="{D2AA163D-9A08-4A1B-9CC2-35D94475413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3079652" y="3403139"/>
                <a:ext cx="468623" cy="794710"/>
              </a:xfrm>
              <a:custGeom>
                <a:avLst/>
                <a:gdLst>
                  <a:gd name="T0" fmla="*/ 344 w 719"/>
                  <a:gd name="T1" fmla="*/ 1204 h 1216"/>
                  <a:gd name="T2" fmla="*/ 344 w 719"/>
                  <a:gd name="T3" fmla="*/ 1204 h 1216"/>
                  <a:gd name="T4" fmla="*/ 233 w 719"/>
                  <a:gd name="T5" fmla="*/ 257 h 1216"/>
                  <a:gd name="T6" fmla="*/ 323 w 719"/>
                  <a:gd name="T7" fmla="*/ 0 h 1216"/>
                  <a:gd name="T8" fmla="*/ 344 w 719"/>
                  <a:gd name="T9" fmla="*/ 1204 h 1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9" h="1216">
                    <a:moveTo>
                      <a:pt x="344" y="1204"/>
                    </a:moveTo>
                    <a:cubicBezTo>
                      <a:pt x="344" y="1204"/>
                      <a:pt x="344" y="1204"/>
                      <a:pt x="344" y="1204"/>
                    </a:cubicBezTo>
                    <a:cubicBezTo>
                      <a:pt x="339" y="1216"/>
                      <a:pt x="0" y="789"/>
                      <a:pt x="233" y="257"/>
                    </a:cubicBezTo>
                    <a:cubicBezTo>
                      <a:pt x="237" y="248"/>
                      <a:pt x="323" y="0"/>
                      <a:pt x="323" y="0"/>
                    </a:cubicBezTo>
                    <a:cubicBezTo>
                      <a:pt x="323" y="0"/>
                      <a:pt x="719" y="406"/>
                      <a:pt x="344" y="1204"/>
                    </a:cubicBezTo>
                    <a:close/>
                  </a:path>
                </a:pathLst>
              </a:custGeom>
              <a:solidFill>
                <a:srgbClr val="6386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 14">
                <a:extLst>
                  <a:ext uri="{FF2B5EF4-FFF2-40B4-BE49-F238E27FC236}">
                    <a16:creationId xmlns:a16="http://schemas.microsoft.com/office/drawing/2014/main" id="{3CA7EB26-E10B-4085-9585-93E6154AE07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147852">
                <a:off x="3082240" y="3430342"/>
                <a:ext cx="264903" cy="786642"/>
              </a:xfrm>
              <a:custGeom>
                <a:avLst/>
                <a:gdLst>
                  <a:gd name="T0" fmla="*/ 32 w 407"/>
                  <a:gd name="T1" fmla="*/ 1204 h 1204"/>
                  <a:gd name="T2" fmla="*/ 29 w 407"/>
                  <a:gd name="T3" fmla="*/ 502 h 1204"/>
                  <a:gd name="T4" fmla="*/ 11 w 407"/>
                  <a:gd name="T5" fmla="*/ 0 h 1204"/>
                  <a:gd name="T6" fmla="*/ 32 w 407"/>
                  <a:gd name="T7" fmla="*/ 1204 h 1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7" h="1204">
                    <a:moveTo>
                      <a:pt x="32" y="1204"/>
                    </a:moveTo>
                    <a:cubicBezTo>
                      <a:pt x="0" y="979"/>
                      <a:pt x="10" y="613"/>
                      <a:pt x="29" y="502"/>
                    </a:cubicBezTo>
                    <a:cubicBezTo>
                      <a:pt x="54" y="361"/>
                      <a:pt x="11" y="0"/>
                      <a:pt x="11" y="0"/>
                    </a:cubicBezTo>
                    <a:cubicBezTo>
                      <a:pt x="11" y="0"/>
                      <a:pt x="407" y="406"/>
                      <a:pt x="32" y="1204"/>
                    </a:cubicBezTo>
                    <a:close/>
                  </a:path>
                </a:pathLst>
              </a:custGeom>
              <a:solidFill>
                <a:srgbClr val="74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45" name="Freeform 15">
            <a:extLst>
              <a:ext uri="{FF2B5EF4-FFF2-40B4-BE49-F238E27FC236}">
                <a16:creationId xmlns:a16="http://schemas.microsoft.com/office/drawing/2014/main" id="{F8D7A25E-EF80-426B-A466-9BE1BC3521C4}"/>
              </a:ext>
            </a:extLst>
          </p:cNvPr>
          <p:cNvSpPr>
            <a:spLocks/>
          </p:cNvSpPr>
          <p:nvPr/>
        </p:nvSpPr>
        <p:spPr bwMode="auto">
          <a:xfrm rot="10147852">
            <a:off x="8497694" y="2063101"/>
            <a:ext cx="2509186" cy="2382113"/>
          </a:xfrm>
          <a:custGeom>
            <a:avLst/>
            <a:gdLst>
              <a:gd name="T0" fmla="*/ 3577 w 3849"/>
              <a:gd name="T1" fmla="*/ 1927 h 3647"/>
              <a:gd name="T2" fmla="*/ 3815 w 3849"/>
              <a:gd name="T3" fmla="*/ 1502 h 3647"/>
              <a:gd name="T4" fmla="*/ 3435 w 3849"/>
              <a:gd name="T5" fmla="*/ 1179 h 3647"/>
              <a:gd name="T6" fmla="*/ 3435 w 3849"/>
              <a:gd name="T7" fmla="*/ 697 h 3647"/>
              <a:gd name="T8" fmla="*/ 2940 w 3849"/>
              <a:gd name="T9" fmla="*/ 582 h 3647"/>
              <a:gd name="T10" fmla="*/ 2702 w 3849"/>
              <a:gd name="T11" fmla="*/ 156 h 3647"/>
              <a:gd name="T12" fmla="*/ 2283 w 3849"/>
              <a:gd name="T13" fmla="*/ 204 h 3647"/>
              <a:gd name="T14" fmla="*/ 1922 w 3849"/>
              <a:gd name="T15" fmla="*/ 0 h 3647"/>
              <a:gd name="T16" fmla="*/ 1522 w 3849"/>
              <a:gd name="T17" fmla="*/ 301 h 3647"/>
              <a:gd name="T18" fmla="*/ 1022 w 3849"/>
              <a:gd name="T19" fmla="*/ 216 h 3647"/>
              <a:gd name="T20" fmla="*/ 817 w 3849"/>
              <a:gd name="T21" fmla="*/ 660 h 3647"/>
              <a:gd name="T22" fmla="*/ 335 w 3849"/>
              <a:gd name="T23" fmla="*/ 809 h 3647"/>
              <a:gd name="T24" fmla="*/ 373 w 3849"/>
              <a:gd name="T25" fmla="*/ 1292 h 3647"/>
              <a:gd name="T26" fmla="*/ 20 w 3849"/>
              <a:gd name="T27" fmla="*/ 1639 h 3647"/>
              <a:gd name="T28" fmla="*/ 292 w 3849"/>
              <a:gd name="T29" fmla="*/ 2049 h 3647"/>
              <a:gd name="T30" fmla="*/ 152 w 3849"/>
              <a:gd name="T31" fmla="*/ 2512 h 3647"/>
              <a:gd name="T32" fmla="*/ 595 w 3849"/>
              <a:gd name="T33" fmla="*/ 2753 h 3647"/>
              <a:gd name="T34" fmla="*/ 700 w 3849"/>
              <a:gd name="T35" fmla="*/ 3225 h 3647"/>
              <a:gd name="T36" fmla="*/ 1209 w 3849"/>
              <a:gd name="T37" fmla="*/ 3239 h 3647"/>
              <a:gd name="T38" fmla="*/ 1535 w 3849"/>
              <a:gd name="T39" fmla="*/ 3609 h 3647"/>
              <a:gd name="T40" fmla="*/ 1992 w 3849"/>
              <a:gd name="T41" fmla="*/ 3394 h 3647"/>
              <a:gd name="T42" fmla="*/ 2462 w 3849"/>
              <a:gd name="T43" fmla="*/ 3575 h 3647"/>
              <a:gd name="T44" fmla="*/ 2760 w 3849"/>
              <a:gd name="T45" fmla="*/ 3182 h 3647"/>
              <a:gd name="T46" fmla="*/ 3264 w 3849"/>
              <a:gd name="T47" fmla="*/ 3132 h 3647"/>
              <a:gd name="T48" fmla="*/ 3333 w 3849"/>
              <a:gd name="T49" fmla="*/ 2651 h 3647"/>
              <a:gd name="T50" fmla="*/ 3754 w 3849"/>
              <a:gd name="T51" fmla="*/ 2382 h 3647"/>
              <a:gd name="T52" fmla="*/ 3577 w 3849"/>
              <a:gd name="T53" fmla="*/ 1927 h 36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49" h="3647">
                <a:moveTo>
                  <a:pt x="3577" y="1927"/>
                </a:moveTo>
                <a:cubicBezTo>
                  <a:pt x="3746" y="1856"/>
                  <a:pt x="3849" y="1683"/>
                  <a:pt x="3815" y="1502"/>
                </a:cubicBezTo>
                <a:cubicBezTo>
                  <a:pt x="3782" y="1320"/>
                  <a:pt x="3621" y="1190"/>
                  <a:pt x="3435" y="1179"/>
                </a:cubicBezTo>
                <a:cubicBezTo>
                  <a:pt x="3549" y="1041"/>
                  <a:pt x="3555" y="841"/>
                  <a:pt x="3435" y="697"/>
                </a:cubicBezTo>
                <a:cubicBezTo>
                  <a:pt x="3316" y="551"/>
                  <a:pt x="3110" y="508"/>
                  <a:pt x="2940" y="582"/>
                </a:cubicBezTo>
                <a:cubicBezTo>
                  <a:pt x="2973" y="409"/>
                  <a:pt x="2879" y="230"/>
                  <a:pt x="2702" y="156"/>
                </a:cubicBezTo>
                <a:cubicBezTo>
                  <a:pt x="2559" y="95"/>
                  <a:pt x="2399" y="118"/>
                  <a:pt x="2283" y="204"/>
                </a:cubicBezTo>
                <a:cubicBezTo>
                  <a:pt x="2213" y="82"/>
                  <a:pt x="2078" y="0"/>
                  <a:pt x="1922" y="0"/>
                </a:cubicBezTo>
                <a:cubicBezTo>
                  <a:pt x="1728" y="0"/>
                  <a:pt x="1565" y="128"/>
                  <a:pt x="1522" y="301"/>
                </a:cubicBezTo>
                <a:cubicBezTo>
                  <a:pt x="1398" y="170"/>
                  <a:pt x="1193" y="130"/>
                  <a:pt x="1022" y="216"/>
                </a:cubicBezTo>
                <a:cubicBezTo>
                  <a:pt x="851" y="303"/>
                  <a:pt x="770" y="489"/>
                  <a:pt x="817" y="660"/>
                </a:cubicBezTo>
                <a:cubicBezTo>
                  <a:pt x="644" y="600"/>
                  <a:pt x="443" y="656"/>
                  <a:pt x="335" y="809"/>
                </a:cubicBezTo>
                <a:cubicBezTo>
                  <a:pt x="226" y="962"/>
                  <a:pt x="247" y="1162"/>
                  <a:pt x="373" y="1292"/>
                </a:cubicBezTo>
                <a:cubicBezTo>
                  <a:pt x="190" y="1316"/>
                  <a:pt x="40" y="1456"/>
                  <a:pt x="20" y="1639"/>
                </a:cubicBezTo>
                <a:cubicBezTo>
                  <a:pt x="0" y="1823"/>
                  <a:pt x="117" y="1990"/>
                  <a:pt x="292" y="2049"/>
                </a:cubicBezTo>
                <a:cubicBezTo>
                  <a:pt x="142" y="2152"/>
                  <a:pt x="79" y="2342"/>
                  <a:pt x="152" y="2512"/>
                </a:cubicBezTo>
                <a:cubicBezTo>
                  <a:pt x="225" y="2684"/>
                  <a:pt x="411" y="2779"/>
                  <a:pt x="595" y="2753"/>
                </a:cubicBezTo>
                <a:cubicBezTo>
                  <a:pt x="513" y="2910"/>
                  <a:pt x="552" y="3106"/>
                  <a:pt x="700" y="3225"/>
                </a:cubicBezTo>
                <a:cubicBezTo>
                  <a:pt x="848" y="3343"/>
                  <a:pt x="1060" y="3345"/>
                  <a:pt x="1209" y="3239"/>
                </a:cubicBezTo>
                <a:cubicBezTo>
                  <a:pt x="1215" y="3415"/>
                  <a:pt x="1346" y="3571"/>
                  <a:pt x="1535" y="3609"/>
                </a:cubicBezTo>
                <a:cubicBezTo>
                  <a:pt x="1725" y="3647"/>
                  <a:pt x="1912" y="3554"/>
                  <a:pt x="1992" y="3394"/>
                </a:cubicBezTo>
                <a:cubicBezTo>
                  <a:pt x="2084" y="3547"/>
                  <a:pt x="2276" y="3626"/>
                  <a:pt x="2462" y="3575"/>
                </a:cubicBezTo>
                <a:cubicBezTo>
                  <a:pt x="2649" y="3525"/>
                  <a:pt x="2768" y="3359"/>
                  <a:pt x="2760" y="3182"/>
                </a:cubicBezTo>
                <a:cubicBezTo>
                  <a:pt x="2916" y="3275"/>
                  <a:pt x="3125" y="3260"/>
                  <a:pt x="3264" y="3132"/>
                </a:cubicBezTo>
                <a:cubicBezTo>
                  <a:pt x="3404" y="3004"/>
                  <a:pt x="3427" y="2804"/>
                  <a:pt x="3333" y="2651"/>
                </a:cubicBezTo>
                <a:cubicBezTo>
                  <a:pt x="3517" y="2664"/>
                  <a:pt x="3694" y="2557"/>
                  <a:pt x="3754" y="2382"/>
                </a:cubicBezTo>
                <a:cubicBezTo>
                  <a:pt x="3814" y="2206"/>
                  <a:pt x="3736" y="2020"/>
                  <a:pt x="3577" y="1927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743878F9-3D87-4BA0-9403-CF7012910385}"/>
              </a:ext>
            </a:extLst>
          </p:cNvPr>
          <p:cNvGrpSpPr/>
          <p:nvPr/>
        </p:nvGrpSpPr>
        <p:grpSpPr>
          <a:xfrm>
            <a:off x="8454404" y="2263147"/>
            <a:ext cx="733522" cy="683196"/>
            <a:chOff x="1211026" y="2009353"/>
            <a:chExt cx="733522" cy="683196"/>
          </a:xfrm>
        </p:grpSpPr>
        <p:sp>
          <p:nvSpPr>
            <p:cNvPr id="147" name="Freeform 19">
              <a:extLst>
                <a:ext uri="{FF2B5EF4-FFF2-40B4-BE49-F238E27FC236}">
                  <a16:creationId xmlns:a16="http://schemas.microsoft.com/office/drawing/2014/main" id="{60D9FA9D-51C3-406F-A2D0-E3867DDE370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93124" y="2292854"/>
              <a:ext cx="155311" cy="147243"/>
            </a:xfrm>
            <a:custGeom>
              <a:avLst/>
              <a:gdLst>
                <a:gd name="T0" fmla="*/ 198 w 238"/>
                <a:gd name="T1" fmla="*/ 181 h 226"/>
                <a:gd name="T2" fmla="*/ 47 w 238"/>
                <a:gd name="T3" fmla="*/ 188 h 226"/>
                <a:gd name="T4" fmla="*/ 40 w 238"/>
                <a:gd name="T5" fmla="*/ 45 h 226"/>
                <a:gd name="T6" fmla="*/ 191 w 238"/>
                <a:gd name="T7" fmla="*/ 38 h 226"/>
                <a:gd name="T8" fmla="*/ 198 w 238"/>
                <a:gd name="T9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26">
                  <a:moveTo>
                    <a:pt x="198" y="181"/>
                  </a:moveTo>
                  <a:cubicBezTo>
                    <a:pt x="159" y="223"/>
                    <a:pt x="91" y="226"/>
                    <a:pt x="47" y="188"/>
                  </a:cubicBezTo>
                  <a:cubicBezTo>
                    <a:pt x="4" y="151"/>
                    <a:pt x="0" y="86"/>
                    <a:pt x="40" y="45"/>
                  </a:cubicBezTo>
                  <a:cubicBezTo>
                    <a:pt x="80" y="3"/>
                    <a:pt x="147" y="0"/>
                    <a:pt x="191" y="38"/>
                  </a:cubicBezTo>
                  <a:cubicBezTo>
                    <a:pt x="235" y="76"/>
                    <a:pt x="238" y="140"/>
                    <a:pt x="198" y="181"/>
                  </a:cubicBezTo>
                  <a:close/>
                </a:path>
              </a:pathLst>
            </a:custGeom>
            <a:solidFill>
              <a:srgbClr val="CE5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" name="Freeform 20">
              <a:extLst>
                <a:ext uri="{FF2B5EF4-FFF2-40B4-BE49-F238E27FC236}">
                  <a16:creationId xmlns:a16="http://schemas.microsoft.com/office/drawing/2014/main" id="{736EA101-74DC-4B25-8806-DD8EFFE1D1CA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94108" y="2392012"/>
              <a:ext cx="305244" cy="300537"/>
            </a:xfrm>
            <a:custGeom>
              <a:avLst/>
              <a:gdLst>
                <a:gd name="T0" fmla="*/ 288 w 469"/>
                <a:gd name="T1" fmla="*/ 352 h 460"/>
                <a:gd name="T2" fmla="*/ 203 w 469"/>
                <a:gd name="T3" fmla="*/ 411 h 460"/>
                <a:gd name="T4" fmla="*/ 26 w 469"/>
                <a:gd name="T5" fmla="*/ 447 h 460"/>
                <a:gd name="T6" fmla="*/ 2 w 469"/>
                <a:gd name="T7" fmla="*/ 415 h 460"/>
                <a:gd name="T8" fmla="*/ 1 w 469"/>
                <a:gd name="T9" fmla="*/ 273 h 460"/>
                <a:gd name="T10" fmla="*/ 0 w 469"/>
                <a:gd name="T11" fmla="*/ 236 h 460"/>
                <a:gd name="T12" fmla="*/ 65 w 469"/>
                <a:gd name="T13" fmla="*/ 93 h 460"/>
                <a:gd name="T14" fmla="*/ 365 w 469"/>
                <a:gd name="T15" fmla="*/ 34 h 460"/>
                <a:gd name="T16" fmla="*/ 403 w 469"/>
                <a:gd name="T17" fmla="*/ 52 h 460"/>
                <a:gd name="T18" fmla="*/ 404 w 469"/>
                <a:gd name="T19" fmla="*/ 53 h 460"/>
                <a:gd name="T20" fmla="*/ 288 w 469"/>
                <a:gd name="T21" fmla="*/ 35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9" h="460">
                  <a:moveTo>
                    <a:pt x="288" y="352"/>
                  </a:moveTo>
                  <a:cubicBezTo>
                    <a:pt x="265" y="375"/>
                    <a:pt x="234" y="396"/>
                    <a:pt x="203" y="411"/>
                  </a:cubicBezTo>
                  <a:cubicBezTo>
                    <a:pt x="137" y="445"/>
                    <a:pt x="63" y="460"/>
                    <a:pt x="26" y="447"/>
                  </a:cubicBezTo>
                  <a:cubicBezTo>
                    <a:pt x="10" y="441"/>
                    <a:pt x="1" y="431"/>
                    <a:pt x="2" y="415"/>
                  </a:cubicBezTo>
                  <a:cubicBezTo>
                    <a:pt x="4" y="356"/>
                    <a:pt x="1" y="311"/>
                    <a:pt x="1" y="273"/>
                  </a:cubicBezTo>
                  <a:cubicBezTo>
                    <a:pt x="0" y="260"/>
                    <a:pt x="0" y="248"/>
                    <a:pt x="0" y="236"/>
                  </a:cubicBezTo>
                  <a:cubicBezTo>
                    <a:pt x="2" y="182"/>
                    <a:pt x="14" y="143"/>
                    <a:pt x="65" y="93"/>
                  </a:cubicBezTo>
                  <a:cubicBezTo>
                    <a:pt x="144" y="16"/>
                    <a:pt x="286" y="0"/>
                    <a:pt x="365" y="34"/>
                  </a:cubicBezTo>
                  <a:cubicBezTo>
                    <a:pt x="379" y="39"/>
                    <a:pt x="394" y="44"/>
                    <a:pt x="403" y="52"/>
                  </a:cubicBezTo>
                  <a:cubicBezTo>
                    <a:pt x="404" y="53"/>
                    <a:pt x="404" y="53"/>
                    <a:pt x="404" y="53"/>
                  </a:cubicBezTo>
                  <a:cubicBezTo>
                    <a:pt x="469" y="109"/>
                    <a:pt x="382" y="261"/>
                    <a:pt x="288" y="352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9" name="Freeform 21">
              <a:extLst>
                <a:ext uri="{FF2B5EF4-FFF2-40B4-BE49-F238E27FC236}">
                  <a16:creationId xmlns:a16="http://schemas.microsoft.com/office/drawing/2014/main" id="{F21552EE-9BD7-4464-A3CC-E648E756287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22743" y="2377693"/>
              <a:ext cx="166069" cy="199014"/>
            </a:xfrm>
            <a:custGeom>
              <a:avLst/>
              <a:gdLst>
                <a:gd name="T0" fmla="*/ 203 w 255"/>
                <a:gd name="T1" fmla="*/ 255 h 305"/>
                <a:gd name="T2" fmla="*/ 164 w 255"/>
                <a:gd name="T3" fmla="*/ 272 h 305"/>
                <a:gd name="T4" fmla="*/ 2 w 255"/>
                <a:gd name="T5" fmla="*/ 258 h 305"/>
                <a:gd name="T6" fmla="*/ 2 w 255"/>
                <a:gd name="T7" fmla="*/ 126 h 305"/>
                <a:gd name="T8" fmla="*/ 1 w 255"/>
                <a:gd name="T9" fmla="*/ 78 h 305"/>
                <a:gd name="T10" fmla="*/ 197 w 255"/>
                <a:gd name="T11" fmla="*/ 78 h 305"/>
                <a:gd name="T12" fmla="*/ 203 w 255"/>
                <a:gd name="T13" fmla="*/ 25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305">
                  <a:moveTo>
                    <a:pt x="203" y="255"/>
                  </a:moveTo>
                  <a:cubicBezTo>
                    <a:pt x="190" y="261"/>
                    <a:pt x="177" y="267"/>
                    <a:pt x="164" y="272"/>
                  </a:cubicBezTo>
                  <a:cubicBezTo>
                    <a:pt x="81" y="304"/>
                    <a:pt x="0" y="305"/>
                    <a:pt x="2" y="258"/>
                  </a:cubicBezTo>
                  <a:cubicBezTo>
                    <a:pt x="4" y="204"/>
                    <a:pt x="3" y="161"/>
                    <a:pt x="2" y="126"/>
                  </a:cubicBezTo>
                  <a:cubicBezTo>
                    <a:pt x="1" y="108"/>
                    <a:pt x="1" y="93"/>
                    <a:pt x="1" y="78"/>
                  </a:cubicBezTo>
                  <a:cubicBezTo>
                    <a:pt x="47" y="39"/>
                    <a:pt x="122" y="0"/>
                    <a:pt x="197" y="78"/>
                  </a:cubicBezTo>
                  <a:cubicBezTo>
                    <a:pt x="255" y="139"/>
                    <a:pt x="247" y="205"/>
                    <a:pt x="203" y="255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0" name="Freeform 22">
              <a:extLst>
                <a:ext uri="{FF2B5EF4-FFF2-40B4-BE49-F238E27FC236}">
                  <a16:creationId xmlns:a16="http://schemas.microsoft.com/office/drawing/2014/main" id="{DBF85549-378E-40A8-9404-2F7A37E13F2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49908" y="2375109"/>
              <a:ext cx="133796" cy="147916"/>
            </a:xfrm>
            <a:custGeom>
              <a:avLst/>
              <a:gdLst>
                <a:gd name="T0" fmla="*/ 164 w 206"/>
                <a:gd name="T1" fmla="*/ 194 h 227"/>
                <a:gd name="T2" fmla="*/ 2 w 206"/>
                <a:gd name="T3" fmla="*/ 180 h 227"/>
                <a:gd name="T4" fmla="*/ 2 w 206"/>
                <a:gd name="T5" fmla="*/ 48 h 227"/>
                <a:gd name="T6" fmla="*/ 164 w 206"/>
                <a:gd name="T7" fmla="*/ 19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27">
                  <a:moveTo>
                    <a:pt x="164" y="194"/>
                  </a:moveTo>
                  <a:cubicBezTo>
                    <a:pt x="81" y="226"/>
                    <a:pt x="0" y="227"/>
                    <a:pt x="2" y="180"/>
                  </a:cubicBezTo>
                  <a:cubicBezTo>
                    <a:pt x="4" y="126"/>
                    <a:pt x="3" y="83"/>
                    <a:pt x="2" y="48"/>
                  </a:cubicBezTo>
                  <a:cubicBezTo>
                    <a:pt x="67" y="0"/>
                    <a:pt x="206" y="30"/>
                    <a:pt x="164" y="194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" name="Freeform 23">
              <a:extLst>
                <a:ext uri="{FF2B5EF4-FFF2-40B4-BE49-F238E27FC236}">
                  <a16:creationId xmlns:a16="http://schemas.microsoft.com/office/drawing/2014/main" id="{B899AD25-6242-44CE-B37A-12A284B76ED0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63182" y="2392837"/>
              <a:ext cx="235993" cy="290452"/>
            </a:xfrm>
            <a:custGeom>
              <a:avLst/>
              <a:gdLst>
                <a:gd name="T0" fmla="*/ 25 w 362"/>
                <a:gd name="T1" fmla="*/ 444 h 444"/>
                <a:gd name="T2" fmla="*/ 1 w 362"/>
                <a:gd name="T3" fmla="*/ 412 h 444"/>
                <a:gd name="T4" fmla="*/ 0 w 362"/>
                <a:gd name="T5" fmla="*/ 270 h 444"/>
                <a:gd name="T6" fmla="*/ 0 w 362"/>
                <a:gd name="T7" fmla="*/ 232 h 444"/>
                <a:gd name="T8" fmla="*/ 65 w 362"/>
                <a:gd name="T9" fmla="*/ 89 h 444"/>
                <a:gd name="T10" fmla="*/ 362 w 362"/>
                <a:gd name="T11" fmla="*/ 33 h 444"/>
                <a:gd name="T12" fmla="*/ 118 w 362"/>
                <a:gd name="T13" fmla="*/ 124 h 444"/>
                <a:gd name="T14" fmla="*/ 25 w 362"/>
                <a:gd name="T15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444">
                  <a:moveTo>
                    <a:pt x="25" y="444"/>
                  </a:moveTo>
                  <a:cubicBezTo>
                    <a:pt x="10" y="438"/>
                    <a:pt x="1" y="428"/>
                    <a:pt x="1" y="412"/>
                  </a:cubicBezTo>
                  <a:cubicBezTo>
                    <a:pt x="4" y="353"/>
                    <a:pt x="1" y="307"/>
                    <a:pt x="0" y="270"/>
                  </a:cubicBezTo>
                  <a:cubicBezTo>
                    <a:pt x="0" y="256"/>
                    <a:pt x="0" y="244"/>
                    <a:pt x="0" y="232"/>
                  </a:cubicBezTo>
                  <a:cubicBezTo>
                    <a:pt x="2" y="178"/>
                    <a:pt x="14" y="139"/>
                    <a:pt x="65" y="89"/>
                  </a:cubicBezTo>
                  <a:cubicBezTo>
                    <a:pt x="144" y="12"/>
                    <a:pt x="283" y="0"/>
                    <a:pt x="362" y="33"/>
                  </a:cubicBezTo>
                  <a:cubicBezTo>
                    <a:pt x="282" y="25"/>
                    <a:pt x="183" y="37"/>
                    <a:pt x="118" y="124"/>
                  </a:cubicBezTo>
                  <a:cubicBezTo>
                    <a:pt x="23" y="253"/>
                    <a:pt x="63" y="360"/>
                    <a:pt x="25" y="44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" name="Freeform 24">
              <a:extLst>
                <a:ext uri="{FF2B5EF4-FFF2-40B4-BE49-F238E27FC236}">
                  <a16:creationId xmlns:a16="http://schemas.microsoft.com/office/drawing/2014/main" id="{12C7CA47-17E2-4CBF-972B-3EA2D75847D5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81835" y="2350290"/>
              <a:ext cx="274988" cy="338861"/>
            </a:xfrm>
            <a:custGeom>
              <a:avLst/>
              <a:gdLst>
                <a:gd name="T0" fmla="*/ 384 w 422"/>
                <a:gd name="T1" fmla="*/ 240 h 519"/>
                <a:gd name="T2" fmla="*/ 412 w 422"/>
                <a:gd name="T3" fmla="*/ 333 h 519"/>
                <a:gd name="T4" fmla="*/ 386 w 422"/>
                <a:gd name="T5" fmla="*/ 503 h 519"/>
                <a:gd name="T6" fmla="*/ 346 w 422"/>
                <a:gd name="T7" fmla="*/ 513 h 519"/>
                <a:gd name="T8" fmla="*/ 205 w 422"/>
                <a:gd name="T9" fmla="*/ 465 h 519"/>
                <a:gd name="T10" fmla="*/ 168 w 422"/>
                <a:gd name="T11" fmla="*/ 453 h 519"/>
                <a:gd name="T12" fmla="*/ 49 w 422"/>
                <a:gd name="T13" fmla="*/ 346 h 519"/>
                <a:gd name="T14" fmla="*/ 95 w 422"/>
                <a:gd name="T15" fmla="*/ 62 h 519"/>
                <a:gd name="T16" fmla="*/ 129 w 422"/>
                <a:gd name="T17" fmla="*/ 39 h 519"/>
                <a:gd name="T18" fmla="*/ 130 w 422"/>
                <a:gd name="T19" fmla="*/ 39 h 519"/>
                <a:gd name="T20" fmla="*/ 384 w 422"/>
                <a:gd name="T21" fmla="*/ 24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2" h="519">
                  <a:moveTo>
                    <a:pt x="384" y="240"/>
                  </a:moveTo>
                  <a:cubicBezTo>
                    <a:pt x="398" y="268"/>
                    <a:pt x="407" y="300"/>
                    <a:pt x="412" y="333"/>
                  </a:cubicBezTo>
                  <a:cubicBezTo>
                    <a:pt x="422" y="404"/>
                    <a:pt x="411" y="474"/>
                    <a:pt x="386" y="503"/>
                  </a:cubicBezTo>
                  <a:cubicBezTo>
                    <a:pt x="375" y="515"/>
                    <a:pt x="361" y="519"/>
                    <a:pt x="346" y="513"/>
                  </a:cubicBezTo>
                  <a:cubicBezTo>
                    <a:pt x="289" y="491"/>
                    <a:pt x="243" y="477"/>
                    <a:pt x="205" y="465"/>
                  </a:cubicBezTo>
                  <a:cubicBezTo>
                    <a:pt x="192" y="461"/>
                    <a:pt x="180" y="457"/>
                    <a:pt x="168" y="453"/>
                  </a:cubicBezTo>
                  <a:cubicBezTo>
                    <a:pt x="115" y="433"/>
                    <a:pt x="81" y="408"/>
                    <a:pt x="49" y="346"/>
                  </a:cubicBezTo>
                  <a:cubicBezTo>
                    <a:pt x="0" y="248"/>
                    <a:pt x="35" y="121"/>
                    <a:pt x="95" y="62"/>
                  </a:cubicBezTo>
                  <a:cubicBezTo>
                    <a:pt x="106" y="52"/>
                    <a:pt x="118" y="45"/>
                    <a:pt x="129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208" y="0"/>
                    <a:pt x="326" y="125"/>
                    <a:pt x="384" y="240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3" name="Freeform 25">
              <a:extLst>
                <a:ext uri="{FF2B5EF4-FFF2-40B4-BE49-F238E27FC236}">
                  <a16:creationId xmlns:a16="http://schemas.microsoft.com/office/drawing/2014/main" id="{B85AD199-DE2A-4010-8DAB-0835BD9493B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298" y="2351602"/>
              <a:ext cx="186239" cy="185567"/>
            </a:xfrm>
            <a:custGeom>
              <a:avLst/>
              <a:gdLst>
                <a:gd name="T0" fmla="*/ 280 w 286"/>
                <a:gd name="T1" fmla="*/ 86 h 284"/>
                <a:gd name="T2" fmla="*/ 283 w 286"/>
                <a:gd name="T3" fmla="*/ 126 h 284"/>
                <a:gd name="T4" fmla="*/ 214 w 286"/>
                <a:gd name="T5" fmla="*/ 266 h 284"/>
                <a:gd name="T6" fmla="*/ 83 w 286"/>
                <a:gd name="T7" fmla="*/ 221 h 284"/>
                <a:gd name="T8" fmla="*/ 36 w 286"/>
                <a:gd name="T9" fmla="*/ 205 h 284"/>
                <a:gd name="T10" fmla="*/ 103 w 286"/>
                <a:gd name="T11" fmla="*/ 31 h 284"/>
                <a:gd name="T12" fmla="*/ 280 w 286"/>
                <a:gd name="T13" fmla="*/ 8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284">
                  <a:moveTo>
                    <a:pt x="280" y="86"/>
                  </a:moveTo>
                  <a:cubicBezTo>
                    <a:pt x="282" y="99"/>
                    <a:pt x="283" y="113"/>
                    <a:pt x="283" y="126"/>
                  </a:cubicBezTo>
                  <a:cubicBezTo>
                    <a:pt x="286" y="211"/>
                    <a:pt x="259" y="284"/>
                    <a:pt x="214" y="266"/>
                  </a:cubicBezTo>
                  <a:cubicBezTo>
                    <a:pt x="161" y="246"/>
                    <a:pt x="119" y="233"/>
                    <a:pt x="83" y="221"/>
                  </a:cubicBezTo>
                  <a:cubicBezTo>
                    <a:pt x="66" y="216"/>
                    <a:pt x="50" y="211"/>
                    <a:pt x="36" y="205"/>
                  </a:cubicBezTo>
                  <a:cubicBezTo>
                    <a:pt x="13" y="151"/>
                    <a:pt x="0" y="71"/>
                    <a:pt x="103" y="31"/>
                  </a:cubicBezTo>
                  <a:cubicBezTo>
                    <a:pt x="182" y="0"/>
                    <a:pt x="246" y="30"/>
                    <a:pt x="280" y="86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4" name="Freeform 26">
              <a:extLst>
                <a:ext uri="{FF2B5EF4-FFF2-40B4-BE49-F238E27FC236}">
                  <a16:creationId xmlns:a16="http://schemas.microsoft.com/office/drawing/2014/main" id="{F274C9F8-964B-4A40-A148-462955D02F3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7607" y="2355345"/>
              <a:ext cx="148588" cy="164052"/>
            </a:xfrm>
            <a:custGeom>
              <a:avLst/>
              <a:gdLst>
                <a:gd name="T0" fmla="*/ 225 w 228"/>
                <a:gd name="T1" fmla="*/ 93 h 251"/>
                <a:gd name="T2" fmla="*/ 156 w 228"/>
                <a:gd name="T3" fmla="*/ 233 h 251"/>
                <a:gd name="T4" fmla="*/ 25 w 228"/>
                <a:gd name="T5" fmla="*/ 188 h 251"/>
                <a:gd name="T6" fmla="*/ 225 w 228"/>
                <a:gd name="T7" fmla="*/ 9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251">
                  <a:moveTo>
                    <a:pt x="225" y="93"/>
                  </a:moveTo>
                  <a:cubicBezTo>
                    <a:pt x="228" y="178"/>
                    <a:pt x="201" y="251"/>
                    <a:pt x="156" y="233"/>
                  </a:cubicBezTo>
                  <a:cubicBezTo>
                    <a:pt x="103" y="213"/>
                    <a:pt x="61" y="200"/>
                    <a:pt x="25" y="188"/>
                  </a:cubicBezTo>
                  <a:cubicBezTo>
                    <a:pt x="0" y="113"/>
                    <a:pt x="77" y="0"/>
                    <a:pt x="225" y="93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" name="Freeform 27">
              <a:extLst>
                <a:ext uri="{FF2B5EF4-FFF2-40B4-BE49-F238E27FC236}">
                  <a16:creationId xmlns:a16="http://schemas.microsoft.com/office/drawing/2014/main" id="{B8C81DD6-F3C5-4937-8383-08DEDAC42BF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602082" y="2348363"/>
              <a:ext cx="250784" cy="299193"/>
            </a:xfrm>
            <a:custGeom>
              <a:avLst/>
              <a:gdLst>
                <a:gd name="T0" fmla="*/ 385 w 385"/>
                <a:gd name="T1" fmla="*/ 442 h 458"/>
                <a:gd name="T2" fmla="*/ 346 w 385"/>
                <a:gd name="T3" fmla="*/ 452 h 458"/>
                <a:gd name="T4" fmla="*/ 205 w 385"/>
                <a:gd name="T5" fmla="*/ 404 h 458"/>
                <a:gd name="T6" fmla="*/ 168 w 385"/>
                <a:gd name="T7" fmla="*/ 391 h 458"/>
                <a:gd name="T8" fmla="*/ 49 w 385"/>
                <a:gd name="T9" fmla="*/ 285 h 458"/>
                <a:gd name="T10" fmla="*/ 95 w 385"/>
                <a:gd name="T11" fmla="*/ 0 h 458"/>
                <a:gd name="T12" fmla="*/ 102 w 385"/>
                <a:gd name="T13" fmla="*/ 249 h 458"/>
                <a:gd name="T14" fmla="*/ 385 w 385"/>
                <a:gd name="T15" fmla="*/ 44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458">
                  <a:moveTo>
                    <a:pt x="385" y="442"/>
                  </a:moveTo>
                  <a:cubicBezTo>
                    <a:pt x="375" y="454"/>
                    <a:pt x="361" y="458"/>
                    <a:pt x="346" y="452"/>
                  </a:cubicBezTo>
                  <a:cubicBezTo>
                    <a:pt x="289" y="430"/>
                    <a:pt x="243" y="416"/>
                    <a:pt x="205" y="404"/>
                  </a:cubicBezTo>
                  <a:cubicBezTo>
                    <a:pt x="192" y="400"/>
                    <a:pt x="180" y="396"/>
                    <a:pt x="168" y="391"/>
                  </a:cubicBezTo>
                  <a:cubicBezTo>
                    <a:pt x="115" y="372"/>
                    <a:pt x="81" y="347"/>
                    <a:pt x="49" y="285"/>
                  </a:cubicBezTo>
                  <a:cubicBezTo>
                    <a:pt x="0" y="187"/>
                    <a:pt x="35" y="59"/>
                    <a:pt x="95" y="0"/>
                  </a:cubicBezTo>
                  <a:cubicBezTo>
                    <a:pt x="60" y="69"/>
                    <a:pt x="38" y="162"/>
                    <a:pt x="102" y="249"/>
                  </a:cubicBezTo>
                  <a:cubicBezTo>
                    <a:pt x="196" y="378"/>
                    <a:pt x="315" y="379"/>
                    <a:pt x="385" y="4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" name="Freeform 28">
              <a:extLst>
                <a:ext uri="{FF2B5EF4-FFF2-40B4-BE49-F238E27FC236}">
                  <a16:creationId xmlns:a16="http://schemas.microsoft.com/office/drawing/2014/main" id="{8044A505-7BEF-4D7D-8C45-883CD31ADFE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75431" y="2168259"/>
              <a:ext cx="369117" cy="227924"/>
            </a:xfrm>
            <a:custGeom>
              <a:avLst/>
              <a:gdLst>
                <a:gd name="T0" fmla="*/ 298 w 566"/>
                <a:gd name="T1" fmla="*/ 3 h 349"/>
                <a:gd name="T2" fmla="*/ 400 w 566"/>
                <a:gd name="T3" fmla="*/ 10 h 349"/>
                <a:gd name="T4" fmla="*/ 558 w 566"/>
                <a:gd name="T5" fmla="*/ 92 h 349"/>
                <a:gd name="T6" fmla="*/ 555 w 566"/>
                <a:gd name="T7" fmla="*/ 130 h 349"/>
                <a:gd name="T8" fmla="*/ 459 w 566"/>
                <a:gd name="T9" fmla="*/ 240 h 349"/>
                <a:gd name="T10" fmla="*/ 434 w 566"/>
                <a:gd name="T11" fmla="*/ 269 h 349"/>
                <a:gd name="T12" fmla="*/ 288 w 566"/>
                <a:gd name="T13" fmla="*/ 339 h 349"/>
                <a:gd name="T14" fmla="*/ 24 w 566"/>
                <a:gd name="T15" fmla="*/ 200 h 349"/>
                <a:gd name="T16" fmla="*/ 12 w 566"/>
                <a:gd name="T17" fmla="*/ 162 h 349"/>
                <a:gd name="T18" fmla="*/ 12 w 566"/>
                <a:gd name="T19" fmla="*/ 161 h 349"/>
                <a:gd name="T20" fmla="*/ 298 w 566"/>
                <a:gd name="T21" fmla="*/ 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349">
                  <a:moveTo>
                    <a:pt x="298" y="3"/>
                  </a:moveTo>
                  <a:cubicBezTo>
                    <a:pt x="331" y="0"/>
                    <a:pt x="366" y="3"/>
                    <a:pt x="400" y="10"/>
                  </a:cubicBezTo>
                  <a:cubicBezTo>
                    <a:pt x="473" y="25"/>
                    <a:pt x="539" y="59"/>
                    <a:pt x="558" y="92"/>
                  </a:cubicBezTo>
                  <a:cubicBezTo>
                    <a:pt x="566" y="105"/>
                    <a:pt x="566" y="119"/>
                    <a:pt x="555" y="130"/>
                  </a:cubicBezTo>
                  <a:cubicBezTo>
                    <a:pt x="513" y="174"/>
                    <a:pt x="484" y="210"/>
                    <a:pt x="459" y="240"/>
                  </a:cubicBezTo>
                  <a:cubicBezTo>
                    <a:pt x="451" y="250"/>
                    <a:pt x="442" y="260"/>
                    <a:pt x="434" y="269"/>
                  </a:cubicBezTo>
                  <a:cubicBezTo>
                    <a:pt x="396" y="309"/>
                    <a:pt x="360" y="332"/>
                    <a:pt x="288" y="339"/>
                  </a:cubicBezTo>
                  <a:cubicBezTo>
                    <a:pt x="175" y="349"/>
                    <a:pt x="61" y="274"/>
                    <a:pt x="24" y="200"/>
                  </a:cubicBezTo>
                  <a:cubicBezTo>
                    <a:pt x="17" y="187"/>
                    <a:pt x="14" y="174"/>
                    <a:pt x="12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78"/>
                    <a:pt x="164" y="15"/>
                    <a:pt x="298" y="3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" name="Freeform 29">
              <a:extLst>
                <a:ext uri="{FF2B5EF4-FFF2-40B4-BE49-F238E27FC236}">
                  <a16:creationId xmlns:a16="http://schemas.microsoft.com/office/drawing/2014/main" id="{C5D5937D-2891-4FC6-90EB-DB76FF12A494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7199" y="2236866"/>
              <a:ext cx="200358" cy="170775"/>
            </a:xfrm>
            <a:custGeom>
              <a:avLst/>
              <a:gdLst>
                <a:gd name="T0" fmla="*/ 118 w 307"/>
                <a:gd name="T1" fmla="*/ 0 h 261"/>
                <a:gd name="T2" fmla="*/ 159 w 307"/>
                <a:gd name="T3" fmla="*/ 11 h 261"/>
                <a:gd name="T4" fmla="*/ 274 w 307"/>
                <a:gd name="T5" fmla="*/ 120 h 261"/>
                <a:gd name="T6" fmla="*/ 185 w 307"/>
                <a:gd name="T7" fmla="*/ 222 h 261"/>
                <a:gd name="T8" fmla="*/ 153 w 307"/>
                <a:gd name="T9" fmla="*/ 259 h 261"/>
                <a:gd name="T10" fmla="*/ 3 w 307"/>
                <a:gd name="T11" fmla="*/ 139 h 261"/>
                <a:gd name="T12" fmla="*/ 118 w 307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61">
                  <a:moveTo>
                    <a:pt x="118" y="0"/>
                  </a:moveTo>
                  <a:cubicBezTo>
                    <a:pt x="132" y="3"/>
                    <a:pt x="146" y="6"/>
                    <a:pt x="159" y="11"/>
                  </a:cubicBezTo>
                  <a:cubicBezTo>
                    <a:pt x="244" y="37"/>
                    <a:pt x="307" y="86"/>
                    <a:pt x="274" y="120"/>
                  </a:cubicBezTo>
                  <a:cubicBezTo>
                    <a:pt x="235" y="160"/>
                    <a:pt x="208" y="194"/>
                    <a:pt x="185" y="222"/>
                  </a:cubicBezTo>
                  <a:cubicBezTo>
                    <a:pt x="174" y="236"/>
                    <a:pt x="163" y="248"/>
                    <a:pt x="153" y="259"/>
                  </a:cubicBezTo>
                  <a:cubicBezTo>
                    <a:pt x="91" y="261"/>
                    <a:pt x="7" y="245"/>
                    <a:pt x="3" y="139"/>
                  </a:cubicBezTo>
                  <a:cubicBezTo>
                    <a:pt x="0" y="57"/>
                    <a:pt x="51" y="11"/>
                    <a:pt x="118" y="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8" name="Freeform 30">
              <a:extLst>
                <a:ext uri="{FF2B5EF4-FFF2-40B4-BE49-F238E27FC236}">
                  <a16:creationId xmlns:a16="http://schemas.microsoft.com/office/drawing/2014/main" id="{D4DBE31E-2EBC-4A58-A850-1B7F046BA2DA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008" y="2263267"/>
              <a:ext cx="189601" cy="137830"/>
            </a:xfrm>
            <a:custGeom>
              <a:avLst/>
              <a:gdLst>
                <a:gd name="T0" fmla="*/ 143 w 291"/>
                <a:gd name="T1" fmla="*/ 0 h 211"/>
                <a:gd name="T2" fmla="*/ 258 w 291"/>
                <a:gd name="T3" fmla="*/ 109 h 211"/>
                <a:gd name="T4" fmla="*/ 169 w 291"/>
                <a:gd name="T5" fmla="*/ 211 h 211"/>
                <a:gd name="T6" fmla="*/ 143 w 291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211">
                  <a:moveTo>
                    <a:pt x="143" y="0"/>
                  </a:moveTo>
                  <a:cubicBezTo>
                    <a:pt x="228" y="26"/>
                    <a:pt x="291" y="75"/>
                    <a:pt x="258" y="109"/>
                  </a:cubicBezTo>
                  <a:cubicBezTo>
                    <a:pt x="219" y="149"/>
                    <a:pt x="192" y="183"/>
                    <a:pt x="169" y="211"/>
                  </a:cubicBezTo>
                  <a:cubicBezTo>
                    <a:pt x="86" y="207"/>
                    <a:pt x="0" y="100"/>
                    <a:pt x="143" y="0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9" name="Freeform 31">
              <a:extLst>
                <a:ext uri="{FF2B5EF4-FFF2-40B4-BE49-F238E27FC236}">
                  <a16:creationId xmlns:a16="http://schemas.microsoft.com/office/drawing/2014/main" id="{57867025-BAC4-40FB-B0B6-A7F120ACE834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859" y="2170196"/>
              <a:ext cx="354325" cy="167414"/>
            </a:xfrm>
            <a:custGeom>
              <a:avLst/>
              <a:gdLst>
                <a:gd name="T0" fmla="*/ 535 w 543"/>
                <a:gd name="T1" fmla="*/ 0 h 257"/>
                <a:gd name="T2" fmla="*/ 531 w 543"/>
                <a:gd name="T3" fmla="*/ 38 h 257"/>
                <a:gd name="T4" fmla="*/ 436 w 543"/>
                <a:gd name="T5" fmla="*/ 148 h 257"/>
                <a:gd name="T6" fmla="*/ 411 w 543"/>
                <a:gd name="T7" fmla="*/ 177 h 257"/>
                <a:gd name="T8" fmla="*/ 265 w 543"/>
                <a:gd name="T9" fmla="*/ 247 h 257"/>
                <a:gd name="T10" fmla="*/ 0 w 543"/>
                <a:gd name="T11" fmla="*/ 108 h 257"/>
                <a:gd name="T12" fmla="*/ 247 w 543"/>
                <a:gd name="T13" fmla="*/ 187 h 257"/>
                <a:gd name="T14" fmla="*/ 535 w 543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3" h="257">
                  <a:moveTo>
                    <a:pt x="535" y="0"/>
                  </a:moveTo>
                  <a:cubicBezTo>
                    <a:pt x="543" y="13"/>
                    <a:pt x="543" y="27"/>
                    <a:pt x="531" y="38"/>
                  </a:cubicBezTo>
                  <a:cubicBezTo>
                    <a:pt x="490" y="82"/>
                    <a:pt x="461" y="118"/>
                    <a:pt x="436" y="148"/>
                  </a:cubicBezTo>
                  <a:cubicBezTo>
                    <a:pt x="427" y="158"/>
                    <a:pt x="419" y="168"/>
                    <a:pt x="411" y="177"/>
                  </a:cubicBezTo>
                  <a:cubicBezTo>
                    <a:pt x="373" y="217"/>
                    <a:pt x="337" y="240"/>
                    <a:pt x="265" y="247"/>
                  </a:cubicBezTo>
                  <a:cubicBezTo>
                    <a:pt x="152" y="257"/>
                    <a:pt x="37" y="182"/>
                    <a:pt x="0" y="108"/>
                  </a:cubicBezTo>
                  <a:cubicBezTo>
                    <a:pt x="55" y="163"/>
                    <a:pt x="139" y="214"/>
                    <a:pt x="247" y="187"/>
                  </a:cubicBezTo>
                  <a:cubicBezTo>
                    <a:pt x="407" y="147"/>
                    <a:pt x="449" y="41"/>
                    <a:pt x="53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Freeform 32">
              <a:extLst>
                <a:ext uri="{FF2B5EF4-FFF2-40B4-BE49-F238E27FC236}">
                  <a16:creationId xmlns:a16="http://schemas.microsoft.com/office/drawing/2014/main" id="{4ECF0AF1-78C7-4877-963F-8DB7F24B90A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31905" y="2009353"/>
              <a:ext cx="246750" cy="338861"/>
            </a:xfrm>
            <a:custGeom>
              <a:avLst/>
              <a:gdLst>
                <a:gd name="T0" fmla="*/ 33 w 379"/>
                <a:gd name="T1" fmla="*/ 205 h 519"/>
                <a:gd name="T2" fmla="*/ 75 w 379"/>
                <a:gd name="T3" fmla="*/ 116 h 519"/>
                <a:gd name="T4" fmla="*/ 210 w 379"/>
                <a:gd name="T5" fmla="*/ 2 h 519"/>
                <a:gd name="T6" fmla="*/ 247 w 379"/>
                <a:gd name="T7" fmla="*/ 19 h 519"/>
                <a:gd name="T8" fmla="*/ 322 w 379"/>
                <a:gd name="T9" fmla="*/ 142 h 519"/>
                <a:gd name="T10" fmla="*/ 342 w 379"/>
                <a:gd name="T11" fmla="*/ 174 h 519"/>
                <a:gd name="T12" fmla="*/ 361 w 379"/>
                <a:gd name="T13" fmla="*/ 329 h 519"/>
                <a:gd name="T14" fmla="*/ 134 w 379"/>
                <a:gd name="T15" fmla="*/ 517 h 519"/>
                <a:gd name="T16" fmla="*/ 93 w 379"/>
                <a:gd name="T17" fmla="*/ 514 h 519"/>
                <a:gd name="T18" fmla="*/ 91 w 379"/>
                <a:gd name="T19" fmla="*/ 514 h 519"/>
                <a:gd name="T20" fmla="*/ 33 w 379"/>
                <a:gd name="T21" fmla="*/ 20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519">
                  <a:moveTo>
                    <a:pt x="33" y="205"/>
                  </a:moveTo>
                  <a:cubicBezTo>
                    <a:pt x="41" y="174"/>
                    <a:pt x="56" y="144"/>
                    <a:pt x="75" y="116"/>
                  </a:cubicBezTo>
                  <a:cubicBezTo>
                    <a:pt x="115" y="56"/>
                    <a:pt x="171" y="8"/>
                    <a:pt x="210" y="2"/>
                  </a:cubicBezTo>
                  <a:cubicBezTo>
                    <a:pt x="226" y="0"/>
                    <a:pt x="239" y="5"/>
                    <a:pt x="247" y="19"/>
                  </a:cubicBezTo>
                  <a:cubicBezTo>
                    <a:pt x="276" y="71"/>
                    <a:pt x="302" y="109"/>
                    <a:pt x="322" y="142"/>
                  </a:cubicBezTo>
                  <a:cubicBezTo>
                    <a:pt x="330" y="153"/>
                    <a:pt x="336" y="164"/>
                    <a:pt x="342" y="174"/>
                  </a:cubicBezTo>
                  <a:cubicBezTo>
                    <a:pt x="369" y="221"/>
                    <a:pt x="379" y="261"/>
                    <a:pt x="361" y="329"/>
                  </a:cubicBezTo>
                  <a:cubicBezTo>
                    <a:pt x="333" y="433"/>
                    <a:pt x="220" y="509"/>
                    <a:pt x="134" y="517"/>
                  </a:cubicBezTo>
                  <a:cubicBezTo>
                    <a:pt x="119" y="519"/>
                    <a:pt x="105" y="517"/>
                    <a:pt x="93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6" y="496"/>
                    <a:pt x="0" y="328"/>
                    <a:pt x="33" y="205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" name="Freeform 33">
              <a:extLst>
                <a:ext uri="{FF2B5EF4-FFF2-40B4-BE49-F238E27FC236}">
                  <a16:creationId xmlns:a16="http://schemas.microsoft.com/office/drawing/2014/main" id="{1B545C1C-3CB1-415A-8112-90C724121C05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71283" y="2153390"/>
              <a:ext cx="181533" cy="210443"/>
            </a:xfrm>
            <a:custGeom>
              <a:avLst/>
              <a:gdLst>
                <a:gd name="T0" fmla="*/ 12 w 279"/>
                <a:gd name="T1" fmla="*/ 140 h 322"/>
                <a:gd name="T2" fmla="*/ 36 w 279"/>
                <a:gd name="T3" fmla="*/ 106 h 322"/>
                <a:gd name="T4" fmla="*/ 184 w 279"/>
                <a:gd name="T5" fmla="*/ 42 h 322"/>
                <a:gd name="T6" fmla="*/ 254 w 279"/>
                <a:gd name="T7" fmla="*/ 156 h 322"/>
                <a:gd name="T8" fmla="*/ 279 w 279"/>
                <a:gd name="T9" fmla="*/ 197 h 322"/>
                <a:gd name="T10" fmla="*/ 110 w 279"/>
                <a:gd name="T11" fmla="*/ 290 h 322"/>
                <a:gd name="T12" fmla="*/ 12 w 279"/>
                <a:gd name="T13" fmla="*/ 14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22">
                  <a:moveTo>
                    <a:pt x="12" y="140"/>
                  </a:moveTo>
                  <a:cubicBezTo>
                    <a:pt x="19" y="128"/>
                    <a:pt x="27" y="117"/>
                    <a:pt x="36" y="106"/>
                  </a:cubicBezTo>
                  <a:cubicBezTo>
                    <a:pt x="91" y="40"/>
                    <a:pt x="161" y="0"/>
                    <a:pt x="184" y="42"/>
                  </a:cubicBezTo>
                  <a:cubicBezTo>
                    <a:pt x="210" y="90"/>
                    <a:pt x="234" y="126"/>
                    <a:pt x="254" y="156"/>
                  </a:cubicBezTo>
                  <a:cubicBezTo>
                    <a:pt x="263" y="171"/>
                    <a:pt x="272" y="184"/>
                    <a:pt x="279" y="197"/>
                  </a:cubicBezTo>
                  <a:cubicBezTo>
                    <a:pt x="260" y="253"/>
                    <a:pt x="216" y="322"/>
                    <a:pt x="110" y="290"/>
                  </a:cubicBezTo>
                  <a:cubicBezTo>
                    <a:pt x="28" y="265"/>
                    <a:pt x="0" y="203"/>
                    <a:pt x="12" y="14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" name="Freeform 34">
              <a:extLst>
                <a:ext uri="{FF2B5EF4-FFF2-40B4-BE49-F238E27FC236}">
                  <a16:creationId xmlns:a16="http://schemas.microsoft.com/office/drawing/2014/main" id="{658F04EB-AEDC-48BE-B63E-27B63717D3A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90713" y="2188006"/>
              <a:ext cx="142537" cy="176154"/>
            </a:xfrm>
            <a:custGeom>
              <a:avLst/>
              <a:gdLst>
                <a:gd name="T0" fmla="*/ 0 w 218"/>
                <a:gd name="T1" fmla="*/ 106 h 269"/>
                <a:gd name="T2" fmla="*/ 148 w 218"/>
                <a:gd name="T3" fmla="*/ 42 h 269"/>
                <a:gd name="T4" fmla="*/ 218 w 218"/>
                <a:gd name="T5" fmla="*/ 156 h 269"/>
                <a:gd name="T6" fmla="*/ 0 w 218"/>
                <a:gd name="T7" fmla="*/ 10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269">
                  <a:moveTo>
                    <a:pt x="0" y="106"/>
                  </a:moveTo>
                  <a:cubicBezTo>
                    <a:pt x="55" y="40"/>
                    <a:pt x="125" y="0"/>
                    <a:pt x="148" y="42"/>
                  </a:cubicBezTo>
                  <a:cubicBezTo>
                    <a:pt x="174" y="90"/>
                    <a:pt x="198" y="126"/>
                    <a:pt x="218" y="156"/>
                  </a:cubicBezTo>
                  <a:cubicBezTo>
                    <a:pt x="186" y="229"/>
                    <a:pt x="51" y="269"/>
                    <a:pt x="0" y="106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3" name="Freeform 35">
              <a:extLst>
                <a:ext uri="{FF2B5EF4-FFF2-40B4-BE49-F238E27FC236}">
                  <a16:creationId xmlns:a16="http://schemas.microsoft.com/office/drawing/2014/main" id="{CD26587E-F385-49FE-9F2D-22503CD5C0A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32746" y="2018197"/>
              <a:ext cx="160018" cy="338189"/>
            </a:xfrm>
            <a:custGeom>
              <a:avLst/>
              <a:gdLst>
                <a:gd name="T0" fmla="*/ 76 w 245"/>
                <a:gd name="T1" fmla="*/ 3 h 518"/>
                <a:gd name="T2" fmla="*/ 113 w 245"/>
                <a:gd name="T3" fmla="*/ 19 h 518"/>
                <a:gd name="T4" fmla="*/ 188 w 245"/>
                <a:gd name="T5" fmla="*/ 142 h 518"/>
                <a:gd name="T6" fmla="*/ 208 w 245"/>
                <a:gd name="T7" fmla="*/ 174 h 518"/>
                <a:gd name="T8" fmla="*/ 227 w 245"/>
                <a:gd name="T9" fmla="*/ 329 h 518"/>
                <a:gd name="T10" fmla="*/ 0 w 245"/>
                <a:gd name="T11" fmla="*/ 518 h 518"/>
                <a:gd name="T12" fmla="*/ 162 w 245"/>
                <a:gd name="T13" fmla="*/ 324 h 518"/>
                <a:gd name="T14" fmla="*/ 76 w 245"/>
                <a:gd name="T15" fmla="*/ 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518">
                  <a:moveTo>
                    <a:pt x="76" y="3"/>
                  </a:moveTo>
                  <a:cubicBezTo>
                    <a:pt x="92" y="0"/>
                    <a:pt x="105" y="5"/>
                    <a:pt x="113" y="19"/>
                  </a:cubicBezTo>
                  <a:cubicBezTo>
                    <a:pt x="142" y="71"/>
                    <a:pt x="168" y="109"/>
                    <a:pt x="188" y="142"/>
                  </a:cubicBezTo>
                  <a:cubicBezTo>
                    <a:pt x="196" y="153"/>
                    <a:pt x="202" y="164"/>
                    <a:pt x="208" y="174"/>
                  </a:cubicBezTo>
                  <a:cubicBezTo>
                    <a:pt x="235" y="221"/>
                    <a:pt x="245" y="261"/>
                    <a:pt x="227" y="329"/>
                  </a:cubicBezTo>
                  <a:cubicBezTo>
                    <a:pt x="199" y="433"/>
                    <a:pt x="86" y="510"/>
                    <a:pt x="0" y="518"/>
                  </a:cubicBezTo>
                  <a:cubicBezTo>
                    <a:pt x="73" y="488"/>
                    <a:pt x="152" y="429"/>
                    <a:pt x="162" y="324"/>
                  </a:cubicBezTo>
                  <a:cubicBezTo>
                    <a:pt x="177" y="167"/>
                    <a:pt x="87" y="93"/>
                    <a:pt x="76" y="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4" name="Freeform 36">
              <a:extLst>
                <a:ext uri="{FF2B5EF4-FFF2-40B4-BE49-F238E27FC236}">
                  <a16:creationId xmlns:a16="http://schemas.microsoft.com/office/drawing/2014/main" id="{A7EE6ABC-F106-46C9-B6DC-4EB76C0DC13C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11026" y="2157168"/>
              <a:ext cx="333482" cy="272971"/>
            </a:xfrm>
            <a:custGeom>
              <a:avLst/>
              <a:gdLst>
                <a:gd name="T0" fmla="*/ 147 w 511"/>
                <a:gd name="T1" fmla="*/ 294 h 418"/>
                <a:gd name="T2" fmla="*/ 74 w 511"/>
                <a:gd name="T3" fmla="*/ 227 h 418"/>
                <a:gd name="T4" fmla="*/ 8 w 511"/>
                <a:gd name="T5" fmla="*/ 67 h 418"/>
                <a:gd name="T6" fmla="*/ 36 w 511"/>
                <a:gd name="T7" fmla="*/ 39 h 418"/>
                <a:gd name="T8" fmla="*/ 184 w 511"/>
                <a:gd name="T9" fmla="*/ 14 h 418"/>
                <a:gd name="T10" fmla="*/ 222 w 511"/>
                <a:gd name="T11" fmla="*/ 7 h 418"/>
                <a:gd name="T12" fmla="*/ 382 w 511"/>
                <a:gd name="T13" fmla="*/ 43 h 418"/>
                <a:gd name="T14" fmla="*/ 490 w 511"/>
                <a:gd name="T15" fmla="*/ 311 h 418"/>
                <a:gd name="T16" fmla="*/ 473 w 511"/>
                <a:gd name="T17" fmla="*/ 347 h 418"/>
                <a:gd name="T18" fmla="*/ 473 w 511"/>
                <a:gd name="T19" fmla="*/ 348 h 418"/>
                <a:gd name="T20" fmla="*/ 147 w 511"/>
                <a:gd name="T21" fmla="*/ 29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418">
                  <a:moveTo>
                    <a:pt x="147" y="294"/>
                  </a:moveTo>
                  <a:cubicBezTo>
                    <a:pt x="120" y="276"/>
                    <a:pt x="95" y="253"/>
                    <a:pt x="74" y="227"/>
                  </a:cubicBezTo>
                  <a:cubicBezTo>
                    <a:pt x="28" y="170"/>
                    <a:pt x="0" y="104"/>
                    <a:pt x="8" y="67"/>
                  </a:cubicBezTo>
                  <a:cubicBezTo>
                    <a:pt x="11" y="52"/>
                    <a:pt x="20" y="42"/>
                    <a:pt x="36" y="39"/>
                  </a:cubicBezTo>
                  <a:cubicBezTo>
                    <a:pt x="98" y="32"/>
                    <a:pt x="145" y="21"/>
                    <a:pt x="184" y="14"/>
                  </a:cubicBezTo>
                  <a:cubicBezTo>
                    <a:pt x="197" y="11"/>
                    <a:pt x="210" y="9"/>
                    <a:pt x="222" y="7"/>
                  </a:cubicBezTo>
                  <a:cubicBezTo>
                    <a:pt x="278" y="0"/>
                    <a:pt x="321" y="4"/>
                    <a:pt x="382" y="43"/>
                  </a:cubicBezTo>
                  <a:cubicBezTo>
                    <a:pt x="475" y="104"/>
                    <a:pt x="511" y="231"/>
                    <a:pt x="490" y="311"/>
                  </a:cubicBezTo>
                  <a:cubicBezTo>
                    <a:pt x="487" y="325"/>
                    <a:pt x="480" y="336"/>
                    <a:pt x="473" y="347"/>
                  </a:cubicBezTo>
                  <a:cubicBezTo>
                    <a:pt x="473" y="348"/>
                    <a:pt x="473" y="348"/>
                    <a:pt x="473" y="348"/>
                  </a:cubicBezTo>
                  <a:cubicBezTo>
                    <a:pt x="426" y="418"/>
                    <a:pt x="258" y="366"/>
                    <a:pt x="147" y="294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" name="Freeform 37">
              <a:extLst>
                <a:ext uri="{FF2B5EF4-FFF2-40B4-BE49-F238E27FC236}">
                  <a16:creationId xmlns:a16="http://schemas.microsoft.com/office/drawing/2014/main" id="{04F00824-DC42-4DB5-9217-1B68AF19535C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41008" y="2248311"/>
              <a:ext cx="219184" cy="164724"/>
            </a:xfrm>
            <a:custGeom>
              <a:avLst/>
              <a:gdLst>
                <a:gd name="T0" fmla="*/ 86 w 337"/>
                <a:gd name="T1" fmla="*/ 220 h 252"/>
                <a:gd name="T2" fmla="*/ 62 w 337"/>
                <a:gd name="T3" fmla="*/ 187 h 252"/>
                <a:gd name="T4" fmla="*/ 49 w 337"/>
                <a:gd name="T5" fmla="*/ 33 h 252"/>
                <a:gd name="T6" fmla="*/ 185 w 337"/>
                <a:gd name="T7" fmla="*/ 9 h 252"/>
                <a:gd name="T8" fmla="*/ 234 w 337"/>
                <a:gd name="T9" fmla="*/ 0 h 252"/>
                <a:gd name="T10" fmla="*/ 268 w 337"/>
                <a:gd name="T11" fmla="*/ 184 h 252"/>
                <a:gd name="T12" fmla="*/ 86 w 337"/>
                <a:gd name="T13" fmla="*/ 22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52">
                  <a:moveTo>
                    <a:pt x="86" y="220"/>
                  </a:moveTo>
                  <a:cubicBezTo>
                    <a:pt x="77" y="209"/>
                    <a:pt x="69" y="198"/>
                    <a:pt x="62" y="187"/>
                  </a:cubicBezTo>
                  <a:cubicBezTo>
                    <a:pt x="15" y="115"/>
                    <a:pt x="0" y="39"/>
                    <a:pt x="49" y="33"/>
                  </a:cubicBezTo>
                  <a:cubicBezTo>
                    <a:pt x="105" y="25"/>
                    <a:pt x="148" y="16"/>
                    <a:pt x="185" y="9"/>
                  </a:cubicBezTo>
                  <a:cubicBezTo>
                    <a:pt x="203" y="5"/>
                    <a:pt x="219" y="2"/>
                    <a:pt x="234" y="0"/>
                  </a:cubicBezTo>
                  <a:cubicBezTo>
                    <a:pt x="283" y="37"/>
                    <a:pt x="337" y="100"/>
                    <a:pt x="268" y="184"/>
                  </a:cubicBezTo>
                  <a:cubicBezTo>
                    <a:pt x="216" y="248"/>
                    <a:pt x="145" y="252"/>
                    <a:pt x="86" y="22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" name="Freeform 38">
              <a:extLst>
                <a:ext uri="{FF2B5EF4-FFF2-40B4-BE49-F238E27FC236}">
                  <a16:creationId xmlns:a16="http://schemas.microsoft.com/office/drawing/2014/main" id="{49104450-A3B2-4EC9-9422-E2F45867C8BD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02433" y="2278102"/>
              <a:ext cx="160018" cy="123039"/>
            </a:xfrm>
            <a:custGeom>
              <a:avLst/>
              <a:gdLst>
                <a:gd name="T0" fmla="*/ 62 w 246"/>
                <a:gd name="T1" fmla="*/ 178 h 188"/>
                <a:gd name="T2" fmla="*/ 49 w 246"/>
                <a:gd name="T3" fmla="*/ 24 h 188"/>
                <a:gd name="T4" fmla="*/ 185 w 246"/>
                <a:gd name="T5" fmla="*/ 0 h 188"/>
                <a:gd name="T6" fmla="*/ 62 w 246"/>
                <a:gd name="T7" fmla="*/ 1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88">
                  <a:moveTo>
                    <a:pt x="62" y="178"/>
                  </a:moveTo>
                  <a:cubicBezTo>
                    <a:pt x="15" y="106"/>
                    <a:pt x="0" y="30"/>
                    <a:pt x="49" y="24"/>
                  </a:cubicBezTo>
                  <a:cubicBezTo>
                    <a:pt x="105" y="16"/>
                    <a:pt x="148" y="7"/>
                    <a:pt x="185" y="0"/>
                  </a:cubicBezTo>
                  <a:cubicBezTo>
                    <a:pt x="246" y="53"/>
                    <a:pt x="239" y="188"/>
                    <a:pt x="62" y="178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" name="Freeform 39">
              <a:extLst>
                <a:ext uri="{FF2B5EF4-FFF2-40B4-BE49-F238E27FC236}">
                  <a16:creationId xmlns:a16="http://schemas.microsoft.com/office/drawing/2014/main" id="{119B298E-A2C1-4134-8B54-FD8E338FB60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17001" y="2227035"/>
              <a:ext cx="328776" cy="203048"/>
            </a:xfrm>
            <a:custGeom>
              <a:avLst/>
              <a:gdLst>
                <a:gd name="T0" fmla="*/ 0 w 504"/>
                <a:gd name="T1" fmla="*/ 67 h 311"/>
                <a:gd name="T2" fmla="*/ 29 w 504"/>
                <a:gd name="T3" fmla="*/ 40 h 311"/>
                <a:gd name="T4" fmla="*/ 176 w 504"/>
                <a:gd name="T5" fmla="*/ 14 h 311"/>
                <a:gd name="T6" fmla="*/ 214 w 504"/>
                <a:gd name="T7" fmla="*/ 7 h 311"/>
                <a:gd name="T8" fmla="*/ 374 w 504"/>
                <a:gd name="T9" fmla="*/ 43 h 311"/>
                <a:gd name="T10" fmla="*/ 483 w 504"/>
                <a:gd name="T11" fmla="*/ 311 h 311"/>
                <a:gd name="T12" fmla="*/ 347 w 504"/>
                <a:gd name="T13" fmla="*/ 99 h 311"/>
                <a:gd name="T14" fmla="*/ 0 w 504"/>
                <a:gd name="T15" fmla="*/ 6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311">
                  <a:moveTo>
                    <a:pt x="0" y="67"/>
                  </a:moveTo>
                  <a:cubicBezTo>
                    <a:pt x="3" y="52"/>
                    <a:pt x="12" y="42"/>
                    <a:pt x="29" y="40"/>
                  </a:cubicBezTo>
                  <a:cubicBezTo>
                    <a:pt x="90" y="32"/>
                    <a:pt x="137" y="21"/>
                    <a:pt x="176" y="14"/>
                  </a:cubicBezTo>
                  <a:cubicBezTo>
                    <a:pt x="189" y="11"/>
                    <a:pt x="202" y="9"/>
                    <a:pt x="214" y="7"/>
                  </a:cubicBezTo>
                  <a:cubicBezTo>
                    <a:pt x="270" y="0"/>
                    <a:pt x="313" y="4"/>
                    <a:pt x="374" y="43"/>
                  </a:cubicBezTo>
                  <a:cubicBezTo>
                    <a:pt x="467" y="104"/>
                    <a:pt x="504" y="232"/>
                    <a:pt x="483" y="311"/>
                  </a:cubicBezTo>
                  <a:cubicBezTo>
                    <a:pt x="478" y="235"/>
                    <a:pt x="448" y="145"/>
                    <a:pt x="347" y="99"/>
                  </a:cubicBezTo>
                  <a:cubicBezTo>
                    <a:pt x="197" y="33"/>
                    <a:pt x="93" y="88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C54FE0DF-F471-4A63-840A-202A58B9DAD6}"/>
              </a:ext>
            </a:extLst>
          </p:cNvPr>
          <p:cNvGrpSpPr/>
          <p:nvPr/>
        </p:nvGrpSpPr>
        <p:grpSpPr>
          <a:xfrm>
            <a:off x="10446432" y="3699057"/>
            <a:ext cx="540577" cy="502704"/>
            <a:chOff x="3203054" y="3445263"/>
            <a:chExt cx="540577" cy="502704"/>
          </a:xfrm>
        </p:grpSpPr>
        <p:sp>
          <p:nvSpPr>
            <p:cNvPr id="169" name="Freeform 40">
              <a:extLst>
                <a:ext uri="{FF2B5EF4-FFF2-40B4-BE49-F238E27FC236}">
                  <a16:creationId xmlns:a16="http://schemas.microsoft.com/office/drawing/2014/main" id="{58133BB1-90B7-45FD-8A37-987D1348642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11338" y="3654063"/>
              <a:ext cx="114298" cy="108920"/>
            </a:xfrm>
            <a:custGeom>
              <a:avLst/>
              <a:gdLst>
                <a:gd name="T0" fmla="*/ 146 w 175"/>
                <a:gd name="T1" fmla="*/ 133 h 166"/>
                <a:gd name="T2" fmla="*/ 35 w 175"/>
                <a:gd name="T3" fmla="*/ 138 h 166"/>
                <a:gd name="T4" fmla="*/ 30 w 175"/>
                <a:gd name="T5" fmla="*/ 33 h 166"/>
                <a:gd name="T6" fmla="*/ 141 w 175"/>
                <a:gd name="T7" fmla="*/ 28 h 166"/>
                <a:gd name="T8" fmla="*/ 146 w 175"/>
                <a:gd name="T9" fmla="*/ 1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66">
                  <a:moveTo>
                    <a:pt x="146" y="133"/>
                  </a:moveTo>
                  <a:cubicBezTo>
                    <a:pt x="117" y="164"/>
                    <a:pt x="67" y="166"/>
                    <a:pt x="35" y="138"/>
                  </a:cubicBezTo>
                  <a:cubicBezTo>
                    <a:pt x="3" y="111"/>
                    <a:pt x="0" y="63"/>
                    <a:pt x="30" y="33"/>
                  </a:cubicBezTo>
                  <a:cubicBezTo>
                    <a:pt x="59" y="2"/>
                    <a:pt x="108" y="0"/>
                    <a:pt x="141" y="28"/>
                  </a:cubicBezTo>
                  <a:cubicBezTo>
                    <a:pt x="173" y="55"/>
                    <a:pt x="175" y="103"/>
                    <a:pt x="146" y="133"/>
                  </a:cubicBezTo>
                  <a:close/>
                </a:path>
              </a:pathLst>
            </a:custGeom>
            <a:solidFill>
              <a:srgbClr val="CE5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" name="Freeform 41">
              <a:extLst>
                <a:ext uri="{FF2B5EF4-FFF2-40B4-BE49-F238E27FC236}">
                  <a16:creationId xmlns:a16="http://schemas.microsoft.com/office/drawing/2014/main" id="{53FFFC2F-B1B0-4A99-BE11-E654562288DA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263951" y="3727438"/>
              <a:ext cx="225907" cy="220529"/>
            </a:xfrm>
            <a:custGeom>
              <a:avLst/>
              <a:gdLst>
                <a:gd name="T0" fmla="*/ 212 w 346"/>
                <a:gd name="T1" fmla="*/ 259 h 338"/>
                <a:gd name="T2" fmla="*/ 150 w 346"/>
                <a:gd name="T3" fmla="*/ 303 h 338"/>
                <a:gd name="T4" fmla="*/ 19 w 346"/>
                <a:gd name="T5" fmla="*/ 329 h 338"/>
                <a:gd name="T6" fmla="*/ 1 w 346"/>
                <a:gd name="T7" fmla="*/ 305 h 338"/>
                <a:gd name="T8" fmla="*/ 0 w 346"/>
                <a:gd name="T9" fmla="*/ 201 h 338"/>
                <a:gd name="T10" fmla="*/ 0 w 346"/>
                <a:gd name="T11" fmla="*/ 173 h 338"/>
                <a:gd name="T12" fmla="*/ 48 w 346"/>
                <a:gd name="T13" fmla="*/ 68 h 338"/>
                <a:gd name="T14" fmla="*/ 269 w 346"/>
                <a:gd name="T15" fmla="*/ 24 h 338"/>
                <a:gd name="T16" fmla="*/ 297 w 346"/>
                <a:gd name="T17" fmla="*/ 38 h 338"/>
                <a:gd name="T18" fmla="*/ 298 w 346"/>
                <a:gd name="T19" fmla="*/ 38 h 338"/>
                <a:gd name="T20" fmla="*/ 212 w 346"/>
                <a:gd name="T21" fmla="*/ 25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6" h="338">
                  <a:moveTo>
                    <a:pt x="212" y="259"/>
                  </a:moveTo>
                  <a:cubicBezTo>
                    <a:pt x="195" y="276"/>
                    <a:pt x="173" y="291"/>
                    <a:pt x="150" y="303"/>
                  </a:cubicBezTo>
                  <a:cubicBezTo>
                    <a:pt x="101" y="327"/>
                    <a:pt x="46" y="338"/>
                    <a:pt x="19" y="329"/>
                  </a:cubicBezTo>
                  <a:cubicBezTo>
                    <a:pt x="8" y="325"/>
                    <a:pt x="1" y="317"/>
                    <a:pt x="1" y="305"/>
                  </a:cubicBezTo>
                  <a:cubicBezTo>
                    <a:pt x="3" y="262"/>
                    <a:pt x="1" y="229"/>
                    <a:pt x="0" y="201"/>
                  </a:cubicBezTo>
                  <a:cubicBezTo>
                    <a:pt x="0" y="191"/>
                    <a:pt x="0" y="182"/>
                    <a:pt x="0" y="173"/>
                  </a:cubicBezTo>
                  <a:cubicBezTo>
                    <a:pt x="1" y="134"/>
                    <a:pt x="10" y="105"/>
                    <a:pt x="48" y="68"/>
                  </a:cubicBezTo>
                  <a:cubicBezTo>
                    <a:pt x="106" y="11"/>
                    <a:pt x="211" y="0"/>
                    <a:pt x="269" y="24"/>
                  </a:cubicBezTo>
                  <a:cubicBezTo>
                    <a:pt x="279" y="28"/>
                    <a:pt x="290" y="31"/>
                    <a:pt x="297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46" y="79"/>
                    <a:pt x="281" y="192"/>
                    <a:pt x="212" y="259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" name="Freeform 42">
              <a:extLst>
                <a:ext uri="{FF2B5EF4-FFF2-40B4-BE49-F238E27FC236}">
                  <a16:creationId xmlns:a16="http://schemas.microsoft.com/office/drawing/2014/main" id="{E3344540-DFEC-456C-8B4D-2E25BBCF7BED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59331" y="3716955"/>
              <a:ext cx="123039" cy="146571"/>
            </a:xfrm>
            <a:custGeom>
              <a:avLst/>
              <a:gdLst>
                <a:gd name="T0" fmla="*/ 150 w 188"/>
                <a:gd name="T1" fmla="*/ 188 h 224"/>
                <a:gd name="T2" fmla="*/ 121 w 188"/>
                <a:gd name="T3" fmla="*/ 200 h 224"/>
                <a:gd name="T4" fmla="*/ 2 w 188"/>
                <a:gd name="T5" fmla="*/ 190 h 224"/>
                <a:gd name="T6" fmla="*/ 1 w 188"/>
                <a:gd name="T7" fmla="*/ 92 h 224"/>
                <a:gd name="T8" fmla="*/ 1 w 188"/>
                <a:gd name="T9" fmla="*/ 58 h 224"/>
                <a:gd name="T10" fmla="*/ 145 w 188"/>
                <a:gd name="T11" fmla="*/ 57 h 224"/>
                <a:gd name="T12" fmla="*/ 150 w 188"/>
                <a:gd name="T13" fmla="*/ 18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224">
                  <a:moveTo>
                    <a:pt x="150" y="188"/>
                  </a:moveTo>
                  <a:cubicBezTo>
                    <a:pt x="140" y="193"/>
                    <a:pt x="131" y="197"/>
                    <a:pt x="121" y="200"/>
                  </a:cubicBezTo>
                  <a:cubicBezTo>
                    <a:pt x="60" y="224"/>
                    <a:pt x="0" y="224"/>
                    <a:pt x="2" y="190"/>
                  </a:cubicBezTo>
                  <a:cubicBezTo>
                    <a:pt x="4" y="150"/>
                    <a:pt x="2" y="119"/>
                    <a:pt x="1" y="92"/>
                  </a:cubicBezTo>
                  <a:cubicBezTo>
                    <a:pt x="1" y="80"/>
                    <a:pt x="1" y="68"/>
                    <a:pt x="1" y="58"/>
                  </a:cubicBezTo>
                  <a:cubicBezTo>
                    <a:pt x="35" y="28"/>
                    <a:pt x="90" y="0"/>
                    <a:pt x="145" y="57"/>
                  </a:cubicBezTo>
                  <a:cubicBezTo>
                    <a:pt x="188" y="102"/>
                    <a:pt x="182" y="151"/>
                    <a:pt x="150" y="188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" name="Freeform 43">
              <a:extLst>
                <a:ext uri="{FF2B5EF4-FFF2-40B4-BE49-F238E27FC236}">
                  <a16:creationId xmlns:a16="http://schemas.microsoft.com/office/drawing/2014/main" id="{FB902B1A-90BE-4E5B-BF33-1932BBB320A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79102" y="3715074"/>
              <a:ext cx="99507" cy="108920"/>
            </a:xfrm>
            <a:custGeom>
              <a:avLst/>
              <a:gdLst>
                <a:gd name="T0" fmla="*/ 121 w 152"/>
                <a:gd name="T1" fmla="*/ 143 h 167"/>
                <a:gd name="T2" fmla="*/ 2 w 152"/>
                <a:gd name="T3" fmla="*/ 133 h 167"/>
                <a:gd name="T4" fmla="*/ 1 w 152"/>
                <a:gd name="T5" fmla="*/ 35 h 167"/>
                <a:gd name="T6" fmla="*/ 121 w 152"/>
                <a:gd name="T7" fmla="*/ 143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167">
                  <a:moveTo>
                    <a:pt x="121" y="143"/>
                  </a:moveTo>
                  <a:cubicBezTo>
                    <a:pt x="60" y="167"/>
                    <a:pt x="0" y="167"/>
                    <a:pt x="2" y="133"/>
                  </a:cubicBezTo>
                  <a:cubicBezTo>
                    <a:pt x="4" y="93"/>
                    <a:pt x="2" y="62"/>
                    <a:pt x="1" y="35"/>
                  </a:cubicBezTo>
                  <a:cubicBezTo>
                    <a:pt x="50" y="0"/>
                    <a:pt x="152" y="22"/>
                    <a:pt x="121" y="143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" name="Freeform 44">
              <a:extLst>
                <a:ext uri="{FF2B5EF4-FFF2-40B4-BE49-F238E27FC236}">
                  <a16:creationId xmlns:a16="http://schemas.microsoft.com/office/drawing/2014/main" id="{DF9ED8BF-425C-4F9D-A434-14EF17C68AC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16367" y="3728502"/>
              <a:ext cx="173465" cy="213133"/>
            </a:xfrm>
            <a:custGeom>
              <a:avLst/>
              <a:gdLst>
                <a:gd name="T0" fmla="*/ 18 w 266"/>
                <a:gd name="T1" fmla="*/ 327 h 327"/>
                <a:gd name="T2" fmla="*/ 1 w 266"/>
                <a:gd name="T3" fmla="*/ 304 h 327"/>
                <a:gd name="T4" fmla="*/ 0 w 266"/>
                <a:gd name="T5" fmla="*/ 199 h 327"/>
                <a:gd name="T6" fmla="*/ 0 w 266"/>
                <a:gd name="T7" fmla="*/ 172 h 327"/>
                <a:gd name="T8" fmla="*/ 48 w 266"/>
                <a:gd name="T9" fmla="*/ 66 h 327"/>
                <a:gd name="T10" fmla="*/ 266 w 266"/>
                <a:gd name="T11" fmla="*/ 25 h 327"/>
                <a:gd name="T12" fmla="*/ 87 w 266"/>
                <a:gd name="T13" fmla="*/ 92 h 327"/>
                <a:gd name="T14" fmla="*/ 18 w 266"/>
                <a:gd name="T15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6" h="327">
                  <a:moveTo>
                    <a:pt x="18" y="327"/>
                  </a:moveTo>
                  <a:cubicBezTo>
                    <a:pt x="7" y="323"/>
                    <a:pt x="0" y="315"/>
                    <a:pt x="1" y="304"/>
                  </a:cubicBezTo>
                  <a:cubicBezTo>
                    <a:pt x="3" y="260"/>
                    <a:pt x="1" y="227"/>
                    <a:pt x="0" y="199"/>
                  </a:cubicBezTo>
                  <a:cubicBezTo>
                    <a:pt x="0" y="189"/>
                    <a:pt x="0" y="180"/>
                    <a:pt x="0" y="172"/>
                  </a:cubicBezTo>
                  <a:cubicBezTo>
                    <a:pt x="1" y="132"/>
                    <a:pt x="10" y="103"/>
                    <a:pt x="48" y="66"/>
                  </a:cubicBezTo>
                  <a:cubicBezTo>
                    <a:pt x="106" y="9"/>
                    <a:pt x="208" y="0"/>
                    <a:pt x="266" y="25"/>
                  </a:cubicBezTo>
                  <a:cubicBezTo>
                    <a:pt x="208" y="19"/>
                    <a:pt x="135" y="28"/>
                    <a:pt x="87" y="92"/>
                  </a:cubicBezTo>
                  <a:cubicBezTo>
                    <a:pt x="17" y="187"/>
                    <a:pt x="46" y="265"/>
                    <a:pt x="18" y="32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4" name="Freeform 45">
              <a:extLst>
                <a:ext uri="{FF2B5EF4-FFF2-40B4-BE49-F238E27FC236}">
                  <a16:creationId xmlns:a16="http://schemas.microsoft.com/office/drawing/2014/main" id="{0AA89AF5-A5BF-4178-9804-593C7AB917A8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76323" y="3696591"/>
              <a:ext cx="203720" cy="250112"/>
            </a:xfrm>
            <a:custGeom>
              <a:avLst/>
              <a:gdLst>
                <a:gd name="T0" fmla="*/ 284 w 312"/>
                <a:gd name="T1" fmla="*/ 177 h 383"/>
                <a:gd name="T2" fmla="*/ 304 w 312"/>
                <a:gd name="T3" fmla="*/ 246 h 383"/>
                <a:gd name="T4" fmla="*/ 285 w 312"/>
                <a:gd name="T5" fmla="*/ 371 h 383"/>
                <a:gd name="T6" fmla="*/ 256 w 312"/>
                <a:gd name="T7" fmla="*/ 378 h 383"/>
                <a:gd name="T8" fmla="*/ 152 w 312"/>
                <a:gd name="T9" fmla="*/ 343 h 383"/>
                <a:gd name="T10" fmla="*/ 125 w 312"/>
                <a:gd name="T11" fmla="*/ 334 h 383"/>
                <a:gd name="T12" fmla="*/ 37 w 312"/>
                <a:gd name="T13" fmla="*/ 255 h 383"/>
                <a:gd name="T14" fmla="*/ 71 w 312"/>
                <a:gd name="T15" fmla="*/ 46 h 383"/>
                <a:gd name="T16" fmla="*/ 96 w 312"/>
                <a:gd name="T17" fmla="*/ 29 h 383"/>
                <a:gd name="T18" fmla="*/ 97 w 312"/>
                <a:gd name="T19" fmla="*/ 29 h 383"/>
                <a:gd name="T20" fmla="*/ 284 w 312"/>
                <a:gd name="T21" fmla="*/ 17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383">
                  <a:moveTo>
                    <a:pt x="284" y="177"/>
                  </a:moveTo>
                  <a:cubicBezTo>
                    <a:pt x="294" y="198"/>
                    <a:pt x="301" y="222"/>
                    <a:pt x="304" y="246"/>
                  </a:cubicBezTo>
                  <a:cubicBezTo>
                    <a:pt x="312" y="298"/>
                    <a:pt x="304" y="350"/>
                    <a:pt x="285" y="371"/>
                  </a:cubicBezTo>
                  <a:cubicBezTo>
                    <a:pt x="277" y="379"/>
                    <a:pt x="267" y="383"/>
                    <a:pt x="256" y="378"/>
                  </a:cubicBezTo>
                  <a:cubicBezTo>
                    <a:pt x="213" y="362"/>
                    <a:pt x="179" y="352"/>
                    <a:pt x="152" y="343"/>
                  </a:cubicBezTo>
                  <a:cubicBezTo>
                    <a:pt x="142" y="340"/>
                    <a:pt x="133" y="337"/>
                    <a:pt x="125" y="334"/>
                  </a:cubicBezTo>
                  <a:cubicBezTo>
                    <a:pt x="86" y="319"/>
                    <a:pt x="60" y="301"/>
                    <a:pt x="37" y="255"/>
                  </a:cubicBezTo>
                  <a:cubicBezTo>
                    <a:pt x="0" y="183"/>
                    <a:pt x="27" y="90"/>
                    <a:pt x="71" y="46"/>
                  </a:cubicBezTo>
                  <a:cubicBezTo>
                    <a:pt x="79" y="38"/>
                    <a:pt x="87" y="33"/>
                    <a:pt x="96" y="29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154" y="0"/>
                    <a:pt x="241" y="92"/>
                    <a:pt x="284" y="177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" name="Freeform 46">
              <a:extLst>
                <a:ext uri="{FF2B5EF4-FFF2-40B4-BE49-F238E27FC236}">
                  <a16:creationId xmlns:a16="http://schemas.microsoft.com/office/drawing/2014/main" id="{C75FDF63-350D-46F8-A2D3-7065AB8741F6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7168" y="3698160"/>
              <a:ext cx="137830" cy="136486"/>
            </a:xfrm>
            <a:custGeom>
              <a:avLst/>
              <a:gdLst>
                <a:gd name="T0" fmla="*/ 206 w 211"/>
                <a:gd name="T1" fmla="*/ 63 h 209"/>
                <a:gd name="T2" fmla="*/ 209 w 211"/>
                <a:gd name="T3" fmla="*/ 93 h 209"/>
                <a:gd name="T4" fmla="*/ 157 w 211"/>
                <a:gd name="T5" fmla="*/ 196 h 209"/>
                <a:gd name="T6" fmla="*/ 61 w 211"/>
                <a:gd name="T7" fmla="*/ 163 h 209"/>
                <a:gd name="T8" fmla="*/ 27 w 211"/>
                <a:gd name="T9" fmla="*/ 152 h 209"/>
                <a:gd name="T10" fmla="*/ 76 w 211"/>
                <a:gd name="T11" fmla="*/ 23 h 209"/>
                <a:gd name="T12" fmla="*/ 206 w 211"/>
                <a:gd name="T13" fmla="*/ 6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209">
                  <a:moveTo>
                    <a:pt x="206" y="63"/>
                  </a:moveTo>
                  <a:cubicBezTo>
                    <a:pt x="207" y="73"/>
                    <a:pt x="208" y="83"/>
                    <a:pt x="209" y="93"/>
                  </a:cubicBezTo>
                  <a:cubicBezTo>
                    <a:pt x="211" y="156"/>
                    <a:pt x="191" y="209"/>
                    <a:pt x="157" y="196"/>
                  </a:cubicBezTo>
                  <a:cubicBezTo>
                    <a:pt x="119" y="181"/>
                    <a:pt x="87" y="172"/>
                    <a:pt x="61" y="163"/>
                  </a:cubicBezTo>
                  <a:cubicBezTo>
                    <a:pt x="48" y="159"/>
                    <a:pt x="37" y="156"/>
                    <a:pt x="27" y="152"/>
                  </a:cubicBezTo>
                  <a:cubicBezTo>
                    <a:pt x="9" y="111"/>
                    <a:pt x="0" y="52"/>
                    <a:pt x="76" y="23"/>
                  </a:cubicBezTo>
                  <a:cubicBezTo>
                    <a:pt x="134" y="0"/>
                    <a:pt x="181" y="22"/>
                    <a:pt x="206" y="63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6" name="Freeform 47">
              <a:extLst>
                <a:ext uri="{FF2B5EF4-FFF2-40B4-BE49-F238E27FC236}">
                  <a16:creationId xmlns:a16="http://schemas.microsoft.com/office/drawing/2014/main" id="{99C8E0C3-9B7C-4B1C-91AB-B39CAEC9A9C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5963" y="3700961"/>
              <a:ext cx="109592" cy="121022"/>
            </a:xfrm>
            <a:custGeom>
              <a:avLst/>
              <a:gdLst>
                <a:gd name="T0" fmla="*/ 166 w 168"/>
                <a:gd name="T1" fmla="*/ 69 h 185"/>
                <a:gd name="T2" fmla="*/ 114 w 168"/>
                <a:gd name="T3" fmla="*/ 172 h 185"/>
                <a:gd name="T4" fmla="*/ 18 w 168"/>
                <a:gd name="T5" fmla="*/ 139 h 185"/>
                <a:gd name="T6" fmla="*/ 166 w 168"/>
                <a:gd name="T7" fmla="*/ 6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185">
                  <a:moveTo>
                    <a:pt x="166" y="69"/>
                  </a:moveTo>
                  <a:cubicBezTo>
                    <a:pt x="168" y="132"/>
                    <a:pt x="148" y="185"/>
                    <a:pt x="114" y="172"/>
                  </a:cubicBezTo>
                  <a:cubicBezTo>
                    <a:pt x="76" y="157"/>
                    <a:pt x="44" y="148"/>
                    <a:pt x="18" y="139"/>
                  </a:cubicBezTo>
                  <a:cubicBezTo>
                    <a:pt x="0" y="84"/>
                    <a:pt x="57" y="0"/>
                    <a:pt x="166" y="69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" name="Freeform 48">
              <a:extLst>
                <a:ext uri="{FF2B5EF4-FFF2-40B4-BE49-F238E27FC236}">
                  <a16:creationId xmlns:a16="http://schemas.microsoft.com/office/drawing/2014/main" id="{82D6DD5E-F3BC-4867-AD2E-BE6237908B2E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91524" y="3695145"/>
              <a:ext cx="185567" cy="220529"/>
            </a:xfrm>
            <a:custGeom>
              <a:avLst/>
              <a:gdLst>
                <a:gd name="T0" fmla="*/ 285 w 285"/>
                <a:gd name="T1" fmla="*/ 326 h 338"/>
                <a:gd name="T2" fmla="*/ 255 w 285"/>
                <a:gd name="T3" fmla="*/ 333 h 338"/>
                <a:gd name="T4" fmla="*/ 152 w 285"/>
                <a:gd name="T5" fmla="*/ 298 h 338"/>
                <a:gd name="T6" fmla="*/ 125 w 285"/>
                <a:gd name="T7" fmla="*/ 289 h 338"/>
                <a:gd name="T8" fmla="*/ 37 w 285"/>
                <a:gd name="T9" fmla="*/ 210 h 338"/>
                <a:gd name="T10" fmla="*/ 70 w 285"/>
                <a:gd name="T11" fmla="*/ 0 h 338"/>
                <a:gd name="T12" fmla="*/ 76 w 285"/>
                <a:gd name="T13" fmla="*/ 183 h 338"/>
                <a:gd name="T14" fmla="*/ 285 w 285"/>
                <a:gd name="T15" fmla="*/ 326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5" h="338">
                  <a:moveTo>
                    <a:pt x="285" y="326"/>
                  </a:moveTo>
                  <a:cubicBezTo>
                    <a:pt x="277" y="334"/>
                    <a:pt x="267" y="338"/>
                    <a:pt x="255" y="333"/>
                  </a:cubicBezTo>
                  <a:cubicBezTo>
                    <a:pt x="213" y="317"/>
                    <a:pt x="179" y="307"/>
                    <a:pt x="152" y="298"/>
                  </a:cubicBezTo>
                  <a:cubicBezTo>
                    <a:pt x="142" y="295"/>
                    <a:pt x="133" y="292"/>
                    <a:pt x="125" y="289"/>
                  </a:cubicBezTo>
                  <a:cubicBezTo>
                    <a:pt x="86" y="274"/>
                    <a:pt x="60" y="256"/>
                    <a:pt x="37" y="210"/>
                  </a:cubicBezTo>
                  <a:cubicBezTo>
                    <a:pt x="0" y="138"/>
                    <a:pt x="26" y="44"/>
                    <a:pt x="70" y="0"/>
                  </a:cubicBezTo>
                  <a:cubicBezTo>
                    <a:pt x="45" y="51"/>
                    <a:pt x="29" y="119"/>
                    <a:pt x="76" y="183"/>
                  </a:cubicBezTo>
                  <a:cubicBezTo>
                    <a:pt x="145" y="279"/>
                    <a:pt x="233" y="279"/>
                    <a:pt x="285" y="326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8" name="Freeform 49">
              <a:extLst>
                <a:ext uri="{FF2B5EF4-FFF2-40B4-BE49-F238E27FC236}">
                  <a16:creationId xmlns:a16="http://schemas.microsoft.com/office/drawing/2014/main" id="{A65AE17A-BEB3-4F83-B5C8-58074CC6AB9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72004" y="3562127"/>
              <a:ext cx="271627" cy="168086"/>
            </a:xfrm>
            <a:custGeom>
              <a:avLst/>
              <a:gdLst>
                <a:gd name="T0" fmla="*/ 219 w 417"/>
                <a:gd name="T1" fmla="*/ 2 h 257"/>
                <a:gd name="T2" fmla="*/ 294 w 417"/>
                <a:gd name="T3" fmla="*/ 7 h 257"/>
                <a:gd name="T4" fmla="*/ 411 w 417"/>
                <a:gd name="T5" fmla="*/ 67 h 257"/>
                <a:gd name="T6" fmla="*/ 408 w 417"/>
                <a:gd name="T7" fmla="*/ 96 h 257"/>
                <a:gd name="T8" fmla="*/ 338 w 417"/>
                <a:gd name="T9" fmla="*/ 177 h 257"/>
                <a:gd name="T10" fmla="*/ 320 w 417"/>
                <a:gd name="T11" fmla="*/ 198 h 257"/>
                <a:gd name="T12" fmla="*/ 212 w 417"/>
                <a:gd name="T13" fmla="*/ 249 h 257"/>
                <a:gd name="T14" fmla="*/ 17 w 417"/>
                <a:gd name="T15" fmla="*/ 147 h 257"/>
                <a:gd name="T16" fmla="*/ 9 w 417"/>
                <a:gd name="T17" fmla="*/ 119 h 257"/>
                <a:gd name="T18" fmla="*/ 9 w 417"/>
                <a:gd name="T19" fmla="*/ 118 h 257"/>
                <a:gd name="T20" fmla="*/ 219 w 417"/>
                <a:gd name="T21" fmla="*/ 2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7" h="257">
                  <a:moveTo>
                    <a:pt x="219" y="2"/>
                  </a:moveTo>
                  <a:cubicBezTo>
                    <a:pt x="243" y="0"/>
                    <a:pt x="269" y="2"/>
                    <a:pt x="294" y="7"/>
                  </a:cubicBezTo>
                  <a:cubicBezTo>
                    <a:pt x="348" y="18"/>
                    <a:pt x="397" y="43"/>
                    <a:pt x="411" y="67"/>
                  </a:cubicBezTo>
                  <a:cubicBezTo>
                    <a:pt x="417" y="77"/>
                    <a:pt x="417" y="87"/>
                    <a:pt x="408" y="96"/>
                  </a:cubicBezTo>
                  <a:cubicBezTo>
                    <a:pt x="378" y="128"/>
                    <a:pt x="357" y="155"/>
                    <a:pt x="338" y="177"/>
                  </a:cubicBezTo>
                  <a:cubicBezTo>
                    <a:pt x="332" y="184"/>
                    <a:pt x="326" y="191"/>
                    <a:pt x="320" y="198"/>
                  </a:cubicBezTo>
                  <a:cubicBezTo>
                    <a:pt x="292" y="227"/>
                    <a:pt x="265" y="244"/>
                    <a:pt x="212" y="249"/>
                  </a:cubicBezTo>
                  <a:cubicBezTo>
                    <a:pt x="129" y="257"/>
                    <a:pt x="45" y="202"/>
                    <a:pt x="17" y="147"/>
                  </a:cubicBezTo>
                  <a:cubicBezTo>
                    <a:pt x="12" y="138"/>
                    <a:pt x="10" y="128"/>
                    <a:pt x="9" y="119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0" y="57"/>
                    <a:pt x="121" y="11"/>
                    <a:pt x="219" y="2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" name="Freeform 50">
              <a:extLst>
                <a:ext uri="{FF2B5EF4-FFF2-40B4-BE49-F238E27FC236}">
                  <a16:creationId xmlns:a16="http://schemas.microsoft.com/office/drawing/2014/main" id="{A9297A60-AC7D-4126-97AD-E77DD241497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6321" y="3613111"/>
              <a:ext cx="147243" cy="125728"/>
            </a:xfrm>
            <a:custGeom>
              <a:avLst/>
              <a:gdLst>
                <a:gd name="T0" fmla="*/ 87 w 226"/>
                <a:gd name="T1" fmla="*/ 0 h 192"/>
                <a:gd name="T2" fmla="*/ 117 w 226"/>
                <a:gd name="T3" fmla="*/ 8 h 192"/>
                <a:gd name="T4" fmla="*/ 201 w 226"/>
                <a:gd name="T5" fmla="*/ 89 h 192"/>
                <a:gd name="T6" fmla="*/ 136 w 226"/>
                <a:gd name="T7" fmla="*/ 164 h 192"/>
                <a:gd name="T8" fmla="*/ 113 w 226"/>
                <a:gd name="T9" fmla="*/ 191 h 192"/>
                <a:gd name="T10" fmla="*/ 2 w 226"/>
                <a:gd name="T11" fmla="*/ 103 h 192"/>
                <a:gd name="T12" fmla="*/ 87 w 226"/>
                <a:gd name="T13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192">
                  <a:moveTo>
                    <a:pt x="87" y="0"/>
                  </a:moveTo>
                  <a:cubicBezTo>
                    <a:pt x="97" y="2"/>
                    <a:pt x="107" y="5"/>
                    <a:pt x="117" y="8"/>
                  </a:cubicBezTo>
                  <a:cubicBezTo>
                    <a:pt x="180" y="27"/>
                    <a:pt x="226" y="63"/>
                    <a:pt x="201" y="89"/>
                  </a:cubicBezTo>
                  <a:cubicBezTo>
                    <a:pt x="173" y="118"/>
                    <a:pt x="153" y="143"/>
                    <a:pt x="136" y="164"/>
                  </a:cubicBezTo>
                  <a:cubicBezTo>
                    <a:pt x="128" y="174"/>
                    <a:pt x="120" y="183"/>
                    <a:pt x="113" y="191"/>
                  </a:cubicBezTo>
                  <a:cubicBezTo>
                    <a:pt x="67" y="192"/>
                    <a:pt x="5" y="180"/>
                    <a:pt x="2" y="103"/>
                  </a:cubicBezTo>
                  <a:cubicBezTo>
                    <a:pt x="0" y="42"/>
                    <a:pt x="37" y="8"/>
                    <a:pt x="87" y="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0" name="Freeform 51">
              <a:extLst>
                <a:ext uri="{FF2B5EF4-FFF2-40B4-BE49-F238E27FC236}">
                  <a16:creationId xmlns:a16="http://schemas.microsoft.com/office/drawing/2014/main" id="{A2E7F934-4018-4E9C-8AED-60224D9AC9FE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7662" y="3632577"/>
              <a:ext cx="139175" cy="101524"/>
            </a:xfrm>
            <a:custGeom>
              <a:avLst/>
              <a:gdLst>
                <a:gd name="T0" fmla="*/ 105 w 214"/>
                <a:gd name="T1" fmla="*/ 0 h 156"/>
                <a:gd name="T2" fmla="*/ 189 w 214"/>
                <a:gd name="T3" fmla="*/ 81 h 156"/>
                <a:gd name="T4" fmla="*/ 124 w 214"/>
                <a:gd name="T5" fmla="*/ 156 h 156"/>
                <a:gd name="T6" fmla="*/ 105 w 214"/>
                <a:gd name="T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" h="156">
                  <a:moveTo>
                    <a:pt x="105" y="0"/>
                  </a:moveTo>
                  <a:cubicBezTo>
                    <a:pt x="168" y="19"/>
                    <a:pt x="214" y="55"/>
                    <a:pt x="189" y="81"/>
                  </a:cubicBezTo>
                  <a:cubicBezTo>
                    <a:pt x="161" y="110"/>
                    <a:pt x="141" y="135"/>
                    <a:pt x="124" y="156"/>
                  </a:cubicBezTo>
                  <a:cubicBezTo>
                    <a:pt x="63" y="153"/>
                    <a:pt x="0" y="74"/>
                    <a:pt x="105" y="0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" name="Freeform 52">
              <a:extLst>
                <a:ext uri="{FF2B5EF4-FFF2-40B4-BE49-F238E27FC236}">
                  <a16:creationId xmlns:a16="http://schemas.microsoft.com/office/drawing/2014/main" id="{581D5AE8-B808-470B-9167-5BC9501BDE0E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67974" y="3563470"/>
              <a:ext cx="261542" cy="124384"/>
            </a:xfrm>
            <a:custGeom>
              <a:avLst/>
              <a:gdLst>
                <a:gd name="T0" fmla="*/ 395 w 401"/>
                <a:gd name="T1" fmla="*/ 0 h 190"/>
                <a:gd name="T2" fmla="*/ 392 w 401"/>
                <a:gd name="T3" fmla="*/ 29 h 190"/>
                <a:gd name="T4" fmla="*/ 322 w 401"/>
                <a:gd name="T5" fmla="*/ 110 h 190"/>
                <a:gd name="T6" fmla="*/ 304 w 401"/>
                <a:gd name="T7" fmla="*/ 131 h 190"/>
                <a:gd name="T8" fmla="*/ 196 w 401"/>
                <a:gd name="T9" fmla="*/ 182 h 190"/>
                <a:gd name="T10" fmla="*/ 0 w 401"/>
                <a:gd name="T11" fmla="*/ 80 h 190"/>
                <a:gd name="T12" fmla="*/ 183 w 401"/>
                <a:gd name="T13" fmla="*/ 138 h 190"/>
                <a:gd name="T14" fmla="*/ 395 w 401"/>
                <a:gd name="T1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1" h="190">
                  <a:moveTo>
                    <a:pt x="395" y="0"/>
                  </a:moveTo>
                  <a:cubicBezTo>
                    <a:pt x="401" y="10"/>
                    <a:pt x="401" y="20"/>
                    <a:pt x="392" y="29"/>
                  </a:cubicBezTo>
                  <a:cubicBezTo>
                    <a:pt x="362" y="61"/>
                    <a:pt x="340" y="88"/>
                    <a:pt x="322" y="110"/>
                  </a:cubicBezTo>
                  <a:cubicBezTo>
                    <a:pt x="316" y="117"/>
                    <a:pt x="310" y="124"/>
                    <a:pt x="304" y="131"/>
                  </a:cubicBezTo>
                  <a:cubicBezTo>
                    <a:pt x="276" y="160"/>
                    <a:pt x="249" y="177"/>
                    <a:pt x="196" y="182"/>
                  </a:cubicBezTo>
                  <a:cubicBezTo>
                    <a:pt x="113" y="190"/>
                    <a:pt x="28" y="135"/>
                    <a:pt x="0" y="80"/>
                  </a:cubicBezTo>
                  <a:cubicBezTo>
                    <a:pt x="41" y="121"/>
                    <a:pt x="103" y="158"/>
                    <a:pt x="183" y="138"/>
                  </a:cubicBezTo>
                  <a:cubicBezTo>
                    <a:pt x="301" y="109"/>
                    <a:pt x="332" y="31"/>
                    <a:pt x="39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" name="Freeform 53">
              <a:extLst>
                <a:ext uri="{FF2B5EF4-FFF2-40B4-BE49-F238E27FC236}">
                  <a16:creationId xmlns:a16="http://schemas.microsoft.com/office/drawing/2014/main" id="{CE034ABF-2680-4BC2-9AFE-504E8845BDB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66188" y="3445263"/>
              <a:ext cx="182205" cy="249439"/>
            </a:xfrm>
            <a:custGeom>
              <a:avLst/>
              <a:gdLst>
                <a:gd name="T0" fmla="*/ 24 w 279"/>
                <a:gd name="T1" fmla="*/ 151 h 382"/>
                <a:gd name="T2" fmla="*/ 55 w 279"/>
                <a:gd name="T3" fmla="*/ 85 h 382"/>
                <a:gd name="T4" fmla="*/ 154 w 279"/>
                <a:gd name="T5" fmla="*/ 2 h 382"/>
                <a:gd name="T6" fmla="*/ 182 w 279"/>
                <a:gd name="T7" fmla="*/ 14 h 382"/>
                <a:gd name="T8" fmla="*/ 238 w 279"/>
                <a:gd name="T9" fmla="*/ 104 h 382"/>
                <a:gd name="T10" fmla="*/ 252 w 279"/>
                <a:gd name="T11" fmla="*/ 128 h 382"/>
                <a:gd name="T12" fmla="*/ 266 w 279"/>
                <a:gd name="T13" fmla="*/ 242 h 382"/>
                <a:gd name="T14" fmla="*/ 99 w 279"/>
                <a:gd name="T15" fmla="*/ 381 h 382"/>
                <a:gd name="T16" fmla="*/ 68 w 279"/>
                <a:gd name="T17" fmla="*/ 379 h 382"/>
                <a:gd name="T18" fmla="*/ 67 w 279"/>
                <a:gd name="T19" fmla="*/ 379 h 382"/>
                <a:gd name="T20" fmla="*/ 24 w 279"/>
                <a:gd name="T21" fmla="*/ 1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9" h="382">
                  <a:moveTo>
                    <a:pt x="24" y="151"/>
                  </a:moveTo>
                  <a:cubicBezTo>
                    <a:pt x="30" y="128"/>
                    <a:pt x="41" y="106"/>
                    <a:pt x="55" y="85"/>
                  </a:cubicBezTo>
                  <a:cubicBezTo>
                    <a:pt x="84" y="41"/>
                    <a:pt x="126" y="6"/>
                    <a:pt x="154" y="2"/>
                  </a:cubicBezTo>
                  <a:cubicBezTo>
                    <a:pt x="166" y="0"/>
                    <a:pt x="176" y="3"/>
                    <a:pt x="182" y="14"/>
                  </a:cubicBezTo>
                  <a:cubicBezTo>
                    <a:pt x="203" y="52"/>
                    <a:pt x="222" y="80"/>
                    <a:pt x="238" y="104"/>
                  </a:cubicBezTo>
                  <a:cubicBezTo>
                    <a:pt x="243" y="112"/>
                    <a:pt x="248" y="120"/>
                    <a:pt x="252" y="128"/>
                  </a:cubicBezTo>
                  <a:cubicBezTo>
                    <a:pt x="272" y="163"/>
                    <a:pt x="279" y="192"/>
                    <a:pt x="266" y="242"/>
                  </a:cubicBezTo>
                  <a:cubicBezTo>
                    <a:pt x="245" y="319"/>
                    <a:pt x="162" y="375"/>
                    <a:pt x="99" y="381"/>
                  </a:cubicBezTo>
                  <a:cubicBezTo>
                    <a:pt x="88" y="382"/>
                    <a:pt x="77" y="381"/>
                    <a:pt x="68" y="379"/>
                  </a:cubicBezTo>
                  <a:cubicBezTo>
                    <a:pt x="67" y="379"/>
                    <a:pt x="67" y="379"/>
                    <a:pt x="67" y="379"/>
                  </a:cubicBezTo>
                  <a:cubicBezTo>
                    <a:pt x="4" y="366"/>
                    <a:pt x="0" y="242"/>
                    <a:pt x="24" y="151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3" name="Freeform 54">
              <a:extLst>
                <a:ext uri="{FF2B5EF4-FFF2-40B4-BE49-F238E27FC236}">
                  <a16:creationId xmlns:a16="http://schemas.microsoft.com/office/drawing/2014/main" id="{1B0FCEE2-7AB0-4B0E-BCFB-C9FA61E272B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94877" y="3551642"/>
              <a:ext cx="134469" cy="154639"/>
            </a:xfrm>
            <a:custGeom>
              <a:avLst/>
              <a:gdLst>
                <a:gd name="T0" fmla="*/ 9 w 206"/>
                <a:gd name="T1" fmla="*/ 103 h 237"/>
                <a:gd name="T2" fmla="*/ 27 w 206"/>
                <a:gd name="T3" fmla="*/ 78 h 237"/>
                <a:gd name="T4" fmla="*/ 136 w 206"/>
                <a:gd name="T5" fmla="*/ 31 h 237"/>
                <a:gd name="T6" fmla="*/ 187 w 206"/>
                <a:gd name="T7" fmla="*/ 115 h 237"/>
                <a:gd name="T8" fmla="*/ 206 w 206"/>
                <a:gd name="T9" fmla="*/ 145 h 237"/>
                <a:gd name="T10" fmla="*/ 81 w 206"/>
                <a:gd name="T11" fmla="*/ 214 h 237"/>
                <a:gd name="T12" fmla="*/ 9 w 206"/>
                <a:gd name="T13" fmla="*/ 103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37">
                  <a:moveTo>
                    <a:pt x="9" y="103"/>
                  </a:moveTo>
                  <a:cubicBezTo>
                    <a:pt x="14" y="94"/>
                    <a:pt x="21" y="86"/>
                    <a:pt x="27" y="78"/>
                  </a:cubicBezTo>
                  <a:cubicBezTo>
                    <a:pt x="67" y="29"/>
                    <a:pt x="119" y="0"/>
                    <a:pt x="136" y="31"/>
                  </a:cubicBezTo>
                  <a:cubicBezTo>
                    <a:pt x="155" y="66"/>
                    <a:pt x="173" y="92"/>
                    <a:pt x="187" y="115"/>
                  </a:cubicBezTo>
                  <a:cubicBezTo>
                    <a:pt x="194" y="126"/>
                    <a:pt x="201" y="135"/>
                    <a:pt x="206" y="145"/>
                  </a:cubicBezTo>
                  <a:cubicBezTo>
                    <a:pt x="192" y="186"/>
                    <a:pt x="159" y="237"/>
                    <a:pt x="81" y="214"/>
                  </a:cubicBezTo>
                  <a:cubicBezTo>
                    <a:pt x="21" y="195"/>
                    <a:pt x="0" y="150"/>
                    <a:pt x="9" y="103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4" name="Freeform 55">
              <a:extLst>
                <a:ext uri="{FF2B5EF4-FFF2-40B4-BE49-F238E27FC236}">
                  <a16:creationId xmlns:a16="http://schemas.microsoft.com/office/drawing/2014/main" id="{6A12C28B-F8EC-43B7-942D-525FAE80BE0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410102" y="3577406"/>
              <a:ext cx="104213" cy="129090"/>
            </a:xfrm>
            <a:custGeom>
              <a:avLst/>
              <a:gdLst>
                <a:gd name="T0" fmla="*/ 0 w 160"/>
                <a:gd name="T1" fmla="*/ 78 h 198"/>
                <a:gd name="T2" fmla="*/ 109 w 160"/>
                <a:gd name="T3" fmla="*/ 31 h 198"/>
                <a:gd name="T4" fmla="*/ 160 w 160"/>
                <a:gd name="T5" fmla="*/ 115 h 198"/>
                <a:gd name="T6" fmla="*/ 0 w 160"/>
                <a:gd name="T7" fmla="*/ 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0" h="198">
                  <a:moveTo>
                    <a:pt x="0" y="78"/>
                  </a:moveTo>
                  <a:cubicBezTo>
                    <a:pt x="40" y="29"/>
                    <a:pt x="92" y="0"/>
                    <a:pt x="109" y="31"/>
                  </a:cubicBezTo>
                  <a:cubicBezTo>
                    <a:pt x="128" y="66"/>
                    <a:pt x="146" y="92"/>
                    <a:pt x="160" y="115"/>
                  </a:cubicBezTo>
                  <a:cubicBezTo>
                    <a:pt x="137" y="168"/>
                    <a:pt x="37" y="198"/>
                    <a:pt x="0" y="78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5" name="Freeform 56">
              <a:extLst>
                <a:ext uri="{FF2B5EF4-FFF2-40B4-BE49-F238E27FC236}">
                  <a16:creationId xmlns:a16="http://schemas.microsoft.com/office/drawing/2014/main" id="{83E64FD1-3B39-4DB5-83D2-05BE738443B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66767" y="3451348"/>
              <a:ext cx="117660" cy="249439"/>
            </a:xfrm>
            <a:custGeom>
              <a:avLst/>
              <a:gdLst>
                <a:gd name="T0" fmla="*/ 55 w 180"/>
                <a:gd name="T1" fmla="*/ 2 h 382"/>
                <a:gd name="T2" fmla="*/ 83 w 180"/>
                <a:gd name="T3" fmla="*/ 14 h 382"/>
                <a:gd name="T4" fmla="*/ 139 w 180"/>
                <a:gd name="T5" fmla="*/ 104 h 382"/>
                <a:gd name="T6" fmla="*/ 153 w 180"/>
                <a:gd name="T7" fmla="*/ 128 h 382"/>
                <a:gd name="T8" fmla="*/ 167 w 180"/>
                <a:gd name="T9" fmla="*/ 242 h 382"/>
                <a:gd name="T10" fmla="*/ 0 w 180"/>
                <a:gd name="T11" fmla="*/ 382 h 382"/>
                <a:gd name="T12" fmla="*/ 119 w 180"/>
                <a:gd name="T13" fmla="*/ 238 h 382"/>
                <a:gd name="T14" fmla="*/ 55 w 180"/>
                <a:gd name="T15" fmla="*/ 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0" h="382">
                  <a:moveTo>
                    <a:pt x="55" y="2"/>
                  </a:moveTo>
                  <a:cubicBezTo>
                    <a:pt x="67" y="0"/>
                    <a:pt x="77" y="3"/>
                    <a:pt x="83" y="14"/>
                  </a:cubicBezTo>
                  <a:cubicBezTo>
                    <a:pt x="104" y="52"/>
                    <a:pt x="123" y="80"/>
                    <a:pt x="139" y="104"/>
                  </a:cubicBezTo>
                  <a:cubicBezTo>
                    <a:pt x="144" y="113"/>
                    <a:pt x="149" y="120"/>
                    <a:pt x="153" y="128"/>
                  </a:cubicBezTo>
                  <a:cubicBezTo>
                    <a:pt x="173" y="163"/>
                    <a:pt x="180" y="192"/>
                    <a:pt x="167" y="242"/>
                  </a:cubicBezTo>
                  <a:cubicBezTo>
                    <a:pt x="146" y="319"/>
                    <a:pt x="63" y="375"/>
                    <a:pt x="0" y="382"/>
                  </a:cubicBezTo>
                  <a:cubicBezTo>
                    <a:pt x="53" y="359"/>
                    <a:pt x="112" y="316"/>
                    <a:pt x="119" y="238"/>
                  </a:cubicBezTo>
                  <a:cubicBezTo>
                    <a:pt x="130" y="123"/>
                    <a:pt x="64" y="69"/>
                    <a:pt x="55" y="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" name="Freeform 57">
              <a:extLst>
                <a:ext uri="{FF2B5EF4-FFF2-40B4-BE49-F238E27FC236}">
                  <a16:creationId xmlns:a16="http://schemas.microsoft.com/office/drawing/2014/main" id="{88666E26-5BDF-4BFB-B861-E230886D8D1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203054" y="3554227"/>
              <a:ext cx="246078" cy="201703"/>
            </a:xfrm>
            <a:custGeom>
              <a:avLst/>
              <a:gdLst>
                <a:gd name="T0" fmla="*/ 108 w 377"/>
                <a:gd name="T1" fmla="*/ 217 h 309"/>
                <a:gd name="T2" fmla="*/ 54 w 377"/>
                <a:gd name="T3" fmla="*/ 168 h 309"/>
                <a:gd name="T4" fmla="*/ 6 w 377"/>
                <a:gd name="T5" fmla="*/ 50 h 309"/>
                <a:gd name="T6" fmla="*/ 27 w 377"/>
                <a:gd name="T7" fmla="*/ 30 h 309"/>
                <a:gd name="T8" fmla="*/ 135 w 377"/>
                <a:gd name="T9" fmla="*/ 11 h 309"/>
                <a:gd name="T10" fmla="*/ 164 w 377"/>
                <a:gd name="T11" fmla="*/ 6 h 309"/>
                <a:gd name="T12" fmla="*/ 281 w 377"/>
                <a:gd name="T13" fmla="*/ 32 h 309"/>
                <a:gd name="T14" fmla="*/ 361 w 377"/>
                <a:gd name="T15" fmla="*/ 229 h 309"/>
                <a:gd name="T16" fmla="*/ 349 w 377"/>
                <a:gd name="T17" fmla="*/ 256 h 309"/>
                <a:gd name="T18" fmla="*/ 348 w 377"/>
                <a:gd name="T19" fmla="*/ 257 h 309"/>
                <a:gd name="T20" fmla="*/ 108 w 377"/>
                <a:gd name="T21" fmla="*/ 217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09">
                  <a:moveTo>
                    <a:pt x="108" y="217"/>
                  </a:moveTo>
                  <a:cubicBezTo>
                    <a:pt x="88" y="204"/>
                    <a:pt x="70" y="187"/>
                    <a:pt x="54" y="168"/>
                  </a:cubicBezTo>
                  <a:cubicBezTo>
                    <a:pt x="21" y="126"/>
                    <a:pt x="0" y="77"/>
                    <a:pt x="6" y="50"/>
                  </a:cubicBezTo>
                  <a:cubicBezTo>
                    <a:pt x="8" y="39"/>
                    <a:pt x="15" y="31"/>
                    <a:pt x="27" y="30"/>
                  </a:cubicBezTo>
                  <a:cubicBezTo>
                    <a:pt x="72" y="24"/>
                    <a:pt x="107" y="16"/>
                    <a:pt x="135" y="11"/>
                  </a:cubicBezTo>
                  <a:cubicBezTo>
                    <a:pt x="145" y="9"/>
                    <a:pt x="155" y="7"/>
                    <a:pt x="164" y="6"/>
                  </a:cubicBezTo>
                  <a:cubicBezTo>
                    <a:pt x="205" y="0"/>
                    <a:pt x="237" y="4"/>
                    <a:pt x="281" y="32"/>
                  </a:cubicBezTo>
                  <a:cubicBezTo>
                    <a:pt x="350" y="77"/>
                    <a:pt x="377" y="171"/>
                    <a:pt x="361" y="229"/>
                  </a:cubicBezTo>
                  <a:cubicBezTo>
                    <a:pt x="359" y="240"/>
                    <a:pt x="354" y="248"/>
                    <a:pt x="349" y="256"/>
                  </a:cubicBezTo>
                  <a:cubicBezTo>
                    <a:pt x="348" y="257"/>
                    <a:pt x="348" y="257"/>
                    <a:pt x="348" y="257"/>
                  </a:cubicBezTo>
                  <a:cubicBezTo>
                    <a:pt x="314" y="309"/>
                    <a:pt x="190" y="270"/>
                    <a:pt x="108" y="217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" name="Freeform 58">
              <a:extLst>
                <a:ext uri="{FF2B5EF4-FFF2-40B4-BE49-F238E27FC236}">
                  <a16:creationId xmlns:a16="http://schemas.microsoft.com/office/drawing/2014/main" id="{83A04D46-7DB8-4351-8B82-1D08F2875934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299069" y="3620492"/>
              <a:ext cx="162035" cy="121694"/>
            </a:xfrm>
            <a:custGeom>
              <a:avLst/>
              <a:gdLst>
                <a:gd name="T0" fmla="*/ 64 w 248"/>
                <a:gd name="T1" fmla="*/ 162 h 186"/>
                <a:gd name="T2" fmla="*/ 46 w 248"/>
                <a:gd name="T3" fmla="*/ 137 h 186"/>
                <a:gd name="T4" fmla="*/ 36 w 248"/>
                <a:gd name="T5" fmla="*/ 24 h 186"/>
                <a:gd name="T6" fmla="*/ 137 w 248"/>
                <a:gd name="T7" fmla="*/ 6 h 186"/>
                <a:gd name="T8" fmla="*/ 173 w 248"/>
                <a:gd name="T9" fmla="*/ 0 h 186"/>
                <a:gd name="T10" fmla="*/ 198 w 248"/>
                <a:gd name="T11" fmla="*/ 135 h 186"/>
                <a:gd name="T12" fmla="*/ 64 w 248"/>
                <a:gd name="T13" fmla="*/ 162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186">
                  <a:moveTo>
                    <a:pt x="64" y="162"/>
                  </a:moveTo>
                  <a:cubicBezTo>
                    <a:pt x="57" y="154"/>
                    <a:pt x="51" y="145"/>
                    <a:pt x="46" y="137"/>
                  </a:cubicBezTo>
                  <a:cubicBezTo>
                    <a:pt x="11" y="84"/>
                    <a:pt x="0" y="28"/>
                    <a:pt x="36" y="24"/>
                  </a:cubicBezTo>
                  <a:cubicBezTo>
                    <a:pt x="77" y="18"/>
                    <a:pt x="110" y="12"/>
                    <a:pt x="137" y="6"/>
                  </a:cubicBezTo>
                  <a:cubicBezTo>
                    <a:pt x="150" y="4"/>
                    <a:pt x="162" y="2"/>
                    <a:pt x="173" y="0"/>
                  </a:cubicBezTo>
                  <a:cubicBezTo>
                    <a:pt x="209" y="27"/>
                    <a:pt x="248" y="73"/>
                    <a:pt x="198" y="135"/>
                  </a:cubicBezTo>
                  <a:cubicBezTo>
                    <a:pt x="159" y="183"/>
                    <a:pt x="107" y="186"/>
                    <a:pt x="64" y="162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" name="Freeform 59">
              <a:extLst>
                <a:ext uri="{FF2B5EF4-FFF2-40B4-BE49-F238E27FC236}">
                  <a16:creationId xmlns:a16="http://schemas.microsoft.com/office/drawing/2014/main" id="{CA80ABD6-F13B-46A9-AA2D-D30146850415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343868" y="3643123"/>
              <a:ext cx="119005" cy="90766"/>
            </a:xfrm>
            <a:custGeom>
              <a:avLst/>
              <a:gdLst>
                <a:gd name="T0" fmla="*/ 46 w 182"/>
                <a:gd name="T1" fmla="*/ 131 h 139"/>
                <a:gd name="T2" fmla="*/ 36 w 182"/>
                <a:gd name="T3" fmla="*/ 18 h 139"/>
                <a:gd name="T4" fmla="*/ 137 w 182"/>
                <a:gd name="T5" fmla="*/ 0 h 139"/>
                <a:gd name="T6" fmla="*/ 46 w 182"/>
                <a:gd name="T7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2" h="139">
                  <a:moveTo>
                    <a:pt x="46" y="131"/>
                  </a:moveTo>
                  <a:cubicBezTo>
                    <a:pt x="11" y="78"/>
                    <a:pt x="0" y="22"/>
                    <a:pt x="36" y="18"/>
                  </a:cubicBezTo>
                  <a:cubicBezTo>
                    <a:pt x="77" y="12"/>
                    <a:pt x="110" y="6"/>
                    <a:pt x="137" y="0"/>
                  </a:cubicBezTo>
                  <a:cubicBezTo>
                    <a:pt x="182" y="40"/>
                    <a:pt x="177" y="139"/>
                    <a:pt x="46" y="131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" name="Freeform 60">
              <a:extLst>
                <a:ext uri="{FF2B5EF4-FFF2-40B4-BE49-F238E27FC236}">
                  <a16:creationId xmlns:a16="http://schemas.microsoft.com/office/drawing/2014/main" id="{FCC31637-E514-4ADD-ACB9-12E0CC501B2C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3207908" y="3605247"/>
              <a:ext cx="242044" cy="150605"/>
            </a:xfrm>
            <a:custGeom>
              <a:avLst/>
              <a:gdLst>
                <a:gd name="T0" fmla="*/ 0 w 371"/>
                <a:gd name="T1" fmla="*/ 50 h 230"/>
                <a:gd name="T2" fmla="*/ 21 w 371"/>
                <a:gd name="T3" fmla="*/ 30 h 230"/>
                <a:gd name="T4" fmla="*/ 129 w 371"/>
                <a:gd name="T5" fmla="*/ 11 h 230"/>
                <a:gd name="T6" fmla="*/ 158 w 371"/>
                <a:gd name="T7" fmla="*/ 6 h 230"/>
                <a:gd name="T8" fmla="*/ 275 w 371"/>
                <a:gd name="T9" fmla="*/ 32 h 230"/>
                <a:gd name="T10" fmla="*/ 356 w 371"/>
                <a:gd name="T11" fmla="*/ 230 h 230"/>
                <a:gd name="T12" fmla="*/ 255 w 371"/>
                <a:gd name="T13" fmla="*/ 74 h 230"/>
                <a:gd name="T14" fmla="*/ 0 w 371"/>
                <a:gd name="T15" fmla="*/ 5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1" h="230">
                  <a:moveTo>
                    <a:pt x="0" y="50"/>
                  </a:moveTo>
                  <a:cubicBezTo>
                    <a:pt x="2" y="39"/>
                    <a:pt x="9" y="31"/>
                    <a:pt x="21" y="30"/>
                  </a:cubicBezTo>
                  <a:cubicBezTo>
                    <a:pt x="66" y="24"/>
                    <a:pt x="101" y="16"/>
                    <a:pt x="129" y="11"/>
                  </a:cubicBezTo>
                  <a:cubicBezTo>
                    <a:pt x="140" y="9"/>
                    <a:pt x="149" y="7"/>
                    <a:pt x="158" y="6"/>
                  </a:cubicBezTo>
                  <a:cubicBezTo>
                    <a:pt x="199" y="0"/>
                    <a:pt x="231" y="4"/>
                    <a:pt x="275" y="32"/>
                  </a:cubicBezTo>
                  <a:cubicBezTo>
                    <a:pt x="344" y="77"/>
                    <a:pt x="371" y="171"/>
                    <a:pt x="356" y="230"/>
                  </a:cubicBezTo>
                  <a:cubicBezTo>
                    <a:pt x="352" y="174"/>
                    <a:pt x="330" y="107"/>
                    <a:pt x="255" y="74"/>
                  </a:cubicBezTo>
                  <a:cubicBezTo>
                    <a:pt x="145" y="24"/>
                    <a:pt x="69" y="66"/>
                    <a:pt x="0" y="5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90" name="Rectangle 42">
            <a:extLst>
              <a:ext uri="{FF2B5EF4-FFF2-40B4-BE49-F238E27FC236}">
                <a16:creationId xmlns:a16="http://schemas.microsoft.com/office/drawing/2014/main" id="{946CF61B-025A-49B8-A641-142110AC58BD}"/>
              </a:ext>
            </a:extLst>
          </p:cNvPr>
          <p:cNvSpPr/>
          <p:nvPr/>
        </p:nvSpPr>
        <p:spPr>
          <a:xfrm>
            <a:off x="1597514" y="5228844"/>
            <a:ext cx="2411175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1" name="TextBox 43">
            <a:extLst>
              <a:ext uri="{FF2B5EF4-FFF2-40B4-BE49-F238E27FC236}">
                <a16:creationId xmlns:a16="http://schemas.microsoft.com/office/drawing/2014/main" id="{4CF11B51-182E-4901-8B6E-117335EF0474}"/>
              </a:ext>
            </a:extLst>
          </p:cNvPr>
          <p:cNvSpPr txBox="1"/>
          <p:nvPr/>
        </p:nvSpPr>
        <p:spPr>
          <a:xfrm>
            <a:off x="2030967" y="4847550"/>
            <a:ext cx="1544269" cy="304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GB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2" name="Rectangle 42">
            <a:extLst>
              <a:ext uri="{FF2B5EF4-FFF2-40B4-BE49-F238E27FC236}">
                <a16:creationId xmlns:a16="http://schemas.microsoft.com/office/drawing/2014/main" id="{A2A33A5F-98A8-4FC1-A7DA-582E203B8434}"/>
              </a:ext>
            </a:extLst>
          </p:cNvPr>
          <p:cNvSpPr/>
          <p:nvPr/>
        </p:nvSpPr>
        <p:spPr>
          <a:xfrm>
            <a:off x="5093380" y="5228844"/>
            <a:ext cx="2411175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3" name="TextBox 43">
            <a:extLst>
              <a:ext uri="{FF2B5EF4-FFF2-40B4-BE49-F238E27FC236}">
                <a16:creationId xmlns:a16="http://schemas.microsoft.com/office/drawing/2014/main" id="{5BE4CEDC-E245-4CCF-84A7-517072B03658}"/>
              </a:ext>
            </a:extLst>
          </p:cNvPr>
          <p:cNvSpPr txBox="1"/>
          <p:nvPr/>
        </p:nvSpPr>
        <p:spPr>
          <a:xfrm>
            <a:off x="5526833" y="4843787"/>
            <a:ext cx="1544269" cy="304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GB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4" name="Rectangle 42">
            <a:extLst>
              <a:ext uri="{FF2B5EF4-FFF2-40B4-BE49-F238E27FC236}">
                <a16:creationId xmlns:a16="http://schemas.microsoft.com/office/drawing/2014/main" id="{AFD84D8E-DE21-47D9-9575-7E1D55C8024A}"/>
              </a:ext>
            </a:extLst>
          </p:cNvPr>
          <p:cNvSpPr/>
          <p:nvPr/>
        </p:nvSpPr>
        <p:spPr>
          <a:xfrm>
            <a:off x="8589246" y="5228844"/>
            <a:ext cx="2411175" cy="79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86694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5" name="TextBox 43">
            <a:extLst>
              <a:ext uri="{FF2B5EF4-FFF2-40B4-BE49-F238E27FC236}">
                <a16:creationId xmlns:a16="http://schemas.microsoft.com/office/drawing/2014/main" id="{211245CF-6C57-491E-8D81-0901F273D9B3}"/>
              </a:ext>
            </a:extLst>
          </p:cNvPr>
          <p:cNvSpPr txBox="1"/>
          <p:nvPr/>
        </p:nvSpPr>
        <p:spPr>
          <a:xfrm>
            <a:off x="9022699" y="4843787"/>
            <a:ext cx="1544269" cy="30425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866943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en-GB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134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6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1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6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1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6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1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 animBg="1"/>
      <p:bldP spid="83" grpId="0" animBg="1"/>
      <p:bldP spid="145" grpId="0" animBg="1"/>
      <p:bldP spid="190" grpId="0"/>
      <p:bldP spid="191" grpId="0"/>
      <p:bldP spid="192" grpId="0"/>
      <p:bldP spid="193" grpId="0"/>
      <p:bldP spid="194" grpId="0"/>
      <p:bldP spid="1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12E26FA-307B-42B3-854C-9973F8AA49BD}"/>
              </a:ext>
            </a:extLst>
          </p:cNvPr>
          <p:cNvSpPr txBox="1"/>
          <p:nvPr/>
        </p:nvSpPr>
        <p:spPr>
          <a:xfrm>
            <a:off x="3706504" y="2262793"/>
            <a:ext cx="4778992" cy="135418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9600" b="1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</a:defRPr>
            </a:lvl1pPr>
          </a:lstStyle>
          <a:p>
            <a:r>
              <a:rPr lang="en-US" altLang="zh-CN" sz="8000" b="0" dirty="0">
                <a:sym typeface="+mn-lt"/>
              </a:rPr>
              <a:t>Thanks</a:t>
            </a:r>
            <a:endParaRPr lang="zh-CN" altLang="en-US" sz="8000" b="0" dirty="0"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8AC9437-A978-4107-88DE-5CBF68B74C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10456" y="705990"/>
            <a:ext cx="968126" cy="1248139"/>
          </a:xfrm>
          <a:prstGeom prst="rect">
            <a:avLst/>
          </a:prstGeom>
          <a:effectLst/>
        </p:spPr>
      </p:pic>
      <p:pic>
        <p:nvPicPr>
          <p:cNvPr id="9" name="Picture 4" descr="10004015438746072987">
            <a:extLst>
              <a:ext uri="{FF2B5EF4-FFF2-40B4-BE49-F238E27FC236}">
                <a16:creationId xmlns:a16="http://schemas.microsoft.com/office/drawing/2014/main" id="{084A9D84-54F2-4FC6-B2CC-4CD8F64DB0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523544" y="423455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hlinkClick r:id="rId4"/>
            <a:extLst>
              <a:ext uri="{FF2B5EF4-FFF2-40B4-BE49-F238E27FC236}">
                <a16:creationId xmlns:a16="http://schemas.microsoft.com/office/drawing/2014/main" id="{FC8ABFB7-4F9D-C206-E137-7D81F733475D}"/>
              </a:ext>
            </a:extLst>
          </p:cNvPr>
          <p:cNvSpPr txBox="1"/>
          <p:nvPr/>
        </p:nvSpPr>
        <p:spPr>
          <a:xfrm>
            <a:off x="3203788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rgbClr val="FFFF00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392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FFAF4A-DE43-4A33-B77C-EA1664E9061A}"/>
              </a:ext>
            </a:extLst>
          </p:cNvPr>
          <p:cNvSpPr txBox="1"/>
          <p:nvPr/>
        </p:nvSpPr>
        <p:spPr>
          <a:xfrm>
            <a:off x="124600" y="2682788"/>
            <a:ext cx="8398694" cy="135418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8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2E26FA-307B-42B3-854C-9973F8AA49BD}"/>
              </a:ext>
            </a:extLst>
          </p:cNvPr>
          <p:cNvSpPr txBox="1"/>
          <p:nvPr/>
        </p:nvSpPr>
        <p:spPr>
          <a:xfrm>
            <a:off x="3598428" y="1330059"/>
            <a:ext cx="145103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8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BEFBE1-5AB5-4ABD-9383-549DB5B28D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10456" y="705990"/>
            <a:ext cx="968126" cy="1248139"/>
          </a:xfrm>
          <a:prstGeom prst="rect">
            <a:avLst/>
          </a:prstGeom>
          <a:effectLst/>
        </p:spPr>
      </p:pic>
      <p:pic>
        <p:nvPicPr>
          <p:cNvPr id="8" name="Picture 4" descr="10004015438746072987">
            <a:extLst>
              <a:ext uri="{FF2B5EF4-FFF2-40B4-BE49-F238E27FC236}">
                <a16:creationId xmlns:a16="http://schemas.microsoft.com/office/drawing/2014/main" id="{8FFB32AA-6016-4215-BD1D-B9D44B0A1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523544" y="423455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682C7D4-0078-435A-848A-AEDD5A0F0CF9}"/>
              </a:ext>
            </a:extLst>
          </p:cNvPr>
          <p:cNvSpPr txBox="1"/>
          <p:nvPr/>
        </p:nvSpPr>
        <p:spPr>
          <a:xfrm>
            <a:off x="3026673" y="4252448"/>
            <a:ext cx="2594549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THE PART ONE</a:t>
            </a:r>
            <a:endParaRPr lang="zh-CN" altLang="en-US" sz="24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10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49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EDFA21-E202-459C-9859-73609A727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4450" y="2660778"/>
            <a:ext cx="4089400" cy="41972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7E25D5E-66E5-4D6E-B7A5-15019E3FD0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294" y="1724431"/>
            <a:ext cx="4486665" cy="159715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3E907F3-A07F-4B26-9ED2-47576870A4B2}"/>
              </a:ext>
            </a:extLst>
          </p:cNvPr>
          <p:cNvSpPr txBox="1"/>
          <p:nvPr/>
        </p:nvSpPr>
        <p:spPr>
          <a:xfrm>
            <a:off x="1067970" y="1891337"/>
            <a:ext cx="4339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4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E96EB924-C8DB-4226-8518-96C4F5D9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708" y="3760120"/>
            <a:ext cx="2797591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12" name="TextBox 26">
            <a:extLst>
              <a:ext uri="{FF2B5EF4-FFF2-40B4-BE49-F238E27FC236}">
                <a16:creationId xmlns:a16="http://schemas.microsoft.com/office/drawing/2014/main" id="{DADBE608-9F00-4641-9397-4E953E99F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616" y="3228945"/>
            <a:ext cx="2263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FEC3956-A26E-409B-A764-6C00E0DC278C}"/>
              </a:ext>
            </a:extLst>
          </p:cNvPr>
          <p:cNvGrpSpPr/>
          <p:nvPr/>
        </p:nvGrpSpPr>
        <p:grpSpPr>
          <a:xfrm>
            <a:off x="2666742" y="5374853"/>
            <a:ext cx="733522" cy="683196"/>
            <a:chOff x="1211026" y="2009353"/>
            <a:chExt cx="733522" cy="683196"/>
          </a:xfrm>
        </p:grpSpPr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6972818D-6B0B-4524-AEF0-CBD2EB1227A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93124" y="2292854"/>
              <a:ext cx="155311" cy="147243"/>
            </a:xfrm>
            <a:custGeom>
              <a:avLst/>
              <a:gdLst>
                <a:gd name="T0" fmla="*/ 198 w 238"/>
                <a:gd name="T1" fmla="*/ 181 h 226"/>
                <a:gd name="T2" fmla="*/ 47 w 238"/>
                <a:gd name="T3" fmla="*/ 188 h 226"/>
                <a:gd name="T4" fmla="*/ 40 w 238"/>
                <a:gd name="T5" fmla="*/ 45 h 226"/>
                <a:gd name="T6" fmla="*/ 191 w 238"/>
                <a:gd name="T7" fmla="*/ 38 h 226"/>
                <a:gd name="T8" fmla="*/ 198 w 238"/>
                <a:gd name="T9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26">
                  <a:moveTo>
                    <a:pt x="198" y="181"/>
                  </a:moveTo>
                  <a:cubicBezTo>
                    <a:pt x="159" y="223"/>
                    <a:pt x="91" y="226"/>
                    <a:pt x="47" y="188"/>
                  </a:cubicBezTo>
                  <a:cubicBezTo>
                    <a:pt x="4" y="151"/>
                    <a:pt x="0" y="86"/>
                    <a:pt x="40" y="45"/>
                  </a:cubicBezTo>
                  <a:cubicBezTo>
                    <a:pt x="80" y="3"/>
                    <a:pt x="147" y="0"/>
                    <a:pt x="191" y="38"/>
                  </a:cubicBezTo>
                  <a:cubicBezTo>
                    <a:pt x="235" y="76"/>
                    <a:pt x="238" y="140"/>
                    <a:pt x="198" y="181"/>
                  </a:cubicBezTo>
                  <a:close/>
                </a:path>
              </a:pathLst>
            </a:custGeom>
            <a:solidFill>
              <a:srgbClr val="CE5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B20437FC-675F-4488-8D23-32320FDD5975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94108" y="2392012"/>
              <a:ext cx="305244" cy="300537"/>
            </a:xfrm>
            <a:custGeom>
              <a:avLst/>
              <a:gdLst>
                <a:gd name="T0" fmla="*/ 288 w 469"/>
                <a:gd name="T1" fmla="*/ 352 h 460"/>
                <a:gd name="T2" fmla="*/ 203 w 469"/>
                <a:gd name="T3" fmla="*/ 411 h 460"/>
                <a:gd name="T4" fmla="*/ 26 w 469"/>
                <a:gd name="T5" fmla="*/ 447 h 460"/>
                <a:gd name="T6" fmla="*/ 2 w 469"/>
                <a:gd name="T7" fmla="*/ 415 h 460"/>
                <a:gd name="T8" fmla="*/ 1 w 469"/>
                <a:gd name="T9" fmla="*/ 273 h 460"/>
                <a:gd name="T10" fmla="*/ 0 w 469"/>
                <a:gd name="T11" fmla="*/ 236 h 460"/>
                <a:gd name="T12" fmla="*/ 65 w 469"/>
                <a:gd name="T13" fmla="*/ 93 h 460"/>
                <a:gd name="T14" fmla="*/ 365 w 469"/>
                <a:gd name="T15" fmla="*/ 34 h 460"/>
                <a:gd name="T16" fmla="*/ 403 w 469"/>
                <a:gd name="T17" fmla="*/ 52 h 460"/>
                <a:gd name="T18" fmla="*/ 404 w 469"/>
                <a:gd name="T19" fmla="*/ 53 h 460"/>
                <a:gd name="T20" fmla="*/ 288 w 469"/>
                <a:gd name="T21" fmla="*/ 35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9" h="460">
                  <a:moveTo>
                    <a:pt x="288" y="352"/>
                  </a:moveTo>
                  <a:cubicBezTo>
                    <a:pt x="265" y="375"/>
                    <a:pt x="234" y="396"/>
                    <a:pt x="203" y="411"/>
                  </a:cubicBezTo>
                  <a:cubicBezTo>
                    <a:pt x="137" y="445"/>
                    <a:pt x="63" y="460"/>
                    <a:pt x="26" y="447"/>
                  </a:cubicBezTo>
                  <a:cubicBezTo>
                    <a:pt x="10" y="441"/>
                    <a:pt x="1" y="431"/>
                    <a:pt x="2" y="415"/>
                  </a:cubicBezTo>
                  <a:cubicBezTo>
                    <a:pt x="4" y="356"/>
                    <a:pt x="1" y="311"/>
                    <a:pt x="1" y="273"/>
                  </a:cubicBezTo>
                  <a:cubicBezTo>
                    <a:pt x="0" y="260"/>
                    <a:pt x="0" y="248"/>
                    <a:pt x="0" y="236"/>
                  </a:cubicBezTo>
                  <a:cubicBezTo>
                    <a:pt x="2" y="182"/>
                    <a:pt x="14" y="143"/>
                    <a:pt x="65" y="93"/>
                  </a:cubicBezTo>
                  <a:cubicBezTo>
                    <a:pt x="144" y="16"/>
                    <a:pt x="286" y="0"/>
                    <a:pt x="365" y="34"/>
                  </a:cubicBezTo>
                  <a:cubicBezTo>
                    <a:pt x="379" y="39"/>
                    <a:pt x="394" y="44"/>
                    <a:pt x="403" y="52"/>
                  </a:cubicBezTo>
                  <a:cubicBezTo>
                    <a:pt x="404" y="53"/>
                    <a:pt x="404" y="53"/>
                    <a:pt x="404" y="53"/>
                  </a:cubicBezTo>
                  <a:cubicBezTo>
                    <a:pt x="469" y="109"/>
                    <a:pt x="382" y="261"/>
                    <a:pt x="288" y="352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Freeform 21">
              <a:extLst>
                <a:ext uri="{FF2B5EF4-FFF2-40B4-BE49-F238E27FC236}">
                  <a16:creationId xmlns:a16="http://schemas.microsoft.com/office/drawing/2014/main" id="{559526CA-1D25-47D8-8028-3895822B9FD8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22743" y="2377693"/>
              <a:ext cx="166069" cy="199014"/>
            </a:xfrm>
            <a:custGeom>
              <a:avLst/>
              <a:gdLst>
                <a:gd name="T0" fmla="*/ 203 w 255"/>
                <a:gd name="T1" fmla="*/ 255 h 305"/>
                <a:gd name="T2" fmla="*/ 164 w 255"/>
                <a:gd name="T3" fmla="*/ 272 h 305"/>
                <a:gd name="T4" fmla="*/ 2 w 255"/>
                <a:gd name="T5" fmla="*/ 258 h 305"/>
                <a:gd name="T6" fmla="*/ 2 w 255"/>
                <a:gd name="T7" fmla="*/ 126 h 305"/>
                <a:gd name="T8" fmla="*/ 1 w 255"/>
                <a:gd name="T9" fmla="*/ 78 h 305"/>
                <a:gd name="T10" fmla="*/ 197 w 255"/>
                <a:gd name="T11" fmla="*/ 78 h 305"/>
                <a:gd name="T12" fmla="*/ 203 w 255"/>
                <a:gd name="T13" fmla="*/ 25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305">
                  <a:moveTo>
                    <a:pt x="203" y="255"/>
                  </a:moveTo>
                  <a:cubicBezTo>
                    <a:pt x="190" y="261"/>
                    <a:pt x="177" y="267"/>
                    <a:pt x="164" y="272"/>
                  </a:cubicBezTo>
                  <a:cubicBezTo>
                    <a:pt x="81" y="304"/>
                    <a:pt x="0" y="305"/>
                    <a:pt x="2" y="258"/>
                  </a:cubicBezTo>
                  <a:cubicBezTo>
                    <a:pt x="4" y="204"/>
                    <a:pt x="3" y="161"/>
                    <a:pt x="2" y="126"/>
                  </a:cubicBezTo>
                  <a:cubicBezTo>
                    <a:pt x="1" y="108"/>
                    <a:pt x="1" y="93"/>
                    <a:pt x="1" y="78"/>
                  </a:cubicBezTo>
                  <a:cubicBezTo>
                    <a:pt x="47" y="39"/>
                    <a:pt x="122" y="0"/>
                    <a:pt x="197" y="78"/>
                  </a:cubicBezTo>
                  <a:cubicBezTo>
                    <a:pt x="255" y="139"/>
                    <a:pt x="247" y="205"/>
                    <a:pt x="203" y="255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Freeform 22">
              <a:extLst>
                <a:ext uri="{FF2B5EF4-FFF2-40B4-BE49-F238E27FC236}">
                  <a16:creationId xmlns:a16="http://schemas.microsoft.com/office/drawing/2014/main" id="{1D90CDEB-3347-455F-BAFD-A84AE4666E2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49908" y="2375109"/>
              <a:ext cx="133796" cy="147916"/>
            </a:xfrm>
            <a:custGeom>
              <a:avLst/>
              <a:gdLst>
                <a:gd name="T0" fmla="*/ 164 w 206"/>
                <a:gd name="T1" fmla="*/ 194 h 227"/>
                <a:gd name="T2" fmla="*/ 2 w 206"/>
                <a:gd name="T3" fmla="*/ 180 h 227"/>
                <a:gd name="T4" fmla="*/ 2 w 206"/>
                <a:gd name="T5" fmla="*/ 48 h 227"/>
                <a:gd name="T6" fmla="*/ 164 w 206"/>
                <a:gd name="T7" fmla="*/ 19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27">
                  <a:moveTo>
                    <a:pt x="164" y="194"/>
                  </a:moveTo>
                  <a:cubicBezTo>
                    <a:pt x="81" y="226"/>
                    <a:pt x="0" y="227"/>
                    <a:pt x="2" y="180"/>
                  </a:cubicBezTo>
                  <a:cubicBezTo>
                    <a:pt x="4" y="126"/>
                    <a:pt x="3" y="83"/>
                    <a:pt x="2" y="48"/>
                  </a:cubicBezTo>
                  <a:cubicBezTo>
                    <a:pt x="67" y="0"/>
                    <a:pt x="206" y="30"/>
                    <a:pt x="164" y="194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3">
              <a:extLst>
                <a:ext uri="{FF2B5EF4-FFF2-40B4-BE49-F238E27FC236}">
                  <a16:creationId xmlns:a16="http://schemas.microsoft.com/office/drawing/2014/main" id="{AC5D43EF-E3AE-42C6-8CAF-BF9CA0A65E5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63182" y="2392837"/>
              <a:ext cx="235993" cy="290452"/>
            </a:xfrm>
            <a:custGeom>
              <a:avLst/>
              <a:gdLst>
                <a:gd name="T0" fmla="*/ 25 w 362"/>
                <a:gd name="T1" fmla="*/ 444 h 444"/>
                <a:gd name="T2" fmla="*/ 1 w 362"/>
                <a:gd name="T3" fmla="*/ 412 h 444"/>
                <a:gd name="T4" fmla="*/ 0 w 362"/>
                <a:gd name="T5" fmla="*/ 270 h 444"/>
                <a:gd name="T6" fmla="*/ 0 w 362"/>
                <a:gd name="T7" fmla="*/ 232 h 444"/>
                <a:gd name="T8" fmla="*/ 65 w 362"/>
                <a:gd name="T9" fmla="*/ 89 h 444"/>
                <a:gd name="T10" fmla="*/ 362 w 362"/>
                <a:gd name="T11" fmla="*/ 33 h 444"/>
                <a:gd name="T12" fmla="*/ 118 w 362"/>
                <a:gd name="T13" fmla="*/ 124 h 444"/>
                <a:gd name="T14" fmla="*/ 25 w 362"/>
                <a:gd name="T15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444">
                  <a:moveTo>
                    <a:pt x="25" y="444"/>
                  </a:moveTo>
                  <a:cubicBezTo>
                    <a:pt x="10" y="438"/>
                    <a:pt x="1" y="428"/>
                    <a:pt x="1" y="412"/>
                  </a:cubicBezTo>
                  <a:cubicBezTo>
                    <a:pt x="4" y="353"/>
                    <a:pt x="1" y="307"/>
                    <a:pt x="0" y="270"/>
                  </a:cubicBezTo>
                  <a:cubicBezTo>
                    <a:pt x="0" y="256"/>
                    <a:pt x="0" y="244"/>
                    <a:pt x="0" y="232"/>
                  </a:cubicBezTo>
                  <a:cubicBezTo>
                    <a:pt x="2" y="178"/>
                    <a:pt x="14" y="139"/>
                    <a:pt x="65" y="89"/>
                  </a:cubicBezTo>
                  <a:cubicBezTo>
                    <a:pt x="144" y="12"/>
                    <a:pt x="283" y="0"/>
                    <a:pt x="362" y="33"/>
                  </a:cubicBezTo>
                  <a:cubicBezTo>
                    <a:pt x="282" y="25"/>
                    <a:pt x="183" y="37"/>
                    <a:pt x="118" y="124"/>
                  </a:cubicBezTo>
                  <a:cubicBezTo>
                    <a:pt x="23" y="253"/>
                    <a:pt x="63" y="360"/>
                    <a:pt x="25" y="44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4">
              <a:extLst>
                <a:ext uri="{FF2B5EF4-FFF2-40B4-BE49-F238E27FC236}">
                  <a16:creationId xmlns:a16="http://schemas.microsoft.com/office/drawing/2014/main" id="{4C652FE5-0E9D-4981-85FB-95EC23C69C20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81835" y="2350290"/>
              <a:ext cx="274988" cy="338861"/>
            </a:xfrm>
            <a:custGeom>
              <a:avLst/>
              <a:gdLst>
                <a:gd name="T0" fmla="*/ 384 w 422"/>
                <a:gd name="T1" fmla="*/ 240 h 519"/>
                <a:gd name="T2" fmla="*/ 412 w 422"/>
                <a:gd name="T3" fmla="*/ 333 h 519"/>
                <a:gd name="T4" fmla="*/ 386 w 422"/>
                <a:gd name="T5" fmla="*/ 503 h 519"/>
                <a:gd name="T6" fmla="*/ 346 w 422"/>
                <a:gd name="T7" fmla="*/ 513 h 519"/>
                <a:gd name="T8" fmla="*/ 205 w 422"/>
                <a:gd name="T9" fmla="*/ 465 h 519"/>
                <a:gd name="T10" fmla="*/ 168 w 422"/>
                <a:gd name="T11" fmla="*/ 453 h 519"/>
                <a:gd name="T12" fmla="*/ 49 w 422"/>
                <a:gd name="T13" fmla="*/ 346 h 519"/>
                <a:gd name="T14" fmla="*/ 95 w 422"/>
                <a:gd name="T15" fmla="*/ 62 h 519"/>
                <a:gd name="T16" fmla="*/ 129 w 422"/>
                <a:gd name="T17" fmla="*/ 39 h 519"/>
                <a:gd name="T18" fmla="*/ 130 w 422"/>
                <a:gd name="T19" fmla="*/ 39 h 519"/>
                <a:gd name="T20" fmla="*/ 384 w 422"/>
                <a:gd name="T21" fmla="*/ 24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2" h="519">
                  <a:moveTo>
                    <a:pt x="384" y="240"/>
                  </a:moveTo>
                  <a:cubicBezTo>
                    <a:pt x="398" y="268"/>
                    <a:pt x="407" y="300"/>
                    <a:pt x="412" y="333"/>
                  </a:cubicBezTo>
                  <a:cubicBezTo>
                    <a:pt x="422" y="404"/>
                    <a:pt x="411" y="474"/>
                    <a:pt x="386" y="503"/>
                  </a:cubicBezTo>
                  <a:cubicBezTo>
                    <a:pt x="375" y="515"/>
                    <a:pt x="361" y="519"/>
                    <a:pt x="346" y="513"/>
                  </a:cubicBezTo>
                  <a:cubicBezTo>
                    <a:pt x="289" y="491"/>
                    <a:pt x="243" y="477"/>
                    <a:pt x="205" y="465"/>
                  </a:cubicBezTo>
                  <a:cubicBezTo>
                    <a:pt x="192" y="461"/>
                    <a:pt x="180" y="457"/>
                    <a:pt x="168" y="453"/>
                  </a:cubicBezTo>
                  <a:cubicBezTo>
                    <a:pt x="115" y="433"/>
                    <a:pt x="81" y="408"/>
                    <a:pt x="49" y="346"/>
                  </a:cubicBezTo>
                  <a:cubicBezTo>
                    <a:pt x="0" y="248"/>
                    <a:pt x="35" y="121"/>
                    <a:pt x="95" y="62"/>
                  </a:cubicBezTo>
                  <a:cubicBezTo>
                    <a:pt x="106" y="52"/>
                    <a:pt x="118" y="45"/>
                    <a:pt x="129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208" y="0"/>
                    <a:pt x="326" y="125"/>
                    <a:pt x="384" y="240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5">
              <a:extLst>
                <a:ext uri="{FF2B5EF4-FFF2-40B4-BE49-F238E27FC236}">
                  <a16:creationId xmlns:a16="http://schemas.microsoft.com/office/drawing/2014/main" id="{F3FA57C4-0CCC-4D88-9EAC-766F1C121C81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298" y="2351602"/>
              <a:ext cx="186239" cy="185567"/>
            </a:xfrm>
            <a:custGeom>
              <a:avLst/>
              <a:gdLst>
                <a:gd name="T0" fmla="*/ 280 w 286"/>
                <a:gd name="T1" fmla="*/ 86 h 284"/>
                <a:gd name="T2" fmla="*/ 283 w 286"/>
                <a:gd name="T3" fmla="*/ 126 h 284"/>
                <a:gd name="T4" fmla="*/ 214 w 286"/>
                <a:gd name="T5" fmla="*/ 266 h 284"/>
                <a:gd name="T6" fmla="*/ 83 w 286"/>
                <a:gd name="T7" fmla="*/ 221 h 284"/>
                <a:gd name="T8" fmla="*/ 36 w 286"/>
                <a:gd name="T9" fmla="*/ 205 h 284"/>
                <a:gd name="T10" fmla="*/ 103 w 286"/>
                <a:gd name="T11" fmla="*/ 31 h 284"/>
                <a:gd name="T12" fmla="*/ 280 w 286"/>
                <a:gd name="T13" fmla="*/ 8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284">
                  <a:moveTo>
                    <a:pt x="280" y="86"/>
                  </a:moveTo>
                  <a:cubicBezTo>
                    <a:pt x="282" y="99"/>
                    <a:pt x="283" y="113"/>
                    <a:pt x="283" y="126"/>
                  </a:cubicBezTo>
                  <a:cubicBezTo>
                    <a:pt x="286" y="211"/>
                    <a:pt x="259" y="284"/>
                    <a:pt x="214" y="266"/>
                  </a:cubicBezTo>
                  <a:cubicBezTo>
                    <a:pt x="161" y="246"/>
                    <a:pt x="119" y="233"/>
                    <a:pt x="83" y="221"/>
                  </a:cubicBezTo>
                  <a:cubicBezTo>
                    <a:pt x="66" y="216"/>
                    <a:pt x="50" y="211"/>
                    <a:pt x="36" y="205"/>
                  </a:cubicBezTo>
                  <a:cubicBezTo>
                    <a:pt x="13" y="151"/>
                    <a:pt x="0" y="71"/>
                    <a:pt x="103" y="31"/>
                  </a:cubicBezTo>
                  <a:cubicBezTo>
                    <a:pt x="182" y="0"/>
                    <a:pt x="246" y="30"/>
                    <a:pt x="280" y="86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8B9DF9C9-D9FC-43F5-92CD-649D89C95D84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7607" y="2355345"/>
              <a:ext cx="148588" cy="164052"/>
            </a:xfrm>
            <a:custGeom>
              <a:avLst/>
              <a:gdLst>
                <a:gd name="T0" fmla="*/ 225 w 228"/>
                <a:gd name="T1" fmla="*/ 93 h 251"/>
                <a:gd name="T2" fmla="*/ 156 w 228"/>
                <a:gd name="T3" fmla="*/ 233 h 251"/>
                <a:gd name="T4" fmla="*/ 25 w 228"/>
                <a:gd name="T5" fmla="*/ 188 h 251"/>
                <a:gd name="T6" fmla="*/ 225 w 228"/>
                <a:gd name="T7" fmla="*/ 9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251">
                  <a:moveTo>
                    <a:pt x="225" y="93"/>
                  </a:moveTo>
                  <a:cubicBezTo>
                    <a:pt x="228" y="178"/>
                    <a:pt x="201" y="251"/>
                    <a:pt x="156" y="233"/>
                  </a:cubicBezTo>
                  <a:cubicBezTo>
                    <a:pt x="103" y="213"/>
                    <a:pt x="61" y="200"/>
                    <a:pt x="25" y="188"/>
                  </a:cubicBezTo>
                  <a:cubicBezTo>
                    <a:pt x="0" y="113"/>
                    <a:pt x="77" y="0"/>
                    <a:pt x="225" y="93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B18F9903-3295-4AE3-B741-4DFE8AD8B3C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602082" y="2348363"/>
              <a:ext cx="250784" cy="299193"/>
            </a:xfrm>
            <a:custGeom>
              <a:avLst/>
              <a:gdLst>
                <a:gd name="T0" fmla="*/ 385 w 385"/>
                <a:gd name="T1" fmla="*/ 442 h 458"/>
                <a:gd name="T2" fmla="*/ 346 w 385"/>
                <a:gd name="T3" fmla="*/ 452 h 458"/>
                <a:gd name="T4" fmla="*/ 205 w 385"/>
                <a:gd name="T5" fmla="*/ 404 h 458"/>
                <a:gd name="T6" fmla="*/ 168 w 385"/>
                <a:gd name="T7" fmla="*/ 391 h 458"/>
                <a:gd name="T8" fmla="*/ 49 w 385"/>
                <a:gd name="T9" fmla="*/ 285 h 458"/>
                <a:gd name="T10" fmla="*/ 95 w 385"/>
                <a:gd name="T11" fmla="*/ 0 h 458"/>
                <a:gd name="T12" fmla="*/ 102 w 385"/>
                <a:gd name="T13" fmla="*/ 249 h 458"/>
                <a:gd name="T14" fmla="*/ 385 w 385"/>
                <a:gd name="T15" fmla="*/ 44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458">
                  <a:moveTo>
                    <a:pt x="385" y="442"/>
                  </a:moveTo>
                  <a:cubicBezTo>
                    <a:pt x="375" y="454"/>
                    <a:pt x="361" y="458"/>
                    <a:pt x="346" y="452"/>
                  </a:cubicBezTo>
                  <a:cubicBezTo>
                    <a:pt x="289" y="430"/>
                    <a:pt x="243" y="416"/>
                    <a:pt x="205" y="404"/>
                  </a:cubicBezTo>
                  <a:cubicBezTo>
                    <a:pt x="192" y="400"/>
                    <a:pt x="180" y="396"/>
                    <a:pt x="168" y="391"/>
                  </a:cubicBezTo>
                  <a:cubicBezTo>
                    <a:pt x="115" y="372"/>
                    <a:pt x="81" y="347"/>
                    <a:pt x="49" y="285"/>
                  </a:cubicBezTo>
                  <a:cubicBezTo>
                    <a:pt x="0" y="187"/>
                    <a:pt x="35" y="59"/>
                    <a:pt x="95" y="0"/>
                  </a:cubicBezTo>
                  <a:cubicBezTo>
                    <a:pt x="60" y="69"/>
                    <a:pt x="38" y="162"/>
                    <a:pt x="102" y="249"/>
                  </a:cubicBezTo>
                  <a:cubicBezTo>
                    <a:pt x="196" y="378"/>
                    <a:pt x="315" y="379"/>
                    <a:pt x="385" y="4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AF79BAEA-00A1-4E39-B9D9-5B65F04B049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75431" y="2168259"/>
              <a:ext cx="369117" cy="227924"/>
            </a:xfrm>
            <a:custGeom>
              <a:avLst/>
              <a:gdLst>
                <a:gd name="T0" fmla="*/ 298 w 566"/>
                <a:gd name="T1" fmla="*/ 3 h 349"/>
                <a:gd name="T2" fmla="*/ 400 w 566"/>
                <a:gd name="T3" fmla="*/ 10 h 349"/>
                <a:gd name="T4" fmla="*/ 558 w 566"/>
                <a:gd name="T5" fmla="*/ 92 h 349"/>
                <a:gd name="T6" fmla="*/ 555 w 566"/>
                <a:gd name="T7" fmla="*/ 130 h 349"/>
                <a:gd name="T8" fmla="*/ 459 w 566"/>
                <a:gd name="T9" fmla="*/ 240 h 349"/>
                <a:gd name="T10" fmla="*/ 434 w 566"/>
                <a:gd name="T11" fmla="*/ 269 h 349"/>
                <a:gd name="T12" fmla="*/ 288 w 566"/>
                <a:gd name="T13" fmla="*/ 339 h 349"/>
                <a:gd name="T14" fmla="*/ 24 w 566"/>
                <a:gd name="T15" fmla="*/ 200 h 349"/>
                <a:gd name="T16" fmla="*/ 12 w 566"/>
                <a:gd name="T17" fmla="*/ 162 h 349"/>
                <a:gd name="T18" fmla="*/ 12 w 566"/>
                <a:gd name="T19" fmla="*/ 161 h 349"/>
                <a:gd name="T20" fmla="*/ 298 w 566"/>
                <a:gd name="T21" fmla="*/ 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349">
                  <a:moveTo>
                    <a:pt x="298" y="3"/>
                  </a:moveTo>
                  <a:cubicBezTo>
                    <a:pt x="331" y="0"/>
                    <a:pt x="366" y="3"/>
                    <a:pt x="400" y="10"/>
                  </a:cubicBezTo>
                  <a:cubicBezTo>
                    <a:pt x="473" y="25"/>
                    <a:pt x="539" y="59"/>
                    <a:pt x="558" y="92"/>
                  </a:cubicBezTo>
                  <a:cubicBezTo>
                    <a:pt x="566" y="105"/>
                    <a:pt x="566" y="119"/>
                    <a:pt x="555" y="130"/>
                  </a:cubicBezTo>
                  <a:cubicBezTo>
                    <a:pt x="513" y="174"/>
                    <a:pt x="484" y="210"/>
                    <a:pt x="459" y="240"/>
                  </a:cubicBezTo>
                  <a:cubicBezTo>
                    <a:pt x="451" y="250"/>
                    <a:pt x="442" y="260"/>
                    <a:pt x="434" y="269"/>
                  </a:cubicBezTo>
                  <a:cubicBezTo>
                    <a:pt x="396" y="309"/>
                    <a:pt x="360" y="332"/>
                    <a:pt x="288" y="339"/>
                  </a:cubicBezTo>
                  <a:cubicBezTo>
                    <a:pt x="175" y="349"/>
                    <a:pt x="61" y="274"/>
                    <a:pt x="24" y="200"/>
                  </a:cubicBezTo>
                  <a:cubicBezTo>
                    <a:pt x="17" y="187"/>
                    <a:pt x="14" y="174"/>
                    <a:pt x="12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78"/>
                    <a:pt x="164" y="15"/>
                    <a:pt x="298" y="3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9C94FFA6-E87D-4F04-B6BA-ADB2DCAF51A8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7199" y="2236866"/>
              <a:ext cx="200358" cy="170775"/>
            </a:xfrm>
            <a:custGeom>
              <a:avLst/>
              <a:gdLst>
                <a:gd name="T0" fmla="*/ 118 w 307"/>
                <a:gd name="T1" fmla="*/ 0 h 261"/>
                <a:gd name="T2" fmla="*/ 159 w 307"/>
                <a:gd name="T3" fmla="*/ 11 h 261"/>
                <a:gd name="T4" fmla="*/ 274 w 307"/>
                <a:gd name="T5" fmla="*/ 120 h 261"/>
                <a:gd name="T6" fmla="*/ 185 w 307"/>
                <a:gd name="T7" fmla="*/ 222 h 261"/>
                <a:gd name="T8" fmla="*/ 153 w 307"/>
                <a:gd name="T9" fmla="*/ 259 h 261"/>
                <a:gd name="T10" fmla="*/ 3 w 307"/>
                <a:gd name="T11" fmla="*/ 139 h 261"/>
                <a:gd name="T12" fmla="*/ 118 w 307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61">
                  <a:moveTo>
                    <a:pt x="118" y="0"/>
                  </a:moveTo>
                  <a:cubicBezTo>
                    <a:pt x="132" y="3"/>
                    <a:pt x="146" y="6"/>
                    <a:pt x="159" y="11"/>
                  </a:cubicBezTo>
                  <a:cubicBezTo>
                    <a:pt x="244" y="37"/>
                    <a:pt x="307" y="86"/>
                    <a:pt x="274" y="120"/>
                  </a:cubicBezTo>
                  <a:cubicBezTo>
                    <a:pt x="235" y="160"/>
                    <a:pt x="208" y="194"/>
                    <a:pt x="185" y="222"/>
                  </a:cubicBezTo>
                  <a:cubicBezTo>
                    <a:pt x="174" y="236"/>
                    <a:pt x="163" y="248"/>
                    <a:pt x="153" y="259"/>
                  </a:cubicBezTo>
                  <a:cubicBezTo>
                    <a:pt x="91" y="261"/>
                    <a:pt x="7" y="245"/>
                    <a:pt x="3" y="139"/>
                  </a:cubicBezTo>
                  <a:cubicBezTo>
                    <a:pt x="0" y="57"/>
                    <a:pt x="51" y="11"/>
                    <a:pt x="118" y="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199411E3-A58E-41D8-9463-78C265B0C17A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008" y="2263267"/>
              <a:ext cx="189601" cy="137830"/>
            </a:xfrm>
            <a:custGeom>
              <a:avLst/>
              <a:gdLst>
                <a:gd name="T0" fmla="*/ 143 w 291"/>
                <a:gd name="T1" fmla="*/ 0 h 211"/>
                <a:gd name="T2" fmla="*/ 258 w 291"/>
                <a:gd name="T3" fmla="*/ 109 h 211"/>
                <a:gd name="T4" fmla="*/ 169 w 291"/>
                <a:gd name="T5" fmla="*/ 211 h 211"/>
                <a:gd name="T6" fmla="*/ 143 w 291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211">
                  <a:moveTo>
                    <a:pt x="143" y="0"/>
                  </a:moveTo>
                  <a:cubicBezTo>
                    <a:pt x="228" y="26"/>
                    <a:pt x="291" y="75"/>
                    <a:pt x="258" y="109"/>
                  </a:cubicBezTo>
                  <a:cubicBezTo>
                    <a:pt x="219" y="149"/>
                    <a:pt x="192" y="183"/>
                    <a:pt x="169" y="211"/>
                  </a:cubicBezTo>
                  <a:cubicBezTo>
                    <a:pt x="86" y="207"/>
                    <a:pt x="0" y="100"/>
                    <a:pt x="143" y="0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D11EF7E-B8FC-4DF1-A029-AD0B4294877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859" y="2170196"/>
              <a:ext cx="354325" cy="167414"/>
            </a:xfrm>
            <a:custGeom>
              <a:avLst/>
              <a:gdLst>
                <a:gd name="T0" fmla="*/ 535 w 543"/>
                <a:gd name="T1" fmla="*/ 0 h 257"/>
                <a:gd name="T2" fmla="*/ 531 w 543"/>
                <a:gd name="T3" fmla="*/ 38 h 257"/>
                <a:gd name="T4" fmla="*/ 436 w 543"/>
                <a:gd name="T5" fmla="*/ 148 h 257"/>
                <a:gd name="T6" fmla="*/ 411 w 543"/>
                <a:gd name="T7" fmla="*/ 177 h 257"/>
                <a:gd name="T8" fmla="*/ 265 w 543"/>
                <a:gd name="T9" fmla="*/ 247 h 257"/>
                <a:gd name="T10" fmla="*/ 0 w 543"/>
                <a:gd name="T11" fmla="*/ 108 h 257"/>
                <a:gd name="T12" fmla="*/ 247 w 543"/>
                <a:gd name="T13" fmla="*/ 187 h 257"/>
                <a:gd name="T14" fmla="*/ 535 w 543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3" h="257">
                  <a:moveTo>
                    <a:pt x="535" y="0"/>
                  </a:moveTo>
                  <a:cubicBezTo>
                    <a:pt x="543" y="13"/>
                    <a:pt x="543" y="27"/>
                    <a:pt x="531" y="38"/>
                  </a:cubicBezTo>
                  <a:cubicBezTo>
                    <a:pt x="490" y="82"/>
                    <a:pt x="461" y="118"/>
                    <a:pt x="436" y="148"/>
                  </a:cubicBezTo>
                  <a:cubicBezTo>
                    <a:pt x="427" y="158"/>
                    <a:pt x="419" y="168"/>
                    <a:pt x="411" y="177"/>
                  </a:cubicBezTo>
                  <a:cubicBezTo>
                    <a:pt x="373" y="217"/>
                    <a:pt x="337" y="240"/>
                    <a:pt x="265" y="247"/>
                  </a:cubicBezTo>
                  <a:cubicBezTo>
                    <a:pt x="152" y="257"/>
                    <a:pt x="37" y="182"/>
                    <a:pt x="0" y="108"/>
                  </a:cubicBezTo>
                  <a:cubicBezTo>
                    <a:pt x="55" y="163"/>
                    <a:pt x="139" y="214"/>
                    <a:pt x="247" y="187"/>
                  </a:cubicBezTo>
                  <a:cubicBezTo>
                    <a:pt x="407" y="147"/>
                    <a:pt x="449" y="41"/>
                    <a:pt x="53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DC85326A-65FD-46AD-BE3A-FA6F656A739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31905" y="2009353"/>
              <a:ext cx="246750" cy="338861"/>
            </a:xfrm>
            <a:custGeom>
              <a:avLst/>
              <a:gdLst>
                <a:gd name="T0" fmla="*/ 33 w 379"/>
                <a:gd name="T1" fmla="*/ 205 h 519"/>
                <a:gd name="T2" fmla="*/ 75 w 379"/>
                <a:gd name="T3" fmla="*/ 116 h 519"/>
                <a:gd name="T4" fmla="*/ 210 w 379"/>
                <a:gd name="T5" fmla="*/ 2 h 519"/>
                <a:gd name="T6" fmla="*/ 247 w 379"/>
                <a:gd name="T7" fmla="*/ 19 h 519"/>
                <a:gd name="T8" fmla="*/ 322 w 379"/>
                <a:gd name="T9" fmla="*/ 142 h 519"/>
                <a:gd name="T10" fmla="*/ 342 w 379"/>
                <a:gd name="T11" fmla="*/ 174 h 519"/>
                <a:gd name="T12" fmla="*/ 361 w 379"/>
                <a:gd name="T13" fmla="*/ 329 h 519"/>
                <a:gd name="T14" fmla="*/ 134 w 379"/>
                <a:gd name="T15" fmla="*/ 517 h 519"/>
                <a:gd name="T16" fmla="*/ 93 w 379"/>
                <a:gd name="T17" fmla="*/ 514 h 519"/>
                <a:gd name="T18" fmla="*/ 91 w 379"/>
                <a:gd name="T19" fmla="*/ 514 h 519"/>
                <a:gd name="T20" fmla="*/ 33 w 379"/>
                <a:gd name="T21" fmla="*/ 20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519">
                  <a:moveTo>
                    <a:pt x="33" y="205"/>
                  </a:moveTo>
                  <a:cubicBezTo>
                    <a:pt x="41" y="174"/>
                    <a:pt x="56" y="144"/>
                    <a:pt x="75" y="116"/>
                  </a:cubicBezTo>
                  <a:cubicBezTo>
                    <a:pt x="115" y="56"/>
                    <a:pt x="171" y="8"/>
                    <a:pt x="210" y="2"/>
                  </a:cubicBezTo>
                  <a:cubicBezTo>
                    <a:pt x="226" y="0"/>
                    <a:pt x="239" y="5"/>
                    <a:pt x="247" y="19"/>
                  </a:cubicBezTo>
                  <a:cubicBezTo>
                    <a:pt x="276" y="71"/>
                    <a:pt x="302" y="109"/>
                    <a:pt x="322" y="142"/>
                  </a:cubicBezTo>
                  <a:cubicBezTo>
                    <a:pt x="330" y="153"/>
                    <a:pt x="336" y="164"/>
                    <a:pt x="342" y="174"/>
                  </a:cubicBezTo>
                  <a:cubicBezTo>
                    <a:pt x="369" y="221"/>
                    <a:pt x="379" y="261"/>
                    <a:pt x="361" y="329"/>
                  </a:cubicBezTo>
                  <a:cubicBezTo>
                    <a:pt x="333" y="433"/>
                    <a:pt x="220" y="509"/>
                    <a:pt x="134" y="517"/>
                  </a:cubicBezTo>
                  <a:cubicBezTo>
                    <a:pt x="119" y="519"/>
                    <a:pt x="105" y="517"/>
                    <a:pt x="93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6" y="496"/>
                    <a:pt x="0" y="328"/>
                    <a:pt x="33" y="205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9186EA71-8382-4CA8-84FE-336BB72D9D48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71283" y="2153390"/>
              <a:ext cx="181533" cy="210443"/>
            </a:xfrm>
            <a:custGeom>
              <a:avLst/>
              <a:gdLst>
                <a:gd name="T0" fmla="*/ 12 w 279"/>
                <a:gd name="T1" fmla="*/ 140 h 322"/>
                <a:gd name="T2" fmla="*/ 36 w 279"/>
                <a:gd name="T3" fmla="*/ 106 h 322"/>
                <a:gd name="T4" fmla="*/ 184 w 279"/>
                <a:gd name="T5" fmla="*/ 42 h 322"/>
                <a:gd name="T6" fmla="*/ 254 w 279"/>
                <a:gd name="T7" fmla="*/ 156 h 322"/>
                <a:gd name="T8" fmla="*/ 279 w 279"/>
                <a:gd name="T9" fmla="*/ 197 h 322"/>
                <a:gd name="T10" fmla="*/ 110 w 279"/>
                <a:gd name="T11" fmla="*/ 290 h 322"/>
                <a:gd name="T12" fmla="*/ 12 w 279"/>
                <a:gd name="T13" fmla="*/ 14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22">
                  <a:moveTo>
                    <a:pt x="12" y="140"/>
                  </a:moveTo>
                  <a:cubicBezTo>
                    <a:pt x="19" y="128"/>
                    <a:pt x="27" y="117"/>
                    <a:pt x="36" y="106"/>
                  </a:cubicBezTo>
                  <a:cubicBezTo>
                    <a:pt x="91" y="40"/>
                    <a:pt x="161" y="0"/>
                    <a:pt x="184" y="42"/>
                  </a:cubicBezTo>
                  <a:cubicBezTo>
                    <a:pt x="210" y="90"/>
                    <a:pt x="234" y="126"/>
                    <a:pt x="254" y="156"/>
                  </a:cubicBezTo>
                  <a:cubicBezTo>
                    <a:pt x="263" y="171"/>
                    <a:pt x="272" y="184"/>
                    <a:pt x="279" y="197"/>
                  </a:cubicBezTo>
                  <a:cubicBezTo>
                    <a:pt x="260" y="253"/>
                    <a:pt x="216" y="322"/>
                    <a:pt x="110" y="290"/>
                  </a:cubicBezTo>
                  <a:cubicBezTo>
                    <a:pt x="28" y="265"/>
                    <a:pt x="0" y="203"/>
                    <a:pt x="12" y="14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96CA9429-F826-4C9F-8AE2-C8321B15EE55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90713" y="2188006"/>
              <a:ext cx="142537" cy="176154"/>
            </a:xfrm>
            <a:custGeom>
              <a:avLst/>
              <a:gdLst>
                <a:gd name="T0" fmla="*/ 0 w 218"/>
                <a:gd name="T1" fmla="*/ 106 h 269"/>
                <a:gd name="T2" fmla="*/ 148 w 218"/>
                <a:gd name="T3" fmla="*/ 42 h 269"/>
                <a:gd name="T4" fmla="*/ 218 w 218"/>
                <a:gd name="T5" fmla="*/ 156 h 269"/>
                <a:gd name="T6" fmla="*/ 0 w 218"/>
                <a:gd name="T7" fmla="*/ 10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269">
                  <a:moveTo>
                    <a:pt x="0" y="106"/>
                  </a:moveTo>
                  <a:cubicBezTo>
                    <a:pt x="55" y="40"/>
                    <a:pt x="125" y="0"/>
                    <a:pt x="148" y="42"/>
                  </a:cubicBezTo>
                  <a:cubicBezTo>
                    <a:pt x="174" y="90"/>
                    <a:pt x="198" y="126"/>
                    <a:pt x="218" y="156"/>
                  </a:cubicBezTo>
                  <a:cubicBezTo>
                    <a:pt x="186" y="229"/>
                    <a:pt x="51" y="269"/>
                    <a:pt x="0" y="106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B92952E8-8FA3-41B6-948B-836B2155A68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32746" y="2018197"/>
              <a:ext cx="160018" cy="338189"/>
            </a:xfrm>
            <a:custGeom>
              <a:avLst/>
              <a:gdLst>
                <a:gd name="T0" fmla="*/ 76 w 245"/>
                <a:gd name="T1" fmla="*/ 3 h 518"/>
                <a:gd name="T2" fmla="*/ 113 w 245"/>
                <a:gd name="T3" fmla="*/ 19 h 518"/>
                <a:gd name="T4" fmla="*/ 188 w 245"/>
                <a:gd name="T5" fmla="*/ 142 h 518"/>
                <a:gd name="T6" fmla="*/ 208 w 245"/>
                <a:gd name="T7" fmla="*/ 174 h 518"/>
                <a:gd name="T8" fmla="*/ 227 w 245"/>
                <a:gd name="T9" fmla="*/ 329 h 518"/>
                <a:gd name="T10" fmla="*/ 0 w 245"/>
                <a:gd name="T11" fmla="*/ 518 h 518"/>
                <a:gd name="T12" fmla="*/ 162 w 245"/>
                <a:gd name="T13" fmla="*/ 324 h 518"/>
                <a:gd name="T14" fmla="*/ 76 w 245"/>
                <a:gd name="T15" fmla="*/ 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518">
                  <a:moveTo>
                    <a:pt x="76" y="3"/>
                  </a:moveTo>
                  <a:cubicBezTo>
                    <a:pt x="92" y="0"/>
                    <a:pt x="105" y="5"/>
                    <a:pt x="113" y="19"/>
                  </a:cubicBezTo>
                  <a:cubicBezTo>
                    <a:pt x="142" y="71"/>
                    <a:pt x="168" y="109"/>
                    <a:pt x="188" y="142"/>
                  </a:cubicBezTo>
                  <a:cubicBezTo>
                    <a:pt x="196" y="153"/>
                    <a:pt x="202" y="164"/>
                    <a:pt x="208" y="174"/>
                  </a:cubicBezTo>
                  <a:cubicBezTo>
                    <a:pt x="235" y="221"/>
                    <a:pt x="245" y="261"/>
                    <a:pt x="227" y="329"/>
                  </a:cubicBezTo>
                  <a:cubicBezTo>
                    <a:pt x="199" y="433"/>
                    <a:pt x="86" y="510"/>
                    <a:pt x="0" y="518"/>
                  </a:cubicBezTo>
                  <a:cubicBezTo>
                    <a:pt x="73" y="488"/>
                    <a:pt x="152" y="429"/>
                    <a:pt x="162" y="324"/>
                  </a:cubicBezTo>
                  <a:cubicBezTo>
                    <a:pt x="177" y="167"/>
                    <a:pt x="87" y="93"/>
                    <a:pt x="76" y="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D100B0D-E505-4D76-BAD2-975D74FD34DD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11026" y="2157168"/>
              <a:ext cx="333482" cy="272971"/>
            </a:xfrm>
            <a:custGeom>
              <a:avLst/>
              <a:gdLst>
                <a:gd name="T0" fmla="*/ 147 w 511"/>
                <a:gd name="T1" fmla="*/ 294 h 418"/>
                <a:gd name="T2" fmla="*/ 74 w 511"/>
                <a:gd name="T3" fmla="*/ 227 h 418"/>
                <a:gd name="T4" fmla="*/ 8 w 511"/>
                <a:gd name="T5" fmla="*/ 67 h 418"/>
                <a:gd name="T6" fmla="*/ 36 w 511"/>
                <a:gd name="T7" fmla="*/ 39 h 418"/>
                <a:gd name="T8" fmla="*/ 184 w 511"/>
                <a:gd name="T9" fmla="*/ 14 h 418"/>
                <a:gd name="T10" fmla="*/ 222 w 511"/>
                <a:gd name="T11" fmla="*/ 7 h 418"/>
                <a:gd name="T12" fmla="*/ 382 w 511"/>
                <a:gd name="T13" fmla="*/ 43 h 418"/>
                <a:gd name="T14" fmla="*/ 490 w 511"/>
                <a:gd name="T15" fmla="*/ 311 h 418"/>
                <a:gd name="T16" fmla="*/ 473 w 511"/>
                <a:gd name="T17" fmla="*/ 347 h 418"/>
                <a:gd name="T18" fmla="*/ 473 w 511"/>
                <a:gd name="T19" fmla="*/ 348 h 418"/>
                <a:gd name="T20" fmla="*/ 147 w 511"/>
                <a:gd name="T21" fmla="*/ 29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418">
                  <a:moveTo>
                    <a:pt x="147" y="294"/>
                  </a:moveTo>
                  <a:cubicBezTo>
                    <a:pt x="120" y="276"/>
                    <a:pt x="95" y="253"/>
                    <a:pt x="74" y="227"/>
                  </a:cubicBezTo>
                  <a:cubicBezTo>
                    <a:pt x="28" y="170"/>
                    <a:pt x="0" y="104"/>
                    <a:pt x="8" y="67"/>
                  </a:cubicBezTo>
                  <a:cubicBezTo>
                    <a:pt x="11" y="52"/>
                    <a:pt x="20" y="42"/>
                    <a:pt x="36" y="39"/>
                  </a:cubicBezTo>
                  <a:cubicBezTo>
                    <a:pt x="98" y="32"/>
                    <a:pt x="145" y="21"/>
                    <a:pt x="184" y="14"/>
                  </a:cubicBezTo>
                  <a:cubicBezTo>
                    <a:pt x="197" y="11"/>
                    <a:pt x="210" y="9"/>
                    <a:pt x="222" y="7"/>
                  </a:cubicBezTo>
                  <a:cubicBezTo>
                    <a:pt x="278" y="0"/>
                    <a:pt x="321" y="4"/>
                    <a:pt x="382" y="43"/>
                  </a:cubicBezTo>
                  <a:cubicBezTo>
                    <a:pt x="475" y="104"/>
                    <a:pt x="511" y="231"/>
                    <a:pt x="490" y="311"/>
                  </a:cubicBezTo>
                  <a:cubicBezTo>
                    <a:pt x="487" y="325"/>
                    <a:pt x="480" y="336"/>
                    <a:pt x="473" y="347"/>
                  </a:cubicBezTo>
                  <a:cubicBezTo>
                    <a:pt x="473" y="348"/>
                    <a:pt x="473" y="348"/>
                    <a:pt x="473" y="348"/>
                  </a:cubicBezTo>
                  <a:cubicBezTo>
                    <a:pt x="426" y="418"/>
                    <a:pt x="258" y="366"/>
                    <a:pt x="147" y="294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B2457D7A-D745-4749-BE71-A67038D41FB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41008" y="2248311"/>
              <a:ext cx="219184" cy="164724"/>
            </a:xfrm>
            <a:custGeom>
              <a:avLst/>
              <a:gdLst>
                <a:gd name="T0" fmla="*/ 86 w 337"/>
                <a:gd name="T1" fmla="*/ 220 h 252"/>
                <a:gd name="T2" fmla="*/ 62 w 337"/>
                <a:gd name="T3" fmla="*/ 187 h 252"/>
                <a:gd name="T4" fmla="*/ 49 w 337"/>
                <a:gd name="T5" fmla="*/ 33 h 252"/>
                <a:gd name="T6" fmla="*/ 185 w 337"/>
                <a:gd name="T7" fmla="*/ 9 h 252"/>
                <a:gd name="T8" fmla="*/ 234 w 337"/>
                <a:gd name="T9" fmla="*/ 0 h 252"/>
                <a:gd name="T10" fmla="*/ 268 w 337"/>
                <a:gd name="T11" fmla="*/ 184 h 252"/>
                <a:gd name="T12" fmla="*/ 86 w 337"/>
                <a:gd name="T13" fmla="*/ 22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52">
                  <a:moveTo>
                    <a:pt x="86" y="220"/>
                  </a:moveTo>
                  <a:cubicBezTo>
                    <a:pt x="77" y="209"/>
                    <a:pt x="69" y="198"/>
                    <a:pt x="62" y="187"/>
                  </a:cubicBezTo>
                  <a:cubicBezTo>
                    <a:pt x="15" y="115"/>
                    <a:pt x="0" y="39"/>
                    <a:pt x="49" y="33"/>
                  </a:cubicBezTo>
                  <a:cubicBezTo>
                    <a:pt x="105" y="25"/>
                    <a:pt x="148" y="16"/>
                    <a:pt x="185" y="9"/>
                  </a:cubicBezTo>
                  <a:cubicBezTo>
                    <a:pt x="203" y="5"/>
                    <a:pt x="219" y="2"/>
                    <a:pt x="234" y="0"/>
                  </a:cubicBezTo>
                  <a:cubicBezTo>
                    <a:pt x="283" y="37"/>
                    <a:pt x="337" y="100"/>
                    <a:pt x="268" y="184"/>
                  </a:cubicBezTo>
                  <a:cubicBezTo>
                    <a:pt x="216" y="248"/>
                    <a:pt x="145" y="252"/>
                    <a:pt x="86" y="22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99C07A40-C45F-45B6-8FDF-D53CE2D0C246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02433" y="2278102"/>
              <a:ext cx="160018" cy="123039"/>
            </a:xfrm>
            <a:custGeom>
              <a:avLst/>
              <a:gdLst>
                <a:gd name="T0" fmla="*/ 62 w 246"/>
                <a:gd name="T1" fmla="*/ 178 h 188"/>
                <a:gd name="T2" fmla="*/ 49 w 246"/>
                <a:gd name="T3" fmla="*/ 24 h 188"/>
                <a:gd name="T4" fmla="*/ 185 w 246"/>
                <a:gd name="T5" fmla="*/ 0 h 188"/>
                <a:gd name="T6" fmla="*/ 62 w 246"/>
                <a:gd name="T7" fmla="*/ 1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88">
                  <a:moveTo>
                    <a:pt x="62" y="178"/>
                  </a:moveTo>
                  <a:cubicBezTo>
                    <a:pt x="15" y="106"/>
                    <a:pt x="0" y="30"/>
                    <a:pt x="49" y="24"/>
                  </a:cubicBezTo>
                  <a:cubicBezTo>
                    <a:pt x="105" y="16"/>
                    <a:pt x="148" y="7"/>
                    <a:pt x="185" y="0"/>
                  </a:cubicBezTo>
                  <a:cubicBezTo>
                    <a:pt x="246" y="53"/>
                    <a:pt x="239" y="188"/>
                    <a:pt x="62" y="178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39">
              <a:extLst>
                <a:ext uri="{FF2B5EF4-FFF2-40B4-BE49-F238E27FC236}">
                  <a16:creationId xmlns:a16="http://schemas.microsoft.com/office/drawing/2014/main" id="{6812FD33-B4EC-4ADF-8E3C-ACBF0E15DD80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17001" y="2227035"/>
              <a:ext cx="328776" cy="203048"/>
            </a:xfrm>
            <a:custGeom>
              <a:avLst/>
              <a:gdLst>
                <a:gd name="T0" fmla="*/ 0 w 504"/>
                <a:gd name="T1" fmla="*/ 67 h 311"/>
                <a:gd name="T2" fmla="*/ 29 w 504"/>
                <a:gd name="T3" fmla="*/ 40 h 311"/>
                <a:gd name="T4" fmla="*/ 176 w 504"/>
                <a:gd name="T5" fmla="*/ 14 h 311"/>
                <a:gd name="T6" fmla="*/ 214 w 504"/>
                <a:gd name="T7" fmla="*/ 7 h 311"/>
                <a:gd name="T8" fmla="*/ 374 w 504"/>
                <a:gd name="T9" fmla="*/ 43 h 311"/>
                <a:gd name="T10" fmla="*/ 483 w 504"/>
                <a:gd name="T11" fmla="*/ 311 h 311"/>
                <a:gd name="T12" fmla="*/ 347 w 504"/>
                <a:gd name="T13" fmla="*/ 99 h 311"/>
                <a:gd name="T14" fmla="*/ 0 w 504"/>
                <a:gd name="T15" fmla="*/ 6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311">
                  <a:moveTo>
                    <a:pt x="0" y="67"/>
                  </a:moveTo>
                  <a:cubicBezTo>
                    <a:pt x="3" y="52"/>
                    <a:pt x="12" y="42"/>
                    <a:pt x="29" y="40"/>
                  </a:cubicBezTo>
                  <a:cubicBezTo>
                    <a:pt x="90" y="32"/>
                    <a:pt x="137" y="21"/>
                    <a:pt x="176" y="14"/>
                  </a:cubicBezTo>
                  <a:cubicBezTo>
                    <a:pt x="189" y="11"/>
                    <a:pt x="202" y="9"/>
                    <a:pt x="214" y="7"/>
                  </a:cubicBezTo>
                  <a:cubicBezTo>
                    <a:pt x="270" y="0"/>
                    <a:pt x="313" y="4"/>
                    <a:pt x="374" y="43"/>
                  </a:cubicBezTo>
                  <a:cubicBezTo>
                    <a:pt x="467" y="104"/>
                    <a:pt x="504" y="232"/>
                    <a:pt x="483" y="311"/>
                  </a:cubicBezTo>
                  <a:cubicBezTo>
                    <a:pt x="478" y="235"/>
                    <a:pt x="448" y="145"/>
                    <a:pt x="347" y="99"/>
                  </a:cubicBezTo>
                  <a:cubicBezTo>
                    <a:pt x="197" y="33"/>
                    <a:pt x="93" y="88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TextBox 25">
            <a:extLst>
              <a:ext uri="{FF2B5EF4-FFF2-40B4-BE49-F238E27FC236}">
                <a16:creationId xmlns:a16="http://schemas.microsoft.com/office/drawing/2014/main" id="{6396A3C4-D1F7-45C5-A438-31AACED04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8008" y="2646304"/>
            <a:ext cx="2797591" cy="102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36" name="TextBox 26">
            <a:extLst>
              <a:ext uri="{FF2B5EF4-FFF2-40B4-BE49-F238E27FC236}">
                <a16:creationId xmlns:a16="http://schemas.microsoft.com/office/drawing/2014/main" id="{0D6AB3C9-E2EE-4B3E-B769-D2283F17F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4916" y="2115129"/>
            <a:ext cx="2263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DD1B54B2-8622-40C2-8C81-3C1FBA733C32}"/>
              </a:ext>
            </a:extLst>
          </p:cNvPr>
          <p:cNvGrpSpPr/>
          <p:nvPr/>
        </p:nvGrpSpPr>
        <p:grpSpPr>
          <a:xfrm>
            <a:off x="10020042" y="4261037"/>
            <a:ext cx="733522" cy="683196"/>
            <a:chOff x="1211026" y="2009353"/>
            <a:chExt cx="733522" cy="683196"/>
          </a:xfrm>
        </p:grpSpPr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FF90A6FC-2742-4B5A-9F2F-88DBC686B01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93124" y="2292854"/>
              <a:ext cx="155311" cy="147243"/>
            </a:xfrm>
            <a:custGeom>
              <a:avLst/>
              <a:gdLst>
                <a:gd name="T0" fmla="*/ 198 w 238"/>
                <a:gd name="T1" fmla="*/ 181 h 226"/>
                <a:gd name="T2" fmla="*/ 47 w 238"/>
                <a:gd name="T3" fmla="*/ 188 h 226"/>
                <a:gd name="T4" fmla="*/ 40 w 238"/>
                <a:gd name="T5" fmla="*/ 45 h 226"/>
                <a:gd name="T6" fmla="*/ 191 w 238"/>
                <a:gd name="T7" fmla="*/ 38 h 226"/>
                <a:gd name="T8" fmla="*/ 198 w 238"/>
                <a:gd name="T9" fmla="*/ 18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8" h="226">
                  <a:moveTo>
                    <a:pt x="198" y="181"/>
                  </a:moveTo>
                  <a:cubicBezTo>
                    <a:pt x="159" y="223"/>
                    <a:pt x="91" y="226"/>
                    <a:pt x="47" y="188"/>
                  </a:cubicBezTo>
                  <a:cubicBezTo>
                    <a:pt x="4" y="151"/>
                    <a:pt x="0" y="86"/>
                    <a:pt x="40" y="45"/>
                  </a:cubicBezTo>
                  <a:cubicBezTo>
                    <a:pt x="80" y="3"/>
                    <a:pt x="147" y="0"/>
                    <a:pt x="191" y="38"/>
                  </a:cubicBezTo>
                  <a:cubicBezTo>
                    <a:pt x="235" y="76"/>
                    <a:pt x="238" y="140"/>
                    <a:pt x="198" y="181"/>
                  </a:cubicBezTo>
                  <a:close/>
                </a:path>
              </a:pathLst>
            </a:custGeom>
            <a:solidFill>
              <a:srgbClr val="CE5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28968FEB-952D-4C74-B720-58C2474EFF3A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94108" y="2392012"/>
              <a:ext cx="305244" cy="300537"/>
            </a:xfrm>
            <a:custGeom>
              <a:avLst/>
              <a:gdLst>
                <a:gd name="T0" fmla="*/ 288 w 469"/>
                <a:gd name="T1" fmla="*/ 352 h 460"/>
                <a:gd name="T2" fmla="*/ 203 w 469"/>
                <a:gd name="T3" fmla="*/ 411 h 460"/>
                <a:gd name="T4" fmla="*/ 26 w 469"/>
                <a:gd name="T5" fmla="*/ 447 h 460"/>
                <a:gd name="T6" fmla="*/ 2 w 469"/>
                <a:gd name="T7" fmla="*/ 415 h 460"/>
                <a:gd name="T8" fmla="*/ 1 w 469"/>
                <a:gd name="T9" fmla="*/ 273 h 460"/>
                <a:gd name="T10" fmla="*/ 0 w 469"/>
                <a:gd name="T11" fmla="*/ 236 h 460"/>
                <a:gd name="T12" fmla="*/ 65 w 469"/>
                <a:gd name="T13" fmla="*/ 93 h 460"/>
                <a:gd name="T14" fmla="*/ 365 w 469"/>
                <a:gd name="T15" fmla="*/ 34 h 460"/>
                <a:gd name="T16" fmla="*/ 403 w 469"/>
                <a:gd name="T17" fmla="*/ 52 h 460"/>
                <a:gd name="T18" fmla="*/ 404 w 469"/>
                <a:gd name="T19" fmla="*/ 53 h 460"/>
                <a:gd name="T20" fmla="*/ 288 w 469"/>
                <a:gd name="T21" fmla="*/ 352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9" h="460">
                  <a:moveTo>
                    <a:pt x="288" y="352"/>
                  </a:moveTo>
                  <a:cubicBezTo>
                    <a:pt x="265" y="375"/>
                    <a:pt x="234" y="396"/>
                    <a:pt x="203" y="411"/>
                  </a:cubicBezTo>
                  <a:cubicBezTo>
                    <a:pt x="137" y="445"/>
                    <a:pt x="63" y="460"/>
                    <a:pt x="26" y="447"/>
                  </a:cubicBezTo>
                  <a:cubicBezTo>
                    <a:pt x="10" y="441"/>
                    <a:pt x="1" y="431"/>
                    <a:pt x="2" y="415"/>
                  </a:cubicBezTo>
                  <a:cubicBezTo>
                    <a:pt x="4" y="356"/>
                    <a:pt x="1" y="311"/>
                    <a:pt x="1" y="273"/>
                  </a:cubicBezTo>
                  <a:cubicBezTo>
                    <a:pt x="0" y="260"/>
                    <a:pt x="0" y="248"/>
                    <a:pt x="0" y="236"/>
                  </a:cubicBezTo>
                  <a:cubicBezTo>
                    <a:pt x="2" y="182"/>
                    <a:pt x="14" y="143"/>
                    <a:pt x="65" y="93"/>
                  </a:cubicBezTo>
                  <a:cubicBezTo>
                    <a:pt x="144" y="16"/>
                    <a:pt x="286" y="0"/>
                    <a:pt x="365" y="34"/>
                  </a:cubicBezTo>
                  <a:cubicBezTo>
                    <a:pt x="379" y="39"/>
                    <a:pt x="394" y="44"/>
                    <a:pt x="403" y="52"/>
                  </a:cubicBezTo>
                  <a:cubicBezTo>
                    <a:pt x="404" y="53"/>
                    <a:pt x="404" y="53"/>
                    <a:pt x="404" y="53"/>
                  </a:cubicBezTo>
                  <a:cubicBezTo>
                    <a:pt x="469" y="109"/>
                    <a:pt x="382" y="261"/>
                    <a:pt x="288" y="352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35B70422-5067-4DC5-AF11-431F238B66F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22743" y="2377693"/>
              <a:ext cx="166069" cy="199014"/>
            </a:xfrm>
            <a:custGeom>
              <a:avLst/>
              <a:gdLst>
                <a:gd name="T0" fmla="*/ 203 w 255"/>
                <a:gd name="T1" fmla="*/ 255 h 305"/>
                <a:gd name="T2" fmla="*/ 164 w 255"/>
                <a:gd name="T3" fmla="*/ 272 h 305"/>
                <a:gd name="T4" fmla="*/ 2 w 255"/>
                <a:gd name="T5" fmla="*/ 258 h 305"/>
                <a:gd name="T6" fmla="*/ 2 w 255"/>
                <a:gd name="T7" fmla="*/ 126 h 305"/>
                <a:gd name="T8" fmla="*/ 1 w 255"/>
                <a:gd name="T9" fmla="*/ 78 h 305"/>
                <a:gd name="T10" fmla="*/ 197 w 255"/>
                <a:gd name="T11" fmla="*/ 78 h 305"/>
                <a:gd name="T12" fmla="*/ 203 w 255"/>
                <a:gd name="T13" fmla="*/ 25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305">
                  <a:moveTo>
                    <a:pt x="203" y="255"/>
                  </a:moveTo>
                  <a:cubicBezTo>
                    <a:pt x="190" y="261"/>
                    <a:pt x="177" y="267"/>
                    <a:pt x="164" y="272"/>
                  </a:cubicBezTo>
                  <a:cubicBezTo>
                    <a:pt x="81" y="304"/>
                    <a:pt x="0" y="305"/>
                    <a:pt x="2" y="258"/>
                  </a:cubicBezTo>
                  <a:cubicBezTo>
                    <a:pt x="4" y="204"/>
                    <a:pt x="3" y="161"/>
                    <a:pt x="2" y="126"/>
                  </a:cubicBezTo>
                  <a:cubicBezTo>
                    <a:pt x="1" y="108"/>
                    <a:pt x="1" y="93"/>
                    <a:pt x="1" y="78"/>
                  </a:cubicBezTo>
                  <a:cubicBezTo>
                    <a:pt x="47" y="39"/>
                    <a:pt x="122" y="0"/>
                    <a:pt x="197" y="78"/>
                  </a:cubicBezTo>
                  <a:cubicBezTo>
                    <a:pt x="255" y="139"/>
                    <a:pt x="247" y="205"/>
                    <a:pt x="203" y="255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5952F973-2EF1-455D-A3FD-9B639C2359BE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49908" y="2375109"/>
              <a:ext cx="133796" cy="147916"/>
            </a:xfrm>
            <a:custGeom>
              <a:avLst/>
              <a:gdLst>
                <a:gd name="T0" fmla="*/ 164 w 206"/>
                <a:gd name="T1" fmla="*/ 194 h 227"/>
                <a:gd name="T2" fmla="*/ 2 w 206"/>
                <a:gd name="T3" fmla="*/ 180 h 227"/>
                <a:gd name="T4" fmla="*/ 2 w 206"/>
                <a:gd name="T5" fmla="*/ 48 h 227"/>
                <a:gd name="T6" fmla="*/ 164 w 206"/>
                <a:gd name="T7" fmla="*/ 194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6" h="227">
                  <a:moveTo>
                    <a:pt x="164" y="194"/>
                  </a:moveTo>
                  <a:cubicBezTo>
                    <a:pt x="81" y="226"/>
                    <a:pt x="0" y="227"/>
                    <a:pt x="2" y="180"/>
                  </a:cubicBezTo>
                  <a:cubicBezTo>
                    <a:pt x="4" y="126"/>
                    <a:pt x="3" y="83"/>
                    <a:pt x="2" y="48"/>
                  </a:cubicBezTo>
                  <a:cubicBezTo>
                    <a:pt x="67" y="0"/>
                    <a:pt x="206" y="30"/>
                    <a:pt x="164" y="194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B5213F71-17CB-4810-88FE-CC5BB0F07ED5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63182" y="2392837"/>
              <a:ext cx="235993" cy="290452"/>
            </a:xfrm>
            <a:custGeom>
              <a:avLst/>
              <a:gdLst>
                <a:gd name="T0" fmla="*/ 25 w 362"/>
                <a:gd name="T1" fmla="*/ 444 h 444"/>
                <a:gd name="T2" fmla="*/ 1 w 362"/>
                <a:gd name="T3" fmla="*/ 412 h 444"/>
                <a:gd name="T4" fmla="*/ 0 w 362"/>
                <a:gd name="T5" fmla="*/ 270 h 444"/>
                <a:gd name="T6" fmla="*/ 0 w 362"/>
                <a:gd name="T7" fmla="*/ 232 h 444"/>
                <a:gd name="T8" fmla="*/ 65 w 362"/>
                <a:gd name="T9" fmla="*/ 89 h 444"/>
                <a:gd name="T10" fmla="*/ 362 w 362"/>
                <a:gd name="T11" fmla="*/ 33 h 444"/>
                <a:gd name="T12" fmla="*/ 118 w 362"/>
                <a:gd name="T13" fmla="*/ 124 h 444"/>
                <a:gd name="T14" fmla="*/ 25 w 362"/>
                <a:gd name="T15" fmla="*/ 444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2" h="444">
                  <a:moveTo>
                    <a:pt x="25" y="444"/>
                  </a:moveTo>
                  <a:cubicBezTo>
                    <a:pt x="10" y="438"/>
                    <a:pt x="1" y="428"/>
                    <a:pt x="1" y="412"/>
                  </a:cubicBezTo>
                  <a:cubicBezTo>
                    <a:pt x="4" y="353"/>
                    <a:pt x="1" y="307"/>
                    <a:pt x="0" y="270"/>
                  </a:cubicBezTo>
                  <a:cubicBezTo>
                    <a:pt x="0" y="256"/>
                    <a:pt x="0" y="244"/>
                    <a:pt x="0" y="232"/>
                  </a:cubicBezTo>
                  <a:cubicBezTo>
                    <a:pt x="2" y="178"/>
                    <a:pt x="14" y="139"/>
                    <a:pt x="65" y="89"/>
                  </a:cubicBezTo>
                  <a:cubicBezTo>
                    <a:pt x="144" y="12"/>
                    <a:pt x="283" y="0"/>
                    <a:pt x="362" y="33"/>
                  </a:cubicBezTo>
                  <a:cubicBezTo>
                    <a:pt x="282" y="25"/>
                    <a:pt x="183" y="37"/>
                    <a:pt x="118" y="124"/>
                  </a:cubicBezTo>
                  <a:cubicBezTo>
                    <a:pt x="23" y="253"/>
                    <a:pt x="63" y="360"/>
                    <a:pt x="25" y="44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34B0F580-2462-40D8-8E18-62BE44DA1584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81835" y="2350290"/>
              <a:ext cx="274988" cy="338861"/>
            </a:xfrm>
            <a:custGeom>
              <a:avLst/>
              <a:gdLst>
                <a:gd name="T0" fmla="*/ 384 w 422"/>
                <a:gd name="T1" fmla="*/ 240 h 519"/>
                <a:gd name="T2" fmla="*/ 412 w 422"/>
                <a:gd name="T3" fmla="*/ 333 h 519"/>
                <a:gd name="T4" fmla="*/ 386 w 422"/>
                <a:gd name="T5" fmla="*/ 503 h 519"/>
                <a:gd name="T6" fmla="*/ 346 w 422"/>
                <a:gd name="T7" fmla="*/ 513 h 519"/>
                <a:gd name="T8" fmla="*/ 205 w 422"/>
                <a:gd name="T9" fmla="*/ 465 h 519"/>
                <a:gd name="T10" fmla="*/ 168 w 422"/>
                <a:gd name="T11" fmla="*/ 453 h 519"/>
                <a:gd name="T12" fmla="*/ 49 w 422"/>
                <a:gd name="T13" fmla="*/ 346 h 519"/>
                <a:gd name="T14" fmla="*/ 95 w 422"/>
                <a:gd name="T15" fmla="*/ 62 h 519"/>
                <a:gd name="T16" fmla="*/ 129 w 422"/>
                <a:gd name="T17" fmla="*/ 39 h 519"/>
                <a:gd name="T18" fmla="*/ 130 w 422"/>
                <a:gd name="T19" fmla="*/ 39 h 519"/>
                <a:gd name="T20" fmla="*/ 384 w 422"/>
                <a:gd name="T21" fmla="*/ 240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2" h="519">
                  <a:moveTo>
                    <a:pt x="384" y="240"/>
                  </a:moveTo>
                  <a:cubicBezTo>
                    <a:pt x="398" y="268"/>
                    <a:pt x="407" y="300"/>
                    <a:pt x="412" y="333"/>
                  </a:cubicBezTo>
                  <a:cubicBezTo>
                    <a:pt x="422" y="404"/>
                    <a:pt x="411" y="474"/>
                    <a:pt x="386" y="503"/>
                  </a:cubicBezTo>
                  <a:cubicBezTo>
                    <a:pt x="375" y="515"/>
                    <a:pt x="361" y="519"/>
                    <a:pt x="346" y="513"/>
                  </a:cubicBezTo>
                  <a:cubicBezTo>
                    <a:pt x="289" y="491"/>
                    <a:pt x="243" y="477"/>
                    <a:pt x="205" y="465"/>
                  </a:cubicBezTo>
                  <a:cubicBezTo>
                    <a:pt x="192" y="461"/>
                    <a:pt x="180" y="457"/>
                    <a:pt x="168" y="453"/>
                  </a:cubicBezTo>
                  <a:cubicBezTo>
                    <a:pt x="115" y="433"/>
                    <a:pt x="81" y="408"/>
                    <a:pt x="49" y="346"/>
                  </a:cubicBezTo>
                  <a:cubicBezTo>
                    <a:pt x="0" y="248"/>
                    <a:pt x="35" y="121"/>
                    <a:pt x="95" y="62"/>
                  </a:cubicBezTo>
                  <a:cubicBezTo>
                    <a:pt x="106" y="52"/>
                    <a:pt x="118" y="45"/>
                    <a:pt x="129" y="39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208" y="0"/>
                    <a:pt x="326" y="125"/>
                    <a:pt x="384" y="240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C28169FA-1586-4C61-90F3-DC0C6995F609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298" y="2351602"/>
              <a:ext cx="186239" cy="185567"/>
            </a:xfrm>
            <a:custGeom>
              <a:avLst/>
              <a:gdLst>
                <a:gd name="T0" fmla="*/ 280 w 286"/>
                <a:gd name="T1" fmla="*/ 86 h 284"/>
                <a:gd name="T2" fmla="*/ 283 w 286"/>
                <a:gd name="T3" fmla="*/ 126 h 284"/>
                <a:gd name="T4" fmla="*/ 214 w 286"/>
                <a:gd name="T5" fmla="*/ 266 h 284"/>
                <a:gd name="T6" fmla="*/ 83 w 286"/>
                <a:gd name="T7" fmla="*/ 221 h 284"/>
                <a:gd name="T8" fmla="*/ 36 w 286"/>
                <a:gd name="T9" fmla="*/ 205 h 284"/>
                <a:gd name="T10" fmla="*/ 103 w 286"/>
                <a:gd name="T11" fmla="*/ 31 h 284"/>
                <a:gd name="T12" fmla="*/ 280 w 286"/>
                <a:gd name="T13" fmla="*/ 86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6" h="284">
                  <a:moveTo>
                    <a:pt x="280" y="86"/>
                  </a:moveTo>
                  <a:cubicBezTo>
                    <a:pt x="282" y="99"/>
                    <a:pt x="283" y="113"/>
                    <a:pt x="283" y="126"/>
                  </a:cubicBezTo>
                  <a:cubicBezTo>
                    <a:pt x="286" y="211"/>
                    <a:pt x="259" y="284"/>
                    <a:pt x="214" y="266"/>
                  </a:cubicBezTo>
                  <a:cubicBezTo>
                    <a:pt x="161" y="246"/>
                    <a:pt x="119" y="233"/>
                    <a:pt x="83" y="221"/>
                  </a:cubicBezTo>
                  <a:cubicBezTo>
                    <a:pt x="66" y="216"/>
                    <a:pt x="50" y="211"/>
                    <a:pt x="36" y="205"/>
                  </a:cubicBezTo>
                  <a:cubicBezTo>
                    <a:pt x="13" y="151"/>
                    <a:pt x="0" y="71"/>
                    <a:pt x="103" y="31"/>
                  </a:cubicBezTo>
                  <a:cubicBezTo>
                    <a:pt x="182" y="0"/>
                    <a:pt x="246" y="30"/>
                    <a:pt x="280" y="86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C69D61FC-F11E-4794-8BF8-439FA7E880C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7607" y="2355345"/>
              <a:ext cx="148588" cy="164052"/>
            </a:xfrm>
            <a:custGeom>
              <a:avLst/>
              <a:gdLst>
                <a:gd name="T0" fmla="*/ 225 w 228"/>
                <a:gd name="T1" fmla="*/ 93 h 251"/>
                <a:gd name="T2" fmla="*/ 156 w 228"/>
                <a:gd name="T3" fmla="*/ 233 h 251"/>
                <a:gd name="T4" fmla="*/ 25 w 228"/>
                <a:gd name="T5" fmla="*/ 188 h 251"/>
                <a:gd name="T6" fmla="*/ 225 w 228"/>
                <a:gd name="T7" fmla="*/ 9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8" h="251">
                  <a:moveTo>
                    <a:pt x="225" y="93"/>
                  </a:moveTo>
                  <a:cubicBezTo>
                    <a:pt x="228" y="178"/>
                    <a:pt x="201" y="251"/>
                    <a:pt x="156" y="233"/>
                  </a:cubicBezTo>
                  <a:cubicBezTo>
                    <a:pt x="103" y="213"/>
                    <a:pt x="61" y="200"/>
                    <a:pt x="25" y="188"/>
                  </a:cubicBezTo>
                  <a:cubicBezTo>
                    <a:pt x="0" y="113"/>
                    <a:pt x="77" y="0"/>
                    <a:pt x="225" y="93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93294611-8484-4956-874E-BE8DDF04373B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602082" y="2348363"/>
              <a:ext cx="250784" cy="299193"/>
            </a:xfrm>
            <a:custGeom>
              <a:avLst/>
              <a:gdLst>
                <a:gd name="T0" fmla="*/ 385 w 385"/>
                <a:gd name="T1" fmla="*/ 442 h 458"/>
                <a:gd name="T2" fmla="*/ 346 w 385"/>
                <a:gd name="T3" fmla="*/ 452 h 458"/>
                <a:gd name="T4" fmla="*/ 205 w 385"/>
                <a:gd name="T5" fmla="*/ 404 h 458"/>
                <a:gd name="T6" fmla="*/ 168 w 385"/>
                <a:gd name="T7" fmla="*/ 391 h 458"/>
                <a:gd name="T8" fmla="*/ 49 w 385"/>
                <a:gd name="T9" fmla="*/ 285 h 458"/>
                <a:gd name="T10" fmla="*/ 95 w 385"/>
                <a:gd name="T11" fmla="*/ 0 h 458"/>
                <a:gd name="T12" fmla="*/ 102 w 385"/>
                <a:gd name="T13" fmla="*/ 249 h 458"/>
                <a:gd name="T14" fmla="*/ 385 w 385"/>
                <a:gd name="T15" fmla="*/ 44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5" h="458">
                  <a:moveTo>
                    <a:pt x="385" y="442"/>
                  </a:moveTo>
                  <a:cubicBezTo>
                    <a:pt x="375" y="454"/>
                    <a:pt x="361" y="458"/>
                    <a:pt x="346" y="452"/>
                  </a:cubicBezTo>
                  <a:cubicBezTo>
                    <a:pt x="289" y="430"/>
                    <a:pt x="243" y="416"/>
                    <a:pt x="205" y="404"/>
                  </a:cubicBezTo>
                  <a:cubicBezTo>
                    <a:pt x="192" y="400"/>
                    <a:pt x="180" y="396"/>
                    <a:pt x="168" y="391"/>
                  </a:cubicBezTo>
                  <a:cubicBezTo>
                    <a:pt x="115" y="372"/>
                    <a:pt x="81" y="347"/>
                    <a:pt x="49" y="285"/>
                  </a:cubicBezTo>
                  <a:cubicBezTo>
                    <a:pt x="0" y="187"/>
                    <a:pt x="35" y="59"/>
                    <a:pt x="95" y="0"/>
                  </a:cubicBezTo>
                  <a:cubicBezTo>
                    <a:pt x="60" y="69"/>
                    <a:pt x="38" y="162"/>
                    <a:pt x="102" y="249"/>
                  </a:cubicBezTo>
                  <a:cubicBezTo>
                    <a:pt x="196" y="378"/>
                    <a:pt x="315" y="379"/>
                    <a:pt x="385" y="4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6C3D1759-595C-407D-AE73-8128E6E15DF4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75431" y="2168259"/>
              <a:ext cx="369117" cy="227924"/>
            </a:xfrm>
            <a:custGeom>
              <a:avLst/>
              <a:gdLst>
                <a:gd name="T0" fmla="*/ 298 w 566"/>
                <a:gd name="T1" fmla="*/ 3 h 349"/>
                <a:gd name="T2" fmla="*/ 400 w 566"/>
                <a:gd name="T3" fmla="*/ 10 h 349"/>
                <a:gd name="T4" fmla="*/ 558 w 566"/>
                <a:gd name="T5" fmla="*/ 92 h 349"/>
                <a:gd name="T6" fmla="*/ 555 w 566"/>
                <a:gd name="T7" fmla="*/ 130 h 349"/>
                <a:gd name="T8" fmla="*/ 459 w 566"/>
                <a:gd name="T9" fmla="*/ 240 h 349"/>
                <a:gd name="T10" fmla="*/ 434 w 566"/>
                <a:gd name="T11" fmla="*/ 269 h 349"/>
                <a:gd name="T12" fmla="*/ 288 w 566"/>
                <a:gd name="T13" fmla="*/ 339 h 349"/>
                <a:gd name="T14" fmla="*/ 24 w 566"/>
                <a:gd name="T15" fmla="*/ 200 h 349"/>
                <a:gd name="T16" fmla="*/ 12 w 566"/>
                <a:gd name="T17" fmla="*/ 162 h 349"/>
                <a:gd name="T18" fmla="*/ 12 w 566"/>
                <a:gd name="T19" fmla="*/ 161 h 349"/>
                <a:gd name="T20" fmla="*/ 298 w 566"/>
                <a:gd name="T21" fmla="*/ 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6" h="349">
                  <a:moveTo>
                    <a:pt x="298" y="3"/>
                  </a:moveTo>
                  <a:cubicBezTo>
                    <a:pt x="331" y="0"/>
                    <a:pt x="366" y="3"/>
                    <a:pt x="400" y="10"/>
                  </a:cubicBezTo>
                  <a:cubicBezTo>
                    <a:pt x="473" y="25"/>
                    <a:pt x="539" y="59"/>
                    <a:pt x="558" y="92"/>
                  </a:cubicBezTo>
                  <a:cubicBezTo>
                    <a:pt x="566" y="105"/>
                    <a:pt x="566" y="119"/>
                    <a:pt x="555" y="130"/>
                  </a:cubicBezTo>
                  <a:cubicBezTo>
                    <a:pt x="513" y="174"/>
                    <a:pt x="484" y="210"/>
                    <a:pt x="459" y="240"/>
                  </a:cubicBezTo>
                  <a:cubicBezTo>
                    <a:pt x="451" y="250"/>
                    <a:pt x="442" y="260"/>
                    <a:pt x="434" y="269"/>
                  </a:cubicBezTo>
                  <a:cubicBezTo>
                    <a:pt x="396" y="309"/>
                    <a:pt x="360" y="332"/>
                    <a:pt x="288" y="339"/>
                  </a:cubicBezTo>
                  <a:cubicBezTo>
                    <a:pt x="175" y="349"/>
                    <a:pt x="61" y="274"/>
                    <a:pt x="24" y="200"/>
                  </a:cubicBezTo>
                  <a:cubicBezTo>
                    <a:pt x="17" y="187"/>
                    <a:pt x="14" y="174"/>
                    <a:pt x="12" y="16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78"/>
                    <a:pt x="164" y="15"/>
                    <a:pt x="298" y="3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A116A682-4424-43D8-810B-EEE274C56933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7199" y="2236866"/>
              <a:ext cx="200358" cy="170775"/>
            </a:xfrm>
            <a:custGeom>
              <a:avLst/>
              <a:gdLst>
                <a:gd name="T0" fmla="*/ 118 w 307"/>
                <a:gd name="T1" fmla="*/ 0 h 261"/>
                <a:gd name="T2" fmla="*/ 159 w 307"/>
                <a:gd name="T3" fmla="*/ 11 h 261"/>
                <a:gd name="T4" fmla="*/ 274 w 307"/>
                <a:gd name="T5" fmla="*/ 120 h 261"/>
                <a:gd name="T6" fmla="*/ 185 w 307"/>
                <a:gd name="T7" fmla="*/ 222 h 261"/>
                <a:gd name="T8" fmla="*/ 153 w 307"/>
                <a:gd name="T9" fmla="*/ 259 h 261"/>
                <a:gd name="T10" fmla="*/ 3 w 307"/>
                <a:gd name="T11" fmla="*/ 139 h 261"/>
                <a:gd name="T12" fmla="*/ 118 w 307"/>
                <a:gd name="T13" fmla="*/ 0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61">
                  <a:moveTo>
                    <a:pt x="118" y="0"/>
                  </a:moveTo>
                  <a:cubicBezTo>
                    <a:pt x="132" y="3"/>
                    <a:pt x="146" y="6"/>
                    <a:pt x="159" y="11"/>
                  </a:cubicBezTo>
                  <a:cubicBezTo>
                    <a:pt x="244" y="37"/>
                    <a:pt x="307" y="86"/>
                    <a:pt x="274" y="120"/>
                  </a:cubicBezTo>
                  <a:cubicBezTo>
                    <a:pt x="235" y="160"/>
                    <a:pt x="208" y="194"/>
                    <a:pt x="185" y="222"/>
                  </a:cubicBezTo>
                  <a:cubicBezTo>
                    <a:pt x="174" y="236"/>
                    <a:pt x="163" y="248"/>
                    <a:pt x="153" y="259"/>
                  </a:cubicBezTo>
                  <a:cubicBezTo>
                    <a:pt x="91" y="261"/>
                    <a:pt x="7" y="245"/>
                    <a:pt x="3" y="139"/>
                  </a:cubicBezTo>
                  <a:cubicBezTo>
                    <a:pt x="0" y="57"/>
                    <a:pt x="51" y="11"/>
                    <a:pt x="118" y="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8A643BD3-9042-4AEA-ACCB-4674B09DE2A7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008" y="2263267"/>
              <a:ext cx="189601" cy="137830"/>
            </a:xfrm>
            <a:custGeom>
              <a:avLst/>
              <a:gdLst>
                <a:gd name="T0" fmla="*/ 143 w 291"/>
                <a:gd name="T1" fmla="*/ 0 h 211"/>
                <a:gd name="T2" fmla="*/ 258 w 291"/>
                <a:gd name="T3" fmla="*/ 109 h 211"/>
                <a:gd name="T4" fmla="*/ 169 w 291"/>
                <a:gd name="T5" fmla="*/ 211 h 211"/>
                <a:gd name="T6" fmla="*/ 143 w 291"/>
                <a:gd name="T7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1" h="211">
                  <a:moveTo>
                    <a:pt x="143" y="0"/>
                  </a:moveTo>
                  <a:cubicBezTo>
                    <a:pt x="228" y="26"/>
                    <a:pt x="291" y="75"/>
                    <a:pt x="258" y="109"/>
                  </a:cubicBezTo>
                  <a:cubicBezTo>
                    <a:pt x="219" y="149"/>
                    <a:pt x="192" y="183"/>
                    <a:pt x="169" y="211"/>
                  </a:cubicBezTo>
                  <a:cubicBezTo>
                    <a:pt x="86" y="207"/>
                    <a:pt x="0" y="100"/>
                    <a:pt x="143" y="0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07D5152C-162E-4115-8157-E21AAD487B36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569859" y="2170196"/>
              <a:ext cx="354325" cy="167414"/>
            </a:xfrm>
            <a:custGeom>
              <a:avLst/>
              <a:gdLst>
                <a:gd name="T0" fmla="*/ 535 w 543"/>
                <a:gd name="T1" fmla="*/ 0 h 257"/>
                <a:gd name="T2" fmla="*/ 531 w 543"/>
                <a:gd name="T3" fmla="*/ 38 h 257"/>
                <a:gd name="T4" fmla="*/ 436 w 543"/>
                <a:gd name="T5" fmla="*/ 148 h 257"/>
                <a:gd name="T6" fmla="*/ 411 w 543"/>
                <a:gd name="T7" fmla="*/ 177 h 257"/>
                <a:gd name="T8" fmla="*/ 265 w 543"/>
                <a:gd name="T9" fmla="*/ 247 h 257"/>
                <a:gd name="T10" fmla="*/ 0 w 543"/>
                <a:gd name="T11" fmla="*/ 108 h 257"/>
                <a:gd name="T12" fmla="*/ 247 w 543"/>
                <a:gd name="T13" fmla="*/ 187 h 257"/>
                <a:gd name="T14" fmla="*/ 535 w 543"/>
                <a:gd name="T1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3" h="257">
                  <a:moveTo>
                    <a:pt x="535" y="0"/>
                  </a:moveTo>
                  <a:cubicBezTo>
                    <a:pt x="543" y="13"/>
                    <a:pt x="543" y="27"/>
                    <a:pt x="531" y="38"/>
                  </a:cubicBezTo>
                  <a:cubicBezTo>
                    <a:pt x="490" y="82"/>
                    <a:pt x="461" y="118"/>
                    <a:pt x="436" y="148"/>
                  </a:cubicBezTo>
                  <a:cubicBezTo>
                    <a:pt x="427" y="158"/>
                    <a:pt x="419" y="168"/>
                    <a:pt x="411" y="177"/>
                  </a:cubicBezTo>
                  <a:cubicBezTo>
                    <a:pt x="373" y="217"/>
                    <a:pt x="337" y="240"/>
                    <a:pt x="265" y="247"/>
                  </a:cubicBezTo>
                  <a:cubicBezTo>
                    <a:pt x="152" y="257"/>
                    <a:pt x="37" y="182"/>
                    <a:pt x="0" y="108"/>
                  </a:cubicBezTo>
                  <a:cubicBezTo>
                    <a:pt x="55" y="163"/>
                    <a:pt x="139" y="214"/>
                    <a:pt x="247" y="187"/>
                  </a:cubicBezTo>
                  <a:cubicBezTo>
                    <a:pt x="407" y="147"/>
                    <a:pt x="449" y="41"/>
                    <a:pt x="535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1E7A1BA2-623F-4730-B569-73EE582FF510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31905" y="2009353"/>
              <a:ext cx="246750" cy="338861"/>
            </a:xfrm>
            <a:custGeom>
              <a:avLst/>
              <a:gdLst>
                <a:gd name="T0" fmla="*/ 33 w 379"/>
                <a:gd name="T1" fmla="*/ 205 h 519"/>
                <a:gd name="T2" fmla="*/ 75 w 379"/>
                <a:gd name="T3" fmla="*/ 116 h 519"/>
                <a:gd name="T4" fmla="*/ 210 w 379"/>
                <a:gd name="T5" fmla="*/ 2 h 519"/>
                <a:gd name="T6" fmla="*/ 247 w 379"/>
                <a:gd name="T7" fmla="*/ 19 h 519"/>
                <a:gd name="T8" fmla="*/ 322 w 379"/>
                <a:gd name="T9" fmla="*/ 142 h 519"/>
                <a:gd name="T10" fmla="*/ 342 w 379"/>
                <a:gd name="T11" fmla="*/ 174 h 519"/>
                <a:gd name="T12" fmla="*/ 361 w 379"/>
                <a:gd name="T13" fmla="*/ 329 h 519"/>
                <a:gd name="T14" fmla="*/ 134 w 379"/>
                <a:gd name="T15" fmla="*/ 517 h 519"/>
                <a:gd name="T16" fmla="*/ 93 w 379"/>
                <a:gd name="T17" fmla="*/ 514 h 519"/>
                <a:gd name="T18" fmla="*/ 91 w 379"/>
                <a:gd name="T19" fmla="*/ 514 h 519"/>
                <a:gd name="T20" fmla="*/ 33 w 379"/>
                <a:gd name="T21" fmla="*/ 205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519">
                  <a:moveTo>
                    <a:pt x="33" y="205"/>
                  </a:moveTo>
                  <a:cubicBezTo>
                    <a:pt x="41" y="174"/>
                    <a:pt x="56" y="144"/>
                    <a:pt x="75" y="116"/>
                  </a:cubicBezTo>
                  <a:cubicBezTo>
                    <a:pt x="115" y="56"/>
                    <a:pt x="171" y="8"/>
                    <a:pt x="210" y="2"/>
                  </a:cubicBezTo>
                  <a:cubicBezTo>
                    <a:pt x="226" y="0"/>
                    <a:pt x="239" y="5"/>
                    <a:pt x="247" y="19"/>
                  </a:cubicBezTo>
                  <a:cubicBezTo>
                    <a:pt x="276" y="71"/>
                    <a:pt x="302" y="109"/>
                    <a:pt x="322" y="142"/>
                  </a:cubicBezTo>
                  <a:cubicBezTo>
                    <a:pt x="330" y="153"/>
                    <a:pt x="336" y="164"/>
                    <a:pt x="342" y="174"/>
                  </a:cubicBezTo>
                  <a:cubicBezTo>
                    <a:pt x="369" y="221"/>
                    <a:pt x="379" y="261"/>
                    <a:pt x="361" y="329"/>
                  </a:cubicBezTo>
                  <a:cubicBezTo>
                    <a:pt x="333" y="433"/>
                    <a:pt x="220" y="509"/>
                    <a:pt x="134" y="517"/>
                  </a:cubicBezTo>
                  <a:cubicBezTo>
                    <a:pt x="119" y="519"/>
                    <a:pt x="105" y="517"/>
                    <a:pt x="93" y="514"/>
                  </a:cubicBezTo>
                  <a:cubicBezTo>
                    <a:pt x="91" y="514"/>
                    <a:pt x="91" y="514"/>
                    <a:pt x="91" y="514"/>
                  </a:cubicBezTo>
                  <a:cubicBezTo>
                    <a:pt x="6" y="496"/>
                    <a:pt x="0" y="328"/>
                    <a:pt x="33" y="205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90B99818-539E-4A05-A2E2-EEA71CC162BE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71283" y="2153390"/>
              <a:ext cx="181533" cy="210443"/>
            </a:xfrm>
            <a:custGeom>
              <a:avLst/>
              <a:gdLst>
                <a:gd name="T0" fmla="*/ 12 w 279"/>
                <a:gd name="T1" fmla="*/ 140 h 322"/>
                <a:gd name="T2" fmla="*/ 36 w 279"/>
                <a:gd name="T3" fmla="*/ 106 h 322"/>
                <a:gd name="T4" fmla="*/ 184 w 279"/>
                <a:gd name="T5" fmla="*/ 42 h 322"/>
                <a:gd name="T6" fmla="*/ 254 w 279"/>
                <a:gd name="T7" fmla="*/ 156 h 322"/>
                <a:gd name="T8" fmla="*/ 279 w 279"/>
                <a:gd name="T9" fmla="*/ 197 h 322"/>
                <a:gd name="T10" fmla="*/ 110 w 279"/>
                <a:gd name="T11" fmla="*/ 290 h 322"/>
                <a:gd name="T12" fmla="*/ 12 w 279"/>
                <a:gd name="T13" fmla="*/ 14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22">
                  <a:moveTo>
                    <a:pt x="12" y="140"/>
                  </a:moveTo>
                  <a:cubicBezTo>
                    <a:pt x="19" y="128"/>
                    <a:pt x="27" y="117"/>
                    <a:pt x="36" y="106"/>
                  </a:cubicBezTo>
                  <a:cubicBezTo>
                    <a:pt x="91" y="40"/>
                    <a:pt x="161" y="0"/>
                    <a:pt x="184" y="42"/>
                  </a:cubicBezTo>
                  <a:cubicBezTo>
                    <a:pt x="210" y="90"/>
                    <a:pt x="234" y="126"/>
                    <a:pt x="254" y="156"/>
                  </a:cubicBezTo>
                  <a:cubicBezTo>
                    <a:pt x="263" y="171"/>
                    <a:pt x="272" y="184"/>
                    <a:pt x="279" y="197"/>
                  </a:cubicBezTo>
                  <a:cubicBezTo>
                    <a:pt x="260" y="253"/>
                    <a:pt x="216" y="322"/>
                    <a:pt x="110" y="290"/>
                  </a:cubicBezTo>
                  <a:cubicBezTo>
                    <a:pt x="28" y="265"/>
                    <a:pt x="0" y="203"/>
                    <a:pt x="12" y="14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E9953587-809A-409E-9AE3-6B9E157A3512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90713" y="2188006"/>
              <a:ext cx="142537" cy="176154"/>
            </a:xfrm>
            <a:custGeom>
              <a:avLst/>
              <a:gdLst>
                <a:gd name="T0" fmla="*/ 0 w 218"/>
                <a:gd name="T1" fmla="*/ 106 h 269"/>
                <a:gd name="T2" fmla="*/ 148 w 218"/>
                <a:gd name="T3" fmla="*/ 42 h 269"/>
                <a:gd name="T4" fmla="*/ 218 w 218"/>
                <a:gd name="T5" fmla="*/ 156 h 269"/>
                <a:gd name="T6" fmla="*/ 0 w 218"/>
                <a:gd name="T7" fmla="*/ 106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8" h="269">
                  <a:moveTo>
                    <a:pt x="0" y="106"/>
                  </a:moveTo>
                  <a:cubicBezTo>
                    <a:pt x="55" y="40"/>
                    <a:pt x="125" y="0"/>
                    <a:pt x="148" y="42"/>
                  </a:cubicBezTo>
                  <a:cubicBezTo>
                    <a:pt x="174" y="90"/>
                    <a:pt x="198" y="126"/>
                    <a:pt x="218" y="156"/>
                  </a:cubicBezTo>
                  <a:cubicBezTo>
                    <a:pt x="186" y="229"/>
                    <a:pt x="51" y="269"/>
                    <a:pt x="0" y="106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A030D9A-D4A4-4786-8D9D-F3FD94F305A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32746" y="2018197"/>
              <a:ext cx="160018" cy="338189"/>
            </a:xfrm>
            <a:custGeom>
              <a:avLst/>
              <a:gdLst>
                <a:gd name="T0" fmla="*/ 76 w 245"/>
                <a:gd name="T1" fmla="*/ 3 h 518"/>
                <a:gd name="T2" fmla="*/ 113 w 245"/>
                <a:gd name="T3" fmla="*/ 19 h 518"/>
                <a:gd name="T4" fmla="*/ 188 w 245"/>
                <a:gd name="T5" fmla="*/ 142 h 518"/>
                <a:gd name="T6" fmla="*/ 208 w 245"/>
                <a:gd name="T7" fmla="*/ 174 h 518"/>
                <a:gd name="T8" fmla="*/ 227 w 245"/>
                <a:gd name="T9" fmla="*/ 329 h 518"/>
                <a:gd name="T10" fmla="*/ 0 w 245"/>
                <a:gd name="T11" fmla="*/ 518 h 518"/>
                <a:gd name="T12" fmla="*/ 162 w 245"/>
                <a:gd name="T13" fmla="*/ 324 h 518"/>
                <a:gd name="T14" fmla="*/ 76 w 245"/>
                <a:gd name="T15" fmla="*/ 3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5" h="518">
                  <a:moveTo>
                    <a:pt x="76" y="3"/>
                  </a:moveTo>
                  <a:cubicBezTo>
                    <a:pt x="92" y="0"/>
                    <a:pt x="105" y="5"/>
                    <a:pt x="113" y="19"/>
                  </a:cubicBezTo>
                  <a:cubicBezTo>
                    <a:pt x="142" y="71"/>
                    <a:pt x="168" y="109"/>
                    <a:pt x="188" y="142"/>
                  </a:cubicBezTo>
                  <a:cubicBezTo>
                    <a:pt x="196" y="153"/>
                    <a:pt x="202" y="164"/>
                    <a:pt x="208" y="174"/>
                  </a:cubicBezTo>
                  <a:cubicBezTo>
                    <a:pt x="235" y="221"/>
                    <a:pt x="245" y="261"/>
                    <a:pt x="227" y="329"/>
                  </a:cubicBezTo>
                  <a:cubicBezTo>
                    <a:pt x="199" y="433"/>
                    <a:pt x="86" y="510"/>
                    <a:pt x="0" y="518"/>
                  </a:cubicBezTo>
                  <a:cubicBezTo>
                    <a:pt x="73" y="488"/>
                    <a:pt x="152" y="429"/>
                    <a:pt x="162" y="324"/>
                  </a:cubicBezTo>
                  <a:cubicBezTo>
                    <a:pt x="177" y="167"/>
                    <a:pt x="87" y="93"/>
                    <a:pt x="76" y="3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3C12E361-AB18-4DEB-92AC-B6D3528C325F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11026" y="2157168"/>
              <a:ext cx="333482" cy="272971"/>
            </a:xfrm>
            <a:custGeom>
              <a:avLst/>
              <a:gdLst>
                <a:gd name="T0" fmla="*/ 147 w 511"/>
                <a:gd name="T1" fmla="*/ 294 h 418"/>
                <a:gd name="T2" fmla="*/ 74 w 511"/>
                <a:gd name="T3" fmla="*/ 227 h 418"/>
                <a:gd name="T4" fmla="*/ 8 w 511"/>
                <a:gd name="T5" fmla="*/ 67 h 418"/>
                <a:gd name="T6" fmla="*/ 36 w 511"/>
                <a:gd name="T7" fmla="*/ 39 h 418"/>
                <a:gd name="T8" fmla="*/ 184 w 511"/>
                <a:gd name="T9" fmla="*/ 14 h 418"/>
                <a:gd name="T10" fmla="*/ 222 w 511"/>
                <a:gd name="T11" fmla="*/ 7 h 418"/>
                <a:gd name="T12" fmla="*/ 382 w 511"/>
                <a:gd name="T13" fmla="*/ 43 h 418"/>
                <a:gd name="T14" fmla="*/ 490 w 511"/>
                <a:gd name="T15" fmla="*/ 311 h 418"/>
                <a:gd name="T16" fmla="*/ 473 w 511"/>
                <a:gd name="T17" fmla="*/ 347 h 418"/>
                <a:gd name="T18" fmla="*/ 473 w 511"/>
                <a:gd name="T19" fmla="*/ 348 h 418"/>
                <a:gd name="T20" fmla="*/ 147 w 511"/>
                <a:gd name="T21" fmla="*/ 294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1" h="418">
                  <a:moveTo>
                    <a:pt x="147" y="294"/>
                  </a:moveTo>
                  <a:cubicBezTo>
                    <a:pt x="120" y="276"/>
                    <a:pt x="95" y="253"/>
                    <a:pt x="74" y="227"/>
                  </a:cubicBezTo>
                  <a:cubicBezTo>
                    <a:pt x="28" y="170"/>
                    <a:pt x="0" y="104"/>
                    <a:pt x="8" y="67"/>
                  </a:cubicBezTo>
                  <a:cubicBezTo>
                    <a:pt x="11" y="52"/>
                    <a:pt x="20" y="42"/>
                    <a:pt x="36" y="39"/>
                  </a:cubicBezTo>
                  <a:cubicBezTo>
                    <a:pt x="98" y="32"/>
                    <a:pt x="145" y="21"/>
                    <a:pt x="184" y="14"/>
                  </a:cubicBezTo>
                  <a:cubicBezTo>
                    <a:pt x="197" y="11"/>
                    <a:pt x="210" y="9"/>
                    <a:pt x="222" y="7"/>
                  </a:cubicBezTo>
                  <a:cubicBezTo>
                    <a:pt x="278" y="0"/>
                    <a:pt x="321" y="4"/>
                    <a:pt x="382" y="43"/>
                  </a:cubicBezTo>
                  <a:cubicBezTo>
                    <a:pt x="475" y="104"/>
                    <a:pt x="511" y="231"/>
                    <a:pt x="490" y="311"/>
                  </a:cubicBezTo>
                  <a:cubicBezTo>
                    <a:pt x="487" y="325"/>
                    <a:pt x="480" y="336"/>
                    <a:pt x="473" y="347"/>
                  </a:cubicBezTo>
                  <a:cubicBezTo>
                    <a:pt x="473" y="348"/>
                    <a:pt x="473" y="348"/>
                    <a:pt x="473" y="348"/>
                  </a:cubicBezTo>
                  <a:cubicBezTo>
                    <a:pt x="426" y="418"/>
                    <a:pt x="258" y="366"/>
                    <a:pt x="147" y="294"/>
                  </a:cubicBezTo>
                  <a:close/>
                </a:path>
              </a:pathLst>
            </a:custGeom>
            <a:solidFill>
              <a:srgbClr val="F6A2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45B79F3F-CFEC-4839-A9A4-3A0E90D3167E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341008" y="2248311"/>
              <a:ext cx="219184" cy="164724"/>
            </a:xfrm>
            <a:custGeom>
              <a:avLst/>
              <a:gdLst>
                <a:gd name="T0" fmla="*/ 86 w 337"/>
                <a:gd name="T1" fmla="*/ 220 h 252"/>
                <a:gd name="T2" fmla="*/ 62 w 337"/>
                <a:gd name="T3" fmla="*/ 187 h 252"/>
                <a:gd name="T4" fmla="*/ 49 w 337"/>
                <a:gd name="T5" fmla="*/ 33 h 252"/>
                <a:gd name="T6" fmla="*/ 185 w 337"/>
                <a:gd name="T7" fmla="*/ 9 h 252"/>
                <a:gd name="T8" fmla="*/ 234 w 337"/>
                <a:gd name="T9" fmla="*/ 0 h 252"/>
                <a:gd name="T10" fmla="*/ 268 w 337"/>
                <a:gd name="T11" fmla="*/ 184 h 252"/>
                <a:gd name="T12" fmla="*/ 86 w 337"/>
                <a:gd name="T13" fmla="*/ 22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7" h="252">
                  <a:moveTo>
                    <a:pt x="86" y="220"/>
                  </a:moveTo>
                  <a:cubicBezTo>
                    <a:pt x="77" y="209"/>
                    <a:pt x="69" y="198"/>
                    <a:pt x="62" y="187"/>
                  </a:cubicBezTo>
                  <a:cubicBezTo>
                    <a:pt x="15" y="115"/>
                    <a:pt x="0" y="39"/>
                    <a:pt x="49" y="33"/>
                  </a:cubicBezTo>
                  <a:cubicBezTo>
                    <a:pt x="105" y="25"/>
                    <a:pt x="148" y="16"/>
                    <a:pt x="185" y="9"/>
                  </a:cubicBezTo>
                  <a:cubicBezTo>
                    <a:pt x="203" y="5"/>
                    <a:pt x="219" y="2"/>
                    <a:pt x="234" y="0"/>
                  </a:cubicBezTo>
                  <a:cubicBezTo>
                    <a:pt x="283" y="37"/>
                    <a:pt x="337" y="100"/>
                    <a:pt x="268" y="184"/>
                  </a:cubicBezTo>
                  <a:cubicBezTo>
                    <a:pt x="216" y="248"/>
                    <a:pt x="145" y="252"/>
                    <a:pt x="86" y="220"/>
                  </a:cubicBezTo>
                  <a:close/>
                </a:path>
              </a:pathLst>
            </a:custGeom>
            <a:solidFill>
              <a:srgbClr val="FEC0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24987126-6FBD-43DA-A433-1932109A4DDE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402433" y="2278102"/>
              <a:ext cx="160018" cy="123039"/>
            </a:xfrm>
            <a:custGeom>
              <a:avLst/>
              <a:gdLst>
                <a:gd name="T0" fmla="*/ 62 w 246"/>
                <a:gd name="T1" fmla="*/ 178 h 188"/>
                <a:gd name="T2" fmla="*/ 49 w 246"/>
                <a:gd name="T3" fmla="*/ 24 h 188"/>
                <a:gd name="T4" fmla="*/ 185 w 246"/>
                <a:gd name="T5" fmla="*/ 0 h 188"/>
                <a:gd name="T6" fmla="*/ 62 w 246"/>
                <a:gd name="T7" fmla="*/ 17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6" h="188">
                  <a:moveTo>
                    <a:pt x="62" y="178"/>
                  </a:moveTo>
                  <a:cubicBezTo>
                    <a:pt x="15" y="106"/>
                    <a:pt x="0" y="30"/>
                    <a:pt x="49" y="24"/>
                  </a:cubicBezTo>
                  <a:cubicBezTo>
                    <a:pt x="105" y="16"/>
                    <a:pt x="148" y="7"/>
                    <a:pt x="185" y="0"/>
                  </a:cubicBezTo>
                  <a:cubicBezTo>
                    <a:pt x="246" y="53"/>
                    <a:pt x="239" y="188"/>
                    <a:pt x="62" y="178"/>
                  </a:cubicBezTo>
                  <a:close/>
                </a:path>
              </a:pathLst>
            </a:custGeom>
            <a:solidFill>
              <a:srgbClr val="F583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id="{4CBBB7E5-6BC2-4EBE-A1E4-17DE881ADFA4}"/>
                </a:ext>
              </a:extLst>
            </p:cNvPr>
            <p:cNvSpPr>
              <a:spLocks/>
            </p:cNvSpPr>
            <p:nvPr/>
          </p:nvSpPr>
          <p:spPr bwMode="auto">
            <a:xfrm rot="10147852">
              <a:off x="1217001" y="2227035"/>
              <a:ext cx="328776" cy="203048"/>
            </a:xfrm>
            <a:custGeom>
              <a:avLst/>
              <a:gdLst>
                <a:gd name="T0" fmla="*/ 0 w 504"/>
                <a:gd name="T1" fmla="*/ 67 h 311"/>
                <a:gd name="T2" fmla="*/ 29 w 504"/>
                <a:gd name="T3" fmla="*/ 40 h 311"/>
                <a:gd name="T4" fmla="*/ 176 w 504"/>
                <a:gd name="T5" fmla="*/ 14 h 311"/>
                <a:gd name="T6" fmla="*/ 214 w 504"/>
                <a:gd name="T7" fmla="*/ 7 h 311"/>
                <a:gd name="T8" fmla="*/ 374 w 504"/>
                <a:gd name="T9" fmla="*/ 43 h 311"/>
                <a:gd name="T10" fmla="*/ 483 w 504"/>
                <a:gd name="T11" fmla="*/ 311 h 311"/>
                <a:gd name="T12" fmla="*/ 347 w 504"/>
                <a:gd name="T13" fmla="*/ 99 h 311"/>
                <a:gd name="T14" fmla="*/ 0 w 504"/>
                <a:gd name="T15" fmla="*/ 67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" h="311">
                  <a:moveTo>
                    <a:pt x="0" y="67"/>
                  </a:moveTo>
                  <a:cubicBezTo>
                    <a:pt x="3" y="52"/>
                    <a:pt x="12" y="42"/>
                    <a:pt x="29" y="40"/>
                  </a:cubicBezTo>
                  <a:cubicBezTo>
                    <a:pt x="90" y="32"/>
                    <a:pt x="137" y="21"/>
                    <a:pt x="176" y="14"/>
                  </a:cubicBezTo>
                  <a:cubicBezTo>
                    <a:pt x="189" y="11"/>
                    <a:pt x="202" y="9"/>
                    <a:pt x="214" y="7"/>
                  </a:cubicBezTo>
                  <a:cubicBezTo>
                    <a:pt x="270" y="0"/>
                    <a:pt x="313" y="4"/>
                    <a:pt x="374" y="43"/>
                  </a:cubicBezTo>
                  <a:cubicBezTo>
                    <a:pt x="467" y="104"/>
                    <a:pt x="504" y="232"/>
                    <a:pt x="483" y="311"/>
                  </a:cubicBezTo>
                  <a:cubicBezTo>
                    <a:pt x="478" y="235"/>
                    <a:pt x="448" y="145"/>
                    <a:pt x="347" y="99"/>
                  </a:cubicBezTo>
                  <a:cubicBezTo>
                    <a:pt x="197" y="33"/>
                    <a:pt x="93" y="88"/>
                    <a:pt x="0" y="67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5240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600"/>
                            </p:stCondLst>
                            <p:childTnLst>
                              <p:par>
                                <p:cTn id="3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6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6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  <p:bldP spid="12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49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12" name="图片 211">
            <a:extLst>
              <a:ext uri="{FF2B5EF4-FFF2-40B4-BE49-F238E27FC236}">
                <a16:creationId xmlns:a16="http://schemas.microsoft.com/office/drawing/2014/main" id="{64574385-AC6A-4923-A132-DB9CD819662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20" y="2105562"/>
            <a:ext cx="3559855" cy="2432926"/>
          </a:xfrm>
          <a:prstGeom prst="rect">
            <a:avLst/>
          </a:prstGeom>
        </p:spPr>
      </p:pic>
      <p:sp>
        <p:nvSpPr>
          <p:cNvPr id="216" name="TextBox 25">
            <a:extLst>
              <a:ext uri="{FF2B5EF4-FFF2-40B4-BE49-F238E27FC236}">
                <a16:creationId xmlns:a16="http://schemas.microsoft.com/office/drawing/2014/main" id="{16BFA085-BF1C-4173-9BE3-67BCEF89A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559" y="2816400"/>
            <a:ext cx="2405668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28B0A8"/>
                </a:solidFill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217" name="TextBox 26">
            <a:extLst>
              <a:ext uri="{FF2B5EF4-FFF2-40B4-BE49-F238E27FC236}">
                <a16:creationId xmlns:a16="http://schemas.microsoft.com/office/drawing/2014/main" id="{EECED645-1863-4FC7-8DC9-1169A961A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7506" y="2416290"/>
            <a:ext cx="2263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28B0A8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28B0A8"/>
              </a:solidFill>
              <a:cs typeface="+mn-ea"/>
              <a:sym typeface="+mn-lt"/>
            </a:endParaRPr>
          </a:p>
        </p:txBody>
      </p:sp>
      <p:pic>
        <p:nvPicPr>
          <p:cNvPr id="218" name="图片 217">
            <a:extLst>
              <a:ext uri="{FF2B5EF4-FFF2-40B4-BE49-F238E27FC236}">
                <a16:creationId xmlns:a16="http://schemas.microsoft.com/office/drawing/2014/main" id="{E8FFD9EB-20F3-4E57-B43C-829624654E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170" y="1038443"/>
            <a:ext cx="3559855" cy="2432926"/>
          </a:xfrm>
          <a:prstGeom prst="rect">
            <a:avLst/>
          </a:prstGeom>
        </p:spPr>
      </p:pic>
      <p:sp>
        <p:nvSpPr>
          <p:cNvPr id="219" name="TextBox 25">
            <a:extLst>
              <a:ext uri="{FF2B5EF4-FFF2-40B4-BE49-F238E27FC236}">
                <a16:creationId xmlns:a16="http://schemas.microsoft.com/office/drawing/2014/main" id="{F6B627BF-95E5-425C-9E24-012CAA00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609" y="1749281"/>
            <a:ext cx="2405668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28B0A8"/>
                </a:solidFill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220" name="TextBox 26">
            <a:extLst>
              <a:ext uri="{FF2B5EF4-FFF2-40B4-BE49-F238E27FC236}">
                <a16:creationId xmlns:a16="http://schemas.microsoft.com/office/drawing/2014/main" id="{0A88D3AC-2ED9-4CA1-9F80-400764A7E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6556" y="1349171"/>
            <a:ext cx="2263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28B0A8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28B0A8"/>
              </a:solidFill>
              <a:cs typeface="+mn-ea"/>
              <a:sym typeface="+mn-lt"/>
            </a:endParaRPr>
          </a:p>
        </p:txBody>
      </p:sp>
      <p:pic>
        <p:nvPicPr>
          <p:cNvPr id="221" name="图片 220">
            <a:extLst>
              <a:ext uri="{FF2B5EF4-FFF2-40B4-BE49-F238E27FC236}">
                <a16:creationId xmlns:a16="http://schemas.microsoft.com/office/drawing/2014/main" id="{A726CC3D-F90B-4D6B-8ED7-A54B9F8622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220" y="2105562"/>
            <a:ext cx="3559855" cy="2432926"/>
          </a:xfrm>
          <a:prstGeom prst="rect">
            <a:avLst/>
          </a:prstGeom>
        </p:spPr>
      </p:pic>
      <p:sp>
        <p:nvSpPr>
          <p:cNvPr id="222" name="TextBox 25">
            <a:extLst>
              <a:ext uri="{FF2B5EF4-FFF2-40B4-BE49-F238E27FC236}">
                <a16:creationId xmlns:a16="http://schemas.microsoft.com/office/drawing/2014/main" id="{AD27079A-7FC1-47F3-B73D-92725DC075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4659" y="2816400"/>
            <a:ext cx="2405668" cy="89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rgbClr val="28B0A8"/>
                </a:solidFill>
                <a:cs typeface="+mn-ea"/>
                <a:sym typeface="+mn-lt"/>
              </a:rPr>
              <a:t>Click here to add text content, such as keywords, some brief introductions, etc.……</a:t>
            </a:r>
          </a:p>
        </p:txBody>
      </p:sp>
      <p:sp>
        <p:nvSpPr>
          <p:cNvPr id="223" name="TextBox 26">
            <a:extLst>
              <a:ext uri="{FF2B5EF4-FFF2-40B4-BE49-F238E27FC236}">
                <a16:creationId xmlns:a16="http://schemas.microsoft.com/office/drawing/2014/main" id="{5E74A36C-19C4-4D7D-A457-5C285F30B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5606" y="2416290"/>
            <a:ext cx="2263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1219200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28B0A8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rgbClr val="28B0A8"/>
              </a:solidFill>
              <a:cs typeface="+mn-ea"/>
              <a:sym typeface="+mn-lt"/>
            </a:endParaRPr>
          </a:p>
        </p:txBody>
      </p:sp>
      <p:pic>
        <p:nvPicPr>
          <p:cNvPr id="209" name="图片 208">
            <a:extLst>
              <a:ext uri="{FF2B5EF4-FFF2-40B4-BE49-F238E27FC236}">
                <a16:creationId xmlns:a16="http://schemas.microsoft.com/office/drawing/2014/main" id="{E904A3CF-2D6E-4DAD-834B-120711E079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318" y="3776739"/>
            <a:ext cx="5574521" cy="29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6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6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65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65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6" grpId="0"/>
      <p:bldP spid="217" grpId="0"/>
      <p:bldP spid="219" grpId="0"/>
      <p:bldP spid="220" grpId="0"/>
      <p:bldP spid="222" grpId="0"/>
      <p:bldP spid="2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49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3544D9-614B-466F-94DE-4005967804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150" y="2172922"/>
            <a:ext cx="5676894" cy="4258538"/>
          </a:xfrm>
          <a:prstGeom prst="rect">
            <a:avLst/>
          </a:prstGeom>
        </p:spPr>
      </p:pic>
      <p:pic>
        <p:nvPicPr>
          <p:cNvPr id="25" name="Picture 4" descr="10004015438746072987">
            <a:extLst>
              <a:ext uri="{FF2B5EF4-FFF2-40B4-BE49-F238E27FC236}">
                <a16:creationId xmlns:a16="http://schemas.microsoft.com/office/drawing/2014/main" id="{BCF36720-DADA-4E99-89B9-1506043D17F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034594" y="858472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FC22CBE-A835-4FFA-A97A-DBEDE84982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75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797" y="2041262"/>
            <a:ext cx="586506" cy="5730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54D50954-7B00-4555-872D-9C4237A0D7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75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797" y="3103204"/>
            <a:ext cx="586506" cy="5730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3B6339C-92B5-43A5-9FE0-D119B01648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75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797" y="4165146"/>
            <a:ext cx="586506" cy="5730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325D679-2C9E-4E93-AD11-4C0AA77213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75" l="212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3797" y="5227089"/>
            <a:ext cx="586506" cy="5730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39">
            <a:extLst>
              <a:ext uri="{FF2B5EF4-FFF2-40B4-BE49-F238E27FC236}">
                <a16:creationId xmlns:a16="http://schemas.microsoft.com/office/drawing/2014/main" id="{441376C8-6CE8-4359-B680-9B87A83B4731}"/>
              </a:ext>
            </a:extLst>
          </p:cNvPr>
          <p:cNvSpPr txBox="1"/>
          <p:nvPr/>
        </p:nvSpPr>
        <p:spPr>
          <a:xfrm>
            <a:off x="1945007" y="1729433"/>
            <a:ext cx="1728935" cy="36657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TextBox 40">
            <a:extLst>
              <a:ext uri="{FF2B5EF4-FFF2-40B4-BE49-F238E27FC236}">
                <a16:creationId xmlns:a16="http://schemas.microsoft.com/office/drawing/2014/main" id="{07815911-EDC8-4AE3-BC70-3CB88CE56FB9}"/>
              </a:ext>
            </a:extLst>
          </p:cNvPr>
          <p:cNvSpPr txBox="1"/>
          <p:nvPr/>
        </p:nvSpPr>
        <p:spPr>
          <a:xfrm>
            <a:off x="1945007" y="2127047"/>
            <a:ext cx="341974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TextBox 41">
            <a:extLst>
              <a:ext uri="{FF2B5EF4-FFF2-40B4-BE49-F238E27FC236}">
                <a16:creationId xmlns:a16="http://schemas.microsoft.com/office/drawing/2014/main" id="{6C3BAFF9-8C67-4487-8238-0E0DB358C4B1}"/>
              </a:ext>
            </a:extLst>
          </p:cNvPr>
          <p:cNvSpPr txBox="1"/>
          <p:nvPr/>
        </p:nvSpPr>
        <p:spPr>
          <a:xfrm>
            <a:off x="1945007" y="2892436"/>
            <a:ext cx="1728935" cy="36657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TextBox 42">
            <a:extLst>
              <a:ext uri="{FF2B5EF4-FFF2-40B4-BE49-F238E27FC236}">
                <a16:creationId xmlns:a16="http://schemas.microsoft.com/office/drawing/2014/main" id="{7E9E497F-C4F7-4E39-8BFA-7EA404DF9598}"/>
              </a:ext>
            </a:extLst>
          </p:cNvPr>
          <p:cNvSpPr txBox="1"/>
          <p:nvPr/>
        </p:nvSpPr>
        <p:spPr>
          <a:xfrm>
            <a:off x="1945007" y="3290050"/>
            <a:ext cx="341974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TextBox 43">
            <a:extLst>
              <a:ext uri="{FF2B5EF4-FFF2-40B4-BE49-F238E27FC236}">
                <a16:creationId xmlns:a16="http://schemas.microsoft.com/office/drawing/2014/main" id="{E627498A-CA67-401F-BD6A-88E48B2C4022}"/>
              </a:ext>
            </a:extLst>
          </p:cNvPr>
          <p:cNvSpPr txBox="1"/>
          <p:nvPr/>
        </p:nvSpPr>
        <p:spPr>
          <a:xfrm>
            <a:off x="1968363" y="4181940"/>
            <a:ext cx="1728935" cy="36657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TextBox 44">
            <a:extLst>
              <a:ext uri="{FF2B5EF4-FFF2-40B4-BE49-F238E27FC236}">
                <a16:creationId xmlns:a16="http://schemas.microsoft.com/office/drawing/2014/main" id="{A60527ED-4F5B-47BF-8FB0-BD8036D73AD8}"/>
              </a:ext>
            </a:extLst>
          </p:cNvPr>
          <p:cNvSpPr txBox="1"/>
          <p:nvPr/>
        </p:nvSpPr>
        <p:spPr>
          <a:xfrm>
            <a:off x="1968363" y="4579554"/>
            <a:ext cx="341974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TextBox 45">
            <a:extLst>
              <a:ext uri="{FF2B5EF4-FFF2-40B4-BE49-F238E27FC236}">
                <a16:creationId xmlns:a16="http://schemas.microsoft.com/office/drawing/2014/main" id="{5E672E46-C7F6-464B-8805-803087435EA4}"/>
              </a:ext>
            </a:extLst>
          </p:cNvPr>
          <p:cNvSpPr txBox="1"/>
          <p:nvPr/>
        </p:nvSpPr>
        <p:spPr>
          <a:xfrm>
            <a:off x="1968363" y="5344943"/>
            <a:ext cx="1728935" cy="366575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TextBox 46">
            <a:extLst>
              <a:ext uri="{FF2B5EF4-FFF2-40B4-BE49-F238E27FC236}">
                <a16:creationId xmlns:a16="http://schemas.microsoft.com/office/drawing/2014/main" id="{B24EAC0F-76AC-4A82-B9C9-FECE6D221B47}"/>
              </a:ext>
            </a:extLst>
          </p:cNvPr>
          <p:cNvSpPr txBox="1"/>
          <p:nvPr/>
        </p:nvSpPr>
        <p:spPr>
          <a:xfrm>
            <a:off x="1968363" y="5742557"/>
            <a:ext cx="3419743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472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5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75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5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75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800"/>
                            </p:stCondLst>
                            <p:childTnLst>
                              <p:par>
                                <p:cTn id="6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75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5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50"/>
                            </p:stCondLst>
                            <p:childTnLst>
                              <p:par>
                                <p:cTn id="8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5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8550"/>
                            </p:stCondLst>
                            <p:childTnLst>
                              <p:par>
                                <p:cTn id="10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49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01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057C6E9-E384-4D76-BAFA-8470AF0E3C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72080">
            <a:off x="943461" y="1063149"/>
            <a:ext cx="3938042" cy="473170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D256F03-05D9-46C3-85E0-071FA31C509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872080">
            <a:off x="7583782" y="1741016"/>
            <a:ext cx="3938042" cy="4731703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601C9D0B-F147-4D5E-8F5A-4C132E873B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781" y="788101"/>
            <a:ext cx="6227998" cy="6227998"/>
          </a:xfrm>
          <a:prstGeom prst="rect">
            <a:avLst/>
          </a:prstGeom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4A595C60-B35B-4449-AE6B-761C337A9682}"/>
              </a:ext>
            </a:extLst>
          </p:cNvPr>
          <p:cNvSpPr/>
          <p:nvPr/>
        </p:nvSpPr>
        <p:spPr>
          <a:xfrm>
            <a:off x="2006600" y="2975189"/>
            <a:ext cx="2283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1600" dirty="0">
                <a:solidFill>
                  <a:srgbClr val="28B0A8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rgbClr val="28B0A8"/>
              </a:solidFill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D5F68731-ABD0-4165-806C-CEAA07766623}"/>
              </a:ext>
            </a:extLst>
          </p:cNvPr>
          <p:cNvSpPr/>
          <p:nvPr/>
        </p:nvSpPr>
        <p:spPr>
          <a:xfrm>
            <a:off x="8742171" y="3653056"/>
            <a:ext cx="22837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Tx/>
            </a:pPr>
            <a:r>
              <a:rPr lang="en-US" altLang="zh-CN" sz="1600" dirty="0">
                <a:solidFill>
                  <a:srgbClr val="28B0A8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600" dirty="0">
              <a:solidFill>
                <a:srgbClr val="28B0A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933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5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3FFAF4A-DE43-4A33-B77C-EA1664E9061A}"/>
              </a:ext>
            </a:extLst>
          </p:cNvPr>
          <p:cNvSpPr txBox="1"/>
          <p:nvPr/>
        </p:nvSpPr>
        <p:spPr>
          <a:xfrm>
            <a:off x="124600" y="2682788"/>
            <a:ext cx="8398694" cy="135418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80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80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12E26FA-307B-42B3-854C-9973F8AA49BD}"/>
              </a:ext>
            </a:extLst>
          </p:cNvPr>
          <p:cNvSpPr txBox="1"/>
          <p:nvPr/>
        </p:nvSpPr>
        <p:spPr>
          <a:xfrm>
            <a:off x="3598429" y="1330059"/>
            <a:ext cx="1451038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8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7BEFBE1-5AB5-4ABD-9383-549DB5B28D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10456" y="705990"/>
            <a:ext cx="968126" cy="1248139"/>
          </a:xfrm>
          <a:prstGeom prst="rect">
            <a:avLst/>
          </a:prstGeom>
          <a:effectLst/>
        </p:spPr>
      </p:pic>
      <p:pic>
        <p:nvPicPr>
          <p:cNvPr id="8" name="Picture 4" descr="10004015438746072987">
            <a:extLst>
              <a:ext uri="{FF2B5EF4-FFF2-40B4-BE49-F238E27FC236}">
                <a16:creationId xmlns:a16="http://schemas.microsoft.com/office/drawing/2014/main" id="{8FFB32AA-6016-4215-BD1D-B9D44B0A1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523544" y="423455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682C7D4-0078-435A-848A-AEDD5A0F0CF9}"/>
              </a:ext>
            </a:extLst>
          </p:cNvPr>
          <p:cNvSpPr txBox="1"/>
          <p:nvPr/>
        </p:nvSpPr>
        <p:spPr>
          <a:xfrm>
            <a:off x="3026672" y="4290952"/>
            <a:ext cx="2967727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2400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THE PART TWO</a:t>
            </a:r>
            <a:endParaRPr lang="zh-CN" altLang="en-US" sz="24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0907" y="6729869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7453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50"/>
                            </p:stCondLst>
                            <p:childTnLst>
                              <p:par>
                                <p:cTn id="2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675CB83F-D2F0-41E1-A42D-3656D8AF95DD}"/>
              </a:ext>
            </a:extLst>
          </p:cNvPr>
          <p:cNvSpPr txBox="1"/>
          <p:nvPr/>
        </p:nvSpPr>
        <p:spPr>
          <a:xfrm>
            <a:off x="522050" y="465951"/>
            <a:ext cx="9444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altLang="zh-CN" sz="4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02</a:t>
            </a:r>
            <a:endParaRPr lang="zh-CN" altLang="en-US" sz="4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B6A14C1-0CFE-4D93-9CC2-B0203A194199}"/>
              </a:ext>
            </a:extLst>
          </p:cNvPr>
          <p:cNvSpPr txBox="1"/>
          <p:nvPr/>
        </p:nvSpPr>
        <p:spPr>
          <a:xfrm>
            <a:off x="1577199" y="473752"/>
            <a:ext cx="3950825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altLang="zh-CN" sz="44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cs typeface="+mn-ea"/>
                <a:sym typeface="+mn-lt"/>
              </a:rPr>
              <a:t>Add title text</a:t>
            </a:r>
            <a:endParaRPr lang="zh-CN" altLang="en-US" sz="4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71AFDB7-B804-497E-ACCC-CFCE5E18B8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3615" y="1501913"/>
            <a:ext cx="5059384" cy="5059384"/>
          </a:xfrm>
          <a:prstGeom prst="rect">
            <a:avLst/>
          </a:prstGeom>
        </p:spPr>
      </p:pic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CFFD94AE-5312-49DD-8A95-8A5AD5B9C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757" y="1681069"/>
            <a:ext cx="978353" cy="981327"/>
          </a:xfrm>
          <a:prstGeom prst="rect">
            <a:avLst/>
          </a:prstGeom>
        </p:spPr>
      </p:pic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0D756F57-1531-4B43-B8BE-15D9543A40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94209" y="3346935"/>
            <a:ext cx="978353" cy="981327"/>
          </a:xfrm>
          <a:prstGeom prst="rect">
            <a:avLst/>
          </a:prstGeom>
        </p:spPr>
      </p:pic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2DFAAFC6-ADFF-478A-B46E-585F210196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9662" y="5088996"/>
            <a:ext cx="978353" cy="981327"/>
          </a:xfrm>
          <a:prstGeom prst="rect">
            <a:avLst/>
          </a:prstGeom>
        </p:spPr>
      </p:pic>
      <p:sp>
        <p:nvSpPr>
          <p:cNvPr id="8" name="TextBox 39">
            <a:extLst>
              <a:ext uri="{FF2B5EF4-FFF2-40B4-BE49-F238E27FC236}">
                <a16:creationId xmlns:a16="http://schemas.microsoft.com/office/drawing/2014/main" id="{2E9DA088-6F32-46A4-A1F3-4BACB66B9A22}"/>
              </a:ext>
            </a:extLst>
          </p:cNvPr>
          <p:cNvSpPr txBox="1"/>
          <p:nvPr/>
        </p:nvSpPr>
        <p:spPr>
          <a:xfrm>
            <a:off x="7774303" y="1760592"/>
            <a:ext cx="197269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BD4A2898-0725-43A7-A912-99E2666187ED}"/>
              </a:ext>
            </a:extLst>
          </p:cNvPr>
          <p:cNvSpPr txBox="1"/>
          <p:nvPr/>
        </p:nvSpPr>
        <p:spPr>
          <a:xfrm>
            <a:off x="7774303" y="2158206"/>
            <a:ext cx="39140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41">
            <a:extLst>
              <a:ext uri="{FF2B5EF4-FFF2-40B4-BE49-F238E27FC236}">
                <a16:creationId xmlns:a16="http://schemas.microsoft.com/office/drawing/2014/main" id="{CE823504-1699-4050-A9AC-1F2BC9529D78}"/>
              </a:ext>
            </a:extLst>
          </p:cNvPr>
          <p:cNvSpPr txBox="1"/>
          <p:nvPr/>
        </p:nvSpPr>
        <p:spPr>
          <a:xfrm>
            <a:off x="7351681" y="3424794"/>
            <a:ext cx="197269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TextBox 42">
            <a:extLst>
              <a:ext uri="{FF2B5EF4-FFF2-40B4-BE49-F238E27FC236}">
                <a16:creationId xmlns:a16="http://schemas.microsoft.com/office/drawing/2014/main" id="{3BD10470-F8A6-4B66-BF16-E2F0458DD54F}"/>
              </a:ext>
            </a:extLst>
          </p:cNvPr>
          <p:cNvSpPr txBox="1"/>
          <p:nvPr/>
        </p:nvSpPr>
        <p:spPr>
          <a:xfrm>
            <a:off x="7351681" y="3822408"/>
            <a:ext cx="39140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TextBox 43">
            <a:extLst>
              <a:ext uri="{FF2B5EF4-FFF2-40B4-BE49-F238E27FC236}">
                <a16:creationId xmlns:a16="http://schemas.microsoft.com/office/drawing/2014/main" id="{C74E5E2F-3FE9-4303-B323-0F1D8DB4A7F3}"/>
              </a:ext>
            </a:extLst>
          </p:cNvPr>
          <p:cNvSpPr txBox="1"/>
          <p:nvPr/>
        </p:nvSpPr>
        <p:spPr>
          <a:xfrm>
            <a:off x="6660422" y="5088996"/>
            <a:ext cx="1972696" cy="366575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TextBox 44">
            <a:extLst>
              <a:ext uri="{FF2B5EF4-FFF2-40B4-BE49-F238E27FC236}">
                <a16:creationId xmlns:a16="http://schemas.microsoft.com/office/drawing/2014/main" id="{8A30F9A7-F9FB-499F-B146-96FD55B541D5}"/>
              </a:ext>
            </a:extLst>
          </p:cNvPr>
          <p:cNvSpPr txBox="1"/>
          <p:nvPr/>
        </p:nvSpPr>
        <p:spPr>
          <a:xfrm>
            <a:off x="6660422" y="5486610"/>
            <a:ext cx="3914082" cy="54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7880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5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5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3rtirxj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1137</Words>
  <Application>Microsoft Office PowerPoint</Application>
  <PresentationFormat>宽屏</PresentationFormat>
  <Paragraphs>166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29" baseType="lpstr">
      <vt:lpstr>汉仪大宋简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www.freeppt7.com</dc:description>
  <cp:lastModifiedBy>之灵</cp:lastModifiedBy>
  <cp:revision>115</cp:revision>
  <dcterms:created xsi:type="dcterms:W3CDTF">2021-03-14T06:23:20Z</dcterms:created>
  <dcterms:modified xsi:type="dcterms:W3CDTF">2022-06-29T04:03:32Z</dcterms:modified>
</cp:coreProperties>
</file>